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0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modSld addMainMaster delMainMaster modMainMaster">
      <pc:chgData name="Lauren Francis" userId="b7c8c318-11b6-44df-a20d-cbfd05c86935" providerId="ADAL" clId="{7DF8D789-081D-4C54-A01C-20FBD4C1C0B0}" dt="2026-07-13T07:43:40.205" v="788" actId="20577"/>
      <pc:docMkLst>
        <pc:docMk/>
      </pc:docMkLst>
      <pc:sldChg chg="modSp mod">
        <pc:chgData name="Lauren Francis" userId="b7c8c318-11b6-44df-a20d-cbfd05c86935" providerId="ADAL" clId="{7DF8D789-081D-4C54-A01C-20FBD4C1C0B0}" dt="2026-07-13T07:43:00.029" v="778" actId="20577"/>
        <pc:sldMkLst>
          <pc:docMk/>
          <pc:sldMk cId="0" sldId="270"/>
        </pc:sldMkLst>
        <pc:spChg chg="mod">
          <ac:chgData name="Lauren Francis" userId="b7c8c318-11b6-44df-a20d-cbfd05c86935" providerId="ADAL" clId="{7DF8D789-081D-4C54-A01C-20FBD4C1C0B0}" dt="2026-07-13T07:43:00.029" v="778" actId="20577"/>
          <ac:spMkLst>
            <pc:docMk/>
            <pc:sldMk cId="0" sldId="270"/>
            <ac:spMk id="1322" creationId="{00000000-0000-0000-0000-000000000000}"/>
          </ac:spMkLst>
        </pc:spChg>
      </pc:sldChg>
      <pc:sldChg chg="modSp mod">
        <pc:chgData name="Lauren Francis" userId="b7c8c318-11b6-44df-a20d-cbfd05c86935" providerId="ADAL" clId="{7DF8D789-081D-4C54-A01C-20FBD4C1C0B0}" dt="2026-07-13T07:43:08.947" v="780" actId="20577"/>
        <pc:sldMkLst>
          <pc:docMk/>
          <pc:sldMk cId="0" sldId="277"/>
        </pc:sldMkLst>
        <pc:spChg chg="mod">
          <ac:chgData name="Lauren Francis" userId="b7c8c318-11b6-44df-a20d-cbfd05c86935" providerId="ADAL" clId="{7DF8D789-081D-4C54-A01C-20FBD4C1C0B0}" dt="2026-07-12T20:38:34.826" v="775" actId="20577"/>
          <ac:spMkLst>
            <pc:docMk/>
            <pc:sldMk cId="0" sldId="277"/>
            <ac:spMk id="195" creationId="{00000000-0000-0000-0000-000000000000}"/>
          </ac:spMkLst>
        </pc:spChg>
        <pc:spChg chg="mod">
          <ac:chgData name="Lauren Francis" userId="b7c8c318-11b6-44df-a20d-cbfd05c86935" providerId="ADAL" clId="{7DF8D789-081D-4C54-A01C-20FBD4C1C0B0}" dt="2026-07-13T07:43:08.947" v="780" actId="20577"/>
          <ac:spMkLst>
            <pc:docMk/>
            <pc:sldMk cId="0" sldId="277"/>
            <ac:spMk id="199" creationId="{00000000-0000-0000-0000-000000000000}"/>
          </ac:spMkLst>
        </pc:spChg>
      </pc:sldChg>
      <pc:sldChg chg="modSp mod">
        <pc:chgData name="Lauren Francis" userId="b7c8c318-11b6-44df-a20d-cbfd05c86935" providerId="ADAL" clId="{7DF8D789-081D-4C54-A01C-20FBD4C1C0B0}" dt="2026-07-13T07:43:13.909" v="782" actId="20577"/>
        <pc:sldMkLst>
          <pc:docMk/>
          <pc:sldMk cId="0" sldId="278"/>
        </pc:sldMkLst>
        <pc:spChg chg="mod">
          <ac:chgData name="Lauren Francis" userId="b7c8c318-11b6-44df-a20d-cbfd05c86935" providerId="ADAL" clId="{7DF8D789-081D-4C54-A01C-20FBD4C1C0B0}" dt="2026-07-12T20:38:38.625" v="777" actId="20577"/>
          <ac:spMkLst>
            <pc:docMk/>
            <pc:sldMk cId="0" sldId="278"/>
            <ac:spMk id="195" creationId="{00000000-0000-0000-0000-000000000000}"/>
          </ac:spMkLst>
        </pc:spChg>
        <pc:spChg chg="mod">
          <ac:chgData name="Lauren Francis" userId="b7c8c318-11b6-44df-a20d-cbfd05c86935" providerId="ADAL" clId="{7DF8D789-081D-4C54-A01C-20FBD4C1C0B0}" dt="2026-07-13T07:43:13.909" v="782" actId="20577"/>
          <ac:spMkLst>
            <pc:docMk/>
            <pc:sldMk cId="0" sldId="278"/>
            <ac:spMk id="199" creationId="{00000000-0000-0000-0000-000000000000}"/>
          </ac:spMkLst>
        </pc:spChg>
      </pc:sldChg>
      <pc:sldChg chg="modSp mod">
        <pc:chgData name="Lauren Francis" userId="b7c8c318-11b6-44df-a20d-cbfd05c86935" providerId="ADAL" clId="{7DF8D789-081D-4C54-A01C-20FBD4C1C0B0}" dt="2026-07-12T20:37:49.034" v="765" actId="20577"/>
        <pc:sldMkLst>
          <pc:docMk/>
          <pc:sldMk cId="0" sldId="281"/>
        </pc:sldMkLst>
        <pc:spChg chg="mod">
          <ac:chgData name="Lauren Francis" userId="b7c8c318-11b6-44df-a20d-cbfd05c86935" providerId="ADAL" clId="{7DF8D789-081D-4C54-A01C-20FBD4C1C0B0}" dt="2026-07-12T20:37:49.034" v="765" actId="20577"/>
          <ac:spMkLst>
            <pc:docMk/>
            <pc:sldMk cId="0" sldId="281"/>
            <ac:spMk id="89" creationId="{00000000-0000-0000-0000-000000000000}"/>
          </ac:spMkLst>
        </pc:spChg>
      </pc:sldChg>
      <pc:sldChg chg="modSp mod">
        <pc:chgData name="Lauren Francis" userId="b7c8c318-11b6-44df-a20d-cbfd05c86935" providerId="ADAL" clId="{7DF8D789-081D-4C54-A01C-20FBD4C1C0B0}" dt="2026-07-13T07:43:22.100" v="783" actId="20577"/>
        <pc:sldMkLst>
          <pc:docMk/>
          <pc:sldMk cId="0" sldId="285"/>
        </pc:sldMkLst>
        <pc:spChg chg="mod">
          <ac:chgData name="Lauren Francis" userId="b7c8c318-11b6-44df-a20d-cbfd05c86935" providerId="ADAL" clId="{7DF8D789-081D-4C54-A01C-20FBD4C1C0B0}" dt="2026-07-13T07:43:22.100" v="783" actId="20577"/>
          <ac:spMkLst>
            <pc:docMk/>
            <pc:sldMk cId="0" sldId="285"/>
            <ac:spMk id="1322" creationId="{00000000-0000-0000-0000-000000000000}"/>
          </ac:spMkLst>
        </pc:spChg>
      </pc:sldChg>
      <pc:sldChg chg="modSp mod">
        <pc:chgData name="Lauren Francis" userId="b7c8c318-11b6-44df-a20d-cbfd05c86935" providerId="ADAL" clId="{7DF8D789-081D-4C54-A01C-20FBD4C1C0B0}" dt="2026-07-13T07:43:28.881" v="785" actId="20577"/>
        <pc:sldMkLst>
          <pc:docMk/>
          <pc:sldMk cId="0" sldId="292"/>
        </pc:sldMkLst>
        <pc:spChg chg="mod">
          <ac:chgData name="Lauren Francis" userId="b7c8c318-11b6-44df-a20d-cbfd05c86935" providerId="ADAL" clId="{7DF8D789-081D-4C54-A01C-20FBD4C1C0B0}" dt="2026-07-13T07:43:28.881" v="785" actId="20577"/>
          <ac:spMkLst>
            <pc:docMk/>
            <pc:sldMk cId="0" sldId="292"/>
            <ac:spMk id="195" creationId="{00000000-0000-0000-0000-000000000000}"/>
          </ac:spMkLst>
        </pc:spChg>
        <pc:spChg chg="mod">
          <ac:chgData name="Lauren Francis" userId="b7c8c318-11b6-44df-a20d-cbfd05c86935" providerId="ADAL" clId="{7DF8D789-081D-4C54-A01C-20FBD4C1C0B0}" dt="2026-07-12T20:38:24.875" v="769" actId="20577"/>
          <ac:spMkLst>
            <pc:docMk/>
            <pc:sldMk cId="0" sldId="292"/>
            <ac:spMk id="199" creationId="{00000000-0000-0000-0000-000000000000}"/>
          </ac:spMkLst>
        </pc:spChg>
      </pc:sldChg>
      <pc:sldChg chg="modSp mod">
        <pc:chgData name="Lauren Francis" userId="b7c8c318-11b6-44df-a20d-cbfd05c86935" providerId="ADAL" clId="{7DF8D789-081D-4C54-A01C-20FBD4C1C0B0}" dt="2026-07-13T07:43:33.078" v="787" actId="20577"/>
        <pc:sldMkLst>
          <pc:docMk/>
          <pc:sldMk cId="0" sldId="293"/>
        </pc:sldMkLst>
        <pc:spChg chg="mod">
          <ac:chgData name="Lauren Francis" userId="b7c8c318-11b6-44df-a20d-cbfd05c86935" providerId="ADAL" clId="{7DF8D789-081D-4C54-A01C-20FBD4C1C0B0}" dt="2026-07-13T07:43:33.078" v="787" actId="20577"/>
          <ac:spMkLst>
            <pc:docMk/>
            <pc:sldMk cId="0" sldId="293"/>
            <ac:spMk id="195" creationId="{00000000-0000-0000-0000-000000000000}"/>
          </ac:spMkLst>
        </pc:spChg>
        <pc:spChg chg="mod">
          <ac:chgData name="Lauren Francis" userId="b7c8c318-11b6-44df-a20d-cbfd05c86935" providerId="ADAL" clId="{7DF8D789-081D-4C54-A01C-20FBD4C1C0B0}" dt="2026-07-12T20:38:28.369" v="773" actId="20577"/>
          <ac:spMkLst>
            <pc:docMk/>
            <pc:sldMk cId="0" sldId="293"/>
            <ac:spMk id="199" creationId="{00000000-0000-0000-0000-000000000000}"/>
          </ac:spMkLst>
        </pc:spChg>
      </pc:sldChg>
      <pc:sldChg chg="modSp mod">
        <pc:chgData name="Lauren Francis" userId="b7c8c318-11b6-44df-a20d-cbfd05c86935" providerId="ADAL" clId="{7DF8D789-081D-4C54-A01C-20FBD4C1C0B0}" dt="2026-07-13T07:43:40.205" v="788" actId="20577"/>
        <pc:sldMkLst>
          <pc:docMk/>
          <pc:sldMk cId="0" sldId="298"/>
        </pc:sldMkLst>
        <pc:spChg chg="mod">
          <ac:chgData name="Lauren Francis" userId="b7c8c318-11b6-44df-a20d-cbfd05c86935" providerId="ADAL" clId="{7DF8D789-081D-4C54-A01C-20FBD4C1C0B0}" dt="2026-07-13T07:43:40.205" v="788" actId="20577"/>
          <ac:spMkLst>
            <pc:docMk/>
            <pc:sldMk cId="0" sldId="298"/>
            <ac:spMk id="1322" creationId="{00000000-0000-0000-0000-000000000000}"/>
          </ac:spMkLst>
        </pc:spChg>
      </pc:sldChg>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Western Africa</a:t>
            </a:r>
          </a:p>
        </p:txBody>
      </p:sp>
      <p:sp>
        <p:nvSpPr>
          <p:cNvPr id="3" name="body"/>
          <p:cNvSpPr>
            <a:spLocks noGrp="1"/>
          </p:cNvSpPr>
          <p:nvPr>
            <p:ph/>
          </p:nvPr>
        </p:nvSpPr>
        <p:spPr>
          <a:xfrm>
            <a:off x="6492240" y="4114800"/>
            <a:ext cx="5943600" cy="457200"/>
          </a:xfrm>
        </p:spPr>
        <p:txBody>
          <a:bodyPr/>
          <a:lstStyle/>
          <a:p>
            <a:pPr marL="0" marR="0" algn="ctr">
              <a:lnSpc>
                <a:spcPct val="100000"/>
              </a:lnSpc>
              <a:spcBef>
                <a:spcPts val="0"/>
              </a:spcBef>
              <a:spcAft>
                <a:spcPts val="0"/>
              </a:spcAft>
              <a:buNone/>
            </a:pPr>
            <a:r>
              <a:rPr sz="2800" b="0" i="0" u="none" cap="none">
                <a:solidFill>
                  <a:srgbClr val="FFFFFF">
                    <a:alpha val="100000"/>
                  </a:srgbClr>
                </a:solidFill>
                <a:latin typeface="Arial"/>
                <a:cs typeface="Arial"/>
                <a:sym typeface="Arial"/>
              </a:rPr>
              <a:t>Révision WUENIC 2025,
Publié le 15 juillet 2026</a:t>
            </a:r>
          </a:p>
        </p:txBody>
      </p:sp>
      <p:sp>
        <p:nvSpPr>
          <p:cNvPr id="4" name="body"/>
          <p:cNvSpPr>
            <a:spLocks noGrp="1"/>
          </p:cNvSpPr>
          <p:nvPr>
            <p:ph/>
          </p:nvPr>
        </p:nvSpPr>
        <p:spPr>
          <a:xfrm>
            <a:off x="8759952" y="73152"/>
            <a:ext cx="3392424" cy="265176"/>
          </a:xfrm>
        </p:spPr>
        <p:txBody>
          <a:bodyPr/>
          <a:lstStyle/>
          <a:p>
            <a:pPr marL="0" marR="0" algn="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3263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07389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31515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45326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69452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193578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781347"/>
              <a:ext cx="239888" cy="430662"/>
            </a:xfrm>
            <a:prstGeom prst="rect">
              <a:avLst/>
            </a:prstGeom>
            <a:solidFill>
              <a:srgbClr val="80BD41">
                <a:alpha val="100000"/>
              </a:srgbClr>
            </a:solidFill>
          </p:spPr>
          <p:txBody>
            <a:bodyPr/>
            <a:lstStyle/>
            <a:p>
              <a:endParaRPr/>
            </a:p>
          </p:txBody>
        </p:sp>
        <p:sp>
          <p:nvSpPr>
            <p:cNvPr id="24" name="rc24"/>
            <p:cNvSpPr/>
            <p:nvPr/>
          </p:nvSpPr>
          <p:spPr>
            <a:xfrm>
              <a:off x="1296273" y="3475548"/>
              <a:ext cx="239888" cy="305798"/>
            </a:xfrm>
            <a:prstGeom prst="rect">
              <a:avLst/>
            </a:prstGeom>
            <a:solidFill>
              <a:srgbClr val="1CABE2">
                <a:alpha val="100000"/>
              </a:srgbClr>
            </a:solidFill>
          </p:spPr>
          <p:txBody>
            <a:bodyPr/>
            <a:lstStyle/>
            <a:p>
              <a:endParaRPr/>
            </a:p>
          </p:txBody>
        </p:sp>
        <p:sp>
          <p:nvSpPr>
            <p:cNvPr id="25" name="rc25"/>
            <p:cNvSpPr/>
            <p:nvPr/>
          </p:nvSpPr>
          <p:spPr>
            <a:xfrm>
              <a:off x="1562816" y="3775021"/>
              <a:ext cx="239888" cy="436988"/>
            </a:xfrm>
            <a:prstGeom prst="rect">
              <a:avLst/>
            </a:prstGeom>
            <a:solidFill>
              <a:srgbClr val="80BD41">
                <a:alpha val="100000"/>
              </a:srgbClr>
            </a:solidFill>
          </p:spPr>
          <p:txBody>
            <a:bodyPr/>
            <a:lstStyle/>
            <a:p>
              <a:endParaRPr/>
            </a:p>
          </p:txBody>
        </p:sp>
        <p:sp>
          <p:nvSpPr>
            <p:cNvPr id="26" name="rc26"/>
            <p:cNvSpPr/>
            <p:nvPr/>
          </p:nvSpPr>
          <p:spPr>
            <a:xfrm>
              <a:off x="1562816" y="3455952"/>
              <a:ext cx="239888" cy="319068"/>
            </a:xfrm>
            <a:prstGeom prst="rect">
              <a:avLst/>
            </a:prstGeom>
            <a:solidFill>
              <a:srgbClr val="1CABE2">
                <a:alpha val="100000"/>
              </a:srgbClr>
            </a:solidFill>
          </p:spPr>
          <p:txBody>
            <a:bodyPr/>
            <a:lstStyle/>
            <a:p>
              <a:endParaRPr/>
            </a:p>
          </p:txBody>
        </p:sp>
        <p:sp>
          <p:nvSpPr>
            <p:cNvPr id="27" name="rc27"/>
            <p:cNvSpPr/>
            <p:nvPr/>
          </p:nvSpPr>
          <p:spPr>
            <a:xfrm>
              <a:off x="1829360" y="3755409"/>
              <a:ext cx="239888" cy="456600"/>
            </a:xfrm>
            <a:prstGeom prst="rect">
              <a:avLst/>
            </a:prstGeom>
            <a:solidFill>
              <a:srgbClr val="80BD41">
                <a:alpha val="100000"/>
              </a:srgbClr>
            </a:solidFill>
          </p:spPr>
          <p:txBody>
            <a:bodyPr/>
            <a:lstStyle/>
            <a:p>
              <a:endParaRPr/>
            </a:p>
          </p:txBody>
        </p:sp>
        <p:sp>
          <p:nvSpPr>
            <p:cNvPr id="28" name="rc28"/>
            <p:cNvSpPr/>
            <p:nvPr/>
          </p:nvSpPr>
          <p:spPr>
            <a:xfrm>
              <a:off x="1829360" y="3436878"/>
              <a:ext cx="239888" cy="318530"/>
            </a:xfrm>
            <a:prstGeom prst="rect">
              <a:avLst/>
            </a:prstGeom>
            <a:solidFill>
              <a:srgbClr val="1CABE2">
                <a:alpha val="100000"/>
              </a:srgbClr>
            </a:solidFill>
          </p:spPr>
          <p:txBody>
            <a:bodyPr/>
            <a:lstStyle/>
            <a:p>
              <a:endParaRPr/>
            </a:p>
          </p:txBody>
        </p:sp>
        <p:sp>
          <p:nvSpPr>
            <p:cNvPr id="29" name="rc29"/>
            <p:cNvSpPr/>
            <p:nvPr/>
          </p:nvSpPr>
          <p:spPr>
            <a:xfrm>
              <a:off x="2095903" y="3728675"/>
              <a:ext cx="239888" cy="483333"/>
            </a:xfrm>
            <a:prstGeom prst="rect">
              <a:avLst/>
            </a:prstGeom>
            <a:solidFill>
              <a:srgbClr val="80BD41">
                <a:alpha val="100000"/>
              </a:srgbClr>
            </a:solidFill>
          </p:spPr>
          <p:txBody>
            <a:bodyPr/>
            <a:lstStyle/>
            <a:p>
              <a:endParaRPr/>
            </a:p>
          </p:txBody>
        </p:sp>
        <p:sp>
          <p:nvSpPr>
            <p:cNvPr id="30" name="rc30"/>
            <p:cNvSpPr/>
            <p:nvPr/>
          </p:nvSpPr>
          <p:spPr>
            <a:xfrm>
              <a:off x="2095903" y="3416976"/>
              <a:ext cx="239888" cy="311699"/>
            </a:xfrm>
            <a:prstGeom prst="rect">
              <a:avLst/>
            </a:prstGeom>
            <a:solidFill>
              <a:srgbClr val="1CABE2">
                <a:alpha val="100000"/>
              </a:srgbClr>
            </a:solidFill>
          </p:spPr>
          <p:txBody>
            <a:bodyPr/>
            <a:lstStyle/>
            <a:p>
              <a:endParaRPr/>
            </a:p>
          </p:txBody>
        </p:sp>
        <p:sp>
          <p:nvSpPr>
            <p:cNvPr id="31" name="rc31"/>
            <p:cNvSpPr/>
            <p:nvPr/>
          </p:nvSpPr>
          <p:spPr>
            <a:xfrm>
              <a:off x="2362446" y="3705513"/>
              <a:ext cx="239888" cy="506496"/>
            </a:xfrm>
            <a:prstGeom prst="rect">
              <a:avLst/>
            </a:prstGeom>
            <a:solidFill>
              <a:srgbClr val="80BD41">
                <a:alpha val="100000"/>
              </a:srgbClr>
            </a:solidFill>
          </p:spPr>
          <p:txBody>
            <a:bodyPr/>
            <a:lstStyle/>
            <a:p>
              <a:endParaRPr/>
            </a:p>
          </p:txBody>
        </p:sp>
        <p:sp>
          <p:nvSpPr>
            <p:cNvPr id="32" name="rc32"/>
            <p:cNvSpPr/>
            <p:nvPr/>
          </p:nvSpPr>
          <p:spPr>
            <a:xfrm>
              <a:off x="2362446" y="3398931"/>
              <a:ext cx="239888" cy="306581"/>
            </a:xfrm>
            <a:prstGeom prst="rect">
              <a:avLst/>
            </a:prstGeom>
            <a:solidFill>
              <a:srgbClr val="1CABE2">
                <a:alpha val="100000"/>
              </a:srgbClr>
            </a:solidFill>
          </p:spPr>
          <p:txBody>
            <a:bodyPr/>
            <a:lstStyle/>
            <a:p>
              <a:endParaRPr/>
            </a:p>
          </p:txBody>
        </p:sp>
        <p:sp>
          <p:nvSpPr>
            <p:cNvPr id="33" name="rc33"/>
            <p:cNvSpPr/>
            <p:nvPr/>
          </p:nvSpPr>
          <p:spPr>
            <a:xfrm>
              <a:off x="2628989" y="3672182"/>
              <a:ext cx="239888" cy="539827"/>
            </a:xfrm>
            <a:prstGeom prst="rect">
              <a:avLst/>
            </a:prstGeom>
            <a:solidFill>
              <a:srgbClr val="80BD41">
                <a:alpha val="100000"/>
              </a:srgbClr>
            </a:solidFill>
          </p:spPr>
          <p:txBody>
            <a:bodyPr/>
            <a:lstStyle/>
            <a:p>
              <a:endParaRPr/>
            </a:p>
          </p:txBody>
        </p:sp>
        <p:sp>
          <p:nvSpPr>
            <p:cNvPr id="34" name="rc34"/>
            <p:cNvSpPr/>
            <p:nvPr/>
          </p:nvSpPr>
          <p:spPr>
            <a:xfrm>
              <a:off x="2628989" y="3376959"/>
              <a:ext cx="239888" cy="295223"/>
            </a:xfrm>
            <a:prstGeom prst="rect">
              <a:avLst/>
            </a:prstGeom>
            <a:solidFill>
              <a:srgbClr val="1CABE2">
                <a:alpha val="100000"/>
              </a:srgbClr>
            </a:solidFill>
          </p:spPr>
          <p:txBody>
            <a:bodyPr/>
            <a:lstStyle/>
            <a:p>
              <a:endParaRPr/>
            </a:p>
          </p:txBody>
        </p:sp>
        <p:sp>
          <p:nvSpPr>
            <p:cNvPr id="35" name="rc35"/>
            <p:cNvSpPr/>
            <p:nvPr/>
          </p:nvSpPr>
          <p:spPr>
            <a:xfrm>
              <a:off x="2895532" y="3644811"/>
              <a:ext cx="239888" cy="567198"/>
            </a:xfrm>
            <a:prstGeom prst="rect">
              <a:avLst/>
            </a:prstGeom>
            <a:solidFill>
              <a:srgbClr val="80BD41">
                <a:alpha val="100000"/>
              </a:srgbClr>
            </a:solidFill>
          </p:spPr>
          <p:txBody>
            <a:bodyPr/>
            <a:lstStyle/>
            <a:p>
              <a:endParaRPr/>
            </a:p>
          </p:txBody>
        </p:sp>
        <p:sp>
          <p:nvSpPr>
            <p:cNvPr id="36" name="rc36"/>
            <p:cNvSpPr/>
            <p:nvPr/>
          </p:nvSpPr>
          <p:spPr>
            <a:xfrm>
              <a:off x="2895532" y="3356362"/>
              <a:ext cx="239888" cy="288449"/>
            </a:xfrm>
            <a:prstGeom prst="rect">
              <a:avLst/>
            </a:prstGeom>
            <a:solidFill>
              <a:srgbClr val="1CABE2">
                <a:alpha val="100000"/>
              </a:srgbClr>
            </a:solidFill>
          </p:spPr>
          <p:txBody>
            <a:bodyPr/>
            <a:lstStyle/>
            <a:p>
              <a:endParaRPr/>
            </a:p>
          </p:txBody>
        </p:sp>
        <p:sp>
          <p:nvSpPr>
            <p:cNvPr id="37" name="rc37"/>
            <p:cNvSpPr/>
            <p:nvPr/>
          </p:nvSpPr>
          <p:spPr>
            <a:xfrm>
              <a:off x="3162075" y="3610635"/>
              <a:ext cx="239888" cy="601374"/>
            </a:xfrm>
            <a:prstGeom prst="rect">
              <a:avLst/>
            </a:prstGeom>
            <a:solidFill>
              <a:srgbClr val="80BD41">
                <a:alpha val="100000"/>
              </a:srgbClr>
            </a:solidFill>
          </p:spPr>
          <p:txBody>
            <a:bodyPr/>
            <a:lstStyle/>
            <a:p>
              <a:endParaRPr/>
            </a:p>
          </p:txBody>
        </p:sp>
        <p:sp>
          <p:nvSpPr>
            <p:cNvPr id="38" name="rc38"/>
            <p:cNvSpPr/>
            <p:nvPr/>
          </p:nvSpPr>
          <p:spPr>
            <a:xfrm>
              <a:off x="3162075" y="3337477"/>
              <a:ext cx="239888" cy="273158"/>
            </a:xfrm>
            <a:prstGeom prst="rect">
              <a:avLst/>
            </a:prstGeom>
            <a:solidFill>
              <a:srgbClr val="1CABE2">
                <a:alpha val="100000"/>
              </a:srgbClr>
            </a:solidFill>
          </p:spPr>
          <p:txBody>
            <a:bodyPr/>
            <a:lstStyle/>
            <a:p>
              <a:endParaRPr/>
            </a:p>
          </p:txBody>
        </p:sp>
        <p:sp>
          <p:nvSpPr>
            <p:cNvPr id="39" name="rc39"/>
            <p:cNvSpPr/>
            <p:nvPr/>
          </p:nvSpPr>
          <p:spPr>
            <a:xfrm>
              <a:off x="3428618" y="3547626"/>
              <a:ext cx="239888" cy="664383"/>
            </a:xfrm>
            <a:prstGeom prst="rect">
              <a:avLst/>
            </a:prstGeom>
            <a:solidFill>
              <a:srgbClr val="80BD41">
                <a:alpha val="100000"/>
              </a:srgbClr>
            </a:solidFill>
          </p:spPr>
          <p:txBody>
            <a:bodyPr/>
            <a:lstStyle/>
            <a:p>
              <a:endParaRPr/>
            </a:p>
          </p:txBody>
        </p:sp>
        <p:sp>
          <p:nvSpPr>
            <p:cNvPr id="40" name="rc40"/>
            <p:cNvSpPr/>
            <p:nvPr/>
          </p:nvSpPr>
          <p:spPr>
            <a:xfrm>
              <a:off x="3428618" y="3316009"/>
              <a:ext cx="239888" cy="231616"/>
            </a:xfrm>
            <a:prstGeom prst="rect">
              <a:avLst/>
            </a:prstGeom>
            <a:solidFill>
              <a:srgbClr val="1CABE2">
                <a:alpha val="100000"/>
              </a:srgbClr>
            </a:solidFill>
          </p:spPr>
          <p:txBody>
            <a:bodyPr/>
            <a:lstStyle/>
            <a:p>
              <a:endParaRPr/>
            </a:p>
          </p:txBody>
        </p:sp>
        <p:sp>
          <p:nvSpPr>
            <p:cNvPr id="41" name="rc41"/>
            <p:cNvSpPr/>
            <p:nvPr/>
          </p:nvSpPr>
          <p:spPr>
            <a:xfrm>
              <a:off x="3695161" y="3472337"/>
              <a:ext cx="239888" cy="739672"/>
            </a:xfrm>
            <a:prstGeom prst="rect">
              <a:avLst/>
            </a:prstGeom>
            <a:solidFill>
              <a:srgbClr val="80BD41">
                <a:alpha val="100000"/>
              </a:srgbClr>
            </a:solidFill>
          </p:spPr>
          <p:txBody>
            <a:bodyPr/>
            <a:lstStyle/>
            <a:p>
              <a:endParaRPr/>
            </a:p>
          </p:txBody>
        </p:sp>
        <p:sp>
          <p:nvSpPr>
            <p:cNvPr id="42" name="rc42"/>
            <p:cNvSpPr/>
            <p:nvPr/>
          </p:nvSpPr>
          <p:spPr>
            <a:xfrm>
              <a:off x="3695161" y="3295199"/>
              <a:ext cx="239888" cy="177137"/>
            </a:xfrm>
            <a:prstGeom prst="rect">
              <a:avLst/>
            </a:prstGeom>
            <a:solidFill>
              <a:srgbClr val="1CABE2">
                <a:alpha val="100000"/>
              </a:srgbClr>
            </a:solidFill>
          </p:spPr>
          <p:txBody>
            <a:bodyPr/>
            <a:lstStyle/>
            <a:p>
              <a:endParaRPr/>
            </a:p>
          </p:txBody>
        </p:sp>
        <p:sp>
          <p:nvSpPr>
            <p:cNvPr id="43" name="rc43"/>
            <p:cNvSpPr/>
            <p:nvPr/>
          </p:nvSpPr>
          <p:spPr>
            <a:xfrm>
              <a:off x="3961705" y="3521964"/>
              <a:ext cx="239888" cy="690045"/>
            </a:xfrm>
            <a:prstGeom prst="rect">
              <a:avLst/>
            </a:prstGeom>
            <a:solidFill>
              <a:srgbClr val="80BD41">
                <a:alpha val="100000"/>
              </a:srgbClr>
            </a:solidFill>
          </p:spPr>
          <p:txBody>
            <a:bodyPr/>
            <a:lstStyle/>
            <a:p>
              <a:endParaRPr/>
            </a:p>
          </p:txBody>
        </p:sp>
        <p:sp>
          <p:nvSpPr>
            <p:cNvPr id="44" name="rc44"/>
            <p:cNvSpPr/>
            <p:nvPr/>
          </p:nvSpPr>
          <p:spPr>
            <a:xfrm>
              <a:off x="3961705" y="3274179"/>
              <a:ext cx="239888" cy="247785"/>
            </a:xfrm>
            <a:prstGeom prst="rect">
              <a:avLst/>
            </a:prstGeom>
            <a:solidFill>
              <a:srgbClr val="1CABE2">
                <a:alpha val="100000"/>
              </a:srgbClr>
            </a:solidFill>
          </p:spPr>
          <p:txBody>
            <a:bodyPr/>
            <a:lstStyle/>
            <a:p>
              <a:endParaRPr/>
            </a:p>
          </p:txBody>
        </p:sp>
        <p:sp>
          <p:nvSpPr>
            <p:cNvPr id="45" name="rc45"/>
            <p:cNvSpPr/>
            <p:nvPr/>
          </p:nvSpPr>
          <p:spPr>
            <a:xfrm>
              <a:off x="4228248" y="3538868"/>
              <a:ext cx="239888" cy="673141"/>
            </a:xfrm>
            <a:prstGeom prst="rect">
              <a:avLst/>
            </a:prstGeom>
            <a:solidFill>
              <a:srgbClr val="80BD41">
                <a:alpha val="100000"/>
              </a:srgbClr>
            </a:solidFill>
          </p:spPr>
          <p:txBody>
            <a:bodyPr/>
            <a:lstStyle/>
            <a:p>
              <a:endParaRPr/>
            </a:p>
          </p:txBody>
        </p:sp>
        <p:sp>
          <p:nvSpPr>
            <p:cNvPr id="46" name="rc46"/>
            <p:cNvSpPr/>
            <p:nvPr/>
          </p:nvSpPr>
          <p:spPr>
            <a:xfrm>
              <a:off x="4228248" y="3253896"/>
              <a:ext cx="239888" cy="284972"/>
            </a:xfrm>
            <a:prstGeom prst="rect">
              <a:avLst/>
            </a:prstGeom>
            <a:solidFill>
              <a:srgbClr val="1CABE2">
                <a:alpha val="100000"/>
              </a:srgbClr>
            </a:solidFill>
          </p:spPr>
          <p:txBody>
            <a:bodyPr/>
            <a:lstStyle/>
            <a:p>
              <a:endParaRPr/>
            </a:p>
          </p:txBody>
        </p:sp>
        <p:sp>
          <p:nvSpPr>
            <p:cNvPr id="47" name="rc47"/>
            <p:cNvSpPr/>
            <p:nvPr/>
          </p:nvSpPr>
          <p:spPr>
            <a:xfrm>
              <a:off x="4494791" y="3542666"/>
              <a:ext cx="239888" cy="669343"/>
            </a:xfrm>
            <a:prstGeom prst="rect">
              <a:avLst/>
            </a:prstGeom>
            <a:solidFill>
              <a:srgbClr val="80BD41">
                <a:alpha val="100000"/>
              </a:srgbClr>
            </a:solidFill>
          </p:spPr>
          <p:txBody>
            <a:bodyPr/>
            <a:lstStyle/>
            <a:p>
              <a:endParaRPr/>
            </a:p>
          </p:txBody>
        </p:sp>
        <p:sp>
          <p:nvSpPr>
            <p:cNvPr id="48" name="rc48"/>
            <p:cNvSpPr/>
            <p:nvPr/>
          </p:nvSpPr>
          <p:spPr>
            <a:xfrm>
              <a:off x="4494791" y="3237796"/>
              <a:ext cx="239888" cy="304870"/>
            </a:xfrm>
            <a:prstGeom prst="rect">
              <a:avLst/>
            </a:prstGeom>
            <a:solidFill>
              <a:srgbClr val="1CABE2">
                <a:alpha val="100000"/>
              </a:srgbClr>
            </a:solidFill>
          </p:spPr>
          <p:txBody>
            <a:bodyPr/>
            <a:lstStyle/>
            <a:p>
              <a:endParaRPr/>
            </a:p>
          </p:txBody>
        </p:sp>
        <p:sp>
          <p:nvSpPr>
            <p:cNvPr id="49" name="rc49"/>
            <p:cNvSpPr/>
            <p:nvPr/>
          </p:nvSpPr>
          <p:spPr>
            <a:xfrm>
              <a:off x="4761334" y="3554456"/>
              <a:ext cx="239888" cy="657552"/>
            </a:xfrm>
            <a:prstGeom prst="rect">
              <a:avLst/>
            </a:prstGeom>
            <a:solidFill>
              <a:srgbClr val="80BD41">
                <a:alpha val="100000"/>
              </a:srgbClr>
            </a:solidFill>
          </p:spPr>
          <p:txBody>
            <a:bodyPr/>
            <a:lstStyle/>
            <a:p>
              <a:endParaRPr/>
            </a:p>
          </p:txBody>
        </p:sp>
        <p:sp>
          <p:nvSpPr>
            <p:cNvPr id="50" name="rc50"/>
            <p:cNvSpPr/>
            <p:nvPr/>
          </p:nvSpPr>
          <p:spPr>
            <a:xfrm>
              <a:off x="4761334" y="3224775"/>
              <a:ext cx="239888" cy="329681"/>
            </a:xfrm>
            <a:prstGeom prst="rect">
              <a:avLst/>
            </a:prstGeom>
            <a:solidFill>
              <a:srgbClr val="1CABE2">
                <a:alpha val="100000"/>
              </a:srgbClr>
            </a:solidFill>
          </p:spPr>
          <p:txBody>
            <a:bodyPr/>
            <a:lstStyle/>
            <a:p>
              <a:endParaRPr/>
            </a:p>
          </p:txBody>
        </p:sp>
        <p:sp>
          <p:nvSpPr>
            <p:cNvPr id="51" name="rc51"/>
            <p:cNvSpPr/>
            <p:nvPr/>
          </p:nvSpPr>
          <p:spPr>
            <a:xfrm>
              <a:off x="5027877" y="3542652"/>
              <a:ext cx="239888" cy="669357"/>
            </a:xfrm>
            <a:prstGeom prst="rect">
              <a:avLst/>
            </a:prstGeom>
            <a:solidFill>
              <a:srgbClr val="80BD41">
                <a:alpha val="100000"/>
              </a:srgbClr>
            </a:solidFill>
          </p:spPr>
          <p:txBody>
            <a:bodyPr/>
            <a:lstStyle/>
            <a:p>
              <a:endParaRPr/>
            </a:p>
          </p:txBody>
        </p:sp>
        <p:sp>
          <p:nvSpPr>
            <p:cNvPr id="52" name="rc52"/>
            <p:cNvSpPr/>
            <p:nvPr/>
          </p:nvSpPr>
          <p:spPr>
            <a:xfrm>
              <a:off x="5027877" y="3212135"/>
              <a:ext cx="239888" cy="330517"/>
            </a:xfrm>
            <a:prstGeom prst="rect">
              <a:avLst/>
            </a:prstGeom>
            <a:solidFill>
              <a:srgbClr val="1CABE2">
                <a:alpha val="100000"/>
              </a:srgbClr>
            </a:solidFill>
          </p:spPr>
          <p:txBody>
            <a:bodyPr/>
            <a:lstStyle/>
            <a:p>
              <a:endParaRPr/>
            </a:p>
          </p:txBody>
        </p:sp>
        <p:sp>
          <p:nvSpPr>
            <p:cNvPr id="53" name="rc53"/>
            <p:cNvSpPr/>
            <p:nvPr/>
          </p:nvSpPr>
          <p:spPr>
            <a:xfrm>
              <a:off x="5294420" y="3526674"/>
              <a:ext cx="239888" cy="685335"/>
            </a:xfrm>
            <a:prstGeom prst="rect">
              <a:avLst/>
            </a:prstGeom>
            <a:solidFill>
              <a:srgbClr val="80BD41">
                <a:alpha val="100000"/>
              </a:srgbClr>
            </a:solidFill>
          </p:spPr>
          <p:txBody>
            <a:bodyPr/>
            <a:lstStyle/>
            <a:p>
              <a:endParaRPr/>
            </a:p>
          </p:txBody>
        </p:sp>
        <p:sp>
          <p:nvSpPr>
            <p:cNvPr id="54" name="rc54"/>
            <p:cNvSpPr/>
            <p:nvPr/>
          </p:nvSpPr>
          <p:spPr>
            <a:xfrm>
              <a:off x="5294420" y="3205228"/>
              <a:ext cx="239888" cy="321445"/>
            </a:xfrm>
            <a:prstGeom prst="rect">
              <a:avLst/>
            </a:prstGeom>
            <a:solidFill>
              <a:srgbClr val="1CABE2">
                <a:alpha val="100000"/>
              </a:srgbClr>
            </a:solidFill>
          </p:spPr>
          <p:txBody>
            <a:bodyPr/>
            <a:lstStyle/>
            <a:p>
              <a:endParaRPr/>
            </a:p>
          </p:txBody>
        </p:sp>
        <p:sp>
          <p:nvSpPr>
            <p:cNvPr id="55" name="rc55"/>
            <p:cNvSpPr/>
            <p:nvPr/>
          </p:nvSpPr>
          <p:spPr>
            <a:xfrm>
              <a:off x="5560963" y="3452366"/>
              <a:ext cx="239888" cy="759643"/>
            </a:xfrm>
            <a:prstGeom prst="rect">
              <a:avLst/>
            </a:prstGeom>
            <a:solidFill>
              <a:srgbClr val="80BD41">
                <a:alpha val="100000"/>
              </a:srgbClr>
            </a:solidFill>
          </p:spPr>
          <p:txBody>
            <a:bodyPr/>
            <a:lstStyle/>
            <a:p>
              <a:endParaRPr/>
            </a:p>
          </p:txBody>
        </p:sp>
        <p:sp>
          <p:nvSpPr>
            <p:cNvPr id="56" name="rc56"/>
            <p:cNvSpPr/>
            <p:nvPr/>
          </p:nvSpPr>
          <p:spPr>
            <a:xfrm>
              <a:off x="5560963" y="3203337"/>
              <a:ext cx="239888" cy="249028"/>
            </a:xfrm>
            <a:prstGeom prst="rect">
              <a:avLst/>
            </a:prstGeom>
            <a:solidFill>
              <a:srgbClr val="1CABE2">
                <a:alpha val="100000"/>
              </a:srgbClr>
            </a:solidFill>
          </p:spPr>
          <p:txBody>
            <a:bodyPr/>
            <a:lstStyle/>
            <a:p>
              <a:endParaRPr/>
            </a:p>
          </p:txBody>
        </p:sp>
        <p:sp>
          <p:nvSpPr>
            <p:cNvPr id="57" name="rc57"/>
            <p:cNvSpPr/>
            <p:nvPr/>
          </p:nvSpPr>
          <p:spPr>
            <a:xfrm>
              <a:off x="5827506" y="3433143"/>
              <a:ext cx="239888" cy="778866"/>
            </a:xfrm>
            <a:prstGeom prst="rect">
              <a:avLst/>
            </a:prstGeom>
            <a:solidFill>
              <a:srgbClr val="80BD41">
                <a:alpha val="100000"/>
              </a:srgbClr>
            </a:solidFill>
          </p:spPr>
          <p:txBody>
            <a:bodyPr/>
            <a:lstStyle/>
            <a:p>
              <a:endParaRPr/>
            </a:p>
          </p:txBody>
        </p:sp>
        <p:sp>
          <p:nvSpPr>
            <p:cNvPr id="58" name="rc58"/>
            <p:cNvSpPr/>
            <p:nvPr/>
          </p:nvSpPr>
          <p:spPr>
            <a:xfrm>
              <a:off x="5827506" y="3203200"/>
              <a:ext cx="239888" cy="229942"/>
            </a:xfrm>
            <a:prstGeom prst="rect">
              <a:avLst/>
            </a:prstGeom>
            <a:solidFill>
              <a:srgbClr val="1CABE2">
                <a:alpha val="100000"/>
              </a:srgbClr>
            </a:solidFill>
          </p:spPr>
          <p:txBody>
            <a:bodyPr/>
            <a:lstStyle/>
            <a:p>
              <a:endParaRPr/>
            </a:p>
          </p:txBody>
        </p:sp>
        <p:sp>
          <p:nvSpPr>
            <p:cNvPr id="59" name="rc59"/>
            <p:cNvSpPr/>
            <p:nvPr/>
          </p:nvSpPr>
          <p:spPr>
            <a:xfrm>
              <a:off x="6094049" y="3414984"/>
              <a:ext cx="239888" cy="797025"/>
            </a:xfrm>
            <a:prstGeom prst="rect">
              <a:avLst/>
            </a:prstGeom>
            <a:solidFill>
              <a:srgbClr val="80BD41">
                <a:alpha val="100000"/>
              </a:srgbClr>
            </a:solidFill>
          </p:spPr>
          <p:txBody>
            <a:bodyPr/>
            <a:lstStyle/>
            <a:p>
              <a:endParaRPr/>
            </a:p>
          </p:txBody>
        </p:sp>
        <p:sp>
          <p:nvSpPr>
            <p:cNvPr id="60" name="rc60"/>
            <p:cNvSpPr/>
            <p:nvPr/>
          </p:nvSpPr>
          <p:spPr>
            <a:xfrm>
              <a:off x="6094049" y="3204558"/>
              <a:ext cx="239888" cy="210425"/>
            </a:xfrm>
            <a:prstGeom prst="rect">
              <a:avLst/>
            </a:prstGeom>
            <a:solidFill>
              <a:srgbClr val="1CABE2">
                <a:alpha val="100000"/>
              </a:srgbClr>
            </a:solidFill>
          </p:spPr>
          <p:txBody>
            <a:bodyPr/>
            <a:lstStyle/>
            <a:p>
              <a:endParaRPr/>
            </a:p>
          </p:txBody>
        </p:sp>
        <p:sp>
          <p:nvSpPr>
            <p:cNvPr id="61" name="rc61"/>
            <p:cNvSpPr/>
            <p:nvPr/>
          </p:nvSpPr>
          <p:spPr>
            <a:xfrm>
              <a:off x="6360593" y="3402707"/>
              <a:ext cx="239888" cy="809302"/>
            </a:xfrm>
            <a:prstGeom prst="rect">
              <a:avLst/>
            </a:prstGeom>
            <a:solidFill>
              <a:srgbClr val="80BD41">
                <a:alpha val="100000"/>
              </a:srgbClr>
            </a:solidFill>
          </p:spPr>
          <p:txBody>
            <a:bodyPr/>
            <a:lstStyle/>
            <a:p>
              <a:endParaRPr/>
            </a:p>
          </p:txBody>
        </p:sp>
        <p:sp>
          <p:nvSpPr>
            <p:cNvPr id="62" name="rc62"/>
            <p:cNvSpPr/>
            <p:nvPr/>
          </p:nvSpPr>
          <p:spPr>
            <a:xfrm>
              <a:off x="6360593" y="3206525"/>
              <a:ext cx="239888" cy="196181"/>
            </a:xfrm>
            <a:prstGeom prst="rect">
              <a:avLst/>
            </a:prstGeom>
            <a:solidFill>
              <a:srgbClr val="1CABE2">
                <a:alpha val="100000"/>
              </a:srgbClr>
            </a:solidFill>
          </p:spPr>
          <p:txBody>
            <a:bodyPr/>
            <a:lstStyle/>
            <a:p>
              <a:endParaRPr/>
            </a:p>
          </p:txBody>
        </p:sp>
        <p:sp>
          <p:nvSpPr>
            <p:cNvPr id="63" name="rc63"/>
            <p:cNvSpPr/>
            <p:nvPr/>
          </p:nvSpPr>
          <p:spPr>
            <a:xfrm>
              <a:off x="6627136" y="3425082"/>
              <a:ext cx="239888" cy="786926"/>
            </a:xfrm>
            <a:prstGeom prst="rect">
              <a:avLst/>
            </a:prstGeom>
            <a:solidFill>
              <a:srgbClr val="80BD41">
                <a:alpha val="100000"/>
              </a:srgbClr>
            </a:solidFill>
          </p:spPr>
          <p:txBody>
            <a:bodyPr/>
            <a:lstStyle/>
            <a:p>
              <a:endParaRPr/>
            </a:p>
          </p:txBody>
        </p:sp>
        <p:sp>
          <p:nvSpPr>
            <p:cNvPr id="64" name="rc64"/>
            <p:cNvSpPr/>
            <p:nvPr/>
          </p:nvSpPr>
          <p:spPr>
            <a:xfrm>
              <a:off x="6627136" y="3205397"/>
              <a:ext cx="239888" cy="219684"/>
            </a:xfrm>
            <a:prstGeom prst="rect">
              <a:avLst/>
            </a:prstGeom>
            <a:solidFill>
              <a:srgbClr val="1CABE2">
                <a:alpha val="100000"/>
              </a:srgbClr>
            </a:solidFill>
          </p:spPr>
          <p:txBody>
            <a:bodyPr/>
            <a:lstStyle/>
            <a:p>
              <a:endParaRPr/>
            </a:p>
          </p:txBody>
        </p:sp>
        <p:sp>
          <p:nvSpPr>
            <p:cNvPr id="65" name="rc65"/>
            <p:cNvSpPr/>
            <p:nvPr/>
          </p:nvSpPr>
          <p:spPr>
            <a:xfrm>
              <a:off x="6893679" y="3473814"/>
              <a:ext cx="239888" cy="738194"/>
            </a:xfrm>
            <a:prstGeom prst="rect">
              <a:avLst/>
            </a:prstGeom>
            <a:solidFill>
              <a:srgbClr val="80BD41">
                <a:alpha val="100000"/>
              </a:srgbClr>
            </a:solidFill>
          </p:spPr>
          <p:txBody>
            <a:bodyPr/>
            <a:lstStyle/>
            <a:p>
              <a:endParaRPr/>
            </a:p>
          </p:txBody>
        </p:sp>
        <p:sp>
          <p:nvSpPr>
            <p:cNvPr id="66" name="rc66"/>
            <p:cNvSpPr/>
            <p:nvPr/>
          </p:nvSpPr>
          <p:spPr>
            <a:xfrm>
              <a:off x="6893679" y="3190167"/>
              <a:ext cx="239888" cy="283647"/>
            </a:xfrm>
            <a:prstGeom prst="rect">
              <a:avLst/>
            </a:prstGeom>
            <a:solidFill>
              <a:srgbClr val="1CABE2">
                <a:alpha val="100000"/>
              </a:srgbClr>
            </a:solidFill>
          </p:spPr>
          <p:txBody>
            <a:bodyPr/>
            <a:lstStyle/>
            <a:p>
              <a:endParaRPr/>
            </a:p>
          </p:txBody>
        </p:sp>
        <p:sp>
          <p:nvSpPr>
            <p:cNvPr id="67" name="rc67"/>
            <p:cNvSpPr/>
            <p:nvPr/>
          </p:nvSpPr>
          <p:spPr>
            <a:xfrm>
              <a:off x="7160222" y="3427482"/>
              <a:ext cx="239888" cy="784527"/>
            </a:xfrm>
            <a:prstGeom prst="rect">
              <a:avLst/>
            </a:prstGeom>
            <a:solidFill>
              <a:srgbClr val="80BD41">
                <a:alpha val="100000"/>
              </a:srgbClr>
            </a:solidFill>
          </p:spPr>
          <p:txBody>
            <a:bodyPr/>
            <a:lstStyle/>
            <a:p>
              <a:endParaRPr/>
            </a:p>
          </p:txBody>
        </p:sp>
        <p:sp>
          <p:nvSpPr>
            <p:cNvPr id="68" name="rc68"/>
            <p:cNvSpPr/>
            <p:nvPr/>
          </p:nvSpPr>
          <p:spPr>
            <a:xfrm>
              <a:off x="7160222" y="3176775"/>
              <a:ext cx="239888" cy="250706"/>
            </a:xfrm>
            <a:prstGeom prst="rect">
              <a:avLst/>
            </a:prstGeom>
            <a:solidFill>
              <a:srgbClr val="1CABE2">
                <a:alpha val="100000"/>
              </a:srgbClr>
            </a:solidFill>
          </p:spPr>
          <p:txBody>
            <a:bodyPr/>
            <a:lstStyle/>
            <a:p>
              <a:endParaRPr/>
            </a:p>
          </p:txBody>
        </p:sp>
        <p:sp>
          <p:nvSpPr>
            <p:cNvPr id="69" name="rc69"/>
            <p:cNvSpPr/>
            <p:nvPr/>
          </p:nvSpPr>
          <p:spPr>
            <a:xfrm>
              <a:off x="7426765" y="3373292"/>
              <a:ext cx="239888" cy="838717"/>
            </a:xfrm>
            <a:prstGeom prst="rect">
              <a:avLst/>
            </a:prstGeom>
            <a:solidFill>
              <a:srgbClr val="80BD41">
                <a:alpha val="100000"/>
              </a:srgbClr>
            </a:solidFill>
          </p:spPr>
          <p:txBody>
            <a:bodyPr/>
            <a:lstStyle/>
            <a:p>
              <a:endParaRPr/>
            </a:p>
          </p:txBody>
        </p:sp>
        <p:sp>
          <p:nvSpPr>
            <p:cNvPr id="70" name="rc70"/>
            <p:cNvSpPr/>
            <p:nvPr/>
          </p:nvSpPr>
          <p:spPr>
            <a:xfrm>
              <a:off x="7426765" y="3160492"/>
              <a:ext cx="239888" cy="212799"/>
            </a:xfrm>
            <a:prstGeom prst="rect">
              <a:avLst/>
            </a:prstGeom>
            <a:solidFill>
              <a:srgbClr val="1CABE2">
                <a:alpha val="100000"/>
              </a:srgbClr>
            </a:solidFill>
          </p:spPr>
          <p:txBody>
            <a:bodyPr/>
            <a:lstStyle/>
            <a:p>
              <a:endParaRPr/>
            </a:p>
          </p:txBody>
        </p:sp>
        <p:sp>
          <p:nvSpPr>
            <p:cNvPr id="71" name="rc71"/>
            <p:cNvSpPr/>
            <p:nvPr/>
          </p:nvSpPr>
          <p:spPr>
            <a:xfrm>
              <a:off x="7693308" y="3357045"/>
              <a:ext cx="239888" cy="854963"/>
            </a:xfrm>
            <a:prstGeom prst="rect">
              <a:avLst/>
            </a:prstGeom>
            <a:solidFill>
              <a:srgbClr val="80BD41">
                <a:alpha val="100000"/>
              </a:srgbClr>
            </a:solidFill>
          </p:spPr>
          <p:txBody>
            <a:bodyPr/>
            <a:lstStyle/>
            <a:p>
              <a:endParaRPr/>
            </a:p>
          </p:txBody>
        </p:sp>
        <p:sp>
          <p:nvSpPr>
            <p:cNvPr id="72" name="rc72"/>
            <p:cNvSpPr/>
            <p:nvPr/>
          </p:nvSpPr>
          <p:spPr>
            <a:xfrm>
              <a:off x="7693308" y="3149959"/>
              <a:ext cx="239888" cy="207086"/>
            </a:xfrm>
            <a:prstGeom prst="rect">
              <a:avLst/>
            </a:prstGeom>
            <a:solidFill>
              <a:srgbClr val="1CABE2">
                <a:alpha val="100000"/>
              </a:srgbClr>
            </a:solidFill>
          </p:spPr>
          <p:txBody>
            <a:bodyPr/>
            <a:lstStyle/>
            <a:p>
              <a:endParaRPr/>
            </a:p>
          </p:txBody>
        </p:sp>
        <p:sp>
          <p:nvSpPr>
            <p:cNvPr id="73" name="rc73"/>
            <p:cNvSpPr/>
            <p:nvPr/>
          </p:nvSpPr>
          <p:spPr>
            <a:xfrm>
              <a:off x="7959851" y="3351181"/>
              <a:ext cx="239888" cy="860828"/>
            </a:xfrm>
            <a:prstGeom prst="rect">
              <a:avLst/>
            </a:prstGeom>
            <a:solidFill>
              <a:srgbClr val="80BD41">
                <a:alpha val="100000"/>
              </a:srgbClr>
            </a:solidFill>
          </p:spPr>
          <p:txBody>
            <a:bodyPr/>
            <a:lstStyle/>
            <a:p>
              <a:endParaRPr/>
            </a:p>
          </p:txBody>
        </p:sp>
        <p:sp>
          <p:nvSpPr>
            <p:cNvPr id="74" name="rc74"/>
            <p:cNvSpPr/>
            <p:nvPr/>
          </p:nvSpPr>
          <p:spPr>
            <a:xfrm>
              <a:off x="7959851" y="3137876"/>
              <a:ext cx="239888" cy="213304"/>
            </a:xfrm>
            <a:prstGeom prst="rect">
              <a:avLst/>
            </a:prstGeom>
            <a:solidFill>
              <a:srgbClr val="1CABE2">
                <a:alpha val="100000"/>
              </a:srgbClr>
            </a:solidFill>
          </p:spPr>
          <p:txBody>
            <a:bodyPr/>
            <a:lstStyle/>
            <a:p>
              <a:endParaRPr/>
            </a:p>
          </p:txBody>
        </p:sp>
        <p:sp>
          <p:nvSpPr>
            <p:cNvPr id="75" name="pl75"/>
            <p:cNvSpPr/>
            <p:nvPr/>
          </p:nvSpPr>
          <p:spPr>
            <a:xfrm>
              <a:off x="1416218" y="2471914"/>
              <a:ext cx="6663577" cy="494101"/>
            </a:xfrm>
            <a:custGeom>
              <a:avLst/>
              <a:gdLst/>
              <a:ahLst/>
              <a:cxnLst/>
              <a:rect l="0" t="0" r="0" b="0"/>
              <a:pathLst>
                <a:path w="6663577" h="494101">
                  <a:moveTo>
                    <a:pt x="0" y="494101"/>
                  </a:moveTo>
                  <a:lnTo>
                    <a:pt x="266543" y="494101"/>
                  </a:lnTo>
                  <a:lnTo>
                    <a:pt x="533086" y="472618"/>
                  </a:lnTo>
                  <a:lnTo>
                    <a:pt x="799629" y="429653"/>
                  </a:lnTo>
                  <a:lnTo>
                    <a:pt x="1066172" y="408170"/>
                  </a:lnTo>
                  <a:lnTo>
                    <a:pt x="1332715" y="343722"/>
                  </a:lnTo>
                  <a:lnTo>
                    <a:pt x="1599258" y="322239"/>
                  </a:lnTo>
                  <a:lnTo>
                    <a:pt x="1865801" y="257791"/>
                  </a:lnTo>
                  <a:lnTo>
                    <a:pt x="2132344" y="150378"/>
                  </a:lnTo>
                  <a:lnTo>
                    <a:pt x="2398888" y="0"/>
                  </a:lnTo>
                  <a:lnTo>
                    <a:pt x="2665431" y="150378"/>
                  </a:lnTo>
                  <a:lnTo>
                    <a:pt x="2931974" y="236309"/>
                  </a:lnTo>
                  <a:lnTo>
                    <a:pt x="3198517" y="257791"/>
                  </a:lnTo>
                  <a:lnTo>
                    <a:pt x="3465060" y="300757"/>
                  </a:lnTo>
                  <a:lnTo>
                    <a:pt x="3731603" y="300757"/>
                  </a:lnTo>
                  <a:lnTo>
                    <a:pt x="3998146" y="279274"/>
                  </a:lnTo>
                  <a:lnTo>
                    <a:pt x="4264689" y="128895"/>
                  </a:lnTo>
                  <a:lnTo>
                    <a:pt x="4531233" y="85930"/>
                  </a:lnTo>
                  <a:lnTo>
                    <a:pt x="4797776" y="42965"/>
                  </a:lnTo>
                  <a:lnTo>
                    <a:pt x="5064319" y="21482"/>
                  </a:lnTo>
                  <a:lnTo>
                    <a:pt x="5330862" y="64447"/>
                  </a:lnTo>
                  <a:lnTo>
                    <a:pt x="5597405" y="193343"/>
                  </a:lnTo>
                  <a:lnTo>
                    <a:pt x="5863948" y="107413"/>
                  </a:lnTo>
                  <a:lnTo>
                    <a:pt x="6130491" y="21482"/>
                  </a:lnTo>
                  <a:lnTo>
                    <a:pt x="6397034" y="0"/>
                  </a:lnTo>
                  <a:lnTo>
                    <a:pt x="6663577" y="21482"/>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45880" y="27830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58</a:t>
              </a:r>
            </a:p>
          </p:txBody>
        </p:sp>
        <p:sp>
          <p:nvSpPr>
            <p:cNvPr id="77" name="tx77"/>
            <p:cNvSpPr/>
            <p:nvPr/>
          </p:nvSpPr>
          <p:spPr>
            <a:xfrm>
              <a:off x="2678595"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78" name="tx78"/>
            <p:cNvSpPr/>
            <p:nvPr/>
          </p:nvSpPr>
          <p:spPr>
            <a:xfrm>
              <a:off x="4011311" y="244122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74</a:t>
              </a:r>
            </a:p>
          </p:txBody>
        </p:sp>
        <p:sp>
          <p:nvSpPr>
            <p:cNvPr id="79" name="tx79"/>
            <p:cNvSpPr/>
            <p:nvPr/>
          </p:nvSpPr>
          <p:spPr>
            <a:xfrm>
              <a:off x="5344027" y="256821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68</a:t>
              </a:r>
            </a:p>
          </p:txBody>
        </p:sp>
        <p:sp>
          <p:nvSpPr>
            <p:cNvPr id="80" name="tx80"/>
            <p:cNvSpPr/>
            <p:nvPr/>
          </p:nvSpPr>
          <p:spPr>
            <a:xfrm>
              <a:off x="6410199"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1" name="tx81"/>
            <p:cNvSpPr/>
            <p:nvPr/>
          </p:nvSpPr>
          <p:spPr>
            <a:xfrm>
              <a:off x="6676742" y="235338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78</a:t>
              </a:r>
            </a:p>
          </p:txBody>
        </p:sp>
        <p:sp>
          <p:nvSpPr>
            <p:cNvPr id="82" name="tx82"/>
            <p:cNvSpPr/>
            <p:nvPr/>
          </p:nvSpPr>
          <p:spPr>
            <a:xfrm>
              <a:off x="6943285" y="248382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72</a:t>
              </a:r>
            </a:p>
          </p:txBody>
        </p:sp>
        <p:sp>
          <p:nvSpPr>
            <p:cNvPr id="83" name="tx83"/>
            <p:cNvSpPr/>
            <p:nvPr/>
          </p:nvSpPr>
          <p:spPr>
            <a:xfrm>
              <a:off x="7209828" y="23963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76</a:t>
              </a:r>
            </a:p>
          </p:txBody>
        </p:sp>
        <p:sp>
          <p:nvSpPr>
            <p:cNvPr id="84" name="tx84"/>
            <p:cNvSpPr/>
            <p:nvPr/>
          </p:nvSpPr>
          <p:spPr>
            <a:xfrm>
              <a:off x="7476372"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5" name="tx85"/>
            <p:cNvSpPr/>
            <p:nvPr/>
          </p:nvSpPr>
          <p:spPr>
            <a:xfrm>
              <a:off x="7742915"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6" name="tx86"/>
            <p:cNvSpPr/>
            <p:nvPr/>
          </p:nvSpPr>
          <p:spPr>
            <a:xfrm>
              <a:off x="8009458"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7" name="tx87"/>
            <p:cNvSpPr/>
            <p:nvPr/>
          </p:nvSpPr>
          <p:spPr>
            <a:xfrm>
              <a:off x="1340869" y="395756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88" name="tx88"/>
            <p:cNvSpPr/>
            <p:nvPr/>
          </p:nvSpPr>
          <p:spPr>
            <a:xfrm>
              <a:off x="1386073" y="358964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89" name="tx89"/>
            <p:cNvSpPr/>
            <p:nvPr/>
          </p:nvSpPr>
          <p:spPr>
            <a:xfrm>
              <a:off x="2673584" y="390297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7.1</a:t>
              </a:r>
            </a:p>
          </p:txBody>
        </p:sp>
        <p:sp>
          <p:nvSpPr>
            <p:cNvPr id="90" name="tx90"/>
            <p:cNvSpPr/>
            <p:nvPr/>
          </p:nvSpPr>
          <p:spPr>
            <a:xfrm>
              <a:off x="2673584" y="348407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91" name="tx91"/>
            <p:cNvSpPr/>
            <p:nvPr/>
          </p:nvSpPr>
          <p:spPr>
            <a:xfrm>
              <a:off x="4006300" y="382654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9.1</a:t>
              </a:r>
            </a:p>
          </p:txBody>
        </p:sp>
        <p:sp>
          <p:nvSpPr>
            <p:cNvPr id="92" name="tx92"/>
            <p:cNvSpPr/>
            <p:nvPr/>
          </p:nvSpPr>
          <p:spPr>
            <a:xfrm>
              <a:off x="4006300" y="335757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93" name="tx93"/>
            <p:cNvSpPr/>
            <p:nvPr/>
          </p:nvSpPr>
          <p:spPr>
            <a:xfrm>
              <a:off x="5384220" y="38289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94" name="tx94"/>
            <p:cNvSpPr/>
            <p:nvPr/>
          </p:nvSpPr>
          <p:spPr>
            <a:xfrm>
              <a:off x="5339016" y="332683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95" name="tx95"/>
            <p:cNvSpPr/>
            <p:nvPr/>
          </p:nvSpPr>
          <p:spPr>
            <a:xfrm>
              <a:off x="6375043" y="376691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96" name="tx96"/>
            <p:cNvSpPr/>
            <p:nvPr/>
          </p:nvSpPr>
          <p:spPr>
            <a:xfrm>
              <a:off x="6405188" y="32641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97" name="tx97"/>
            <p:cNvSpPr/>
            <p:nvPr/>
          </p:nvSpPr>
          <p:spPr>
            <a:xfrm>
              <a:off x="6641586" y="377810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10.4</a:t>
              </a:r>
            </a:p>
          </p:txBody>
        </p:sp>
        <p:sp>
          <p:nvSpPr>
            <p:cNvPr id="98" name="tx98"/>
            <p:cNvSpPr/>
            <p:nvPr/>
          </p:nvSpPr>
          <p:spPr>
            <a:xfrm>
              <a:off x="6671731" y="3274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99" name="tx99"/>
            <p:cNvSpPr/>
            <p:nvPr/>
          </p:nvSpPr>
          <p:spPr>
            <a:xfrm>
              <a:off x="6938274" y="38024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9.7</a:t>
              </a:r>
            </a:p>
          </p:txBody>
        </p:sp>
        <p:sp>
          <p:nvSpPr>
            <p:cNvPr id="100" name="tx100"/>
            <p:cNvSpPr/>
            <p:nvPr/>
          </p:nvSpPr>
          <p:spPr>
            <a:xfrm>
              <a:off x="6938274" y="329149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01" name="tx101"/>
            <p:cNvSpPr/>
            <p:nvPr/>
          </p:nvSpPr>
          <p:spPr>
            <a:xfrm>
              <a:off x="7174673" y="377925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10.3</a:t>
              </a:r>
            </a:p>
          </p:txBody>
        </p:sp>
        <p:sp>
          <p:nvSpPr>
            <p:cNvPr id="102" name="tx102"/>
            <p:cNvSpPr/>
            <p:nvPr/>
          </p:nvSpPr>
          <p:spPr>
            <a:xfrm>
              <a:off x="7204817" y="326163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03" name="tx103"/>
            <p:cNvSpPr/>
            <p:nvPr/>
          </p:nvSpPr>
          <p:spPr>
            <a:xfrm>
              <a:off x="7441216" y="375353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11.1</a:t>
              </a:r>
            </a:p>
          </p:txBody>
        </p:sp>
        <p:sp>
          <p:nvSpPr>
            <p:cNvPr id="104" name="tx104"/>
            <p:cNvSpPr/>
            <p:nvPr/>
          </p:nvSpPr>
          <p:spPr>
            <a:xfrm>
              <a:off x="7471361" y="322645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5" name="tx105"/>
            <p:cNvSpPr/>
            <p:nvPr/>
          </p:nvSpPr>
          <p:spPr>
            <a:xfrm>
              <a:off x="7707759" y="374403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11.3</a:t>
              </a:r>
            </a:p>
          </p:txBody>
        </p:sp>
        <p:sp>
          <p:nvSpPr>
            <p:cNvPr id="106" name="tx106"/>
            <p:cNvSpPr/>
            <p:nvPr/>
          </p:nvSpPr>
          <p:spPr>
            <a:xfrm>
              <a:off x="7737904" y="321438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07" name="tx107"/>
            <p:cNvSpPr/>
            <p:nvPr/>
          </p:nvSpPr>
          <p:spPr>
            <a:xfrm>
              <a:off x="7974302" y="374110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11.3</a:t>
              </a:r>
            </a:p>
          </p:txBody>
        </p:sp>
        <p:sp>
          <p:nvSpPr>
            <p:cNvPr id="108" name="tx108"/>
            <p:cNvSpPr/>
            <p:nvPr/>
          </p:nvSpPr>
          <p:spPr>
            <a:xfrm>
              <a:off x="8004447" y="320408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9" name="tx109"/>
            <p:cNvSpPr/>
            <p:nvPr/>
          </p:nvSpPr>
          <p:spPr>
            <a:xfrm>
              <a:off x="1340869" y="33187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0" name="tx110"/>
            <p:cNvSpPr/>
            <p:nvPr/>
          </p:nvSpPr>
          <p:spPr>
            <a:xfrm>
              <a:off x="2688644" y="32214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11" name="tx111"/>
            <p:cNvSpPr/>
            <p:nvPr/>
          </p:nvSpPr>
          <p:spPr>
            <a:xfrm>
              <a:off x="3976155" y="311866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12.4</a:t>
              </a:r>
            </a:p>
          </p:txBody>
        </p:sp>
        <p:sp>
          <p:nvSpPr>
            <p:cNvPr id="112" name="tx112"/>
            <p:cNvSpPr/>
            <p:nvPr/>
          </p:nvSpPr>
          <p:spPr>
            <a:xfrm>
              <a:off x="5308871" y="304833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13.3</a:t>
              </a:r>
            </a:p>
          </p:txBody>
        </p:sp>
        <p:sp>
          <p:nvSpPr>
            <p:cNvPr id="113" name="tx113"/>
            <p:cNvSpPr/>
            <p:nvPr/>
          </p:nvSpPr>
          <p:spPr>
            <a:xfrm>
              <a:off x="6375043" y="304963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13.3</a:t>
              </a:r>
            </a:p>
          </p:txBody>
        </p:sp>
        <p:sp>
          <p:nvSpPr>
            <p:cNvPr id="114" name="tx114"/>
            <p:cNvSpPr/>
            <p:nvPr/>
          </p:nvSpPr>
          <p:spPr>
            <a:xfrm>
              <a:off x="6641586" y="304850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13.3</a:t>
              </a:r>
            </a:p>
          </p:txBody>
        </p:sp>
        <p:sp>
          <p:nvSpPr>
            <p:cNvPr id="115" name="tx115"/>
            <p:cNvSpPr/>
            <p:nvPr/>
          </p:nvSpPr>
          <p:spPr>
            <a:xfrm>
              <a:off x="6908130" y="303327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6" name="tx116"/>
            <p:cNvSpPr/>
            <p:nvPr/>
          </p:nvSpPr>
          <p:spPr>
            <a:xfrm>
              <a:off x="7174673" y="301988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13.6</a:t>
              </a:r>
            </a:p>
          </p:txBody>
        </p:sp>
        <p:sp>
          <p:nvSpPr>
            <p:cNvPr id="117" name="tx117"/>
            <p:cNvSpPr/>
            <p:nvPr/>
          </p:nvSpPr>
          <p:spPr>
            <a:xfrm>
              <a:off x="7441216" y="300360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18" name="tx118"/>
            <p:cNvSpPr/>
            <p:nvPr/>
          </p:nvSpPr>
          <p:spPr>
            <a:xfrm>
              <a:off x="7752963" y="29944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19" name="tx119"/>
            <p:cNvSpPr/>
            <p:nvPr/>
          </p:nvSpPr>
          <p:spPr>
            <a:xfrm>
              <a:off x="7974302" y="298236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14.2</a:t>
              </a:r>
            </a:p>
          </p:txBody>
        </p:sp>
        <p:sp>
          <p:nvSpPr>
            <p:cNvPr id="120" name="tx120"/>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616710" y="340115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2" name="tx122"/>
            <p:cNvSpPr/>
            <p:nvPr/>
          </p:nvSpPr>
          <p:spPr>
            <a:xfrm>
              <a:off x="616710" y="264240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3" name="tx123"/>
            <p:cNvSpPr/>
            <p:nvPr/>
          </p:nvSpPr>
          <p:spPr>
            <a:xfrm>
              <a:off x="616710" y="1883598"/>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4" name="tx124"/>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00008" y="3018617"/>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1" name="tx141"/>
            <p:cNvSpPr/>
            <p:nvPr/>
          </p:nvSpPr>
          <p:spPr>
            <a:xfrm rot="5400000">
              <a:off x="8298852" y="3018617"/>
              <a:ext cx="134304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 (%)</a:t>
              </a:r>
            </a:p>
          </p:txBody>
        </p:sp>
        <p:sp>
          <p:nvSpPr>
            <p:cNvPr id="142" name="pl142"/>
            <p:cNvSpPr/>
            <p:nvPr/>
          </p:nvSpPr>
          <p:spPr>
            <a:xfrm>
              <a:off x="2593959"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2861059" y="5128844"/>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4" name="rc144"/>
            <p:cNvSpPr/>
            <p:nvPr/>
          </p:nvSpPr>
          <p:spPr>
            <a:xfrm>
              <a:off x="4204350" y="5080163"/>
              <a:ext cx="201456" cy="201456"/>
            </a:xfrm>
            <a:prstGeom prst="rect">
              <a:avLst/>
            </a:prstGeom>
            <a:solidFill>
              <a:srgbClr val="1CABE2">
                <a:alpha val="100000"/>
              </a:srgbClr>
            </a:solidFill>
          </p:spPr>
          <p:txBody>
            <a:bodyPr/>
            <a:lstStyle/>
            <a:p>
              <a:endParaRPr/>
            </a:p>
          </p:txBody>
        </p:sp>
        <p:sp>
          <p:nvSpPr>
            <p:cNvPr id="145" name="rc145"/>
            <p:cNvSpPr/>
            <p:nvPr/>
          </p:nvSpPr>
          <p:spPr>
            <a:xfrm>
              <a:off x="6146956" y="5080163"/>
              <a:ext cx="201456" cy="201456"/>
            </a:xfrm>
            <a:prstGeom prst="rect">
              <a:avLst/>
            </a:prstGeom>
            <a:solidFill>
              <a:srgbClr val="80BD41">
                <a:alpha val="100000"/>
              </a:srgbClr>
            </a:solidFill>
          </p:spPr>
          <p:txBody>
            <a:bodyPr/>
            <a:lstStyle/>
            <a:p>
              <a:endParaRPr/>
            </a:p>
          </p:txBody>
        </p:sp>
        <p:sp>
          <p:nvSpPr>
            <p:cNvPr id="146" name="tx146"/>
            <p:cNvSpPr/>
            <p:nvPr/>
          </p:nvSpPr>
          <p:spPr>
            <a:xfrm>
              <a:off x="4484395" y="5099786"/>
              <a:ext cx="158397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(dose zéro)</a:t>
              </a:r>
            </a:p>
          </p:txBody>
        </p:sp>
        <p:sp>
          <p:nvSpPr>
            <p:cNvPr id="147" name="tx147"/>
            <p:cNvSpPr/>
            <p:nvPr/>
          </p:nvSpPr>
          <p:spPr>
            <a:xfrm>
              <a:off x="6427001" y="5128708"/>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48" name="tx148"/>
            <p:cNvSpPr/>
            <p:nvPr/>
          </p:nvSpPr>
          <p:spPr>
            <a:xfrm>
              <a:off x="951100" y="1411841"/>
              <a:ext cx="621937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DTP1 et du nombre d'enfants vaccinés et non vaccinés,</a:t>
              </a:r>
            </a:p>
          </p:txBody>
        </p:sp>
        <p:sp>
          <p:nvSpPr>
            <p:cNvPr id="149" name="tx149"/>
            <p:cNvSpPr/>
            <p:nvPr/>
          </p:nvSpPr>
          <p:spPr>
            <a:xfrm>
              <a:off x="951100" y="1592892"/>
              <a:ext cx="1994081"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Western Africa, 2000-2025</a:t>
              </a:r>
            </a:p>
          </p:txBody>
        </p:sp>
        <p:sp>
          <p:nvSpPr>
            <p:cNvPr id="150" name="pl150"/>
            <p:cNvSpPr/>
            <p:nvPr/>
          </p:nvSpPr>
          <p:spPr>
            <a:xfrm>
              <a:off x="245733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77945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10157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61839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5940511"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826262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rc160"/>
            <p:cNvSpPr/>
            <p:nvPr/>
          </p:nvSpPr>
          <p:spPr>
            <a:xfrm>
              <a:off x="1296273" y="5840557"/>
              <a:ext cx="4953708" cy="124062"/>
            </a:xfrm>
            <a:prstGeom prst="rect">
              <a:avLst/>
            </a:prstGeom>
            <a:solidFill>
              <a:srgbClr val="80BD41">
                <a:alpha val="100000"/>
              </a:srgbClr>
            </a:solidFill>
          </p:spPr>
          <p:txBody>
            <a:bodyPr/>
            <a:lstStyle/>
            <a:p>
              <a:endParaRPr/>
            </a:p>
          </p:txBody>
        </p:sp>
        <p:sp>
          <p:nvSpPr>
            <p:cNvPr id="161" name="rc161"/>
            <p:cNvSpPr/>
            <p:nvPr/>
          </p:nvSpPr>
          <p:spPr>
            <a:xfrm>
              <a:off x="6249982" y="5840557"/>
              <a:ext cx="1200821" cy="124062"/>
            </a:xfrm>
            <a:prstGeom prst="rect">
              <a:avLst/>
            </a:prstGeom>
            <a:solidFill>
              <a:srgbClr val="1CABE2">
                <a:alpha val="100000"/>
              </a:srgbClr>
            </a:solidFill>
          </p:spPr>
          <p:txBody>
            <a:bodyPr/>
            <a:lstStyle/>
            <a:p>
              <a:endParaRPr/>
            </a:p>
          </p:txBody>
        </p:sp>
        <p:sp>
          <p:nvSpPr>
            <p:cNvPr id="162" name="rc162"/>
            <p:cNvSpPr/>
            <p:nvPr/>
          </p:nvSpPr>
          <p:spPr>
            <a:xfrm>
              <a:off x="1296273" y="5685479"/>
              <a:ext cx="5233203" cy="124062"/>
            </a:xfrm>
            <a:prstGeom prst="rect">
              <a:avLst/>
            </a:prstGeom>
            <a:solidFill>
              <a:srgbClr val="80BD41">
                <a:alpha val="100000"/>
              </a:srgbClr>
            </a:solidFill>
          </p:spPr>
          <p:txBody>
            <a:bodyPr/>
            <a:lstStyle/>
            <a:p>
              <a:endParaRPr/>
            </a:p>
          </p:txBody>
        </p:sp>
        <p:sp>
          <p:nvSpPr>
            <p:cNvPr id="163" name="rc163"/>
            <p:cNvSpPr/>
            <p:nvPr/>
          </p:nvSpPr>
          <p:spPr>
            <a:xfrm>
              <a:off x="6529477" y="5685479"/>
              <a:ext cx="1267567" cy="124062"/>
            </a:xfrm>
            <a:prstGeom prst="rect">
              <a:avLst/>
            </a:prstGeom>
            <a:solidFill>
              <a:srgbClr val="1CABE2">
                <a:alpha val="100000"/>
              </a:srgbClr>
            </a:solidFill>
          </p:spPr>
          <p:txBody>
            <a:bodyPr/>
            <a:lstStyle/>
            <a:p>
              <a:endParaRPr/>
            </a:p>
          </p:txBody>
        </p:sp>
        <p:sp>
          <p:nvSpPr>
            <p:cNvPr id="164" name="rc164"/>
            <p:cNvSpPr/>
            <p:nvPr/>
          </p:nvSpPr>
          <p:spPr>
            <a:xfrm>
              <a:off x="1296273" y="5530401"/>
              <a:ext cx="5269099" cy="124062"/>
            </a:xfrm>
            <a:prstGeom prst="rect">
              <a:avLst/>
            </a:prstGeom>
            <a:solidFill>
              <a:srgbClr val="80BD41">
                <a:alpha val="100000"/>
              </a:srgbClr>
            </a:solidFill>
          </p:spPr>
          <p:txBody>
            <a:bodyPr/>
            <a:lstStyle/>
            <a:p>
              <a:endParaRPr/>
            </a:p>
          </p:txBody>
        </p:sp>
        <p:sp>
          <p:nvSpPr>
            <p:cNvPr id="165" name="rc165"/>
            <p:cNvSpPr/>
            <p:nvPr/>
          </p:nvSpPr>
          <p:spPr>
            <a:xfrm>
              <a:off x="6565373" y="5530401"/>
              <a:ext cx="1305630" cy="124062"/>
            </a:xfrm>
            <a:prstGeom prst="rect">
              <a:avLst/>
            </a:prstGeom>
            <a:solidFill>
              <a:srgbClr val="1CABE2">
                <a:alpha val="100000"/>
              </a:srgbClr>
            </a:solidFill>
          </p:spPr>
          <p:txBody>
            <a:bodyPr/>
            <a:lstStyle/>
            <a:p>
              <a:endParaRPr/>
            </a:p>
          </p:txBody>
        </p:sp>
        <p:sp>
          <p:nvSpPr>
            <p:cNvPr id="166" name="tx166"/>
            <p:cNvSpPr/>
            <p:nvPr/>
          </p:nvSpPr>
          <p:spPr>
            <a:xfrm>
              <a:off x="3650052"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10.7</a:t>
              </a:r>
            </a:p>
          </p:txBody>
        </p:sp>
        <p:sp>
          <p:nvSpPr>
            <p:cNvPr id="167" name="tx167"/>
            <p:cNvSpPr/>
            <p:nvPr/>
          </p:nvSpPr>
          <p:spPr>
            <a:xfrm>
              <a:off x="6762486"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2.6</a:t>
              </a:r>
            </a:p>
          </p:txBody>
        </p:sp>
        <p:sp>
          <p:nvSpPr>
            <p:cNvPr id="168" name="tx168"/>
            <p:cNvSpPr/>
            <p:nvPr/>
          </p:nvSpPr>
          <p:spPr>
            <a:xfrm>
              <a:off x="3789799"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11.3</a:t>
              </a:r>
            </a:p>
          </p:txBody>
        </p:sp>
        <p:sp>
          <p:nvSpPr>
            <p:cNvPr id="169" name="tx169"/>
            <p:cNvSpPr/>
            <p:nvPr/>
          </p:nvSpPr>
          <p:spPr>
            <a:xfrm>
              <a:off x="7075353" y="5701874"/>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2.7</a:t>
              </a:r>
            </a:p>
          </p:txBody>
        </p:sp>
        <p:sp>
          <p:nvSpPr>
            <p:cNvPr id="170" name="tx170"/>
            <p:cNvSpPr/>
            <p:nvPr/>
          </p:nvSpPr>
          <p:spPr>
            <a:xfrm>
              <a:off x="3807747" y="5545191"/>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11.3</a:t>
              </a:r>
            </a:p>
          </p:txBody>
        </p:sp>
        <p:sp>
          <p:nvSpPr>
            <p:cNvPr id="171" name="tx171"/>
            <p:cNvSpPr/>
            <p:nvPr/>
          </p:nvSpPr>
          <p:spPr>
            <a:xfrm>
              <a:off x="7130281"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2.8</a:t>
              </a:r>
            </a:p>
          </p:txBody>
        </p:sp>
        <p:sp>
          <p:nvSpPr>
            <p:cNvPr id="172" name="tx172"/>
            <p:cNvSpPr/>
            <p:nvPr/>
          </p:nvSpPr>
          <p:spPr>
            <a:xfrm>
              <a:off x="7635454"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13.3</a:t>
              </a:r>
            </a:p>
          </p:txBody>
        </p:sp>
        <p:sp>
          <p:nvSpPr>
            <p:cNvPr id="173" name="tx173"/>
            <p:cNvSpPr/>
            <p:nvPr/>
          </p:nvSpPr>
          <p:spPr>
            <a:xfrm>
              <a:off x="8051745" y="570187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a:t>
              </a:r>
            </a:p>
          </p:txBody>
        </p:sp>
        <p:sp>
          <p:nvSpPr>
            <p:cNvPr id="174" name="tx174"/>
            <p:cNvSpPr/>
            <p:nvPr/>
          </p:nvSpPr>
          <p:spPr>
            <a:xfrm>
              <a:off x="8076664"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14.2</a:t>
              </a:r>
            </a:p>
          </p:txBody>
        </p:sp>
        <p:sp>
          <p:nvSpPr>
            <p:cNvPr id="175" name="tx175"/>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8" name="tx178"/>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79" name="tx179"/>
            <p:cNvSpPr/>
            <p:nvPr/>
          </p:nvSpPr>
          <p:spPr>
            <a:xfrm>
              <a:off x="3501953"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0" name="tx180"/>
            <p:cNvSpPr/>
            <p:nvPr/>
          </p:nvSpPr>
          <p:spPr>
            <a:xfrm>
              <a:off x="5785224"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1" name="tx181"/>
            <p:cNvSpPr/>
            <p:nvPr/>
          </p:nvSpPr>
          <p:spPr>
            <a:xfrm>
              <a:off x="8107343"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2" name="tx182"/>
            <p:cNvSpPr/>
            <p:nvPr/>
          </p:nvSpPr>
          <p:spPr>
            <a:xfrm>
              <a:off x="3900052" y="619135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83" name="tx183"/>
            <p:cNvSpPr/>
            <p:nvPr/>
          </p:nvSpPr>
          <p:spPr>
            <a:xfrm>
              <a:off x="4128374" y="64042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84" name="tx184"/>
            <p:cNvSpPr/>
            <p:nvPr/>
          </p:nvSpPr>
          <p:spPr>
            <a:xfrm>
              <a:off x="1139831" y="65172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 taux de couverture du DTP1 en 2025 (80 %) était identique à celui de 2019 (80 %).
Le nombre d’enfants vaccinés avec le DTP1 a augmenté de 6 %, passant de 10,7 millions en 2019 à 11,3 millions en 2025.
Le nombre de nourrissons survivants a augmenté d’environ 7 %, passant de 13,3 millions en 2019 à 14,2 millions en 2025.
En 2025, 679 000 enfants de plus ont été vaccinés qu’en 2019.
En 2025, on comptait 905 000 nourrissons survivants (population cible) de plus qu’en 2019.
Pour que la couverture vaccinale augmente, le nombre d’enfants vaccinés doit croître à un rythme plus rapide que celui de la croissance démographique.</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diphtérie, le tétanos et la coqueluche (DTP1) s'élevait à 80 % : 11,3 millions d'enfants ont reçu au moins une dose de vaccin contenant le DTP, mais 2,8 millions n'ont toujours pas été vaccinés.</a:t>
            </a:r>
          </a:p>
        </p:txBody>
      </p:sp>
      <p:grpSp>
        <p:nvGrpSpPr>
          <p:cNvPr id="187" name="Group 186"/>
          <p:cNvGrpSpPr/>
          <p:nvPr/>
        </p:nvGrpSpPr>
        <p:grpSpPr>
          <a:xfrm>
            <a:off x="292608" y="1097280"/>
            <a:ext cx="8595360" cy="28575"/>
            <a:chOff x="292608" y="1097280"/>
            <a:chExt cx="8595360" cy="28575"/>
          </a:xfrm>
        </p:grpSpPr>
        <p:sp>
          <p:nvSpPr>
            <p:cNvPr id="1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9"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24153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58348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92543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226737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6093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95127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32932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363517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9771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431907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466102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500297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534492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482252" y="1925544"/>
              <a:ext cx="4687757" cy="341834"/>
            </a:xfrm>
            <a:custGeom>
              <a:avLst/>
              <a:gdLst/>
              <a:ahLst/>
              <a:cxnLst/>
              <a:rect l="0" t="0" r="0" b="0"/>
              <a:pathLst>
                <a:path w="4687757" h="341834">
                  <a:moveTo>
                    <a:pt x="0" y="341834"/>
                  </a:moveTo>
                  <a:lnTo>
                    <a:pt x="11837" y="341834"/>
                  </a:lnTo>
                  <a:lnTo>
                    <a:pt x="23675" y="341834"/>
                  </a:lnTo>
                  <a:lnTo>
                    <a:pt x="35513" y="341834"/>
                  </a:lnTo>
                  <a:lnTo>
                    <a:pt x="47351" y="341834"/>
                  </a:lnTo>
                  <a:lnTo>
                    <a:pt x="59188" y="341834"/>
                  </a:lnTo>
                  <a:lnTo>
                    <a:pt x="71026" y="341834"/>
                  </a:lnTo>
                  <a:lnTo>
                    <a:pt x="82864" y="341834"/>
                  </a:lnTo>
                  <a:lnTo>
                    <a:pt x="94702" y="341834"/>
                  </a:lnTo>
                  <a:lnTo>
                    <a:pt x="106539" y="341834"/>
                  </a:lnTo>
                  <a:lnTo>
                    <a:pt x="118377" y="341834"/>
                  </a:lnTo>
                  <a:lnTo>
                    <a:pt x="130215" y="341834"/>
                  </a:lnTo>
                  <a:lnTo>
                    <a:pt x="142053" y="341834"/>
                  </a:lnTo>
                  <a:lnTo>
                    <a:pt x="153891" y="341834"/>
                  </a:lnTo>
                  <a:lnTo>
                    <a:pt x="165728" y="341834"/>
                  </a:lnTo>
                  <a:lnTo>
                    <a:pt x="177566" y="341834"/>
                  </a:lnTo>
                  <a:lnTo>
                    <a:pt x="189404" y="341834"/>
                  </a:lnTo>
                  <a:lnTo>
                    <a:pt x="201242" y="341834"/>
                  </a:lnTo>
                  <a:lnTo>
                    <a:pt x="213079" y="341834"/>
                  </a:lnTo>
                  <a:lnTo>
                    <a:pt x="224917" y="341834"/>
                  </a:lnTo>
                  <a:lnTo>
                    <a:pt x="236755" y="341834"/>
                  </a:lnTo>
                  <a:lnTo>
                    <a:pt x="248593" y="341834"/>
                  </a:lnTo>
                  <a:lnTo>
                    <a:pt x="260430" y="341834"/>
                  </a:lnTo>
                  <a:lnTo>
                    <a:pt x="272268" y="341834"/>
                  </a:lnTo>
                  <a:lnTo>
                    <a:pt x="284106" y="341834"/>
                  </a:lnTo>
                  <a:lnTo>
                    <a:pt x="295944" y="341834"/>
                  </a:lnTo>
                  <a:lnTo>
                    <a:pt x="307782" y="341834"/>
                  </a:lnTo>
                  <a:lnTo>
                    <a:pt x="319619" y="341834"/>
                  </a:lnTo>
                  <a:lnTo>
                    <a:pt x="331457" y="341834"/>
                  </a:lnTo>
                  <a:lnTo>
                    <a:pt x="343295" y="341834"/>
                  </a:lnTo>
                  <a:lnTo>
                    <a:pt x="355133" y="341834"/>
                  </a:lnTo>
                  <a:lnTo>
                    <a:pt x="366970" y="341834"/>
                  </a:lnTo>
                  <a:lnTo>
                    <a:pt x="378808" y="341834"/>
                  </a:lnTo>
                  <a:lnTo>
                    <a:pt x="390646" y="341834"/>
                  </a:lnTo>
                  <a:lnTo>
                    <a:pt x="402484" y="341834"/>
                  </a:lnTo>
                  <a:lnTo>
                    <a:pt x="414321" y="341834"/>
                  </a:lnTo>
                  <a:lnTo>
                    <a:pt x="426159" y="341834"/>
                  </a:lnTo>
                  <a:lnTo>
                    <a:pt x="437997" y="341834"/>
                  </a:lnTo>
                  <a:lnTo>
                    <a:pt x="449835" y="341834"/>
                  </a:lnTo>
                  <a:lnTo>
                    <a:pt x="461673" y="341834"/>
                  </a:lnTo>
                  <a:lnTo>
                    <a:pt x="473510" y="341834"/>
                  </a:lnTo>
                  <a:lnTo>
                    <a:pt x="485348" y="341834"/>
                  </a:lnTo>
                  <a:lnTo>
                    <a:pt x="497186" y="341834"/>
                  </a:lnTo>
                  <a:lnTo>
                    <a:pt x="509024" y="341834"/>
                  </a:lnTo>
                  <a:lnTo>
                    <a:pt x="520861" y="341834"/>
                  </a:lnTo>
                  <a:lnTo>
                    <a:pt x="532699" y="341834"/>
                  </a:lnTo>
                  <a:lnTo>
                    <a:pt x="544537" y="341834"/>
                  </a:lnTo>
                  <a:lnTo>
                    <a:pt x="556375" y="341834"/>
                  </a:lnTo>
                  <a:lnTo>
                    <a:pt x="568213" y="341834"/>
                  </a:lnTo>
                  <a:lnTo>
                    <a:pt x="580050" y="341834"/>
                  </a:lnTo>
                  <a:lnTo>
                    <a:pt x="591888" y="341834"/>
                  </a:lnTo>
                  <a:lnTo>
                    <a:pt x="603726" y="341834"/>
                  </a:lnTo>
                  <a:lnTo>
                    <a:pt x="615564" y="341834"/>
                  </a:lnTo>
                  <a:lnTo>
                    <a:pt x="627401" y="341834"/>
                  </a:lnTo>
                  <a:lnTo>
                    <a:pt x="639239" y="341834"/>
                  </a:lnTo>
                  <a:lnTo>
                    <a:pt x="651077" y="341834"/>
                  </a:lnTo>
                  <a:lnTo>
                    <a:pt x="662915" y="341834"/>
                  </a:lnTo>
                  <a:lnTo>
                    <a:pt x="674752" y="341834"/>
                  </a:lnTo>
                  <a:lnTo>
                    <a:pt x="686590" y="341834"/>
                  </a:lnTo>
                  <a:lnTo>
                    <a:pt x="698428" y="341834"/>
                  </a:lnTo>
                  <a:lnTo>
                    <a:pt x="710266" y="341834"/>
                  </a:lnTo>
                  <a:lnTo>
                    <a:pt x="722104" y="341834"/>
                  </a:lnTo>
                  <a:lnTo>
                    <a:pt x="733941" y="341834"/>
                  </a:lnTo>
                  <a:lnTo>
                    <a:pt x="745779" y="341834"/>
                  </a:lnTo>
                  <a:lnTo>
                    <a:pt x="757617" y="341834"/>
                  </a:lnTo>
                  <a:lnTo>
                    <a:pt x="769455" y="341834"/>
                  </a:lnTo>
                  <a:lnTo>
                    <a:pt x="781292" y="341834"/>
                  </a:lnTo>
                  <a:lnTo>
                    <a:pt x="793130" y="341834"/>
                  </a:lnTo>
                  <a:lnTo>
                    <a:pt x="804968" y="341834"/>
                  </a:lnTo>
                  <a:lnTo>
                    <a:pt x="816806" y="341834"/>
                  </a:lnTo>
                  <a:lnTo>
                    <a:pt x="828643" y="341834"/>
                  </a:lnTo>
                  <a:lnTo>
                    <a:pt x="840481" y="341834"/>
                  </a:lnTo>
                  <a:lnTo>
                    <a:pt x="852319" y="341834"/>
                  </a:lnTo>
                  <a:lnTo>
                    <a:pt x="864157" y="341834"/>
                  </a:lnTo>
                  <a:lnTo>
                    <a:pt x="875995" y="341834"/>
                  </a:lnTo>
                  <a:lnTo>
                    <a:pt x="887832" y="341834"/>
                  </a:lnTo>
                  <a:lnTo>
                    <a:pt x="899670" y="341834"/>
                  </a:lnTo>
                  <a:lnTo>
                    <a:pt x="911508" y="341834"/>
                  </a:lnTo>
                  <a:lnTo>
                    <a:pt x="923346" y="341834"/>
                  </a:lnTo>
                  <a:lnTo>
                    <a:pt x="935183" y="341834"/>
                  </a:lnTo>
                  <a:lnTo>
                    <a:pt x="947021" y="341834"/>
                  </a:lnTo>
                  <a:lnTo>
                    <a:pt x="958859" y="341834"/>
                  </a:lnTo>
                  <a:lnTo>
                    <a:pt x="970697" y="341834"/>
                  </a:lnTo>
                  <a:lnTo>
                    <a:pt x="982534" y="341834"/>
                  </a:lnTo>
                  <a:lnTo>
                    <a:pt x="994372" y="341834"/>
                  </a:lnTo>
                  <a:lnTo>
                    <a:pt x="1006210" y="341834"/>
                  </a:lnTo>
                  <a:lnTo>
                    <a:pt x="1018048" y="341834"/>
                  </a:lnTo>
                  <a:lnTo>
                    <a:pt x="1029886" y="341834"/>
                  </a:lnTo>
                  <a:lnTo>
                    <a:pt x="1041723" y="341834"/>
                  </a:lnTo>
                  <a:lnTo>
                    <a:pt x="1053561" y="341834"/>
                  </a:lnTo>
                  <a:lnTo>
                    <a:pt x="1065399" y="341834"/>
                  </a:lnTo>
                  <a:lnTo>
                    <a:pt x="1077237" y="341834"/>
                  </a:lnTo>
                  <a:lnTo>
                    <a:pt x="1089074" y="341834"/>
                  </a:lnTo>
                  <a:lnTo>
                    <a:pt x="1100912" y="341834"/>
                  </a:lnTo>
                  <a:lnTo>
                    <a:pt x="1112750" y="341834"/>
                  </a:lnTo>
                  <a:lnTo>
                    <a:pt x="1124588" y="341834"/>
                  </a:lnTo>
                  <a:lnTo>
                    <a:pt x="1136426" y="341834"/>
                  </a:lnTo>
                  <a:lnTo>
                    <a:pt x="1148263" y="341834"/>
                  </a:lnTo>
                  <a:lnTo>
                    <a:pt x="1160101" y="341834"/>
                  </a:lnTo>
                  <a:lnTo>
                    <a:pt x="1171939" y="341834"/>
                  </a:lnTo>
                  <a:lnTo>
                    <a:pt x="1171939" y="341834"/>
                  </a:lnTo>
                  <a:lnTo>
                    <a:pt x="1183777" y="341834"/>
                  </a:lnTo>
                  <a:lnTo>
                    <a:pt x="1195614" y="341834"/>
                  </a:lnTo>
                  <a:lnTo>
                    <a:pt x="1207452" y="341834"/>
                  </a:lnTo>
                  <a:lnTo>
                    <a:pt x="1219290" y="341834"/>
                  </a:lnTo>
                  <a:lnTo>
                    <a:pt x="1231128" y="341834"/>
                  </a:lnTo>
                  <a:lnTo>
                    <a:pt x="1242965" y="341834"/>
                  </a:lnTo>
                  <a:lnTo>
                    <a:pt x="1254803" y="341834"/>
                  </a:lnTo>
                  <a:lnTo>
                    <a:pt x="1266641" y="341834"/>
                  </a:lnTo>
                  <a:lnTo>
                    <a:pt x="1278479" y="341834"/>
                  </a:lnTo>
                  <a:lnTo>
                    <a:pt x="1290317" y="341834"/>
                  </a:lnTo>
                  <a:lnTo>
                    <a:pt x="1302154" y="341834"/>
                  </a:lnTo>
                  <a:lnTo>
                    <a:pt x="1313992" y="341834"/>
                  </a:lnTo>
                  <a:lnTo>
                    <a:pt x="1325830" y="341834"/>
                  </a:lnTo>
                  <a:lnTo>
                    <a:pt x="1337668" y="341834"/>
                  </a:lnTo>
                  <a:lnTo>
                    <a:pt x="1349505" y="341834"/>
                  </a:lnTo>
                  <a:lnTo>
                    <a:pt x="1361343" y="341834"/>
                  </a:lnTo>
                  <a:lnTo>
                    <a:pt x="1373181" y="341834"/>
                  </a:lnTo>
                  <a:lnTo>
                    <a:pt x="1385019" y="341834"/>
                  </a:lnTo>
                  <a:lnTo>
                    <a:pt x="1396856" y="341834"/>
                  </a:lnTo>
                  <a:lnTo>
                    <a:pt x="1408694" y="341834"/>
                  </a:lnTo>
                  <a:lnTo>
                    <a:pt x="1420532" y="341834"/>
                  </a:lnTo>
                  <a:lnTo>
                    <a:pt x="1432370" y="341834"/>
                  </a:lnTo>
                  <a:lnTo>
                    <a:pt x="1444208" y="341834"/>
                  </a:lnTo>
                  <a:lnTo>
                    <a:pt x="1456045" y="341834"/>
                  </a:lnTo>
                  <a:lnTo>
                    <a:pt x="1467883" y="341834"/>
                  </a:lnTo>
                  <a:lnTo>
                    <a:pt x="1479721" y="341834"/>
                  </a:lnTo>
                  <a:lnTo>
                    <a:pt x="1491559" y="341834"/>
                  </a:lnTo>
                  <a:lnTo>
                    <a:pt x="1503396" y="341834"/>
                  </a:lnTo>
                  <a:lnTo>
                    <a:pt x="1515234" y="341834"/>
                  </a:lnTo>
                  <a:lnTo>
                    <a:pt x="1527072" y="341834"/>
                  </a:lnTo>
                  <a:lnTo>
                    <a:pt x="1538910" y="341834"/>
                  </a:lnTo>
                  <a:lnTo>
                    <a:pt x="1550748" y="341834"/>
                  </a:lnTo>
                  <a:lnTo>
                    <a:pt x="1562585" y="341834"/>
                  </a:lnTo>
                  <a:lnTo>
                    <a:pt x="1574423" y="341834"/>
                  </a:lnTo>
                  <a:lnTo>
                    <a:pt x="1586261" y="341834"/>
                  </a:lnTo>
                  <a:lnTo>
                    <a:pt x="1598099" y="341834"/>
                  </a:lnTo>
                  <a:lnTo>
                    <a:pt x="1609936" y="341834"/>
                  </a:lnTo>
                  <a:lnTo>
                    <a:pt x="1621774" y="341834"/>
                  </a:lnTo>
                  <a:lnTo>
                    <a:pt x="1633612" y="341834"/>
                  </a:lnTo>
                  <a:lnTo>
                    <a:pt x="1645450" y="341834"/>
                  </a:lnTo>
                  <a:lnTo>
                    <a:pt x="1657287" y="341834"/>
                  </a:lnTo>
                  <a:lnTo>
                    <a:pt x="1669125" y="341834"/>
                  </a:lnTo>
                  <a:lnTo>
                    <a:pt x="1680963" y="341834"/>
                  </a:lnTo>
                  <a:lnTo>
                    <a:pt x="1692801" y="341834"/>
                  </a:lnTo>
                  <a:lnTo>
                    <a:pt x="1704639" y="341834"/>
                  </a:lnTo>
                  <a:lnTo>
                    <a:pt x="1716476" y="341834"/>
                  </a:lnTo>
                  <a:lnTo>
                    <a:pt x="1728314" y="341834"/>
                  </a:lnTo>
                  <a:lnTo>
                    <a:pt x="1740152" y="341834"/>
                  </a:lnTo>
                  <a:lnTo>
                    <a:pt x="1751990" y="341834"/>
                  </a:lnTo>
                  <a:lnTo>
                    <a:pt x="1763827" y="341834"/>
                  </a:lnTo>
                  <a:lnTo>
                    <a:pt x="1775665" y="341834"/>
                  </a:lnTo>
                  <a:lnTo>
                    <a:pt x="1787503" y="341834"/>
                  </a:lnTo>
                  <a:lnTo>
                    <a:pt x="1799341" y="341834"/>
                  </a:lnTo>
                  <a:lnTo>
                    <a:pt x="1811178" y="341834"/>
                  </a:lnTo>
                  <a:lnTo>
                    <a:pt x="1823016" y="341834"/>
                  </a:lnTo>
                  <a:lnTo>
                    <a:pt x="1834854" y="341834"/>
                  </a:lnTo>
                  <a:lnTo>
                    <a:pt x="1846692" y="341834"/>
                  </a:lnTo>
                  <a:lnTo>
                    <a:pt x="1858530" y="341834"/>
                  </a:lnTo>
                  <a:lnTo>
                    <a:pt x="1870367" y="341834"/>
                  </a:lnTo>
                  <a:lnTo>
                    <a:pt x="1882205" y="341834"/>
                  </a:lnTo>
                  <a:lnTo>
                    <a:pt x="1894043" y="341834"/>
                  </a:lnTo>
                  <a:lnTo>
                    <a:pt x="1905881" y="341834"/>
                  </a:lnTo>
                  <a:lnTo>
                    <a:pt x="1917718" y="341834"/>
                  </a:lnTo>
                  <a:lnTo>
                    <a:pt x="1929556" y="341834"/>
                  </a:lnTo>
                  <a:lnTo>
                    <a:pt x="1941394" y="341834"/>
                  </a:lnTo>
                  <a:lnTo>
                    <a:pt x="1953232" y="341834"/>
                  </a:lnTo>
                  <a:lnTo>
                    <a:pt x="1965069" y="341834"/>
                  </a:lnTo>
                  <a:lnTo>
                    <a:pt x="1976907" y="341834"/>
                  </a:lnTo>
                  <a:lnTo>
                    <a:pt x="1988745" y="341834"/>
                  </a:lnTo>
                  <a:lnTo>
                    <a:pt x="2000583" y="341834"/>
                  </a:lnTo>
                  <a:lnTo>
                    <a:pt x="2012421" y="341834"/>
                  </a:lnTo>
                  <a:lnTo>
                    <a:pt x="2024258" y="341834"/>
                  </a:lnTo>
                  <a:lnTo>
                    <a:pt x="2036096" y="341834"/>
                  </a:lnTo>
                  <a:lnTo>
                    <a:pt x="2047934" y="341834"/>
                  </a:lnTo>
                  <a:lnTo>
                    <a:pt x="2059772" y="341834"/>
                  </a:lnTo>
                  <a:lnTo>
                    <a:pt x="2071609" y="341834"/>
                  </a:lnTo>
                  <a:lnTo>
                    <a:pt x="2083447" y="341834"/>
                  </a:lnTo>
                  <a:lnTo>
                    <a:pt x="2095285" y="341834"/>
                  </a:lnTo>
                  <a:lnTo>
                    <a:pt x="2107123" y="341834"/>
                  </a:lnTo>
                  <a:lnTo>
                    <a:pt x="2118961" y="341834"/>
                  </a:lnTo>
                  <a:lnTo>
                    <a:pt x="2130798" y="341834"/>
                  </a:lnTo>
                  <a:lnTo>
                    <a:pt x="2142636" y="341834"/>
                  </a:lnTo>
                  <a:lnTo>
                    <a:pt x="2154474" y="341834"/>
                  </a:lnTo>
                  <a:lnTo>
                    <a:pt x="2166312" y="341834"/>
                  </a:lnTo>
                  <a:lnTo>
                    <a:pt x="2178149" y="341834"/>
                  </a:lnTo>
                  <a:lnTo>
                    <a:pt x="2189987" y="341834"/>
                  </a:lnTo>
                  <a:lnTo>
                    <a:pt x="2201825" y="341834"/>
                  </a:lnTo>
                  <a:lnTo>
                    <a:pt x="2213663" y="341834"/>
                  </a:lnTo>
                  <a:lnTo>
                    <a:pt x="2225500" y="341834"/>
                  </a:lnTo>
                  <a:lnTo>
                    <a:pt x="2237338" y="341834"/>
                  </a:lnTo>
                  <a:lnTo>
                    <a:pt x="2249176" y="341834"/>
                  </a:lnTo>
                  <a:lnTo>
                    <a:pt x="2261014" y="341834"/>
                  </a:lnTo>
                  <a:lnTo>
                    <a:pt x="2272852" y="341834"/>
                  </a:lnTo>
                  <a:lnTo>
                    <a:pt x="2284689" y="341834"/>
                  </a:lnTo>
                  <a:lnTo>
                    <a:pt x="2296527" y="341834"/>
                  </a:lnTo>
                  <a:lnTo>
                    <a:pt x="2308365" y="341834"/>
                  </a:lnTo>
                  <a:lnTo>
                    <a:pt x="2320203" y="341834"/>
                  </a:lnTo>
                  <a:lnTo>
                    <a:pt x="2332040" y="341834"/>
                  </a:lnTo>
                  <a:lnTo>
                    <a:pt x="2343878" y="341834"/>
                  </a:lnTo>
                  <a:lnTo>
                    <a:pt x="2343878" y="341719"/>
                  </a:lnTo>
                  <a:lnTo>
                    <a:pt x="2355716" y="341699"/>
                  </a:lnTo>
                  <a:lnTo>
                    <a:pt x="2367554" y="341676"/>
                  </a:lnTo>
                  <a:lnTo>
                    <a:pt x="2379391" y="341648"/>
                  </a:lnTo>
                  <a:lnTo>
                    <a:pt x="2391229" y="341615"/>
                  </a:lnTo>
                  <a:lnTo>
                    <a:pt x="2403067" y="341577"/>
                  </a:lnTo>
                  <a:lnTo>
                    <a:pt x="2414905" y="341532"/>
                  </a:lnTo>
                  <a:lnTo>
                    <a:pt x="2426743" y="341479"/>
                  </a:lnTo>
                  <a:lnTo>
                    <a:pt x="2438580" y="341417"/>
                  </a:lnTo>
                  <a:lnTo>
                    <a:pt x="2450418" y="341344"/>
                  </a:lnTo>
                  <a:lnTo>
                    <a:pt x="2462256" y="341258"/>
                  </a:lnTo>
                  <a:lnTo>
                    <a:pt x="2474094" y="341157"/>
                  </a:lnTo>
                  <a:lnTo>
                    <a:pt x="2485931" y="341038"/>
                  </a:lnTo>
                  <a:lnTo>
                    <a:pt x="2497769" y="340899"/>
                  </a:lnTo>
                  <a:lnTo>
                    <a:pt x="2509607" y="340735"/>
                  </a:lnTo>
                  <a:lnTo>
                    <a:pt x="2521445" y="340543"/>
                  </a:lnTo>
                  <a:lnTo>
                    <a:pt x="2533283" y="340318"/>
                  </a:lnTo>
                  <a:lnTo>
                    <a:pt x="2545120" y="340054"/>
                  </a:lnTo>
                  <a:lnTo>
                    <a:pt x="2556958" y="339743"/>
                  </a:lnTo>
                  <a:lnTo>
                    <a:pt x="2568796" y="339379"/>
                  </a:lnTo>
                  <a:lnTo>
                    <a:pt x="2580634" y="338952"/>
                  </a:lnTo>
                  <a:lnTo>
                    <a:pt x="2592471" y="338451"/>
                  </a:lnTo>
                  <a:lnTo>
                    <a:pt x="2604309" y="337865"/>
                  </a:lnTo>
                  <a:lnTo>
                    <a:pt x="2616147" y="337178"/>
                  </a:lnTo>
                  <a:lnTo>
                    <a:pt x="2627985" y="336375"/>
                  </a:lnTo>
                  <a:lnTo>
                    <a:pt x="2639822" y="335435"/>
                  </a:lnTo>
                  <a:lnTo>
                    <a:pt x="2651660" y="334337"/>
                  </a:lnTo>
                  <a:lnTo>
                    <a:pt x="2663498" y="333056"/>
                  </a:lnTo>
                  <a:lnTo>
                    <a:pt x="2675336" y="331562"/>
                  </a:lnTo>
                  <a:lnTo>
                    <a:pt x="2687174" y="329824"/>
                  </a:lnTo>
                  <a:lnTo>
                    <a:pt x="2699011" y="327803"/>
                  </a:lnTo>
                  <a:lnTo>
                    <a:pt x="2710849" y="325460"/>
                  </a:lnTo>
                  <a:lnTo>
                    <a:pt x="2722687" y="322748"/>
                  </a:lnTo>
                  <a:lnTo>
                    <a:pt x="2734525" y="319618"/>
                  </a:lnTo>
                  <a:lnTo>
                    <a:pt x="2746362" y="316015"/>
                  </a:lnTo>
                  <a:lnTo>
                    <a:pt x="2758200" y="311883"/>
                  </a:lnTo>
                  <a:lnTo>
                    <a:pt x="2770038" y="307162"/>
                  </a:lnTo>
                  <a:lnTo>
                    <a:pt x="2781876" y="301792"/>
                  </a:lnTo>
                  <a:lnTo>
                    <a:pt x="2793713" y="295716"/>
                  </a:lnTo>
                  <a:lnTo>
                    <a:pt x="2805551" y="288879"/>
                  </a:lnTo>
                  <a:lnTo>
                    <a:pt x="2817389" y="281237"/>
                  </a:lnTo>
                  <a:lnTo>
                    <a:pt x="2829227" y="272755"/>
                  </a:lnTo>
                  <a:lnTo>
                    <a:pt x="2841065" y="263416"/>
                  </a:lnTo>
                  <a:lnTo>
                    <a:pt x="2852902" y="253225"/>
                  </a:lnTo>
                  <a:lnTo>
                    <a:pt x="2864740" y="242211"/>
                  </a:lnTo>
                  <a:lnTo>
                    <a:pt x="2876578" y="230429"/>
                  </a:lnTo>
                  <a:lnTo>
                    <a:pt x="2888416" y="217966"/>
                  </a:lnTo>
                  <a:lnTo>
                    <a:pt x="2900253" y="204937"/>
                  </a:lnTo>
                  <a:lnTo>
                    <a:pt x="2912091" y="191483"/>
                  </a:lnTo>
                  <a:lnTo>
                    <a:pt x="2923929" y="177764"/>
                  </a:lnTo>
                  <a:lnTo>
                    <a:pt x="2935767" y="163955"/>
                  </a:lnTo>
                  <a:lnTo>
                    <a:pt x="2947604" y="150236"/>
                  </a:lnTo>
                  <a:lnTo>
                    <a:pt x="2959442" y="136781"/>
                  </a:lnTo>
                  <a:lnTo>
                    <a:pt x="2971280" y="123752"/>
                  </a:lnTo>
                  <a:lnTo>
                    <a:pt x="2983118" y="111290"/>
                  </a:lnTo>
                  <a:lnTo>
                    <a:pt x="2994956" y="99508"/>
                  </a:lnTo>
                  <a:lnTo>
                    <a:pt x="3006793" y="88493"/>
                  </a:lnTo>
                  <a:lnTo>
                    <a:pt x="3018631" y="78303"/>
                  </a:lnTo>
                  <a:lnTo>
                    <a:pt x="3030469" y="68964"/>
                  </a:lnTo>
                  <a:lnTo>
                    <a:pt x="3042307" y="60482"/>
                  </a:lnTo>
                  <a:lnTo>
                    <a:pt x="3054144" y="52840"/>
                  </a:lnTo>
                  <a:lnTo>
                    <a:pt x="3065982" y="46003"/>
                  </a:lnTo>
                  <a:lnTo>
                    <a:pt x="3077820" y="39926"/>
                  </a:lnTo>
                  <a:lnTo>
                    <a:pt x="3089658" y="34557"/>
                  </a:lnTo>
                  <a:lnTo>
                    <a:pt x="3101496" y="29836"/>
                  </a:lnTo>
                  <a:lnTo>
                    <a:pt x="3113333" y="25704"/>
                  </a:lnTo>
                  <a:lnTo>
                    <a:pt x="3125171" y="22101"/>
                  </a:lnTo>
                  <a:lnTo>
                    <a:pt x="3137009" y="18971"/>
                  </a:lnTo>
                  <a:lnTo>
                    <a:pt x="3148847" y="16259"/>
                  </a:lnTo>
                  <a:lnTo>
                    <a:pt x="3160684" y="13916"/>
                  </a:lnTo>
                  <a:lnTo>
                    <a:pt x="3172522" y="11895"/>
                  </a:lnTo>
                  <a:lnTo>
                    <a:pt x="3184360" y="10157"/>
                  </a:lnTo>
                  <a:lnTo>
                    <a:pt x="3196198" y="8663"/>
                  </a:lnTo>
                  <a:lnTo>
                    <a:pt x="3208035" y="7382"/>
                  </a:lnTo>
                  <a:lnTo>
                    <a:pt x="3219873" y="6284"/>
                  </a:lnTo>
                  <a:lnTo>
                    <a:pt x="3231711" y="5344"/>
                  </a:lnTo>
                  <a:lnTo>
                    <a:pt x="3243549" y="4541"/>
                  </a:lnTo>
                  <a:lnTo>
                    <a:pt x="3255387" y="3854"/>
                  </a:lnTo>
                  <a:lnTo>
                    <a:pt x="3267224" y="3267"/>
                  </a:lnTo>
                  <a:lnTo>
                    <a:pt x="3279062" y="2767"/>
                  </a:lnTo>
                  <a:lnTo>
                    <a:pt x="3290900" y="2340"/>
                  </a:lnTo>
                  <a:lnTo>
                    <a:pt x="3302738" y="1976"/>
                  </a:lnTo>
                  <a:lnTo>
                    <a:pt x="3314575" y="1665"/>
                  </a:lnTo>
                  <a:lnTo>
                    <a:pt x="3326413" y="1401"/>
                  </a:lnTo>
                  <a:lnTo>
                    <a:pt x="3338251" y="1175"/>
                  </a:lnTo>
                  <a:lnTo>
                    <a:pt x="3350089" y="983"/>
                  </a:lnTo>
                  <a:lnTo>
                    <a:pt x="3361926" y="820"/>
                  </a:lnTo>
                  <a:lnTo>
                    <a:pt x="3373764" y="681"/>
                  </a:lnTo>
                  <a:lnTo>
                    <a:pt x="3385602" y="562"/>
                  </a:lnTo>
                  <a:lnTo>
                    <a:pt x="3397440" y="461"/>
                  </a:lnTo>
                  <a:lnTo>
                    <a:pt x="3409278" y="375"/>
                  </a:lnTo>
                  <a:lnTo>
                    <a:pt x="3421115" y="302"/>
                  </a:lnTo>
                  <a:lnTo>
                    <a:pt x="3432953" y="240"/>
                  </a:lnTo>
                  <a:lnTo>
                    <a:pt x="3444791" y="187"/>
                  </a:lnTo>
                  <a:lnTo>
                    <a:pt x="3456629" y="142"/>
                  </a:lnTo>
                  <a:lnTo>
                    <a:pt x="3468466" y="104"/>
                  </a:lnTo>
                  <a:lnTo>
                    <a:pt x="3480304" y="71"/>
                  </a:lnTo>
                  <a:lnTo>
                    <a:pt x="3492142" y="43"/>
                  </a:lnTo>
                  <a:lnTo>
                    <a:pt x="3503980" y="20"/>
                  </a:lnTo>
                  <a:lnTo>
                    <a:pt x="3515818" y="0"/>
                  </a:lnTo>
                  <a:lnTo>
                    <a:pt x="3515818" y="0"/>
                  </a:lnTo>
                  <a:lnTo>
                    <a:pt x="3527655" y="20"/>
                  </a:lnTo>
                  <a:lnTo>
                    <a:pt x="3539493" y="43"/>
                  </a:lnTo>
                  <a:lnTo>
                    <a:pt x="3551331" y="71"/>
                  </a:lnTo>
                  <a:lnTo>
                    <a:pt x="3563169" y="104"/>
                  </a:lnTo>
                  <a:lnTo>
                    <a:pt x="3575006" y="142"/>
                  </a:lnTo>
                  <a:lnTo>
                    <a:pt x="3586844" y="187"/>
                  </a:lnTo>
                  <a:lnTo>
                    <a:pt x="3598682" y="240"/>
                  </a:lnTo>
                  <a:lnTo>
                    <a:pt x="3610520" y="302"/>
                  </a:lnTo>
                  <a:lnTo>
                    <a:pt x="3622357" y="375"/>
                  </a:lnTo>
                  <a:lnTo>
                    <a:pt x="3634195" y="461"/>
                  </a:lnTo>
                  <a:lnTo>
                    <a:pt x="3646033" y="562"/>
                  </a:lnTo>
                  <a:lnTo>
                    <a:pt x="3657871" y="681"/>
                  </a:lnTo>
                  <a:lnTo>
                    <a:pt x="3669709" y="820"/>
                  </a:lnTo>
                  <a:lnTo>
                    <a:pt x="3681546" y="983"/>
                  </a:lnTo>
                  <a:lnTo>
                    <a:pt x="3693384" y="1175"/>
                  </a:lnTo>
                  <a:lnTo>
                    <a:pt x="3705222" y="1401"/>
                  </a:lnTo>
                  <a:lnTo>
                    <a:pt x="3717060" y="1665"/>
                  </a:lnTo>
                  <a:lnTo>
                    <a:pt x="3728897" y="1976"/>
                  </a:lnTo>
                  <a:lnTo>
                    <a:pt x="3740735" y="2340"/>
                  </a:lnTo>
                  <a:lnTo>
                    <a:pt x="3752573" y="2767"/>
                  </a:lnTo>
                  <a:lnTo>
                    <a:pt x="3764411" y="3267"/>
                  </a:lnTo>
                  <a:lnTo>
                    <a:pt x="3776248" y="3854"/>
                  </a:lnTo>
                  <a:lnTo>
                    <a:pt x="3788086" y="4541"/>
                  </a:lnTo>
                  <a:lnTo>
                    <a:pt x="3799924" y="5344"/>
                  </a:lnTo>
                  <a:lnTo>
                    <a:pt x="3811762" y="6284"/>
                  </a:lnTo>
                  <a:lnTo>
                    <a:pt x="3823600" y="7382"/>
                  </a:lnTo>
                  <a:lnTo>
                    <a:pt x="3835437" y="8663"/>
                  </a:lnTo>
                  <a:lnTo>
                    <a:pt x="3847275" y="10157"/>
                  </a:lnTo>
                  <a:lnTo>
                    <a:pt x="3859113" y="11895"/>
                  </a:lnTo>
                  <a:lnTo>
                    <a:pt x="3870951" y="13916"/>
                  </a:lnTo>
                  <a:lnTo>
                    <a:pt x="3882788" y="16259"/>
                  </a:lnTo>
                  <a:lnTo>
                    <a:pt x="3894626" y="18971"/>
                  </a:lnTo>
                  <a:lnTo>
                    <a:pt x="3906464" y="22101"/>
                  </a:lnTo>
                  <a:lnTo>
                    <a:pt x="3918302" y="25704"/>
                  </a:lnTo>
                  <a:lnTo>
                    <a:pt x="3930139" y="29836"/>
                  </a:lnTo>
                  <a:lnTo>
                    <a:pt x="3941977" y="34557"/>
                  </a:lnTo>
                  <a:lnTo>
                    <a:pt x="3953815" y="39926"/>
                  </a:lnTo>
                  <a:lnTo>
                    <a:pt x="3965653" y="46003"/>
                  </a:lnTo>
                  <a:lnTo>
                    <a:pt x="3977491" y="52840"/>
                  </a:lnTo>
                  <a:lnTo>
                    <a:pt x="3989328" y="60482"/>
                  </a:lnTo>
                  <a:lnTo>
                    <a:pt x="4001166" y="68964"/>
                  </a:lnTo>
                  <a:lnTo>
                    <a:pt x="4013004" y="78303"/>
                  </a:lnTo>
                  <a:lnTo>
                    <a:pt x="4024842" y="88493"/>
                  </a:lnTo>
                  <a:lnTo>
                    <a:pt x="4036679" y="99508"/>
                  </a:lnTo>
                  <a:lnTo>
                    <a:pt x="4048517" y="111290"/>
                  </a:lnTo>
                  <a:lnTo>
                    <a:pt x="4060355" y="123752"/>
                  </a:lnTo>
                  <a:lnTo>
                    <a:pt x="4072193" y="136781"/>
                  </a:lnTo>
                  <a:lnTo>
                    <a:pt x="4084031" y="150236"/>
                  </a:lnTo>
                  <a:lnTo>
                    <a:pt x="4095868" y="163955"/>
                  </a:lnTo>
                  <a:lnTo>
                    <a:pt x="4107706" y="177764"/>
                  </a:lnTo>
                  <a:lnTo>
                    <a:pt x="4119544" y="191483"/>
                  </a:lnTo>
                  <a:lnTo>
                    <a:pt x="4131382" y="204937"/>
                  </a:lnTo>
                  <a:lnTo>
                    <a:pt x="4143219" y="217966"/>
                  </a:lnTo>
                  <a:lnTo>
                    <a:pt x="4155057" y="230429"/>
                  </a:lnTo>
                  <a:lnTo>
                    <a:pt x="4166895" y="242211"/>
                  </a:lnTo>
                  <a:lnTo>
                    <a:pt x="4178733" y="253225"/>
                  </a:lnTo>
                  <a:lnTo>
                    <a:pt x="4190570" y="263416"/>
                  </a:lnTo>
                  <a:lnTo>
                    <a:pt x="4202408" y="272755"/>
                  </a:lnTo>
                  <a:lnTo>
                    <a:pt x="4214246" y="281237"/>
                  </a:lnTo>
                  <a:lnTo>
                    <a:pt x="4226084" y="288879"/>
                  </a:lnTo>
                  <a:lnTo>
                    <a:pt x="4237922" y="295716"/>
                  </a:lnTo>
                  <a:lnTo>
                    <a:pt x="4249759" y="301792"/>
                  </a:lnTo>
                  <a:lnTo>
                    <a:pt x="4261597" y="307162"/>
                  </a:lnTo>
                  <a:lnTo>
                    <a:pt x="4273435" y="311883"/>
                  </a:lnTo>
                  <a:lnTo>
                    <a:pt x="4285273" y="316015"/>
                  </a:lnTo>
                  <a:lnTo>
                    <a:pt x="4297110" y="319618"/>
                  </a:lnTo>
                  <a:lnTo>
                    <a:pt x="4308948" y="322748"/>
                  </a:lnTo>
                  <a:lnTo>
                    <a:pt x="4320786" y="325460"/>
                  </a:lnTo>
                  <a:lnTo>
                    <a:pt x="4332624" y="327803"/>
                  </a:lnTo>
                  <a:lnTo>
                    <a:pt x="4344461" y="329824"/>
                  </a:lnTo>
                  <a:lnTo>
                    <a:pt x="4356299" y="331562"/>
                  </a:lnTo>
                  <a:lnTo>
                    <a:pt x="4368137" y="333056"/>
                  </a:lnTo>
                  <a:lnTo>
                    <a:pt x="4379975" y="334337"/>
                  </a:lnTo>
                  <a:lnTo>
                    <a:pt x="4391813" y="335435"/>
                  </a:lnTo>
                  <a:lnTo>
                    <a:pt x="4403650" y="336375"/>
                  </a:lnTo>
                  <a:lnTo>
                    <a:pt x="4415488" y="337178"/>
                  </a:lnTo>
                  <a:lnTo>
                    <a:pt x="4427326" y="337865"/>
                  </a:lnTo>
                  <a:lnTo>
                    <a:pt x="4439164" y="338451"/>
                  </a:lnTo>
                  <a:lnTo>
                    <a:pt x="4451001" y="338952"/>
                  </a:lnTo>
                  <a:lnTo>
                    <a:pt x="4462839" y="339379"/>
                  </a:lnTo>
                  <a:lnTo>
                    <a:pt x="4474677" y="339743"/>
                  </a:lnTo>
                  <a:lnTo>
                    <a:pt x="4486515" y="340054"/>
                  </a:lnTo>
                  <a:lnTo>
                    <a:pt x="4498352" y="340318"/>
                  </a:lnTo>
                  <a:lnTo>
                    <a:pt x="4510190" y="340543"/>
                  </a:lnTo>
                  <a:lnTo>
                    <a:pt x="4522028" y="340735"/>
                  </a:lnTo>
                  <a:lnTo>
                    <a:pt x="4533866" y="340899"/>
                  </a:lnTo>
                  <a:lnTo>
                    <a:pt x="4545704" y="341038"/>
                  </a:lnTo>
                  <a:lnTo>
                    <a:pt x="4557541" y="341157"/>
                  </a:lnTo>
                  <a:lnTo>
                    <a:pt x="4569379" y="341258"/>
                  </a:lnTo>
                  <a:lnTo>
                    <a:pt x="4581217" y="341344"/>
                  </a:lnTo>
                  <a:lnTo>
                    <a:pt x="4593055" y="341417"/>
                  </a:lnTo>
                  <a:lnTo>
                    <a:pt x="4604892" y="341479"/>
                  </a:lnTo>
                  <a:lnTo>
                    <a:pt x="4616730" y="341532"/>
                  </a:lnTo>
                  <a:lnTo>
                    <a:pt x="4628568" y="341577"/>
                  </a:lnTo>
                  <a:lnTo>
                    <a:pt x="4640406" y="341615"/>
                  </a:lnTo>
                  <a:lnTo>
                    <a:pt x="4652244" y="341648"/>
                  </a:lnTo>
                  <a:lnTo>
                    <a:pt x="4664081" y="341676"/>
                  </a:lnTo>
                  <a:lnTo>
                    <a:pt x="4675919" y="341699"/>
                  </a:lnTo>
                  <a:lnTo>
                    <a:pt x="4687757" y="341719"/>
                  </a:lnTo>
                </a:path>
              </a:pathLst>
            </a:custGeom>
            <a:ln w="40651" cap="flat">
              <a:solidFill>
                <a:srgbClr val="F8766D">
                  <a:alpha val="100000"/>
                </a:srgbClr>
              </a:solidFill>
              <a:prstDash val="solid"/>
              <a:round/>
            </a:ln>
          </p:spPr>
          <p:txBody>
            <a:bodyPr/>
            <a:lstStyle/>
            <a:p>
              <a:endParaRPr/>
            </a:p>
          </p:txBody>
        </p:sp>
        <p:sp>
          <p:nvSpPr>
            <p:cNvPr id="20" name="pl20"/>
            <p:cNvSpPr/>
            <p:nvPr/>
          </p:nvSpPr>
          <p:spPr>
            <a:xfrm>
              <a:off x="2482252" y="2951277"/>
              <a:ext cx="4687757" cy="341949"/>
            </a:xfrm>
            <a:custGeom>
              <a:avLst/>
              <a:gdLst/>
              <a:ahLst/>
              <a:cxnLst/>
              <a:rect l="0" t="0" r="0" b="0"/>
              <a:pathLst>
                <a:path w="4687757" h="341949">
                  <a:moveTo>
                    <a:pt x="0" y="341949"/>
                  </a:moveTo>
                  <a:lnTo>
                    <a:pt x="11837" y="341949"/>
                  </a:lnTo>
                  <a:lnTo>
                    <a:pt x="23675" y="341949"/>
                  </a:lnTo>
                  <a:lnTo>
                    <a:pt x="35513" y="341949"/>
                  </a:lnTo>
                  <a:lnTo>
                    <a:pt x="47351" y="341949"/>
                  </a:lnTo>
                  <a:lnTo>
                    <a:pt x="59188" y="341949"/>
                  </a:lnTo>
                  <a:lnTo>
                    <a:pt x="71026" y="341949"/>
                  </a:lnTo>
                  <a:lnTo>
                    <a:pt x="82864" y="341949"/>
                  </a:lnTo>
                  <a:lnTo>
                    <a:pt x="94702" y="341949"/>
                  </a:lnTo>
                  <a:lnTo>
                    <a:pt x="106539" y="341949"/>
                  </a:lnTo>
                  <a:lnTo>
                    <a:pt x="118377" y="341949"/>
                  </a:lnTo>
                  <a:lnTo>
                    <a:pt x="130215" y="341949"/>
                  </a:lnTo>
                  <a:lnTo>
                    <a:pt x="142053" y="341949"/>
                  </a:lnTo>
                  <a:lnTo>
                    <a:pt x="153891" y="341949"/>
                  </a:lnTo>
                  <a:lnTo>
                    <a:pt x="165728" y="341949"/>
                  </a:lnTo>
                  <a:lnTo>
                    <a:pt x="177566" y="341949"/>
                  </a:lnTo>
                  <a:lnTo>
                    <a:pt x="189404" y="341949"/>
                  </a:lnTo>
                  <a:lnTo>
                    <a:pt x="201242" y="341949"/>
                  </a:lnTo>
                  <a:lnTo>
                    <a:pt x="213079" y="341949"/>
                  </a:lnTo>
                  <a:lnTo>
                    <a:pt x="224917" y="341949"/>
                  </a:lnTo>
                  <a:lnTo>
                    <a:pt x="236755" y="341949"/>
                  </a:lnTo>
                  <a:lnTo>
                    <a:pt x="248593" y="341949"/>
                  </a:lnTo>
                  <a:lnTo>
                    <a:pt x="260430" y="341949"/>
                  </a:lnTo>
                  <a:lnTo>
                    <a:pt x="272268" y="341949"/>
                  </a:lnTo>
                  <a:lnTo>
                    <a:pt x="284106" y="341949"/>
                  </a:lnTo>
                  <a:lnTo>
                    <a:pt x="295944" y="341949"/>
                  </a:lnTo>
                  <a:lnTo>
                    <a:pt x="307782" y="341949"/>
                  </a:lnTo>
                  <a:lnTo>
                    <a:pt x="319619" y="341949"/>
                  </a:lnTo>
                  <a:lnTo>
                    <a:pt x="331457" y="341949"/>
                  </a:lnTo>
                  <a:lnTo>
                    <a:pt x="343295" y="341949"/>
                  </a:lnTo>
                  <a:lnTo>
                    <a:pt x="355133" y="341949"/>
                  </a:lnTo>
                  <a:lnTo>
                    <a:pt x="366970" y="341949"/>
                  </a:lnTo>
                  <a:lnTo>
                    <a:pt x="378808" y="341949"/>
                  </a:lnTo>
                  <a:lnTo>
                    <a:pt x="390646" y="341949"/>
                  </a:lnTo>
                  <a:lnTo>
                    <a:pt x="402484" y="341949"/>
                  </a:lnTo>
                  <a:lnTo>
                    <a:pt x="414321" y="341949"/>
                  </a:lnTo>
                  <a:lnTo>
                    <a:pt x="426159" y="341949"/>
                  </a:lnTo>
                  <a:lnTo>
                    <a:pt x="437997" y="341949"/>
                  </a:lnTo>
                  <a:lnTo>
                    <a:pt x="449835" y="341949"/>
                  </a:lnTo>
                  <a:lnTo>
                    <a:pt x="461673" y="341949"/>
                  </a:lnTo>
                  <a:lnTo>
                    <a:pt x="473510" y="341949"/>
                  </a:lnTo>
                  <a:lnTo>
                    <a:pt x="485348" y="341949"/>
                  </a:lnTo>
                  <a:lnTo>
                    <a:pt x="497186" y="341949"/>
                  </a:lnTo>
                  <a:lnTo>
                    <a:pt x="509024" y="341949"/>
                  </a:lnTo>
                  <a:lnTo>
                    <a:pt x="520861" y="341949"/>
                  </a:lnTo>
                  <a:lnTo>
                    <a:pt x="532699" y="341949"/>
                  </a:lnTo>
                  <a:lnTo>
                    <a:pt x="544537" y="341949"/>
                  </a:lnTo>
                  <a:lnTo>
                    <a:pt x="556375" y="341949"/>
                  </a:lnTo>
                  <a:lnTo>
                    <a:pt x="568213" y="341949"/>
                  </a:lnTo>
                  <a:lnTo>
                    <a:pt x="580050" y="341949"/>
                  </a:lnTo>
                  <a:lnTo>
                    <a:pt x="591888" y="341949"/>
                  </a:lnTo>
                  <a:lnTo>
                    <a:pt x="603726" y="341949"/>
                  </a:lnTo>
                  <a:lnTo>
                    <a:pt x="615564" y="341949"/>
                  </a:lnTo>
                  <a:lnTo>
                    <a:pt x="627401" y="341949"/>
                  </a:lnTo>
                  <a:lnTo>
                    <a:pt x="639239" y="341949"/>
                  </a:lnTo>
                  <a:lnTo>
                    <a:pt x="651077" y="341949"/>
                  </a:lnTo>
                  <a:lnTo>
                    <a:pt x="662915" y="341949"/>
                  </a:lnTo>
                  <a:lnTo>
                    <a:pt x="674752" y="341949"/>
                  </a:lnTo>
                  <a:lnTo>
                    <a:pt x="686590" y="341949"/>
                  </a:lnTo>
                  <a:lnTo>
                    <a:pt x="698428" y="341949"/>
                  </a:lnTo>
                  <a:lnTo>
                    <a:pt x="710266" y="341949"/>
                  </a:lnTo>
                  <a:lnTo>
                    <a:pt x="722104" y="341949"/>
                  </a:lnTo>
                  <a:lnTo>
                    <a:pt x="733941" y="341949"/>
                  </a:lnTo>
                  <a:lnTo>
                    <a:pt x="745779" y="341949"/>
                  </a:lnTo>
                  <a:lnTo>
                    <a:pt x="757617" y="341949"/>
                  </a:lnTo>
                  <a:lnTo>
                    <a:pt x="769455" y="341949"/>
                  </a:lnTo>
                  <a:lnTo>
                    <a:pt x="781292" y="341949"/>
                  </a:lnTo>
                  <a:lnTo>
                    <a:pt x="793130" y="341949"/>
                  </a:lnTo>
                  <a:lnTo>
                    <a:pt x="804968" y="341949"/>
                  </a:lnTo>
                  <a:lnTo>
                    <a:pt x="816806" y="341949"/>
                  </a:lnTo>
                  <a:lnTo>
                    <a:pt x="828643" y="341949"/>
                  </a:lnTo>
                  <a:lnTo>
                    <a:pt x="840481" y="341949"/>
                  </a:lnTo>
                  <a:lnTo>
                    <a:pt x="852319" y="341949"/>
                  </a:lnTo>
                  <a:lnTo>
                    <a:pt x="864157" y="341949"/>
                  </a:lnTo>
                  <a:lnTo>
                    <a:pt x="875995" y="341949"/>
                  </a:lnTo>
                  <a:lnTo>
                    <a:pt x="887832" y="341949"/>
                  </a:lnTo>
                  <a:lnTo>
                    <a:pt x="899670" y="341949"/>
                  </a:lnTo>
                  <a:lnTo>
                    <a:pt x="911508" y="341949"/>
                  </a:lnTo>
                  <a:lnTo>
                    <a:pt x="923346" y="341949"/>
                  </a:lnTo>
                  <a:lnTo>
                    <a:pt x="935183" y="341949"/>
                  </a:lnTo>
                  <a:lnTo>
                    <a:pt x="947021" y="341949"/>
                  </a:lnTo>
                  <a:lnTo>
                    <a:pt x="958859" y="341949"/>
                  </a:lnTo>
                  <a:lnTo>
                    <a:pt x="970697" y="341949"/>
                  </a:lnTo>
                  <a:lnTo>
                    <a:pt x="982534" y="341949"/>
                  </a:lnTo>
                  <a:lnTo>
                    <a:pt x="994372" y="341949"/>
                  </a:lnTo>
                  <a:lnTo>
                    <a:pt x="1006210" y="341949"/>
                  </a:lnTo>
                  <a:lnTo>
                    <a:pt x="1018048" y="341949"/>
                  </a:lnTo>
                  <a:lnTo>
                    <a:pt x="1029886" y="341949"/>
                  </a:lnTo>
                  <a:lnTo>
                    <a:pt x="1041723" y="341949"/>
                  </a:lnTo>
                  <a:lnTo>
                    <a:pt x="1053561" y="341949"/>
                  </a:lnTo>
                  <a:lnTo>
                    <a:pt x="1065399" y="341949"/>
                  </a:lnTo>
                  <a:lnTo>
                    <a:pt x="1077237" y="341949"/>
                  </a:lnTo>
                  <a:lnTo>
                    <a:pt x="1089074" y="341949"/>
                  </a:lnTo>
                  <a:lnTo>
                    <a:pt x="1100912" y="341949"/>
                  </a:lnTo>
                  <a:lnTo>
                    <a:pt x="1112750" y="341949"/>
                  </a:lnTo>
                  <a:lnTo>
                    <a:pt x="1124588" y="341949"/>
                  </a:lnTo>
                  <a:lnTo>
                    <a:pt x="1136426" y="341949"/>
                  </a:lnTo>
                  <a:lnTo>
                    <a:pt x="1148263" y="341949"/>
                  </a:lnTo>
                  <a:lnTo>
                    <a:pt x="1160101" y="341949"/>
                  </a:lnTo>
                  <a:lnTo>
                    <a:pt x="1171939" y="341949"/>
                  </a:lnTo>
                  <a:lnTo>
                    <a:pt x="1171939" y="341949"/>
                  </a:lnTo>
                  <a:lnTo>
                    <a:pt x="1183777" y="341949"/>
                  </a:lnTo>
                  <a:lnTo>
                    <a:pt x="1195614" y="341949"/>
                  </a:lnTo>
                  <a:lnTo>
                    <a:pt x="1207452" y="341949"/>
                  </a:lnTo>
                  <a:lnTo>
                    <a:pt x="1219290" y="341949"/>
                  </a:lnTo>
                  <a:lnTo>
                    <a:pt x="1231128" y="341949"/>
                  </a:lnTo>
                  <a:lnTo>
                    <a:pt x="1242965" y="341949"/>
                  </a:lnTo>
                  <a:lnTo>
                    <a:pt x="1254803" y="341949"/>
                  </a:lnTo>
                  <a:lnTo>
                    <a:pt x="1266641" y="341949"/>
                  </a:lnTo>
                  <a:lnTo>
                    <a:pt x="1278479" y="341949"/>
                  </a:lnTo>
                  <a:lnTo>
                    <a:pt x="1290317" y="341949"/>
                  </a:lnTo>
                  <a:lnTo>
                    <a:pt x="1302154" y="341949"/>
                  </a:lnTo>
                  <a:lnTo>
                    <a:pt x="1313992" y="341949"/>
                  </a:lnTo>
                  <a:lnTo>
                    <a:pt x="1325830" y="341949"/>
                  </a:lnTo>
                  <a:lnTo>
                    <a:pt x="1337668" y="341949"/>
                  </a:lnTo>
                  <a:lnTo>
                    <a:pt x="1349505" y="341949"/>
                  </a:lnTo>
                  <a:lnTo>
                    <a:pt x="1361343" y="341949"/>
                  </a:lnTo>
                  <a:lnTo>
                    <a:pt x="1373181" y="341949"/>
                  </a:lnTo>
                  <a:lnTo>
                    <a:pt x="1385019" y="341949"/>
                  </a:lnTo>
                  <a:lnTo>
                    <a:pt x="1396856" y="341949"/>
                  </a:lnTo>
                  <a:lnTo>
                    <a:pt x="1408694" y="341949"/>
                  </a:lnTo>
                  <a:lnTo>
                    <a:pt x="1420532" y="341949"/>
                  </a:lnTo>
                  <a:lnTo>
                    <a:pt x="1432370" y="341949"/>
                  </a:lnTo>
                  <a:lnTo>
                    <a:pt x="1444208" y="341949"/>
                  </a:lnTo>
                  <a:lnTo>
                    <a:pt x="1456045" y="341949"/>
                  </a:lnTo>
                  <a:lnTo>
                    <a:pt x="1467883" y="341949"/>
                  </a:lnTo>
                  <a:lnTo>
                    <a:pt x="1479721" y="341949"/>
                  </a:lnTo>
                  <a:lnTo>
                    <a:pt x="1491559" y="341949"/>
                  </a:lnTo>
                  <a:lnTo>
                    <a:pt x="1503396" y="341949"/>
                  </a:lnTo>
                  <a:lnTo>
                    <a:pt x="1515234" y="341949"/>
                  </a:lnTo>
                  <a:lnTo>
                    <a:pt x="1527072" y="341949"/>
                  </a:lnTo>
                  <a:lnTo>
                    <a:pt x="1538910" y="341949"/>
                  </a:lnTo>
                  <a:lnTo>
                    <a:pt x="1550748" y="341949"/>
                  </a:lnTo>
                  <a:lnTo>
                    <a:pt x="1562585" y="341949"/>
                  </a:lnTo>
                  <a:lnTo>
                    <a:pt x="1574423" y="341949"/>
                  </a:lnTo>
                  <a:lnTo>
                    <a:pt x="1586261" y="341949"/>
                  </a:lnTo>
                  <a:lnTo>
                    <a:pt x="1598099" y="341949"/>
                  </a:lnTo>
                  <a:lnTo>
                    <a:pt x="1609936" y="341949"/>
                  </a:lnTo>
                  <a:lnTo>
                    <a:pt x="1621774" y="341949"/>
                  </a:lnTo>
                  <a:lnTo>
                    <a:pt x="1633612" y="341949"/>
                  </a:lnTo>
                  <a:lnTo>
                    <a:pt x="1645450" y="341949"/>
                  </a:lnTo>
                  <a:lnTo>
                    <a:pt x="1657287" y="341949"/>
                  </a:lnTo>
                  <a:lnTo>
                    <a:pt x="1669125" y="341949"/>
                  </a:lnTo>
                  <a:lnTo>
                    <a:pt x="1680963" y="341949"/>
                  </a:lnTo>
                  <a:lnTo>
                    <a:pt x="1692801" y="341949"/>
                  </a:lnTo>
                  <a:lnTo>
                    <a:pt x="1704639" y="341949"/>
                  </a:lnTo>
                  <a:lnTo>
                    <a:pt x="1716476" y="341949"/>
                  </a:lnTo>
                  <a:lnTo>
                    <a:pt x="1728314" y="341949"/>
                  </a:lnTo>
                  <a:lnTo>
                    <a:pt x="1740152" y="341949"/>
                  </a:lnTo>
                  <a:lnTo>
                    <a:pt x="1751990" y="341949"/>
                  </a:lnTo>
                  <a:lnTo>
                    <a:pt x="1763827" y="341949"/>
                  </a:lnTo>
                  <a:lnTo>
                    <a:pt x="1775665" y="341949"/>
                  </a:lnTo>
                  <a:lnTo>
                    <a:pt x="1787503" y="341949"/>
                  </a:lnTo>
                  <a:lnTo>
                    <a:pt x="1799341" y="341949"/>
                  </a:lnTo>
                  <a:lnTo>
                    <a:pt x="1811178" y="341949"/>
                  </a:lnTo>
                  <a:lnTo>
                    <a:pt x="1823016" y="341949"/>
                  </a:lnTo>
                  <a:lnTo>
                    <a:pt x="1834854" y="341949"/>
                  </a:lnTo>
                  <a:lnTo>
                    <a:pt x="1846692" y="341949"/>
                  </a:lnTo>
                  <a:lnTo>
                    <a:pt x="1858530" y="341949"/>
                  </a:lnTo>
                  <a:lnTo>
                    <a:pt x="1870367" y="341949"/>
                  </a:lnTo>
                  <a:lnTo>
                    <a:pt x="1882205" y="341949"/>
                  </a:lnTo>
                  <a:lnTo>
                    <a:pt x="1894043" y="341949"/>
                  </a:lnTo>
                  <a:lnTo>
                    <a:pt x="1905881" y="341949"/>
                  </a:lnTo>
                  <a:lnTo>
                    <a:pt x="1917718" y="341949"/>
                  </a:lnTo>
                  <a:lnTo>
                    <a:pt x="1929556" y="341949"/>
                  </a:lnTo>
                  <a:lnTo>
                    <a:pt x="1941394" y="341949"/>
                  </a:lnTo>
                  <a:lnTo>
                    <a:pt x="1953232" y="341949"/>
                  </a:lnTo>
                  <a:lnTo>
                    <a:pt x="1965069" y="341949"/>
                  </a:lnTo>
                  <a:lnTo>
                    <a:pt x="1976907" y="341949"/>
                  </a:lnTo>
                  <a:lnTo>
                    <a:pt x="1988745" y="341949"/>
                  </a:lnTo>
                  <a:lnTo>
                    <a:pt x="2000583" y="341949"/>
                  </a:lnTo>
                  <a:lnTo>
                    <a:pt x="2012421" y="341949"/>
                  </a:lnTo>
                  <a:lnTo>
                    <a:pt x="2024258" y="341949"/>
                  </a:lnTo>
                  <a:lnTo>
                    <a:pt x="2036096" y="341949"/>
                  </a:lnTo>
                  <a:lnTo>
                    <a:pt x="2047934" y="341949"/>
                  </a:lnTo>
                  <a:lnTo>
                    <a:pt x="2059772" y="341949"/>
                  </a:lnTo>
                  <a:lnTo>
                    <a:pt x="2071609" y="341949"/>
                  </a:lnTo>
                  <a:lnTo>
                    <a:pt x="2083447" y="341949"/>
                  </a:lnTo>
                  <a:lnTo>
                    <a:pt x="2095285" y="341949"/>
                  </a:lnTo>
                  <a:lnTo>
                    <a:pt x="2107123" y="341949"/>
                  </a:lnTo>
                  <a:lnTo>
                    <a:pt x="2118961" y="341949"/>
                  </a:lnTo>
                  <a:lnTo>
                    <a:pt x="2130798" y="341949"/>
                  </a:lnTo>
                  <a:lnTo>
                    <a:pt x="2142636" y="341949"/>
                  </a:lnTo>
                  <a:lnTo>
                    <a:pt x="2154474" y="341949"/>
                  </a:lnTo>
                  <a:lnTo>
                    <a:pt x="2166312" y="341949"/>
                  </a:lnTo>
                  <a:lnTo>
                    <a:pt x="2178149" y="341949"/>
                  </a:lnTo>
                  <a:lnTo>
                    <a:pt x="2189987" y="341949"/>
                  </a:lnTo>
                  <a:lnTo>
                    <a:pt x="2201825" y="341949"/>
                  </a:lnTo>
                  <a:lnTo>
                    <a:pt x="2213663" y="341949"/>
                  </a:lnTo>
                  <a:lnTo>
                    <a:pt x="2225500" y="341949"/>
                  </a:lnTo>
                  <a:lnTo>
                    <a:pt x="2237338" y="341949"/>
                  </a:lnTo>
                  <a:lnTo>
                    <a:pt x="2249176" y="341949"/>
                  </a:lnTo>
                  <a:lnTo>
                    <a:pt x="2261014" y="341949"/>
                  </a:lnTo>
                  <a:lnTo>
                    <a:pt x="2272852" y="341949"/>
                  </a:lnTo>
                  <a:lnTo>
                    <a:pt x="2284689" y="341949"/>
                  </a:lnTo>
                  <a:lnTo>
                    <a:pt x="2296527" y="341949"/>
                  </a:lnTo>
                  <a:lnTo>
                    <a:pt x="2308365" y="341949"/>
                  </a:lnTo>
                  <a:lnTo>
                    <a:pt x="2320203" y="341949"/>
                  </a:lnTo>
                  <a:lnTo>
                    <a:pt x="2332040" y="341949"/>
                  </a:lnTo>
                  <a:lnTo>
                    <a:pt x="2343878" y="341949"/>
                  </a:lnTo>
                  <a:lnTo>
                    <a:pt x="2343878" y="341834"/>
                  </a:lnTo>
                  <a:lnTo>
                    <a:pt x="2355716" y="341814"/>
                  </a:lnTo>
                  <a:lnTo>
                    <a:pt x="2367554" y="341790"/>
                  </a:lnTo>
                  <a:lnTo>
                    <a:pt x="2379391" y="341763"/>
                  </a:lnTo>
                  <a:lnTo>
                    <a:pt x="2391229" y="341730"/>
                  </a:lnTo>
                  <a:lnTo>
                    <a:pt x="2403067" y="341692"/>
                  </a:lnTo>
                  <a:lnTo>
                    <a:pt x="2414905" y="341646"/>
                  </a:lnTo>
                  <a:lnTo>
                    <a:pt x="2426743" y="341594"/>
                  </a:lnTo>
                  <a:lnTo>
                    <a:pt x="2438580" y="341531"/>
                  </a:lnTo>
                  <a:lnTo>
                    <a:pt x="2450418" y="341458"/>
                  </a:lnTo>
                  <a:lnTo>
                    <a:pt x="2462256" y="341372"/>
                  </a:lnTo>
                  <a:lnTo>
                    <a:pt x="2474094" y="341271"/>
                  </a:lnTo>
                  <a:lnTo>
                    <a:pt x="2485931" y="341153"/>
                  </a:lnTo>
                  <a:lnTo>
                    <a:pt x="2497769" y="341014"/>
                  </a:lnTo>
                  <a:lnTo>
                    <a:pt x="2509607" y="340850"/>
                  </a:lnTo>
                  <a:lnTo>
                    <a:pt x="2521445" y="340658"/>
                  </a:lnTo>
                  <a:lnTo>
                    <a:pt x="2533283" y="340433"/>
                  </a:lnTo>
                  <a:lnTo>
                    <a:pt x="2545120" y="340168"/>
                  </a:lnTo>
                  <a:lnTo>
                    <a:pt x="2556958" y="339858"/>
                  </a:lnTo>
                  <a:lnTo>
                    <a:pt x="2568796" y="339494"/>
                  </a:lnTo>
                  <a:lnTo>
                    <a:pt x="2580634" y="339067"/>
                  </a:lnTo>
                  <a:lnTo>
                    <a:pt x="2592471" y="338566"/>
                  </a:lnTo>
                  <a:lnTo>
                    <a:pt x="2604309" y="337980"/>
                  </a:lnTo>
                  <a:lnTo>
                    <a:pt x="2616147" y="337293"/>
                  </a:lnTo>
                  <a:lnTo>
                    <a:pt x="2627985" y="336489"/>
                  </a:lnTo>
                  <a:lnTo>
                    <a:pt x="2639822" y="335550"/>
                  </a:lnTo>
                  <a:lnTo>
                    <a:pt x="2651660" y="334452"/>
                  </a:lnTo>
                  <a:lnTo>
                    <a:pt x="2663498" y="333170"/>
                  </a:lnTo>
                  <a:lnTo>
                    <a:pt x="2675336" y="331677"/>
                  </a:lnTo>
                  <a:lnTo>
                    <a:pt x="2687174" y="329938"/>
                  </a:lnTo>
                  <a:lnTo>
                    <a:pt x="2699011" y="327918"/>
                  </a:lnTo>
                  <a:lnTo>
                    <a:pt x="2710849" y="325575"/>
                  </a:lnTo>
                  <a:lnTo>
                    <a:pt x="2722687" y="322863"/>
                  </a:lnTo>
                  <a:lnTo>
                    <a:pt x="2734525" y="319733"/>
                  </a:lnTo>
                  <a:lnTo>
                    <a:pt x="2746362" y="316130"/>
                  </a:lnTo>
                  <a:lnTo>
                    <a:pt x="2758200" y="311998"/>
                  </a:lnTo>
                  <a:lnTo>
                    <a:pt x="2770038" y="307277"/>
                  </a:lnTo>
                  <a:lnTo>
                    <a:pt x="2781876" y="301907"/>
                  </a:lnTo>
                  <a:lnTo>
                    <a:pt x="2793713" y="295831"/>
                  </a:lnTo>
                  <a:lnTo>
                    <a:pt x="2805551" y="288994"/>
                  </a:lnTo>
                  <a:lnTo>
                    <a:pt x="2817389" y="281351"/>
                  </a:lnTo>
                  <a:lnTo>
                    <a:pt x="2829227" y="272869"/>
                  </a:lnTo>
                  <a:lnTo>
                    <a:pt x="2841065" y="263531"/>
                  </a:lnTo>
                  <a:lnTo>
                    <a:pt x="2852902" y="253340"/>
                  </a:lnTo>
                  <a:lnTo>
                    <a:pt x="2864740" y="242326"/>
                  </a:lnTo>
                  <a:lnTo>
                    <a:pt x="2876578" y="230544"/>
                  </a:lnTo>
                  <a:lnTo>
                    <a:pt x="2888416" y="218081"/>
                  </a:lnTo>
                  <a:lnTo>
                    <a:pt x="2900253" y="205052"/>
                  </a:lnTo>
                  <a:lnTo>
                    <a:pt x="2912091" y="191597"/>
                  </a:lnTo>
                  <a:lnTo>
                    <a:pt x="2923929" y="177878"/>
                  </a:lnTo>
                  <a:lnTo>
                    <a:pt x="2935767" y="164070"/>
                  </a:lnTo>
                  <a:lnTo>
                    <a:pt x="2947604" y="150351"/>
                  </a:lnTo>
                  <a:lnTo>
                    <a:pt x="2959442" y="136896"/>
                  </a:lnTo>
                  <a:lnTo>
                    <a:pt x="2971280" y="123867"/>
                  </a:lnTo>
                  <a:lnTo>
                    <a:pt x="2983118" y="111404"/>
                  </a:lnTo>
                  <a:lnTo>
                    <a:pt x="2994956" y="99623"/>
                  </a:lnTo>
                  <a:lnTo>
                    <a:pt x="3006793" y="88608"/>
                  </a:lnTo>
                  <a:lnTo>
                    <a:pt x="3018631" y="78417"/>
                  </a:lnTo>
                  <a:lnTo>
                    <a:pt x="3030469" y="69079"/>
                  </a:lnTo>
                  <a:lnTo>
                    <a:pt x="3042307" y="60597"/>
                  </a:lnTo>
                  <a:lnTo>
                    <a:pt x="3054144" y="52954"/>
                  </a:lnTo>
                  <a:lnTo>
                    <a:pt x="3065982" y="46117"/>
                  </a:lnTo>
                  <a:lnTo>
                    <a:pt x="3077820" y="40041"/>
                  </a:lnTo>
                  <a:lnTo>
                    <a:pt x="3089658" y="34671"/>
                  </a:lnTo>
                  <a:lnTo>
                    <a:pt x="3101496" y="29951"/>
                  </a:lnTo>
                  <a:lnTo>
                    <a:pt x="3113333" y="25818"/>
                  </a:lnTo>
                  <a:lnTo>
                    <a:pt x="3125171" y="22216"/>
                  </a:lnTo>
                  <a:lnTo>
                    <a:pt x="3137009" y="19085"/>
                  </a:lnTo>
                  <a:lnTo>
                    <a:pt x="3148847" y="16373"/>
                  </a:lnTo>
                  <a:lnTo>
                    <a:pt x="3160684" y="14030"/>
                  </a:lnTo>
                  <a:lnTo>
                    <a:pt x="3172522" y="12010"/>
                  </a:lnTo>
                  <a:lnTo>
                    <a:pt x="3184360" y="10271"/>
                  </a:lnTo>
                  <a:lnTo>
                    <a:pt x="3196198" y="8778"/>
                  </a:lnTo>
                  <a:lnTo>
                    <a:pt x="3208035" y="7497"/>
                  </a:lnTo>
                  <a:lnTo>
                    <a:pt x="3219873" y="6399"/>
                  </a:lnTo>
                  <a:lnTo>
                    <a:pt x="3231711" y="5459"/>
                  </a:lnTo>
                  <a:lnTo>
                    <a:pt x="3243549" y="4655"/>
                  </a:lnTo>
                  <a:lnTo>
                    <a:pt x="3255387" y="3969"/>
                  </a:lnTo>
                  <a:lnTo>
                    <a:pt x="3267224" y="3382"/>
                  </a:lnTo>
                  <a:lnTo>
                    <a:pt x="3279062" y="2882"/>
                  </a:lnTo>
                  <a:lnTo>
                    <a:pt x="3290900" y="2455"/>
                  </a:lnTo>
                  <a:lnTo>
                    <a:pt x="3302738" y="2090"/>
                  </a:lnTo>
                  <a:lnTo>
                    <a:pt x="3314575" y="1780"/>
                  </a:lnTo>
                  <a:lnTo>
                    <a:pt x="3326413" y="1516"/>
                  </a:lnTo>
                  <a:lnTo>
                    <a:pt x="3338251" y="1290"/>
                  </a:lnTo>
                  <a:lnTo>
                    <a:pt x="3350089" y="1098"/>
                  </a:lnTo>
                  <a:lnTo>
                    <a:pt x="3361926" y="935"/>
                  </a:lnTo>
                  <a:lnTo>
                    <a:pt x="3373764" y="795"/>
                  </a:lnTo>
                  <a:lnTo>
                    <a:pt x="3385602" y="677"/>
                  </a:lnTo>
                  <a:lnTo>
                    <a:pt x="3397440" y="576"/>
                  </a:lnTo>
                  <a:lnTo>
                    <a:pt x="3409278" y="490"/>
                  </a:lnTo>
                  <a:lnTo>
                    <a:pt x="3421115" y="417"/>
                  </a:lnTo>
                  <a:lnTo>
                    <a:pt x="3432953" y="355"/>
                  </a:lnTo>
                  <a:lnTo>
                    <a:pt x="3444791" y="302"/>
                  </a:lnTo>
                  <a:lnTo>
                    <a:pt x="3456629" y="257"/>
                  </a:lnTo>
                  <a:lnTo>
                    <a:pt x="3468466" y="218"/>
                  </a:lnTo>
                  <a:lnTo>
                    <a:pt x="3480304" y="186"/>
                  </a:lnTo>
                  <a:lnTo>
                    <a:pt x="3492142" y="158"/>
                  </a:lnTo>
                  <a:lnTo>
                    <a:pt x="3503980" y="134"/>
                  </a:lnTo>
                  <a:lnTo>
                    <a:pt x="3515818" y="114"/>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58700">
                  <a:alpha val="100000"/>
                </a:srgbClr>
              </a:solidFill>
              <a:prstDash val="solid"/>
              <a:round/>
            </a:ln>
          </p:spPr>
          <p:txBody>
            <a:bodyPr/>
            <a:lstStyle/>
            <a:p>
              <a:endParaRPr/>
            </a:p>
          </p:txBody>
        </p:sp>
        <p:sp>
          <p:nvSpPr>
            <p:cNvPr id="21" name="pl21"/>
            <p:cNvSpPr/>
            <p:nvPr/>
          </p:nvSpPr>
          <p:spPr>
            <a:xfrm>
              <a:off x="2482252" y="5686871"/>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C99800">
                  <a:alpha val="100000"/>
                </a:srgbClr>
              </a:solidFill>
              <a:prstDash val="solid"/>
              <a:round/>
            </a:ln>
          </p:spPr>
          <p:txBody>
            <a:bodyPr/>
            <a:lstStyle/>
            <a:p>
              <a:endParaRPr/>
            </a:p>
          </p:txBody>
        </p:sp>
        <p:sp>
          <p:nvSpPr>
            <p:cNvPr id="22" name="pl22"/>
            <p:cNvSpPr/>
            <p:nvPr/>
          </p:nvSpPr>
          <p:spPr>
            <a:xfrm>
              <a:off x="2482252" y="1241531"/>
              <a:ext cx="4687757" cy="341834"/>
            </a:xfrm>
            <a:custGeom>
              <a:avLst/>
              <a:gdLst/>
              <a:ahLst/>
              <a:cxnLst/>
              <a:rect l="0" t="0" r="0" b="0"/>
              <a:pathLst>
                <a:path w="4687757" h="341834">
                  <a:moveTo>
                    <a:pt x="0" y="341834"/>
                  </a:moveTo>
                  <a:lnTo>
                    <a:pt x="11837" y="341814"/>
                  </a:lnTo>
                  <a:lnTo>
                    <a:pt x="23675" y="341790"/>
                  </a:lnTo>
                  <a:lnTo>
                    <a:pt x="35513" y="341763"/>
                  </a:lnTo>
                  <a:lnTo>
                    <a:pt x="47351" y="341730"/>
                  </a:lnTo>
                  <a:lnTo>
                    <a:pt x="59188" y="341692"/>
                  </a:lnTo>
                  <a:lnTo>
                    <a:pt x="71026" y="341646"/>
                  </a:lnTo>
                  <a:lnTo>
                    <a:pt x="82864" y="341594"/>
                  </a:lnTo>
                  <a:lnTo>
                    <a:pt x="94702" y="341531"/>
                  </a:lnTo>
                  <a:lnTo>
                    <a:pt x="106539" y="341458"/>
                  </a:lnTo>
                  <a:lnTo>
                    <a:pt x="118377" y="341372"/>
                  </a:lnTo>
                  <a:lnTo>
                    <a:pt x="130215" y="341271"/>
                  </a:lnTo>
                  <a:lnTo>
                    <a:pt x="142053" y="341153"/>
                  </a:lnTo>
                  <a:lnTo>
                    <a:pt x="153891" y="341014"/>
                  </a:lnTo>
                  <a:lnTo>
                    <a:pt x="165728" y="340850"/>
                  </a:lnTo>
                  <a:lnTo>
                    <a:pt x="177566" y="340658"/>
                  </a:lnTo>
                  <a:lnTo>
                    <a:pt x="189404" y="340433"/>
                  </a:lnTo>
                  <a:lnTo>
                    <a:pt x="201242" y="340168"/>
                  </a:lnTo>
                  <a:lnTo>
                    <a:pt x="213079" y="339858"/>
                  </a:lnTo>
                  <a:lnTo>
                    <a:pt x="224917" y="339494"/>
                  </a:lnTo>
                  <a:lnTo>
                    <a:pt x="236755" y="339067"/>
                  </a:lnTo>
                  <a:lnTo>
                    <a:pt x="248593" y="338566"/>
                  </a:lnTo>
                  <a:lnTo>
                    <a:pt x="260430" y="337980"/>
                  </a:lnTo>
                  <a:lnTo>
                    <a:pt x="272268" y="337293"/>
                  </a:lnTo>
                  <a:lnTo>
                    <a:pt x="284106" y="336489"/>
                  </a:lnTo>
                  <a:lnTo>
                    <a:pt x="295944" y="335550"/>
                  </a:lnTo>
                  <a:lnTo>
                    <a:pt x="307782" y="334452"/>
                  </a:lnTo>
                  <a:lnTo>
                    <a:pt x="319619" y="333170"/>
                  </a:lnTo>
                  <a:lnTo>
                    <a:pt x="331457" y="331677"/>
                  </a:lnTo>
                  <a:lnTo>
                    <a:pt x="343295" y="329938"/>
                  </a:lnTo>
                  <a:lnTo>
                    <a:pt x="355133" y="327918"/>
                  </a:lnTo>
                  <a:lnTo>
                    <a:pt x="366970" y="325575"/>
                  </a:lnTo>
                  <a:lnTo>
                    <a:pt x="378808" y="322863"/>
                  </a:lnTo>
                  <a:lnTo>
                    <a:pt x="390646" y="319733"/>
                  </a:lnTo>
                  <a:lnTo>
                    <a:pt x="402484" y="316130"/>
                  </a:lnTo>
                  <a:lnTo>
                    <a:pt x="414321" y="311998"/>
                  </a:lnTo>
                  <a:lnTo>
                    <a:pt x="426159" y="307277"/>
                  </a:lnTo>
                  <a:lnTo>
                    <a:pt x="437997" y="301907"/>
                  </a:lnTo>
                  <a:lnTo>
                    <a:pt x="449835" y="295831"/>
                  </a:lnTo>
                  <a:lnTo>
                    <a:pt x="461673" y="288994"/>
                  </a:lnTo>
                  <a:lnTo>
                    <a:pt x="473510" y="281351"/>
                  </a:lnTo>
                  <a:lnTo>
                    <a:pt x="485348" y="272869"/>
                  </a:lnTo>
                  <a:lnTo>
                    <a:pt x="497186" y="263531"/>
                  </a:lnTo>
                  <a:lnTo>
                    <a:pt x="509024" y="253340"/>
                  </a:lnTo>
                  <a:lnTo>
                    <a:pt x="520861" y="242326"/>
                  </a:lnTo>
                  <a:lnTo>
                    <a:pt x="532699" y="230544"/>
                  </a:lnTo>
                  <a:lnTo>
                    <a:pt x="544537" y="218081"/>
                  </a:lnTo>
                  <a:lnTo>
                    <a:pt x="556375" y="205052"/>
                  </a:lnTo>
                  <a:lnTo>
                    <a:pt x="568213" y="191597"/>
                  </a:lnTo>
                  <a:lnTo>
                    <a:pt x="580050" y="177878"/>
                  </a:lnTo>
                  <a:lnTo>
                    <a:pt x="591888" y="164070"/>
                  </a:lnTo>
                  <a:lnTo>
                    <a:pt x="603726" y="150351"/>
                  </a:lnTo>
                  <a:lnTo>
                    <a:pt x="615564" y="136896"/>
                  </a:lnTo>
                  <a:lnTo>
                    <a:pt x="627401" y="123867"/>
                  </a:lnTo>
                  <a:lnTo>
                    <a:pt x="639239" y="111404"/>
                  </a:lnTo>
                  <a:lnTo>
                    <a:pt x="651077" y="99623"/>
                  </a:lnTo>
                  <a:lnTo>
                    <a:pt x="662915" y="88608"/>
                  </a:lnTo>
                  <a:lnTo>
                    <a:pt x="674752" y="78417"/>
                  </a:lnTo>
                  <a:lnTo>
                    <a:pt x="686590" y="69079"/>
                  </a:lnTo>
                  <a:lnTo>
                    <a:pt x="698428" y="60597"/>
                  </a:lnTo>
                  <a:lnTo>
                    <a:pt x="710266" y="52954"/>
                  </a:lnTo>
                  <a:lnTo>
                    <a:pt x="722104" y="46117"/>
                  </a:lnTo>
                  <a:lnTo>
                    <a:pt x="733941" y="40041"/>
                  </a:lnTo>
                  <a:lnTo>
                    <a:pt x="745779" y="34671"/>
                  </a:lnTo>
                  <a:lnTo>
                    <a:pt x="757617" y="29951"/>
                  </a:lnTo>
                  <a:lnTo>
                    <a:pt x="769455" y="25818"/>
                  </a:lnTo>
                  <a:lnTo>
                    <a:pt x="781292" y="22216"/>
                  </a:lnTo>
                  <a:lnTo>
                    <a:pt x="793130" y="19085"/>
                  </a:lnTo>
                  <a:lnTo>
                    <a:pt x="804968" y="16373"/>
                  </a:lnTo>
                  <a:lnTo>
                    <a:pt x="816806" y="14030"/>
                  </a:lnTo>
                  <a:lnTo>
                    <a:pt x="828643" y="12010"/>
                  </a:lnTo>
                  <a:lnTo>
                    <a:pt x="840481" y="10271"/>
                  </a:lnTo>
                  <a:lnTo>
                    <a:pt x="852319" y="8778"/>
                  </a:lnTo>
                  <a:lnTo>
                    <a:pt x="864157" y="7497"/>
                  </a:lnTo>
                  <a:lnTo>
                    <a:pt x="875995" y="6399"/>
                  </a:lnTo>
                  <a:lnTo>
                    <a:pt x="887832" y="5459"/>
                  </a:lnTo>
                  <a:lnTo>
                    <a:pt x="899670" y="4655"/>
                  </a:lnTo>
                  <a:lnTo>
                    <a:pt x="911508" y="3969"/>
                  </a:lnTo>
                  <a:lnTo>
                    <a:pt x="923346" y="3382"/>
                  </a:lnTo>
                  <a:lnTo>
                    <a:pt x="935183" y="2882"/>
                  </a:lnTo>
                  <a:lnTo>
                    <a:pt x="947021" y="2455"/>
                  </a:lnTo>
                  <a:lnTo>
                    <a:pt x="958859" y="2090"/>
                  </a:lnTo>
                  <a:lnTo>
                    <a:pt x="970697" y="1780"/>
                  </a:lnTo>
                  <a:lnTo>
                    <a:pt x="982534" y="1516"/>
                  </a:lnTo>
                  <a:lnTo>
                    <a:pt x="994372" y="1290"/>
                  </a:lnTo>
                  <a:lnTo>
                    <a:pt x="1006210" y="1098"/>
                  </a:lnTo>
                  <a:lnTo>
                    <a:pt x="1018048" y="935"/>
                  </a:lnTo>
                  <a:lnTo>
                    <a:pt x="1029886" y="795"/>
                  </a:lnTo>
                  <a:lnTo>
                    <a:pt x="1041723" y="677"/>
                  </a:lnTo>
                  <a:lnTo>
                    <a:pt x="1053561" y="576"/>
                  </a:lnTo>
                  <a:lnTo>
                    <a:pt x="1065399" y="490"/>
                  </a:lnTo>
                  <a:lnTo>
                    <a:pt x="1077237" y="417"/>
                  </a:lnTo>
                  <a:lnTo>
                    <a:pt x="1089074" y="355"/>
                  </a:lnTo>
                  <a:lnTo>
                    <a:pt x="1100912" y="302"/>
                  </a:lnTo>
                  <a:lnTo>
                    <a:pt x="1112750" y="257"/>
                  </a:lnTo>
                  <a:lnTo>
                    <a:pt x="1124588" y="218"/>
                  </a:lnTo>
                  <a:lnTo>
                    <a:pt x="1136426" y="186"/>
                  </a:lnTo>
                  <a:lnTo>
                    <a:pt x="1148263" y="158"/>
                  </a:lnTo>
                  <a:lnTo>
                    <a:pt x="1160101" y="134"/>
                  </a:lnTo>
                  <a:lnTo>
                    <a:pt x="1171939" y="114"/>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A3A500">
                  <a:alpha val="100000"/>
                </a:srgbClr>
              </a:solidFill>
              <a:prstDash val="solid"/>
              <a:round/>
            </a:ln>
          </p:spPr>
          <p:txBody>
            <a:bodyPr/>
            <a:lstStyle/>
            <a:p>
              <a:endParaRPr/>
            </a:p>
          </p:txBody>
        </p:sp>
        <p:sp>
          <p:nvSpPr>
            <p:cNvPr id="23" name="pl23"/>
            <p:cNvSpPr/>
            <p:nvPr/>
          </p:nvSpPr>
          <p:spPr>
            <a:xfrm>
              <a:off x="2482252" y="4319189"/>
              <a:ext cx="4687757" cy="341719"/>
            </a:xfrm>
            <a:custGeom>
              <a:avLst/>
              <a:gdLst/>
              <a:ahLst/>
              <a:cxnLst/>
              <a:rect l="0" t="0" r="0" b="0"/>
              <a:pathLst>
                <a:path w="4687757" h="341719">
                  <a:moveTo>
                    <a:pt x="0" y="341719"/>
                  </a:moveTo>
                  <a:lnTo>
                    <a:pt x="11837" y="341699"/>
                  </a:lnTo>
                  <a:lnTo>
                    <a:pt x="23675" y="341676"/>
                  </a:lnTo>
                  <a:lnTo>
                    <a:pt x="35513" y="341648"/>
                  </a:lnTo>
                  <a:lnTo>
                    <a:pt x="47351" y="341615"/>
                  </a:lnTo>
                  <a:lnTo>
                    <a:pt x="59188" y="341577"/>
                  </a:lnTo>
                  <a:lnTo>
                    <a:pt x="71026" y="341532"/>
                  </a:lnTo>
                  <a:lnTo>
                    <a:pt x="82864" y="341479"/>
                  </a:lnTo>
                  <a:lnTo>
                    <a:pt x="94702" y="341417"/>
                  </a:lnTo>
                  <a:lnTo>
                    <a:pt x="106539" y="341344"/>
                  </a:lnTo>
                  <a:lnTo>
                    <a:pt x="118377" y="341258"/>
                  </a:lnTo>
                  <a:lnTo>
                    <a:pt x="130215" y="341157"/>
                  </a:lnTo>
                  <a:lnTo>
                    <a:pt x="142053" y="341038"/>
                  </a:lnTo>
                  <a:lnTo>
                    <a:pt x="153891" y="340899"/>
                  </a:lnTo>
                  <a:lnTo>
                    <a:pt x="165728" y="340735"/>
                  </a:lnTo>
                  <a:lnTo>
                    <a:pt x="177566" y="340543"/>
                  </a:lnTo>
                  <a:lnTo>
                    <a:pt x="189404" y="340318"/>
                  </a:lnTo>
                  <a:lnTo>
                    <a:pt x="201242" y="340054"/>
                  </a:lnTo>
                  <a:lnTo>
                    <a:pt x="213079" y="339743"/>
                  </a:lnTo>
                  <a:lnTo>
                    <a:pt x="224917" y="339379"/>
                  </a:lnTo>
                  <a:lnTo>
                    <a:pt x="236755" y="338952"/>
                  </a:lnTo>
                  <a:lnTo>
                    <a:pt x="248593" y="338451"/>
                  </a:lnTo>
                  <a:lnTo>
                    <a:pt x="260430" y="337865"/>
                  </a:lnTo>
                  <a:lnTo>
                    <a:pt x="272268" y="337178"/>
                  </a:lnTo>
                  <a:lnTo>
                    <a:pt x="284106" y="336375"/>
                  </a:lnTo>
                  <a:lnTo>
                    <a:pt x="295944" y="335435"/>
                  </a:lnTo>
                  <a:lnTo>
                    <a:pt x="307782" y="334337"/>
                  </a:lnTo>
                  <a:lnTo>
                    <a:pt x="319619" y="333056"/>
                  </a:lnTo>
                  <a:lnTo>
                    <a:pt x="331457" y="331562"/>
                  </a:lnTo>
                  <a:lnTo>
                    <a:pt x="343295" y="329824"/>
                  </a:lnTo>
                  <a:lnTo>
                    <a:pt x="355133" y="327803"/>
                  </a:lnTo>
                  <a:lnTo>
                    <a:pt x="366970" y="325460"/>
                  </a:lnTo>
                  <a:lnTo>
                    <a:pt x="378808" y="322748"/>
                  </a:lnTo>
                  <a:lnTo>
                    <a:pt x="390646" y="319618"/>
                  </a:lnTo>
                  <a:lnTo>
                    <a:pt x="402484" y="316015"/>
                  </a:lnTo>
                  <a:lnTo>
                    <a:pt x="414321" y="311883"/>
                  </a:lnTo>
                  <a:lnTo>
                    <a:pt x="426159" y="307162"/>
                  </a:lnTo>
                  <a:lnTo>
                    <a:pt x="437997" y="301792"/>
                  </a:lnTo>
                  <a:lnTo>
                    <a:pt x="449835" y="295716"/>
                  </a:lnTo>
                  <a:lnTo>
                    <a:pt x="461673" y="288879"/>
                  </a:lnTo>
                  <a:lnTo>
                    <a:pt x="473510" y="281237"/>
                  </a:lnTo>
                  <a:lnTo>
                    <a:pt x="485348" y="272755"/>
                  </a:lnTo>
                  <a:lnTo>
                    <a:pt x="497186" y="263416"/>
                  </a:lnTo>
                  <a:lnTo>
                    <a:pt x="509024" y="253225"/>
                  </a:lnTo>
                  <a:lnTo>
                    <a:pt x="520861" y="242211"/>
                  </a:lnTo>
                  <a:lnTo>
                    <a:pt x="532699" y="230429"/>
                  </a:lnTo>
                  <a:lnTo>
                    <a:pt x="544537" y="217966"/>
                  </a:lnTo>
                  <a:lnTo>
                    <a:pt x="556375" y="204937"/>
                  </a:lnTo>
                  <a:lnTo>
                    <a:pt x="568213" y="191483"/>
                  </a:lnTo>
                  <a:lnTo>
                    <a:pt x="580050" y="177764"/>
                  </a:lnTo>
                  <a:lnTo>
                    <a:pt x="591888" y="163955"/>
                  </a:lnTo>
                  <a:lnTo>
                    <a:pt x="603726" y="150236"/>
                  </a:lnTo>
                  <a:lnTo>
                    <a:pt x="615564" y="136781"/>
                  </a:lnTo>
                  <a:lnTo>
                    <a:pt x="627401" y="123752"/>
                  </a:lnTo>
                  <a:lnTo>
                    <a:pt x="639239" y="111290"/>
                  </a:lnTo>
                  <a:lnTo>
                    <a:pt x="651077" y="99508"/>
                  </a:lnTo>
                  <a:lnTo>
                    <a:pt x="662915" y="88493"/>
                  </a:lnTo>
                  <a:lnTo>
                    <a:pt x="674752" y="78303"/>
                  </a:lnTo>
                  <a:lnTo>
                    <a:pt x="686590" y="68964"/>
                  </a:lnTo>
                  <a:lnTo>
                    <a:pt x="698428" y="60482"/>
                  </a:lnTo>
                  <a:lnTo>
                    <a:pt x="710266" y="52840"/>
                  </a:lnTo>
                  <a:lnTo>
                    <a:pt x="722104" y="46003"/>
                  </a:lnTo>
                  <a:lnTo>
                    <a:pt x="733941" y="39926"/>
                  </a:lnTo>
                  <a:lnTo>
                    <a:pt x="745779" y="34557"/>
                  </a:lnTo>
                  <a:lnTo>
                    <a:pt x="757617" y="29836"/>
                  </a:lnTo>
                  <a:lnTo>
                    <a:pt x="769455" y="25704"/>
                  </a:lnTo>
                  <a:lnTo>
                    <a:pt x="781292" y="22101"/>
                  </a:lnTo>
                  <a:lnTo>
                    <a:pt x="793130" y="18971"/>
                  </a:lnTo>
                  <a:lnTo>
                    <a:pt x="804968" y="16259"/>
                  </a:lnTo>
                  <a:lnTo>
                    <a:pt x="816806" y="13916"/>
                  </a:lnTo>
                  <a:lnTo>
                    <a:pt x="828643" y="11895"/>
                  </a:lnTo>
                  <a:lnTo>
                    <a:pt x="840481" y="10157"/>
                  </a:lnTo>
                  <a:lnTo>
                    <a:pt x="852319" y="8663"/>
                  </a:lnTo>
                  <a:lnTo>
                    <a:pt x="864157" y="7382"/>
                  </a:lnTo>
                  <a:lnTo>
                    <a:pt x="875995" y="6284"/>
                  </a:lnTo>
                  <a:lnTo>
                    <a:pt x="887832" y="5344"/>
                  </a:lnTo>
                  <a:lnTo>
                    <a:pt x="899670" y="4541"/>
                  </a:lnTo>
                  <a:lnTo>
                    <a:pt x="911508" y="3854"/>
                  </a:lnTo>
                  <a:lnTo>
                    <a:pt x="923346" y="3267"/>
                  </a:lnTo>
                  <a:lnTo>
                    <a:pt x="935183" y="2767"/>
                  </a:lnTo>
                  <a:lnTo>
                    <a:pt x="947021" y="2340"/>
                  </a:lnTo>
                  <a:lnTo>
                    <a:pt x="958859" y="1976"/>
                  </a:lnTo>
                  <a:lnTo>
                    <a:pt x="970697" y="1665"/>
                  </a:lnTo>
                  <a:lnTo>
                    <a:pt x="982534" y="1401"/>
                  </a:lnTo>
                  <a:lnTo>
                    <a:pt x="994372" y="1175"/>
                  </a:lnTo>
                  <a:lnTo>
                    <a:pt x="1006210" y="983"/>
                  </a:lnTo>
                  <a:lnTo>
                    <a:pt x="1018048" y="820"/>
                  </a:lnTo>
                  <a:lnTo>
                    <a:pt x="1029886" y="681"/>
                  </a:lnTo>
                  <a:lnTo>
                    <a:pt x="1041723" y="562"/>
                  </a:lnTo>
                  <a:lnTo>
                    <a:pt x="1053561" y="461"/>
                  </a:lnTo>
                  <a:lnTo>
                    <a:pt x="1065399" y="375"/>
                  </a:lnTo>
                  <a:lnTo>
                    <a:pt x="1077237" y="302"/>
                  </a:lnTo>
                  <a:lnTo>
                    <a:pt x="1089074" y="240"/>
                  </a:lnTo>
                  <a:lnTo>
                    <a:pt x="1100912" y="187"/>
                  </a:lnTo>
                  <a:lnTo>
                    <a:pt x="1112750" y="142"/>
                  </a:lnTo>
                  <a:lnTo>
                    <a:pt x="1124588" y="104"/>
                  </a:lnTo>
                  <a:lnTo>
                    <a:pt x="1136426" y="71"/>
                  </a:lnTo>
                  <a:lnTo>
                    <a:pt x="1148263" y="43"/>
                  </a:lnTo>
                  <a:lnTo>
                    <a:pt x="1160101" y="20"/>
                  </a:lnTo>
                  <a:lnTo>
                    <a:pt x="1171939" y="0"/>
                  </a:lnTo>
                  <a:lnTo>
                    <a:pt x="1171939" y="0"/>
                  </a:lnTo>
                  <a:lnTo>
                    <a:pt x="1183777" y="20"/>
                  </a:lnTo>
                  <a:lnTo>
                    <a:pt x="1195614" y="43"/>
                  </a:lnTo>
                  <a:lnTo>
                    <a:pt x="1207452" y="71"/>
                  </a:lnTo>
                  <a:lnTo>
                    <a:pt x="1219290" y="104"/>
                  </a:lnTo>
                  <a:lnTo>
                    <a:pt x="1231128" y="142"/>
                  </a:lnTo>
                  <a:lnTo>
                    <a:pt x="1242965" y="187"/>
                  </a:lnTo>
                  <a:lnTo>
                    <a:pt x="1254803" y="240"/>
                  </a:lnTo>
                  <a:lnTo>
                    <a:pt x="1266641" y="302"/>
                  </a:lnTo>
                  <a:lnTo>
                    <a:pt x="1278479" y="375"/>
                  </a:lnTo>
                  <a:lnTo>
                    <a:pt x="1290317" y="461"/>
                  </a:lnTo>
                  <a:lnTo>
                    <a:pt x="1302154" y="562"/>
                  </a:lnTo>
                  <a:lnTo>
                    <a:pt x="1313992" y="681"/>
                  </a:lnTo>
                  <a:lnTo>
                    <a:pt x="1325830" y="820"/>
                  </a:lnTo>
                  <a:lnTo>
                    <a:pt x="1337668" y="983"/>
                  </a:lnTo>
                  <a:lnTo>
                    <a:pt x="1349505" y="1175"/>
                  </a:lnTo>
                  <a:lnTo>
                    <a:pt x="1361343" y="1401"/>
                  </a:lnTo>
                  <a:lnTo>
                    <a:pt x="1373181" y="1665"/>
                  </a:lnTo>
                  <a:lnTo>
                    <a:pt x="1385019" y="1976"/>
                  </a:lnTo>
                  <a:lnTo>
                    <a:pt x="1396856" y="2340"/>
                  </a:lnTo>
                  <a:lnTo>
                    <a:pt x="1408694" y="2767"/>
                  </a:lnTo>
                  <a:lnTo>
                    <a:pt x="1420532" y="3267"/>
                  </a:lnTo>
                  <a:lnTo>
                    <a:pt x="1432370" y="3854"/>
                  </a:lnTo>
                  <a:lnTo>
                    <a:pt x="1444208" y="4541"/>
                  </a:lnTo>
                  <a:lnTo>
                    <a:pt x="1456045" y="5344"/>
                  </a:lnTo>
                  <a:lnTo>
                    <a:pt x="1467883" y="6284"/>
                  </a:lnTo>
                  <a:lnTo>
                    <a:pt x="1479721" y="7382"/>
                  </a:lnTo>
                  <a:lnTo>
                    <a:pt x="1491559" y="8663"/>
                  </a:lnTo>
                  <a:lnTo>
                    <a:pt x="1503396" y="10157"/>
                  </a:lnTo>
                  <a:lnTo>
                    <a:pt x="1515234" y="11895"/>
                  </a:lnTo>
                  <a:lnTo>
                    <a:pt x="1527072" y="13916"/>
                  </a:lnTo>
                  <a:lnTo>
                    <a:pt x="1538910" y="16259"/>
                  </a:lnTo>
                  <a:lnTo>
                    <a:pt x="1550748" y="18971"/>
                  </a:lnTo>
                  <a:lnTo>
                    <a:pt x="1562585" y="22101"/>
                  </a:lnTo>
                  <a:lnTo>
                    <a:pt x="1574423" y="25704"/>
                  </a:lnTo>
                  <a:lnTo>
                    <a:pt x="1586261" y="29836"/>
                  </a:lnTo>
                  <a:lnTo>
                    <a:pt x="1598099" y="34557"/>
                  </a:lnTo>
                  <a:lnTo>
                    <a:pt x="1609936" y="39926"/>
                  </a:lnTo>
                  <a:lnTo>
                    <a:pt x="1621774" y="46003"/>
                  </a:lnTo>
                  <a:lnTo>
                    <a:pt x="1633612" y="52840"/>
                  </a:lnTo>
                  <a:lnTo>
                    <a:pt x="1645450" y="60482"/>
                  </a:lnTo>
                  <a:lnTo>
                    <a:pt x="1657287" y="68964"/>
                  </a:lnTo>
                  <a:lnTo>
                    <a:pt x="1669125" y="78303"/>
                  </a:lnTo>
                  <a:lnTo>
                    <a:pt x="1680963" y="88493"/>
                  </a:lnTo>
                  <a:lnTo>
                    <a:pt x="1692801" y="99508"/>
                  </a:lnTo>
                  <a:lnTo>
                    <a:pt x="1704639" y="111290"/>
                  </a:lnTo>
                  <a:lnTo>
                    <a:pt x="1716476" y="123752"/>
                  </a:lnTo>
                  <a:lnTo>
                    <a:pt x="1728314" y="136781"/>
                  </a:lnTo>
                  <a:lnTo>
                    <a:pt x="1740152" y="150236"/>
                  </a:lnTo>
                  <a:lnTo>
                    <a:pt x="1751990" y="163955"/>
                  </a:lnTo>
                  <a:lnTo>
                    <a:pt x="1763827" y="177764"/>
                  </a:lnTo>
                  <a:lnTo>
                    <a:pt x="1775665" y="191483"/>
                  </a:lnTo>
                  <a:lnTo>
                    <a:pt x="1787503" y="204937"/>
                  </a:lnTo>
                  <a:lnTo>
                    <a:pt x="1799341" y="217966"/>
                  </a:lnTo>
                  <a:lnTo>
                    <a:pt x="1811178" y="230429"/>
                  </a:lnTo>
                  <a:lnTo>
                    <a:pt x="1823016" y="242211"/>
                  </a:lnTo>
                  <a:lnTo>
                    <a:pt x="1834854" y="253225"/>
                  </a:lnTo>
                  <a:lnTo>
                    <a:pt x="1846692" y="263416"/>
                  </a:lnTo>
                  <a:lnTo>
                    <a:pt x="1858530" y="272755"/>
                  </a:lnTo>
                  <a:lnTo>
                    <a:pt x="1870367" y="281237"/>
                  </a:lnTo>
                  <a:lnTo>
                    <a:pt x="1882205" y="288879"/>
                  </a:lnTo>
                  <a:lnTo>
                    <a:pt x="1894043" y="295716"/>
                  </a:lnTo>
                  <a:lnTo>
                    <a:pt x="1905881" y="301792"/>
                  </a:lnTo>
                  <a:lnTo>
                    <a:pt x="1917718" y="307162"/>
                  </a:lnTo>
                  <a:lnTo>
                    <a:pt x="1929556" y="311883"/>
                  </a:lnTo>
                  <a:lnTo>
                    <a:pt x="1941394" y="316015"/>
                  </a:lnTo>
                  <a:lnTo>
                    <a:pt x="1953232" y="319618"/>
                  </a:lnTo>
                  <a:lnTo>
                    <a:pt x="1965069" y="322748"/>
                  </a:lnTo>
                  <a:lnTo>
                    <a:pt x="1976907" y="325460"/>
                  </a:lnTo>
                  <a:lnTo>
                    <a:pt x="1988745" y="327803"/>
                  </a:lnTo>
                  <a:lnTo>
                    <a:pt x="2000583" y="329824"/>
                  </a:lnTo>
                  <a:lnTo>
                    <a:pt x="2012421" y="331562"/>
                  </a:lnTo>
                  <a:lnTo>
                    <a:pt x="2024258" y="333056"/>
                  </a:lnTo>
                  <a:lnTo>
                    <a:pt x="2036096" y="334337"/>
                  </a:lnTo>
                  <a:lnTo>
                    <a:pt x="2047934" y="335435"/>
                  </a:lnTo>
                  <a:lnTo>
                    <a:pt x="2059772" y="336375"/>
                  </a:lnTo>
                  <a:lnTo>
                    <a:pt x="2071609" y="337178"/>
                  </a:lnTo>
                  <a:lnTo>
                    <a:pt x="2083447" y="337865"/>
                  </a:lnTo>
                  <a:lnTo>
                    <a:pt x="2095285" y="338451"/>
                  </a:lnTo>
                  <a:lnTo>
                    <a:pt x="2107123" y="338952"/>
                  </a:lnTo>
                  <a:lnTo>
                    <a:pt x="2118961" y="339379"/>
                  </a:lnTo>
                  <a:lnTo>
                    <a:pt x="2130798" y="339743"/>
                  </a:lnTo>
                  <a:lnTo>
                    <a:pt x="2142636" y="340054"/>
                  </a:lnTo>
                  <a:lnTo>
                    <a:pt x="2154474" y="340318"/>
                  </a:lnTo>
                  <a:lnTo>
                    <a:pt x="2166312" y="340543"/>
                  </a:lnTo>
                  <a:lnTo>
                    <a:pt x="2178149" y="340735"/>
                  </a:lnTo>
                  <a:lnTo>
                    <a:pt x="2189987" y="340899"/>
                  </a:lnTo>
                  <a:lnTo>
                    <a:pt x="2201825" y="341038"/>
                  </a:lnTo>
                  <a:lnTo>
                    <a:pt x="2213663" y="341157"/>
                  </a:lnTo>
                  <a:lnTo>
                    <a:pt x="2225500" y="341258"/>
                  </a:lnTo>
                  <a:lnTo>
                    <a:pt x="2237338" y="341344"/>
                  </a:lnTo>
                  <a:lnTo>
                    <a:pt x="2249176" y="341417"/>
                  </a:lnTo>
                  <a:lnTo>
                    <a:pt x="2261014" y="341479"/>
                  </a:lnTo>
                  <a:lnTo>
                    <a:pt x="2272852" y="341532"/>
                  </a:lnTo>
                  <a:lnTo>
                    <a:pt x="2284689" y="341577"/>
                  </a:lnTo>
                  <a:lnTo>
                    <a:pt x="2296527" y="341615"/>
                  </a:lnTo>
                  <a:lnTo>
                    <a:pt x="2308365" y="341648"/>
                  </a:lnTo>
                  <a:lnTo>
                    <a:pt x="2320203" y="341676"/>
                  </a:lnTo>
                  <a:lnTo>
                    <a:pt x="2332040" y="341699"/>
                  </a:lnTo>
                  <a:lnTo>
                    <a:pt x="2343878" y="341719"/>
                  </a:lnTo>
                  <a:lnTo>
                    <a:pt x="2343878" y="341719"/>
                  </a:lnTo>
                  <a:lnTo>
                    <a:pt x="2355716" y="341699"/>
                  </a:lnTo>
                  <a:lnTo>
                    <a:pt x="2367554" y="341676"/>
                  </a:lnTo>
                  <a:lnTo>
                    <a:pt x="2379391" y="341648"/>
                  </a:lnTo>
                  <a:lnTo>
                    <a:pt x="2391229" y="341615"/>
                  </a:lnTo>
                  <a:lnTo>
                    <a:pt x="2403067" y="341577"/>
                  </a:lnTo>
                  <a:lnTo>
                    <a:pt x="2414905" y="341532"/>
                  </a:lnTo>
                  <a:lnTo>
                    <a:pt x="2426743" y="341479"/>
                  </a:lnTo>
                  <a:lnTo>
                    <a:pt x="2438580" y="341417"/>
                  </a:lnTo>
                  <a:lnTo>
                    <a:pt x="2450418" y="341344"/>
                  </a:lnTo>
                  <a:lnTo>
                    <a:pt x="2462256" y="341258"/>
                  </a:lnTo>
                  <a:lnTo>
                    <a:pt x="2474094" y="341157"/>
                  </a:lnTo>
                  <a:lnTo>
                    <a:pt x="2485931" y="341038"/>
                  </a:lnTo>
                  <a:lnTo>
                    <a:pt x="2497769" y="340899"/>
                  </a:lnTo>
                  <a:lnTo>
                    <a:pt x="2509607" y="340735"/>
                  </a:lnTo>
                  <a:lnTo>
                    <a:pt x="2521445" y="340543"/>
                  </a:lnTo>
                  <a:lnTo>
                    <a:pt x="2533283" y="340318"/>
                  </a:lnTo>
                  <a:lnTo>
                    <a:pt x="2545120" y="340054"/>
                  </a:lnTo>
                  <a:lnTo>
                    <a:pt x="2556958" y="339743"/>
                  </a:lnTo>
                  <a:lnTo>
                    <a:pt x="2568796" y="339379"/>
                  </a:lnTo>
                  <a:lnTo>
                    <a:pt x="2580634" y="338952"/>
                  </a:lnTo>
                  <a:lnTo>
                    <a:pt x="2592471" y="338451"/>
                  </a:lnTo>
                  <a:lnTo>
                    <a:pt x="2604309" y="337865"/>
                  </a:lnTo>
                  <a:lnTo>
                    <a:pt x="2616147" y="337178"/>
                  </a:lnTo>
                  <a:lnTo>
                    <a:pt x="2627985" y="336375"/>
                  </a:lnTo>
                  <a:lnTo>
                    <a:pt x="2639822" y="335435"/>
                  </a:lnTo>
                  <a:lnTo>
                    <a:pt x="2651660" y="334337"/>
                  </a:lnTo>
                  <a:lnTo>
                    <a:pt x="2663498" y="333056"/>
                  </a:lnTo>
                  <a:lnTo>
                    <a:pt x="2675336" y="331562"/>
                  </a:lnTo>
                  <a:lnTo>
                    <a:pt x="2687174" y="329824"/>
                  </a:lnTo>
                  <a:lnTo>
                    <a:pt x="2699011" y="327803"/>
                  </a:lnTo>
                  <a:lnTo>
                    <a:pt x="2710849" y="325460"/>
                  </a:lnTo>
                  <a:lnTo>
                    <a:pt x="2722687" y="322748"/>
                  </a:lnTo>
                  <a:lnTo>
                    <a:pt x="2734525" y="319618"/>
                  </a:lnTo>
                  <a:lnTo>
                    <a:pt x="2746362" y="316015"/>
                  </a:lnTo>
                  <a:lnTo>
                    <a:pt x="2758200" y="311883"/>
                  </a:lnTo>
                  <a:lnTo>
                    <a:pt x="2770038" y="307162"/>
                  </a:lnTo>
                  <a:lnTo>
                    <a:pt x="2781876" y="301792"/>
                  </a:lnTo>
                  <a:lnTo>
                    <a:pt x="2793713" y="295716"/>
                  </a:lnTo>
                  <a:lnTo>
                    <a:pt x="2805551" y="288879"/>
                  </a:lnTo>
                  <a:lnTo>
                    <a:pt x="2817389" y="281237"/>
                  </a:lnTo>
                  <a:lnTo>
                    <a:pt x="2829227" y="272755"/>
                  </a:lnTo>
                  <a:lnTo>
                    <a:pt x="2841065" y="263416"/>
                  </a:lnTo>
                  <a:lnTo>
                    <a:pt x="2852902" y="253225"/>
                  </a:lnTo>
                  <a:lnTo>
                    <a:pt x="2864740" y="242211"/>
                  </a:lnTo>
                  <a:lnTo>
                    <a:pt x="2876578" y="230429"/>
                  </a:lnTo>
                  <a:lnTo>
                    <a:pt x="2888416" y="217966"/>
                  </a:lnTo>
                  <a:lnTo>
                    <a:pt x="2900253" y="204937"/>
                  </a:lnTo>
                  <a:lnTo>
                    <a:pt x="2912091" y="191483"/>
                  </a:lnTo>
                  <a:lnTo>
                    <a:pt x="2923929" y="177764"/>
                  </a:lnTo>
                  <a:lnTo>
                    <a:pt x="2935767" y="163955"/>
                  </a:lnTo>
                  <a:lnTo>
                    <a:pt x="2947604" y="150236"/>
                  </a:lnTo>
                  <a:lnTo>
                    <a:pt x="2959442" y="136781"/>
                  </a:lnTo>
                  <a:lnTo>
                    <a:pt x="2971280" y="123752"/>
                  </a:lnTo>
                  <a:lnTo>
                    <a:pt x="2983118" y="111290"/>
                  </a:lnTo>
                  <a:lnTo>
                    <a:pt x="2994956" y="99508"/>
                  </a:lnTo>
                  <a:lnTo>
                    <a:pt x="3006793" y="88493"/>
                  </a:lnTo>
                  <a:lnTo>
                    <a:pt x="3018631" y="78303"/>
                  </a:lnTo>
                  <a:lnTo>
                    <a:pt x="3030469" y="68964"/>
                  </a:lnTo>
                  <a:lnTo>
                    <a:pt x="3042307" y="60482"/>
                  </a:lnTo>
                  <a:lnTo>
                    <a:pt x="3054144" y="52840"/>
                  </a:lnTo>
                  <a:lnTo>
                    <a:pt x="3065982" y="46003"/>
                  </a:lnTo>
                  <a:lnTo>
                    <a:pt x="3077820" y="39926"/>
                  </a:lnTo>
                  <a:lnTo>
                    <a:pt x="3089658" y="34557"/>
                  </a:lnTo>
                  <a:lnTo>
                    <a:pt x="3101496" y="29836"/>
                  </a:lnTo>
                  <a:lnTo>
                    <a:pt x="3113333" y="25704"/>
                  </a:lnTo>
                  <a:lnTo>
                    <a:pt x="3125171" y="22101"/>
                  </a:lnTo>
                  <a:lnTo>
                    <a:pt x="3137009" y="18971"/>
                  </a:lnTo>
                  <a:lnTo>
                    <a:pt x="3148847" y="16259"/>
                  </a:lnTo>
                  <a:lnTo>
                    <a:pt x="3160684" y="13916"/>
                  </a:lnTo>
                  <a:lnTo>
                    <a:pt x="3172522" y="11895"/>
                  </a:lnTo>
                  <a:lnTo>
                    <a:pt x="3184360" y="10157"/>
                  </a:lnTo>
                  <a:lnTo>
                    <a:pt x="3196198" y="8663"/>
                  </a:lnTo>
                  <a:lnTo>
                    <a:pt x="3208035" y="7382"/>
                  </a:lnTo>
                  <a:lnTo>
                    <a:pt x="3219873" y="6284"/>
                  </a:lnTo>
                  <a:lnTo>
                    <a:pt x="3231711" y="5344"/>
                  </a:lnTo>
                  <a:lnTo>
                    <a:pt x="3243549" y="4541"/>
                  </a:lnTo>
                  <a:lnTo>
                    <a:pt x="3255387" y="3854"/>
                  </a:lnTo>
                  <a:lnTo>
                    <a:pt x="3267224" y="3267"/>
                  </a:lnTo>
                  <a:lnTo>
                    <a:pt x="3279062" y="2767"/>
                  </a:lnTo>
                  <a:lnTo>
                    <a:pt x="3290900" y="2340"/>
                  </a:lnTo>
                  <a:lnTo>
                    <a:pt x="3302738" y="1976"/>
                  </a:lnTo>
                  <a:lnTo>
                    <a:pt x="3314575" y="1665"/>
                  </a:lnTo>
                  <a:lnTo>
                    <a:pt x="3326413" y="1401"/>
                  </a:lnTo>
                  <a:lnTo>
                    <a:pt x="3338251" y="1175"/>
                  </a:lnTo>
                  <a:lnTo>
                    <a:pt x="3350089" y="983"/>
                  </a:lnTo>
                  <a:lnTo>
                    <a:pt x="3361926" y="820"/>
                  </a:lnTo>
                  <a:lnTo>
                    <a:pt x="3373764" y="681"/>
                  </a:lnTo>
                  <a:lnTo>
                    <a:pt x="3385602" y="562"/>
                  </a:lnTo>
                  <a:lnTo>
                    <a:pt x="3397440" y="461"/>
                  </a:lnTo>
                  <a:lnTo>
                    <a:pt x="3409278" y="375"/>
                  </a:lnTo>
                  <a:lnTo>
                    <a:pt x="3421115" y="302"/>
                  </a:lnTo>
                  <a:lnTo>
                    <a:pt x="3432953" y="240"/>
                  </a:lnTo>
                  <a:lnTo>
                    <a:pt x="3444791" y="187"/>
                  </a:lnTo>
                  <a:lnTo>
                    <a:pt x="3456629" y="142"/>
                  </a:lnTo>
                  <a:lnTo>
                    <a:pt x="3468466" y="104"/>
                  </a:lnTo>
                  <a:lnTo>
                    <a:pt x="3480304" y="71"/>
                  </a:lnTo>
                  <a:lnTo>
                    <a:pt x="3492142" y="43"/>
                  </a:lnTo>
                  <a:lnTo>
                    <a:pt x="3503980" y="20"/>
                  </a:lnTo>
                  <a:lnTo>
                    <a:pt x="3515818" y="0"/>
                  </a:lnTo>
                  <a:lnTo>
                    <a:pt x="3515818" y="0"/>
                  </a:lnTo>
                  <a:lnTo>
                    <a:pt x="3527655" y="20"/>
                  </a:lnTo>
                  <a:lnTo>
                    <a:pt x="3539493" y="43"/>
                  </a:lnTo>
                  <a:lnTo>
                    <a:pt x="3551331" y="71"/>
                  </a:lnTo>
                  <a:lnTo>
                    <a:pt x="3563169" y="104"/>
                  </a:lnTo>
                  <a:lnTo>
                    <a:pt x="3575006" y="142"/>
                  </a:lnTo>
                  <a:lnTo>
                    <a:pt x="3586844" y="187"/>
                  </a:lnTo>
                  <a:lnTo>
                    <a:pt x="3598682" y="240"/>
                  </a:lnTo>
                  <a:lnTo>
                    <a:pt x="3610520" y="302"/>
                  </a:lnTo>
                  <a:lnTo>
                    <a:pt x="3622357" y="375"/>
                  </a:lnTo>
                  <a:lnTo>
                    <a:pt x="3634195" y="461"/>
                  </a:lnTo>
                  <a:lnTo>
                    <a:pt x="3646033" y="562"/>
                  </a:lnTo>
                  <a:lnTo>
                    <a:pt x="3657871" y="681"/>
                  </a:lnTo>
                  <a:lnTo>
                    <a:pt x="3669709" y="820"/>
                  </a:lnTo>
                  <a:lnTo>
                    <a:pt x="3681546" y="983"/>
                  </a:lnTo>
                  <a:lnTo>
                    <a:pt x="3693384" y="1175"/>
                  </a:lnTo>
                  <a:lnTo>
                    <a:pt x="3705222" y="1401"/>
                  </a:lnTo>
                  <a:lnTo>
                    <a:pt x="3717060" y="1665"/>
                  </a:lnTo>
                  <a:lnTo>
                    <a:pt x="3728897" y="1976"/>
                  </a:lnTo>
                  <a:lnTo>
                    <a:pt x="3740735" y="2340"/>
                  </a:lnTo>
                  <a:lnTo>
                    <a:pt x="3752573" y="2767"/>
                  </a:lnTo>
                  <a:lnTo>
                    <a:pt x="3764411" y="3267"/>
                  </a:lnTo>
                  <a:lnTo>
                    <a:pt x="3776248" y="3854"/>
                  </a:lnTo>
                  <a:lnTo>
                    <a:pt x="3788086" y="4541"/>
                  </a:lnTo>
                  <a:lnTo>
                    <a:pt x="3799924" y="5344"/>
                  </a:lnTo>
                  <a:lnTo>
                    <a:pt x="3811762" y="6284"/>
                  </a:lnTo>
                  <a:lnTo>
                    <a:pt x="3823600" y="7382"/>
                  </a:lnTo>
                  <a:lnTo>
                    <a:pt x="3835437" y="8663"/>
                  </a:lnTo>
                  <a:lnTo>
                    <a:pt x="3847275" y="10157"/>
                  </a:lnTo>
                  <a:lnTo>
                    <a:pt x="3859113" y="11895"/>
                  </a:lnTo>
                  <a:lnTo>
                    <a:pt x="3870951" y="13916"/>
                  </a:lnTo>
                  <a:lnTo>
                    <a:pt x="3882788" y="16259"/>
                  </a:lnTo>
                  <a:lnTo>
                    <a:pt x="3894626" y="18971"/>
                  </a:lnTo>
                  <a:lnTo>
                    <a:pt x="3906464" y="22101"/>
                  </a:lnTo>
                  <a:lnTo>
                    <a:pt x="3918302" y="25704"/>
                  </a:lnTo>
                  <a:lnTo>
                    <a:pt x="3930139" y="29836"/>
                  </a:lnTo>
                  <a:lnTo>
                    <a:pt x="3941977" y="34557"/>
                  </a:lnTo>
                  <a:lnTo>
                    <a:pt x="3953815" y="39926"/>
                  </a:lnTo>
                  <a:lnTo>
                    <a:pt x="3965653" y="46003"/>
                  </a:lnTo>
                  <a:lnTo>
                    <a:pt x="3977491" y="52840"/>
                  </a:lnTo>
                  <a:lnTo>
                    <a:pt x="3989328" y="60482"/>
                  </a:lnTo>
                  <a:lnTo>
                    <a:pt x="4001166" y="68964"/>
                  </a:lnTo>
                  <a:lnTo>
                    <a:pt x="4013004" y="78303"/>
                  </a:lnTo>
                  <a:lnTo>
                    <a:pt x="4024842" y="88493"/>
                  </a:lnTo>
                  <a:lnTo>
                    <a:pt x="4036679" y="99508"/>
                  </a:lnTo>
                  <a:lnTo>
                    <a:pt x="4048517" y="111290"/>
                  </a:lnTo>
                  <a:lnTo>
                    <a:pt x="4060355" y="123752"/>
                  </a:lnTo>
                  <a:lnTo>
                    <a:pt x="4072193" y="136781"/>
                  </a:lnTo>
                  <a:lnTo>
                    <a:pt x="4084031" y="150236"/>
                  </a:lnTo>
                  <a:lnTo>
                    <a:pt x="4095868" y="163955"/>
                  </a:lnTo>
                  <a:lnTo>
                    <a:pt x="4107706" y="177764"/>
                  </a:lnTo>
                  <a:lnTo>
                    <a:pt x="4119544" y="191483"/>
                  </a:lnTo>
                  <a:lnTo>
                    <a:pt x="4131382" y="204937"/>
                  </a:lnTo>
                  <a:lnTo>
                    <a:pt x="4143219" y="217966"/>
                  </a:lnTo>
                  <a:lnTo>
                    <a:pt x="4155057" y="230429"/>
                  </a:lnTo>
                  <a:lnTo>
                    <a:pt x="4166895" y="242211"/>
                  </a:lnTo>
                  <a:lnTo>
                    <a:pt x="4178733" y="253225"/>
                  </a:lnTo>
                  <a:lnTo>
                    <a:pt x="4190570" y="263416"/>
                  </a:lnTo>
                  <a:lnTo>
                    <a:pt x="4202408" y="272755"/>
                  </a:lnTo>
                  <a:lnTo>
                    <a:pt x="4214246" y="281237"/>
                  </a:lnTo>
                  <a:lnTo>
                    <a:pt x="4226084" y="288879"/>
                  </a:lnTo>
                  <a:lnTo>
                    <a:pt x="4237922" y="295716"/>
                  </a:lnTo>
                  <a:lnTo>
                    <a:pt x="4249759" y="301792"/>
                  </a:lnTo>
                  <a:lnTo>
                    <a:pt x="4261597" y="307162"/>
                  </a:lnTo>
                  <a:lnTo>
                    <a:pt x="4273435" y="311883"/>
                  </a:lnTo>
                  <a:lnTo>
                    <a:pt x="4285273" y="316015"/>
                  </a:lnTo>
                  <a:lnTo>
                    <a:pt x="4297110" y="319618"/>
                  </a:lnTo>
                  <a:lnTo>
                    <a:pt x="4308948" y="322748"/>
                  </a:lnTo>
                  <a:lnTo>
                    <a:pt x="4320786" y="325460"/>
                  </a:lnTo>
                  <a:lnTo>
                    <a:pt x="4332624" y="327803"/>
                  </a:lnTo>
                  <a:lnTo>
                    <a:pt x="4344461" y="329824"/>
                  </a:lnTo>
                  <a:lnTo>
                    <a:pt x="4356299" y="331562"/>
                  </a:lnTo>
                  <a:lnTo>
                    <a:pt x="4368137" y="333056"/>
                  </a:lnTo>
                  <a:lnTo>
                    <a:pt x="4379975" y="334337"/>
                  </a:lnTo>
                  <a:lnTo>
                    <a:pt x="4391813" y="335435"/>
                  </a:lnTo>
                  <a:lnTo>
                    <a:pt x="4403650" y="336375"/>
                  </a:lnTo>
                  <a:lnTo>
                    <a:pt x="4415488" y="337178"/>
                  </a:lnTo>
                  <a:lnTo>
                    <a:pt x="4427326" y="337865"/>
                  </a:lnTo>
                  <a:lnTo>
                    <a:pt x="4439164" y="338451"/>
                  </a:lnTo>
                  <a:lnTo>
                    <a:pt x="4451001" y="338952"/>
                  </a:lnTo>
                  <a:lnTo>
                    <a:pt x="4462839" y="339379"/>
                  </a:lnTo>
                  <a:lnTo>
                    <a:pt x="4474677" y="339743"/>
                  </a:lnTo>
                  <a:lnTo>
                    <a:pt x="4486515" y="340054"/>
                  </a:lnTo>
                  <a:lnTo>
                    <a:pt x="4498352" y="340318"/>
                  </a:lnTo>
                  <a:lnTo>
                    <a:pt x="4510190" y="340543"/>
                  </a:lnTo>
                  <a:lnTo>
                    <a:pt x="4522028" y="340735"/>
                  </a:lnTo>
                  <a:lnTo>
                    <a:pt x="4533866" y="340899"/>
                  </a:lnTo>
                  <a:lnTo>
                    <a:pt x="4545704" y="341038"/>
                  </a:lnTo>
                  <a:lnTo>
                    <a:pt x="4557541" y="341157"/>
                  </a:lnTo>
                  <a:lnTo>
                    <a:pt x="4569379" y="341258"/>
                  </a:lnTo>
                  <a:lnTo>
                    <a:pt x="4581217" y="341344"/>
                  </a:lnTo>
                  <a:lnTo>
                    <a:pt x="4593055" y="341417"/>
                  </a:lnTo>
                  <a:lnTo>
                    <a:pt x="4604892" y="341479"/>
                  </a:lnTo>
                  <a:lnTo>
                    <a:pt x="4616730" y="341532"/>
                  </a:lnTo>
                  <a:lnTo>
                    <a:pt x="4628568" y="341577"/>
                  </a:lnTo>
                  <a:lnTo>
                    <a:pt x="4640406" y="341615"/>
                  </a:lnTo>
                  <a:lnTo>
                    <a:pt x="4652244" y="341648"/>
                  </a:lnTo>
                  <a:lnTo>
                    <a:pt x="4664081" y="341676"/>
                  </a:lnTo>
                  <a:lnTo>
                    <a:pt x="4675919" y="341699"/>
                  </a:lnTo>
                  <a:lnTo>
                    <a:pt x="4687757" y="341719"/>
                  </a:lnTo>
                </a:path>
              </a:pathLst>
            </a:custGeom>
            <a:ln w="40651" cap="flat">
              <a:solidFill>
                <a:srgbClr val="6BB100">
                  <a:alpha val="100000"/>
                </a:srgbClr>
              </a:solidFill>
              <a:prstDash val="solid"/>
              <a:round/>
            </a:ln>
          </p:spPr>
          <p:txBody>
            <a:bodyPr/>
            <a:lstStyle/>
            <a:p>
              <a:endParaRPr/>
            </a:p>
          </p:txBody>
        </p:sp>
        <p:sp>
          <p:nvSpPr>
            <p:cNvPr id="24" name="pl24"/>
            <p:cNvSpPr/>
            <p:nvPr/>
          </p:nvSpPr>
          <p:spPr>
            <a:xfrm>
              <a:off x="2482252" y="5002973"/>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A38">
                  <a:alpha val="100000"/>
                </a:srgbClr>
              </a:solidFill>
              <a:prstDash val="solid"/>
              <a:round/>
            </a:ln>
          </p:spPr>
          <p:txBody>
            <a:bodyPr/>
            <a:lstStyle/>
            <a:p>
              <a:endParaRPr/>
            </a:p>
          </p:txBody>
        </p:sp>
        <p:sp>
          <p:nvSpPr>
            <p:cNvPr id="25" name="pl25"/>
            <p:cNvSpPr/>
            <p:nvPr/>
          </p:nvSpPr>
          <p:spPr>
            <a:xfrm>
              <a:off x="2482252" y="1583480"/>
              <a:ext cx="4687757" cy="341949"/>
            </a:xfrm>
            <a:custGeom>
              <a:avLst/>
              <a:gdLst/>
              <a:ahLst/>
              <a:cxnLst/>
              <a:rect l="0" t="0" r="0" b="0"/>
              <a:pathLst>
                <a:path w="4687757" h="341949">
                  <a:moveTo>
                    <a:pt x="0" y="341949"/>
                  </a:moveTo>
                  <a:lnTo>
                    <a:pt x="11837" y="341949"/>
                  </a:lnTo>
                  <a:lnTo>
                    <a:pt x="23675" y="341949"/>
                  </a:lnTo>
                  <a:lnTo>
                    <a:pt x="35513" y="341949"/>
                  </a:lnTo>
                  <a:lnTo>
                    <a:pt x="47351" y="341949"/>
                  </a:lnTo>
                  <a:lnTo>
                    <a:pt x="59188" y="341949"/>
                  </a:lnTo>
                  <a:lnTo>
                    <a:pt x="71026" y="341949"/>
                  </a:lnTo>
                  <a:lnTo>
                    <a:pt x="82864" y="341949"/>
                  </a:lnTo>
                  <a:lnTo>
                    <a:pt x="94702" y="341949"/>
                  </a:lnTo>
                  <a:lnTo>
                    <a:pt x="106539" y="341949"/>
                  </a:lnTo>
                  <a:lnTo>
                    <a:pt x="118377" y="341949"/>
                  </a:lnTo>
                  <a:lnTo>
                    <a:pt x="130215" y="341949"/>
                  </a:lnTo>
                  <a:lnTo>
                    <a:pt x="142053" y="341949"/>
                  </a:lnTo>
                  <a:lnTo>
                    <a:pt x="153891" y="341949"/>
                  </a:lnTo>
                  <a:lnTo>
                    <a:pt x="165728" y="341949"/>
                  </a:lnTo>
                  <a:lnTo>
                    <a:pt x="177566" y="341949"/>
                  </a:lnTo>
                  <a:lnTo>
                    <a:pt x="189404" y="341949"/>
                  </a:lnTo>
                  <a:lnTo>
                    <a:pt x="201242" y="341949"/>
                  </a:lnTo>
                  <a:lnTo>
                    <a:pt x="213079" y="341949"/>
                  </a:lnTo>
                  <a:lnTo>
                    <a:pt x="224917" y="341949"/>
                  </a:lnTo>
                  <a:lnTo>
                    <a:pt x="236755" y="341949"/>
                  </a:lnTo>
                  <a:lnTo>
                    <a:pt x="248593" y="341949"/>
                  </a:lnTo>
                  <a:lnTo>
                    <a:pt x="260430" y="341949"/>
                  </a:lnTo>
                  <a:lnTo>
                    <a:pt x="272268" y="341949"/>
                  </a:lnTo>
                  <a:lnTo>
                    <a:pt x="284106" y="341949"/>
                  </a:lnTo>
                  <a:lnTo>
                    <a:pt x="295944" y="341949"/>
                  </a:lnTo>
                  <a:lnTo>
                    <a:pt x="307782" y="341949"/>
                  </a:lnTo>
                  <a:lnTo>
                    <a:pt x="319619" y="341949"/>
                  </a:lnTo>
                  <a:lnTo>
                    <a:pt x="331457" y="341949"/>
                  </a:lnTo>
                  <a:lnTo>
                    <a:pt x="343295" y="341949"/>
                  </a:lnTo>
                  <a:lnTo>
                    <a:pt x="355133" y="341949"/>
                  </a:lnTo>
                  <a:lnTo>
                    <a:pt x="366970" y="341949"/>
                  </a:lnTo>
                  <a:lnTo>
                    <a:pt x="378808" y="341949"/>
                  </a:lnTo>
                  <a:lnTo>
                    <a:pt x="390646" y="341949"/>
                  </a:lnTo>
                  <a:lnTo>
                    <a:pt x="402484" y="341949"/>
                  </a:lnTo>
                  <a:lnTo>
                    <a:pt x="414321" y="341949"/>
                  </a:lnTo>
                  <a:lnTo>
                    <a:pt x="426159" y="341949"/>
                  </a:lnTo>
                  <a:lnTo>
                    <a:pt x="437997" y="341949"/>
                  </a:lnTo>
                  <a:lnTo>
                    <a:pt x="449835" y="341949"/>
                  </a:lnTo>
                  <a:lnTo>
                    <a:pt x="461673" y="341949"/>
                  </a:lnTo>
                  <a:lnTo>
                    <a:pt x="473510" y="341949"/>
                  </a:lnTo>
                  <a:lnTo>
                    <a:pt x="485348" y="341949"/>
                  </a:lnTo>
                  <a:lnTo>
                    <a:pt x="497186" y="341949"/>
                  </a:lnTo>
                  <a:lnTo>
                    <a:pt x="509024" y="341949"/>
                  </a:lnTo>
                  <a:lnTo>
                    <a:pt x="520861" y="341949"/>
                  </a:lnTo>
                  <a:lnTo>
                    <a:pt x="532699" y="341949"/>
                  </a:lnTo>
                  <a:lnTo>
                    <a:pt x="544537" y="341949"/>
                  </a:lnTo>
                  <a:lnTo>
                    <a:pt x="556375" y="341949"/>
                  </a:lnTo>
                  <a:lnTo>
                    <a:pt x="568213" y="341949"/>
                  </a:lnTo>
                  <a:lnTo>
                    <a:pt x="580050" y="341949"/>
                  </a:lnTo>
                  <a:lnTo>
                    <a:pt x="591888" y="341949"/>
                  </a:lnTo>
                  <a:lnTo>
                    <a:pt x="603726" y="341949"/>
                  </a:lnTo>
                  <a:lnTo>
                    <a:pt x="615564" y="341949"/>
                  </a:lnTo>
                  <a:lnTo>
                    <a:pt x="627401" y="341949"/>
                  </a:lnTo>
                  <a:lnTo>
                    <a:pt x="639239" y="341949"/>
                  </a:lnTo>
                  <a:lnTo>
                    <a:pt x="651077" y="341949"/>
                  </a:lnTo>
                  <a:lnTo>
                    <a:pt x="662915" y="341949"/>
                  </a:lnTo>
                  <a:lnTo>
                    <a:pt x="674752" y="341949"/>
                  </a:lnTo>
                  <a:lnTo>
                    <a:pt x="686590" y="341949"/>
                  </a:lnTo>
                  <a:lnTo>
                    <a:pt x="698428" y="341949"/>
                  </a:lnTo>
                  <a:lnTo>
                    <a:pt x="710266" y="341949"/>
                  </a:lnTo>
                  <a:lnTo>
                    <a:pt x="722104" y="341949"/>
                  </a:lnTo>
                  <a:lnTo>
                    <a:pt x="733941" y="341949"/>
                  </a:lnTo>
                  <a:lnTo>
                    <a:pt x="745779" y="341949"/>
                  </a:lnTo>
                  <a:lnTo>
                    <a:pt x="757617" y="341949"/>
                  </a:lnTo>
                  <a:lnTo>
                    <a:pt x="769455" y="341949"/>
                  </a:lnTo>
                  <a:lnTo>
                    <a:pt x="781292" y="341949"/>
                  </a:lnTo>
                  <a:lnTo>
                    <a:pt x="793130" y="341949"/>
                  </a:lnTo>
                  <a:lnTo>
                    <a:pt x="804968" y="341949"/>
                  </a:lnTo>
                  <a:lnTo>
                    <a:pt x="816806" y="341949"/>
                  </a:lnTo>
                  <a:lnTo>
                    <a:pt x="828643" y="341949"/>
                  </a:lnTo>
                  <a:lnTo>
                    <a:pt x="840481" y="341949"/>
                  </a:lnTo>
                  <a:lnTo>
                    <a:pt x="852319" y="341949"/>
                  </a:lnTo>
                  <a:lnTo>
                    <a:pt x="864157" y="341949"/>
                  </a:lnTo>
                  <a:lnTo>
                    <a:pt x="875995" y="341949"/>
                  </a:lnTo>
                  <a:lnTo>
                    <a:pt x="887832" y="341949"/>
                  </a:lnTo>
                  <a:lnTo>
                    <a:pt x="899670" y="341949"/>
                  </a:lnTo>
                  <a:lnTo>
                    <a:pt x="911508" y="341949"/>
                  </a:lnTo>
                  <a:lnTo>
                    <a:pt x="923346" y="341949"/>
                  </a:lnTo>
                  <a:lnTo>
                    <a:pt x="935183" y="341949"/>
                  </a:lnTo>
                  <a:lnTo>
                    <a:pt x="947021" y="341949"/>
                  </a:lnTo>
                  <a:lnTo>
                    <a:pt x="958859" y="341949"/>
                  </a:lnTo>
                  <a:lnTo>
                    <a:pt x="970697" y="341949"/>
                  </a:lnTo>
                  <a:lnTo>
                    <a:pt x="982534" y="341949"/>
                  </a:lnTo>
                  <a:lnTo>
                    <a:pt x="994372" y="341949"/>
                  </a:lnTo>
                  <a:lnTo>
                    <a:pt x="1006210" y="341949"/>
                  </a:lnTo>
                  <a:lnTo>
                    <a:pt x="1018048" y="341949"/>
                  </a:lnTo>
                  <a:lnTo>
                    <a:pt x="1029886" y="341949"/>
                  </a:lnTo>
                  <a:lnTo>
                    <a:pt x="1041723" y="341949"/>
                  </a:lnTo>
                  <a:lnTo>
                    <a:pt x="1053561" y="341949"/>
                  </a:lnTo>
                  <a:lnTo>
                    <a:pt x="1065399" y="341949"/>
                  </a:lnTo>
                  <a:lnTo>
                    <a:pt x="1077237" y="341949"/>
                  </a:lnTo>
                  <a:lnTo>
                    <a:pt x="1089074" y="341949"/>
                  </a:lnTo>
                  <a:lnTo>
                    <a:pt x="1100912" y="341949"/>
                  </a:lnTo>
                  <a:lnTo>
                    <a:pt x="1112750" y="341949"/>
                  </a:lnTo>
                  <a:lnTo>
                    <a:pt x="1124588" y="341949"/>
                  </a:lnTo>
                  <a:lnTo>
                    <a:pt x="1136426" y="341949"/>
                  </a:lnTo>
                  <a:lnTo>
                    <a:pt x="1148263" y="341949"/>
                  </a:lnTo>
                  <a:lnTo>
                    <a:pt x="1160101" y="341949"/>
                  </a:lnTo>
                  <a:lnTo>
                    <a:pt x="1171939" y="341949"/>
                  </a:lnTo>
                  <a:lnTo>
                    <a:pt x="1171939" y="341949"/>
                  </a:lnTo>
                  <a:lnTo>
                    <a:pt x="1183777" y="341949"/>
                  </a:lnTo>
                  <a:lnTo>
                    <a:pt x="1195614" y="341949"/>
                  </a:lnTo>
                  <a:lnTo>
                    <a:pt x="1207452" y="341949"/>
                  </a:lnTo>
                  <a:lnTo>
                    <a:pt x="1219290" y="341949"/>
                  </a:lnTo>
                  <a:lnTo>
                    <a:pt x="1231128" y="341949"/>
                  </a:lnTo>
                  <a:lnTo>
                    <a:pt x="1242965" y="341949"/>
                  </a:lnTo>
                  <a:lnTo>
                    <a:pt x="1254803" y="341949"/>
                  </a:lnTo>
                  <a:lnTo>
                    <a:pt x="1266641" y="341949"/>
                  </a:lnTo>
                  <a:lnTo>
                    <a:pt x="1278479" y="341949"/>
                  </a:lnTo>
                  <a:lnTo>
                    <a:pt x="1290317" y="341949"/>
                  </a:lnTo>
                  <a:lnTo>
                    <a:pt x="1302154" y="341949"/>
                  </a:lnTo>
                  <a:lnTo>
                    <a:pt x="1313992" y="341949"/>
                  </a:lnTo>
                  <a:lnTo>
                    <a:pt x="1325830" y="341949"/>
                  </a:lnTo>
                  <a:lnTo>
                    <a:pt x="1337668" y="341949"/>
                  </a:lnTo>
                  <a:lnTo>
                    <a:pt x="1349505" y="341949"/>
                  </a:lnTo>
                  <a:lnTo>
                    <a:pt x="1361343" y="341949"/>
                  </a:lnTo>
                  <a:lnTo>
                    <a:pt x="1373181" y="341949"/>
                  </a:lnTo>
                  <a:lnTo>
                    <a:pt x="1385019" y="341949"/>
                  </a:lnTo>
                  <a:lnTo>
                    <a:pt x="1396856" y="341949"/>
                  </a:lnTo>
                  <a:lnTo>
                    <a:pt x="1408694" y="341949"/>
                  </a:lnTo>
                  <a:lnTo>
                    <a:pt x="1420532" y="341949"/>
                  </a:lnTo>
                  <a:lnTo>
                    <a:pt x="1432370" y="341949"/>
                  </a:lnTo>
                  <a:lnTo>
                    <a:pt x="1444208" y="341949"/>
                  </a:lnTo>
                  <a:lnTo>
                    <a:pt x="1456045" y="341949"/>
                  </a:lnTo>
                  <a:lnTo>
                    <a:pt x="1467883" y="341949"/>
                  </a:lnTo>
                  <a:lnTo>
                    <a:pt x="1479721" y="341949"/>
                  </a:lnTo>
                  <a:lnTo>
                    <a:pt x="1491559" y="341949"/>
                  </a:lnTo>
                  <a:lnTo>
                    <a:pt x="1503396" y="341949"/>
                  </a:lnTo>
                  <a:lnTo>
                    <a:pt x="1515234" y="341949"/>
                  </a:lnTo>
                  <a:lnTo>
                    <a:pt x="1527072" y="341949"/>
                  </a:lnTo>
                  <a:lnTo>
                    <a:pt x="1538910" y="341949"/>
                  </a:lnTo>
                  <a:lnTo>
                    <a:pt x="1550748" y="341949"/>
                  </a:lnTo>
                  <a:lnTo>
                    <a:pt x="1562585" y="341949"/>
                  </a:lnTo>
                  <a:lnTo>
                    <a:pt x="1574423" y="341949"/>
                  </a:lnTo>
                  <a:lnTo>
                    <a:pt x="1586261" y="341949"/>
                  </a:lnTo>
                  <a:lnTo>
                    <a:pt x="1598099" y="341949"/>
                  </a:lnTo>
                  <a:lnTo>
                    <a:pt x="1609936" y="341949"/>
                  </a:lnTo>
                  <a:lnTo>
                    <a:pt x="1621774" y="341949"/>
                  </a:lnTo>
                  <a:lnTo>
                    <a:pt x="1633612" y="341949"/>
                  </a:lnTo>
                  <a:lnTo>
                    <a:pt x="1645450" y="341949"/>
                  </a:lnTo>
                  <a:lnTo>
                    <a:pt x="1657287" y="341949"/>
                  </a:lnTo>
                  <a:lnTo>
                    <a:pt x="1669125" y="341949"/>
                  </a:lnTo>
                  <a:lnTo>
                    <a:pt x="1680963" y="341949"/>
                  </a:lnTo>
                  <a:lnTo>
                    <a:pt x="1692801" y="341949"/>
                  </a:lnTo>
                  <a:lnTo>
                    <a:pt x="1704639" y="341949"/>
                  </a:lnTo>
                  <a:lnTo>
                    <a:pt x="1716476" y="341949"/>
                  </a:lnTo>
                  <a:lnTo>
                    <a:pt x="1728314" y="341949"/>
                  </a:lnTo>
                  <a:lnTo>
                    <a:pt x="1740152" y="341949"/>
                  </a:lnTo>
                  <a:lnTo>
                    <a:pt x="1751990" y="341949"/>
                  </a:lnTo>
                  <a:lnTo>
                    <a:pt x="1763827" y="341949"/>
                  </a:lnTo>
                  <a:lnTo>
                    <a:pt x="1775665" y="341949"/>
                  </a:lnTo>
                  <a:lnTo>
                    <a:pt x="1787503" y="341949"/>
                  </a:lnTo>
                  <a:lnTo>
                    <a:pt x="1799341" y="341949"/>
                  </a:lnTo>
                  <a:lnTo>
                    <a:pt x="1811178" y="341949"/>
                  </a:lnTo>
                  <a:lnTo>
                    <a:pt x="1823016" y="341949"/>
                  </a:lnTo>
                  <a:lnTo>
                    <a:pt x="1834854" y="341949"/>
                  </a:lnTo>
                  <a:lnTo>
                    <a:pt x="1846692" y="341949"/>
                  </a:lnTo>
                  <a:lnTo>
                    <a:pt x="1858530" y="341949"/>
                  </a:lnTo>
                  <a:lnTo>
                    <a:pt x="1870367" y="341949"/>
                  </a:lnTo>
                  <a:lnTo>
                    <a:pt x="1882205" y="341949"/>
                  </a:lnTo>
                  <a:lnTo>
                    <a:pt x="1894043" y="341949"/>
                  </a:lnTo>
                  <a:lnTo>
                    <a:pt x="1905881" y="341949"/>
                  </a:lnTo>
                  <a:lnTo>
                    <a:pt x="1917718" y="341949"/>
                  </a:lnTo>
                  <a:lnTo>
                    <a:pt x="1929556" y="341949"/>
                  </a:lnTo>
                  <a:lnTo>
                    <a:pt x="1941394" y="341949"/>
                  </a:lnTo>
                  <a:lnTo>
                    <a:pt x="1953232" y="341949"/>
                  </a:lnTo>
                  <a:lnTo>
                    <a:pt x="1965069" y="341949"/>
                  </a:lnTo>
                  <a:lnTo>
                    <a:pt x="1976907" y="341949"/>
                  </a:lnTo>
                  <a:lnTo>
                    <a:pt x="1988745" y="341949"/>
                  </a:lnTo>
                  <a:lnTo>
                    <a:pt x="2000583" y="341949"/>
                  </a:lnTo>
                  <a:lnTo>
                    <a:pt x="2012421" y="341949"/>
                  </a:lnTo>
                  <a:lnTo>
                    <a:pt x="2024258" y="341949"/>
                  </a:lnTo>
                  <a:lnTo>
                    <a:pt x="2036096" y="341949"/>
                  </a:lnTo>
                  <a:lnTo>
                    <a:pt x="2047934" y="341949"/>
                  </a:lnTo>
                  <a:lnTo>
                    <a:pt x="2059772" y="341949"/>
                  </a:lnTo>
                  <a:lnTo>
                    <a:pt x="2071609" y="341949"/>
                  </a:lnTo>
                  <a:lnTo>
                    <a:pt x="2083447" y="341949"/>
                  </a:lnTo>
                  <a:lnTo>
                    <a:pt x="2095285" y="341949"/>
                  </a:lnTo>
                  <a:lnTo>
                    <a:pt x="2107123" y="341949"/>
                  </a:lnTo>
                  <a:lnTo>
                    <a:pt x="2118961" y="341949"/>
                  </a:lnTo>
                  <a:lnTo>
                    <a:pt x="2130798" y="341949"/>
                  </a:lnTo>
                  <a:lnTo>
                    <a:pt x="2142636" y="341949"/>
                  </a:lnTo>
                  <a:lnTo>
                    <a:pt x="2154474" y="341949"/>
                  </a:lnTo>
                  <a:lnTo>
                    <a:pt x="2166312" y="341949"/>
                  </a:lnTo>
                  <a:lnTo>
                    <a:pt x="2178149" y="341949"/>
                  </a:lnTo>
                  <a:lnTo>
                    <a:pt x="2189987" y="341949"/>
                  </a:lnTo>
                  <a:lnTo>
                    <a:pt x="2201825" y="341949"/>
                  </a:lnTo>
                  <a:lnTo>
                    <a:pt x="2213663" y="341949"/>
                  </a:lnTo>
                  <a:lnTo>
                    <a:pt x="2225500" y="341949"/>
                  </a:lnTo>
                  <a:lnTo>
                    <a:pt x="2237338" y="341949"/>
                  </a:lnTo>
                  <a:lnTo>
                    <a:pt x="2249176" y="341949"/>
                  </a:lnTo>
                  <a:lnTo>
                    <a:pt x="2261014" y="341949"/>
                  </a:lnTo>
                  <a:lnTo>
                    <a:pt x="2272852" y="341949"/>
                  </a:lnTo>
                  <a:lnTo>
                    <a:pt x="2284689" y="341949"/>
                  </a:lnTo>
                  <a:lnTo>
                    <a:pt x="2296527" y="341949"/>
                  </a:lnTo>
                  <a:lnTo>
                    <a:pt x="2308365" y="341949"/>
                  </a:lnTo>
                  <a:lnTo>
                    <a:pt x="2320203" y="341949"/>
                  </a:lnTo>
                  <a:lnTo>
                    <a:pt x="2332040" y="341949"/>
                  </a:lnTo>
                  <a:lnTo>
                    <a:pt x="2343878" y="341949"/>
                  </a:lnTo>
                  <a:lnTo>
                    <a:pt x="2343878" y="341834"/>
                  </a:lnTo>
                  <a:lnTo>
                    <a:pt x="2355716" y="341814"/>
                  </a:lnTo>
                  <a:lnTo>
                    <a:pt x="2367554" y="341790"/>
                  </a:lnTo>
                  <a:lnTo>
                    <a:pt x="2379391" y="341763"/>
                  </a:lnTo>
                  <a:lnTo>
                    <a:pt x="2391229" y="341730"/>
                  </a:lnTo>
                  <a:lnTo>
                    <a:pt x="2403067" y="341692"/>
                  </a:lnTo>
                  <a:lnTo>
                    <a:pt x="2414905" y="341646"/>
                  </a:lnTo>
                  <a:lnTo>
                    <a:pt x="2426743" y="341594"/>
                  </a:lnTo>
                  <a:lnTo>
                    <a:pt x="2438580" y="341531"/>
                  </a:lnTo>
                  <a:lnTo>
                    <a:pt x="2450418" y="341458"/>
                  </a:lnTo>
                  <a:lnTo>
                    <a:pt x="2462256" y="341372"/>
                  </a:lnTo>
                  <a:lnTo>
                    <a:pt x="2474094" y="341271"/>
                  </a:lnTo>
                  <a:lnTo>
                    <a:pt x="2485931" y="341153"/>
                  </a:lnTo>
                  <a:lnTo>
                    <a:pt x="2497769" y="341014"/>
                  </a:lnTo>
                  <a:lnTo>
                    <a:pt x="2509607" y="340850"/>
                  </a:lnTo>
                  <a:lnTo>
                    <a:pt x="2521445" y="340658"/>
                  </a:lnTo>
                  <a:lnTo>
                    <a:pt x="2533283" y="340433"/>
                  </a:lnTo>
                  <a:lnTo>
                    <a:pt x="2545120" y="340168"/>
                  </a:lnTo>
                  <a:lnTo>
                    <a:pt x="2556958" y="339858"/>
                  </a:lnTo>
                  <a:lnTo>
                    <a:pt x="2568796" y="339494"/>
                  </a:lnTo>
                  <a:lnTo>
                    <a:pt x="2580634" y="339067"/>
                  </a:lnTo>
                  <a:lnTo>
                    <a:pt x="2592471" y="338566"/>
                  </a:lnTo>
                  <a:lnTo>
                    <a:pt x="2604309" y="337980"/>
                  </a:lnTo>
                  <a:lnTo>
                    <a:pt x="2616147" y="337293"/>
                  </a:lnTo>
                  <a:lnTo>
                    <a:pt x="2627985" y="336489"/>
                  </a:lnTo>
                  <a:lnTo>
                    <a:pt x="2639822" y="335550"/>
                  </a:lnTo>
                  <a:lnTo>
                    <a:pt x="2651660" y="334452"/>
                  </a:lnTo>
                  <a:lnTo>
                    <a:pt x="2663498" y="333170"/>
                  </a:lnTo>
                  <a:lnTo>
                    <a:pt x="2675336" y="331677"/>
                  </a:lnTo>
                  <a:lnTo>
                    <a:pt x="2687174" y="329938"/>
                  </a:lnTo>
                  <a:lnTo>
                    <a:pt x="2699011" y="327918"/>
                  </a:lnTo>
                  <a:lnTo>
                    <a:pt x="2710849" y="325575"/>
                  </a:lnTo>
                  <a:lnTo>
                    <a:pt x="2722687" y="322863"/>
                  </a:lnTo>
                  <a:lnTo>
                    <a:pt x="2734525" y="319733"/>
                  </a:lnTo>
                  <a:lnTo>
                    <a:pt x="2746362" y="316130"/>
                  </a:lnTo>
                  <a:lnTo>
                    <a:pt x="2758200" y="311998"/>
                  </a:lnTo>
                  <a:lnTo>
                    <a:pt x="2770038" y="307277"/>
                  </a:lnTo>
                  <a:lnTo>
                    <a:pt x="2781876" y="301907"/>
                  </a:lnTo>
                  <a:lnTo>
                    <a:pt x="2793713" y="295831"/>
                  </a:lnTo>
                  <a:lnTo>
                    <a:pt x="2805551" y="288994"/>
                  </a:lnTo>
                  <a:lnTo>
                    <a:pt x="2817389" y="281351"/>
                  </a:lnTo>
                  <a:lnTo>
                    <a:pt x="2829227" y="272869"/>
                  </a:lnTo>
                  <a:lnTo>
                    <a:pt x="2841065" y="263531"/>
                  </a:lnTo>
                  <a:lnTo>
                    <a:pt x="2852902" y="253340"/>
                  </a:lnTo>
                  <a:lnTo>
                    <a:pt x="2864740" y="242326"/>
                  </a:lnTo>
                  <a:lnTo>
                    <a:pt x="2876578" y="230544"/>
                  </a:lnTo>
                  <a:lnTo>
                    <a:pt x="2888416" y="218081"/>
                  </a:lnTo>
                  <a:lnTo>
                    <a:pt x="2900253" y="205052"/>
                  </a:lnTo>
                  <a:lnTo>
                    <a:pt x="2912091" y="191597"/>
                  </a:lnTo>
                  <a:lnTo>
                    <a:pt x="2923929" y="177878"/>
                  </a:lnTo>
                  <a:lnTo>
                    <a:pt x="2935767" y="164070"/>
                  </a:lnTo>
                  <a:lnTo>
                    <a:pt x="2947604" y="150351"/>
                  </a:lnTo>
                  <a:lnTo>
                    <a:pt x="2959442" y="136896"/>
                  </a:lnTo>
                  <a:lnTo>
                    <a:pt x="2971280" y="123867"/>
                  </a:lnTo>
                  <a:lnTo>
                    <a:pt x="2983118" y="111404"/>
                  </a:lnTo>
                  <a:lnTo>
                    <a:pt x="2994956" y="99623"/>
                  </a:lnTo>
                  <a:lnTo>
                    <a:pt x="3006793" y="88608"/>
                  </a:lnTo>
                  <a:lnTo>
                    <a:pt x="3018631" y="78417"/>
                  </a:lnTo>
                  <a:lnTo>
                    <a:pt x="3030469" y="69079"/>
                  </a:lnTo>
                  <a:lnTo>
                    <a:pt x="3042307" y="60597"/>
                  </a:lnTo>
                  <a:lnTo>
                    <a:pt x="3054144" y="52954"/>
                  </a:lnTo>
                  <a:lnTo>
                    <a:pt x="3065982" y="46117"/>
                  </a:lnTo>
                  <a:lnTo>
                    <a:pt x="3077820" y="40041"/>
                  </a:lnTo>
                  <a:lnTo>
                    <a:pt x="3089658" y="34671"/>
                  </a:lnTo>
                  <a:lnTo>
                    <a:pt x="3101496" y="29951"/>
                  </a:lnTo>
                  <a:lnTo>
                    <a:pt x="3113333" y="25818"/>
                  </a:lnTo>
                  <a:lnTo>
                    <a:pt x="3125171" y="22216"/>
                  </a:lnTo>
                  <a:lnTo>
                    <a:pt x="3137009" y="19085"/>
                  </a:lnTo>
                  <a:lnTo>
                    <a:pt x="3148847" y="16373"/>
                  </a:lnTo>
                  <a:lnTo>
                    <a:pt x="3160684" y="14030"/>
                  </a:lnTo>
                  <a:lnTo>
                    <a:pt x="3172522" y="12010"/>
                  </a:lnTo>
                  <a:lnTo>
                    <a:pt x="3184360" y="10271"/>
                  </a:lnTo>
                  <a:lnTo>
                    <a:pt x="3196198" y="8778"/>
                  </a:lnTo>
                  <a:lnTo>
                    <a:pt x="3208035" y="7497"/>
                  </a:lnTo>
                  <a:lnTo>
                    <a:pt x="3219873" y="6399"/>
                  </a:lnTo>
                  <a:lnTo>
                    <a:pt x="3231711" y="5459"/>
                  </a:lnTo>
                  <a:lnTo>
                    <a:pt x="3243549" y="4655"/>
                  </a:lnTo>
                  <a:lnTo>
                    <a:pt x="3255387" y="3969"/>
                  </a:lnTo>
                  <a:lnTo>
                    <a:pt x="3267224" y="3382"/>
                  </a:lnTo>
                  <a:lnTo>
                    <a:pt x="3279062" y="2882"/>
                  </a:lnTo>
                  <a:lnTo>
                    <a:pt x="3290900" y="2455"/>
                  </a:lnTo>
                  <a:lnTo>
                    <a:pt x="3302738" y="2090"/>
                  </a:lnTo>
                  <a:lnTo>
                    <a:pt x="3314575" y="1780"/>
                  </a:lnTo>
                  <a:lnTo>
                    <a:pt x="3326413" y="1516"/>
                  </a:lnTo>
                  <a:lnTo>
                    <a:pt x="3338251" y="1290"/>
                  </a:lnTo>
                  <a:lnTo>
                    <a:pt x="3350089" y="1098"/>
                  </a:lnTo>
                  <a:lnTo>
                    <a:pt x="3361926" y="935"/>
                  </a:lnTo>
                  <a:lnTo>
                    <a:pt x="3373764" y="795"/>
                  </a:lnTo>
                  <a:lnTo>
                    <a:pt x="3385602" y="677"/>
                  </a:lnTo>
                  <a:lnTo>
                    <a:pt x="3397440" y="576"/>
                  </a:lnTo>
                  <a:lnTo>
                    <a:pt x="3409278" y="490"/>
                  </a:lnTo>
                  <a:lnTo>
                    <a:pt x="3421115" y="417"/>
                  </a:lnTo>
                  <a:lnTo>
                    <a:pt x="3432953" y="355"/>
                  </a:lnTo>
                  <a:lnTo>
                    <a:pt x="3444791" y="302"/>
                  </a:lnTo>
                  <a:lnTo>
                    <a:pt x="3456629" y="257"/>
                  </a:lnTo>
                  <a:lnTo>
                    <a:pt x="3468466" y="218"/>
                  </a:lnTo>
                  <a:lnTo>
                    <a:pt x="3480304" y="186"/>
                  </a:lnTo>
                  <a:lnTo>
                    <a:pt x="3492142" y="158"/>
                  </a:lnTo>
                  <a:lnTo>
                    <a:pt x="3503980" y="134"/>
                  </a:lnTo>
                  <a:lnTo>
                    <a:pt x="3515818" y="114"/>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F7D">
                  <a:alpha val="100000"/>
                </a:srgbClr>
              </a:solidFill>
              <a:prstDash val="solid"/>
              <a:round/>
            </a:ln>
          </p:spPr>
          <p:txBody>
            <a:bodyPr/>
            <a:lstStyle/>
            <a:p>
              <a:endParaRPr/>
            </a:p>
          </p:txBody>
        </p:sp>
        <p:sp>
          <p:nvSpPr>
            <p:cNvPr id="26" name="pl26"/>
            <p:cNvSpPr/>
            <p:nvPr/>
          </p:nvSpPr>
          <p:spPr>
            <a:xfrm>
              <a:off x="2482252" y="534492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C0AF">
                  <a:alpha val="100000"/>
                </a:srgbClr>
              </a:solidFill>
              <a:prstDash val="solid"/>
              <a:round/>
            </a:ln>
          </p:spPr>
          <p:txBody>
            <a:bodyPr/>
            <a:lstStyle/>
            <a:p>
              <a:endParaRPr/>
            </a:p>
          </p:txBody>
        </p:sp>
        <p:sp>
          <p:nvSpPr>
            <p:cNvPr id="27" name="pl27"/>
            <p:cNvSpPr/>
            <p:nvPr/>
          </p:nvSpPr>
          <p:spPr>
            <a:xfrm>
              <a:off x="2482252" y="3635520"/>
              <a:ext cx="4687757" cy="1025274"/>
            </a:xfrm>
            <a:custGeom>
              <a:avLst/>
              <a:gdLst/>
              <a:ahLst/>
              <a:cxnLst/>
              <a:rect l="0" t="0" r="0" b="0"/>
              <a:pathLst>
                <a:path w="4687757" h="1025274">
                  <a:moveTo>
                    <a:pt x="0" y="0"/>
                  </a:moveTo>
                  <a:lnTo>
                    <a:pt x="11837" y="60"/>
                  </a:lnTo>
                  <a:lnTo>
                    <a:pt x="23675" y="131"/>
                  </a:lnTo>
                  <a:lnTo>
                    <a:pt x="35513" y="214"/>
                  </a:lnTo>
                  <a:lnTo>
                    <a:pt x="47351" y="312"/>
                  </a:lnTo>
                  <a:lnTo>
                    <a:pt x="59188" y="427"/>
                  </a:lnTo>
                  <a:lnTo>
                    <a:pt x="71026" y="562"/>
                  </a:lnTo>
                  <a:lnTo>
                    <a:pt x="82864" y="721"/>
                  </a:lnTo>
                  <a:lnTo>
                    <a:pt x="94702" y="908"/>
                  </a:lnTo>
                  <a:lnTo>
                    <a:pt x="106539" y="1127"/>
                  </a:lnTo>
                  <a:lnTo>
                    <a:pt x="118377" y="1385"/>
                  </a:lnTo>
                  <a:lnTo>
                    <a:pt x="130215" y="1688"/>
                  </a:lnTo>
                  <a:lnTo>
                    <a:pt x="142053" y="2043"/>
                  </a:lnTo>
                  <a:lnTo>
                    <a:pt x="153891" y="2461"/>
                  </a:lnTo>
                  <a:lnTo>
                    <a:pt x="165728" y="2951"/>
                  </a:lnTo>
                  <a:lnTo>
                    <a:pt x="177566" y="3527"/>
                  </a:lnTo>
                  <a:lnTo>
                    <a:pt x="189404" y="4203"/>
                  </a:lnTo>
                  <a:lnTo>
                    <a:pt x="201242" y="4997"/>
                  </a:lnTo>
                  <a:lnTo>
                    <a:pt x="213079" y="5928"/>
                  </a:lnTo>
                  <a:lnTo>
                    <a:pt x="224917" y="7021"/>
                  </a:lnTo>
                  <a:lnTo>
                    <a:pt x="236755" y="8302"/>
                  </a:lnTo>
                  <a:lnTo>
                    <a:pt x="248593" y="9803"/>
                  </a:lnTo>
                  <a:lnTo>
                    <a:pt x="260430" y="11563"/>
                  </a:lnTo>
                  <a:lnTo>
                    <a:pt x="272268" y="13623"/>
                  </a:lnTo>
                  <a:lnTo>
                    <a:pt x="284106" y="16034"/>
                  </a:lnTo>
                  <a:lnTo>
                    <a:pt x="295944" y="18853"/>
                  </a:lnTo>
                  <a:lnTo>
                    <a:pt x="307782" y="22147"/>
                  </a:lnTo>
                  <a:lnTo>
                    <a:pt x="319619" y="25991"/>
                  </a:lnTo>
                  <a:lnTo>
                    <a:pt x="331457" y="30471"/>
                  </a:lnTo>
                  <a:lnTo>
                    <a:pt x="343295" y="35687"/>
                  </a:lnTo>
                  <a:lnTo>
                    <a:pt x="355133" y="41748"/>
                  </a:lnTo>
                  <a:lnTo>
                    <a:pt x="366970" y="48777"/>
                  </a:lnTo>
                  <a:lnTo>
                    <a:pt x="378808" y="56913"/>
                  </a:lnTo>
                  <a:lnTo>
                    <a:pt x="390646" y="66304"/>
                  </a:lnTo>
                  <a:lnTo>
                    <a:pt x="402484" y="77112"/>
                  </a:lnTo>
                  <a:lnTo>
                    <a:pt x="414321" y="89509"/>
                  </a:lnTo>
                  <a:lnTo>
                    <a:pt x="426159" y="103671"/>
                  </a:lnTo>
                  <a:lnTo>
                    <a:pt x="437997" y="119780"/>
                  </a:lnTo>
                  <a:lnTo>
                    <a:pt x="449835" y="138009"/>
                  </a:lnTo>
                  <a:lnTo>
                    <a:pt x="461673" y="158520"/>
                  </a:lnTo>
                  <a:lnTo>
                    <a:pt x="473510" y="181448"/>
                  </a:lnTo>
                  <a:lnTo>
                    <a:pt x="485348" y="206894"/>
                  </a:lnTo>
                  <a:lnTo>
                    <a:pt x="497186" y="234909"/>
                  </a:lnTo>
                  <a:lnTo>
                    <a:pt x="509024" y="265481"/>
                  </a:lnTo>
                  <a:lnTo>
                    <a:pt x="520861" y="298525"/>
                  </a:lnTo>
                  <a:lnTo>
                    <a:pt x="532699" y="333870"/>
                  </a:lnTo>
                  <a:lnTo>
                    <a:pt x="544537" y="371258"/>
                  </a:lnTo>
                  <a:lnTo>
                    <a:pt x="556375" y="410345"/>
                  </a:lnTo>
                  <a:lnTo>
                    <a:pt x="568213" y="450709"/>
                  </a:lnTo>
                  <a:lnTo>
                    <a:pt x="580050" y="491866"/>
                  </a:lnTo>
                  <a:lnTo>
                    <a:pt x="591888" y="533292"/>
                  </a:lnTo>
                  <a:lnTo>
                    <a:pt x="603726" y="574449"/>
                  </a:lnTo>
                  <a:lnTo>
                    <a:pt x="615564" y="614813"/>
                  </a:lnTo>
                  <a:lnTo>
                    <a:pt x="627401" y="653900"/>
                  </a:lnTo>
                  <a:lnTo>
                    <a:pt x="639239" y="691289"/>
                  </a:lnTo>
                  <a:lnTo>
                    <a:pt x="651077" y="726634"/>
                  </a:lnTo>
                  <a:lnTo>
                    <a:pt x="662915" y="759677"/>
                  </a:lnTo>
                  <a:lnTo>
                    <a:pt x="674752" y="790250"/>
                  </a:lnTo>
                  <a:lnTo>
                    <a:pt x="686590" y="818265"/>
                  </a:lnTo>
                  <a:lnTo>
                    <a:pt x="698428" y="843711"/>
                  </a:lnTo>
                  <a:lnTo>
                    <a:pt x="710266" y="866639"/>
                  </a:lnTo>
                  <a:lnTo>
                    <a:pt x="722104" y="887149"/>
                  </a:lnTo>
                  <a:lnTo>
                    <a:pt x="733941" y="905378"/>
                  </a:lnTo>
                  <a:lnTo>
                    <a:pt x="745779" y="921487"/>
                  </a:lnTo>
                  <a:lnTo>
                    <a:pt x="757617" y="935650"/>
                  </a:lnTo>
                  <a:lnTo>
                    <a:pt x="769455" y="948047"/>
                  </a:lnTo>
                  <a:lnTo>
                    <a:pt x="781292" y="958855"/>
                  </a:lnTo>
                  <a:lnTo>
                    <a:pt x="793130" y="968246"/>
                  </a:lnTo>
                  <a:lnTo>
                    <a:pt x="804968" y="976381"/>
                  </a:lnTo>
                  <a:lnTo>
                    <a:pt x="816806" y="983411"/>
                  </a:lnTo>
                  <a:lnTo>
                    <a:pt x="828643" y="989472"/>
                  </a:lnTo>
                  <a:lnTo>
                    <a:pt x="840481" y="994687"/>
                  </a:lnTo>
                  <a:lnTo>
                    <a:pt x="852319" y="999168"/>
                  </a:lnTo>
                  <a:lnTo>
                    <a:pt x="864157" y="1003012"/>
                  </a:lnTo>
                  <a:lnTo>
                    <a:pt x="875995" y="1006306"/>
                  </a:lnTo>
                  <a:lnTo>
                    <a:pt x="887832" y="1009125"/>
                  </a:lnTo>
                  <a:lnTo>
                    <a:pt x="899670" y="1011536"/>
                  </a:lnTo>
                  <a:lnTo>
                    <a:pt x="911508" y="1013596"/>
                  </a:lnTo>
                  <a:lnTo>
                    <a:pt x="923346" y="1015355"/>
                  </a:lnTo>
                  <a:lnTo>
                    <a:pt x="935183" y="1016857"/>
                  </a:lnTo>
                  <a:lnTo>
                    <a:pt x="947021" y="1018138"/>
                  </a:lnTo>
                  <a:lnTo>
                    <a:pt x="958859" y="1019230"/>
                  </a:lnTo>
                  <a:lnTo>
                    <a:pt x="970697" y="1020162"/>
                  </a:lnTo>
                  <a:lnTo>
                    <a:pt x="982534" y="1020955"/>
                  </a:lnTo>
                  <a:lnTo>
                    <a:pt x="994372" y="1021631"/>
                  </a:lnTo>
                  <a:lnTo>
                    <a:pt x="1006210" y="1022207"/>
                  </a:lnTo>
                  <a:lnTo>
                    <a:pt x="1018048" y="1022698"/>
                  </a:lnTo>
                  <a:lnTo>
                    <a:pt x="1029886" y="1023115"/>
                  </a:lnTo>
                  <a:lnTo>
                    <a:pt x="1041723" y="1023471"/>
                  </a:lnTo>
                  <a:lnTo>
                    <a:pt x="1053561" y="1023774"/>
                  </a:lnTo>
                  <a:lnTo>
                    <a:pt x="1065399" y="1024032"/>
                  </a:lnTo>
                  <a:lnTo>
                    <a:pt x="1077237" y="1024251"/>
                  </a:lnTo>
                  <a:lnTo>
                    <a:pt x="1089074" y="1024438"/>
                  </a:lnTo>
                  <a:lnTo>
                    <a:pt x="1100912" y="1024596"/>
                  </a:lnTo>
                  <a:lnTo>
                    <a:pt x="1112750" y="1024732"/>
                  </a:lnTo>
                  <a:lnTo>
                    <a:pt x="1124588" y="1024847"/>
                  </a:lnTo>
                  <a:lnTo>
                    <a:pt x="1136426" y="1024945"/>
                  </a:lnTo>
                  <a:lnTo>
                    <a:pt x="1148263" y="1025028"/>
                  </a:lnTo>
                  <a:lnTo>
                    <a:pt x="1160101" y="1025099"/>
                  </a:lnTo>
                  <a:lnTo>
                    <a:pt x="1171939" y="1025159"/>
                  </a:lnTo>
                  <a:lnTo>
                    <a:pt x="1171939" y="1025274"/>
                  </a:lnTo>
                  <a:lnTo>
                    <a:pt x="1183777" y="1025234"/>
                  </a:lnTo>
                  <a:lnTo>
                    <a:pt x="1195614" y="1025186"/>
                  </a:lnTo>
                  <a:lnTo>
                    <a:pt x="1207452" y="1025131"/>
                  </a:lnTo>
                  <a:lnTo>
                    <a:pt x="1219290" y="1025066"/>
                  </a:lnTo>
                  <a:lnTo>
                    <a:pt x="1231128" y="1024989"/>
                  </a:lnTo>
                  <a:lnTo>
                    <a:pt x="1242965" y="1024899"/>
                  </a:lnTo>
                  <a:lnTo>
                    <a:pt x="1254803" y="1024793"/>
                  </a:lnTo>
                  <a:lnTo>
                    <a:pt x="1266641" y="1024668"/>
                  </a:lnTo>
                  <a:lnTo>
                    <a:pt x="1278479" y="1024522"/>
                  </a:lnTo>
                  <a:lnTo>
                    <a:pt x="1290317" y="1024350"/>
                  </a:lnTo>
                  <a:lnTo>
                    <a:pt x="1302154" y="1024148"/>
                  </a:lnTo>
                  <a:lnTo>
                    <a:pt x="1313992" y="1023911"/>
                  </a:lnTo>
                  <a:lnTo>
                    <a:pt x="1325830" y="1023633"/>
                  </a:lnTo>
                  <a:lnTo>
                    <a:pt x="1337668" y="1023306"/>
                  </a:lnTo>
                  <a:lnTo>
                    <a:pt x="1349505" y="1022922"/>
                  </a:lnTo>
                  <a:lnTo>
                    <a:pt x="1361343" y="1022471"/>
                  </a:lnTo>
                  <a:lnTo>
                    <a:pt x="1373181" y="1021942"/>
                  </a:lnTo>
                  <a:lnTo>
                    <a:pt x="1385019" y="1021321"/>
                  </a:lnTo>
                  <a:lnTo>
                    <a:pt x="1396856" y="1020593"/>
                  </a:lnTo>
                  <a:lnTo>
                    <a:pt x="1408694" y="1019739"/>
                  </a:lnTo>
                  <a:lnTo>
                    <a:pt x="1420532" y="1018738"/>
                  </a:lnTo>
                  <a:lnTo>
                    <a:pt x="1432370" y="1017565"/>
                  </a:lnTo>
                  <a:lnTo>
                    <a:pt x="1444208" y="1016191"/>
                  </a:lnTo>
                  <a:lnTo>
                    <a:pt x="1456045" y="1014584"/>
                  </a:lnTo>
                  <a:lnTo>
                    <a:pt x="1467883" y="1012705"/>
                  </a:lnTo>
                  <a:lnTo>
                    <a:pt x="1479721" y="1010509"/>
                  </a:lnTo>
                  <a:lnTo>
                    <a:pt x="1491559" y="1007946"/>
                  </a:lnTo>
                  <a:lnTo>
                    <a:pt x="1503396" y="1004959"/>
                  </a:lnTo>
                  <a:lnTo>
                    <a:pt x="1515234" y="1001482"/>
                  </a:lnTo>
                  <a:lnTo>
                    <a:pt x="1527072" y="997442"/>
                  </a:lnTo>
                  <a:lnTo>
                    <a:pt x="1538910" y="992755"/>
                  </a:lnTo>
                  <a:lnTo>
                    <a:pt x="1550748" y="987332"/>
                  </a:lnTo>
                  <a:lnTo>
                    <a:pt x="1562585" y="981071"/>
                  </a:lnTo>
                  <a:lnTo>
                    <a:pt x="1574423" y="973866"/>
                  </a:lnTo>
                  <a:lnTo>
                    <a:pt x="1586261" y="965601"/>
                  </a:lnTo>
                  <a:lnTo>
                    <a:pt x="1598099" y="956159"/>
                  </a:lnTo>
                  <a:lnTo>
                    <a:pt x="1609936" y="945420"/>
                  </a:lnTo>
                  <a:lnTo>
                    <a:pt x="1621774" y="933267"/>
                  </a:lnTo>
                  <a:lnTo>
                    <a:pt x="1633612" y="919594"/>
                  </a:lnTo>
                  <a:lnTo>
                    <a:pt x="1645450" y="904308"/>
                  </a:lnTo>
                  <a:lnTo>
                    <a:pt x="1657287" y="887344"/>
                  </a:lnTo>
                  <a:lnTo>
                    <a:pt x="1669125" y="868668"/>
                  </a:lnTo>
                  <a:lnTo>
                    <a:pt x="1680963" y="848286"/>
                  </a:lnTo>
                  <a:lnTo>
                    <a:pt x="1692801" y="826257"/>
                  </a:lnTo>
                  <a:lnTo>
                    <a:pt x="1704639" y="802694"/>
                  </a:lnTo>
                  <a:lnTo>
                    <a:pt x="1716476" y="777768"/>
                  </a:lnTo>
                  <a:lnTo>
                    <a:pt x="1728314" y="751710"/>
                  </a:lnTo>
                  <a:lnTo>
                    <a:pt x="1740152" y="724801"/>
                  </a:lnTo>
                  <a:lnTo>
                    <a:pt x="1751990" y="697363"/>
                  </a:lnTo>
                  <a:lnTo>
                    <a:pt x="1763827" y="669745"/>
                  </a:lnTo>
                  <a:lnTo>
                    <a:pt x="1775665" y="642307"/>
                  </a:lnTo>
                  <a:lnTo>
                    <a:pt x="1787503" y="615398"/>
                  </a:lnTo>
                  <a:lnTo>
                    <a:pt x="1799341" y="589340"/>
                  </a:lnTo>
                  <a:lnTo>
                    <a:pt x="1811178" y="564414"/>
                  </a:lnTo>
                  <a:lnTo>
                    <a:pt x="1823016" y="540851"/>
                  </a:lnTo>
                  <a:lnTo>
                    <a:pt x="1834854" y="518822"/>
                  </a:lnTo>
                  <a:lnTo>
                    <a:pt x="1846692" y="498440"/>
                  </a:lnTo>
                  <a:lnTo>
                    <a:pt x="1858530" y="479764"/>
                  </a:lnTo>
                  <a:lnTo>
                    <a:pt x="1870367" y="462800"/>
                  </a:lnTo>
                  <a:lnTo>
                    <a:pt x="1882205" y="447514"/>
                  </a:lnTo>
                  <a:lnTo>
                    <a:pt x="1894043" y="433841"/>
                  </a:lnTo>
                  <a:lnTo>
                    <a:pt x="1905881" y="421688"/>
                  </a:lnTo>
                  <a:lnTo>
                    <a:pt x="1917718" y="410949"/>
                  </a:lnTo>
                  <a:lnTo>
                    <a:pt x="1929556" y="401507"/>
                  </a:lnTo>
                  <a:lnTo>
                    <a:pt x="1941394" y="393242"/>
                  </a:lnTo>
                  <a:lnTo>
                    <a:pt x="1953232" y="386037"/>
                  </a:lnTo>
                  <a:lnTo>
                    <a:pt x="1965069" y="379776"/>
                  </a:lnTo>
                  <a:lnTo>
                    <a:pt x="1976907" y="374353"/>
                  </a:lnTo>
                  <a:lnTo>
                    <a:pt x="1988745" y="369666"/>
                  </a:lnTo>
                  <a:lnTo>
                    <a:pt x="2000583" y="365626"/>
                  </a:lnTo>
                  <a:lnTo>
                    <a:pt x="2012421" y="362149"/>
                  </a:lnTo>
                  <a:lnTo>
                    <a:pt x="2024258" y="359161"/>
                  </a:lnTo>
                  <a:lnTo>
                    <a:pt x="2036096" y="356599"/>
                  </a:lnTo>
                  <a:lnTo>
                    <a:pt x="2047934" y="354403"/>
                  </a:lnTo>
                  <a:lnTo>
                    <a:pt x="2059772" y="352524"/>
                  </a:lnTo>
                  <a:lnTo>
                    <a:pt x="2071609" y="350916"/>
                  </a:lnTo>
                  <a:lnTo>
                    <a:pt x="2083447" y="349543"/>
                  </a:lnTo>
                  <a:lnTo>
                    <a:pt x="2095285" y="348370"/>
                  </a:lnTo>
                  <a:lnTo>
                    <a:pt x="2107123" y="347369"/>
                  </a:lnTo>
                  <a:lnTo>
                    <a:pt x="2118961" y="346515"/>
                  </a:lnTo>
                  <a:lnTo>
                    <a:pt x="2130798" y="345787"/>
                  </a:lnTo>
                  <a:lnTo>
                    <a:pt x="2142636" y="345166"/>
                  </a:lnTo>
                  <a:lnTo>
                    <a:pt x="2154474" y="344637"/>
                  </a:lnTo>
                  <a:lnTo>
                    <a:pt x="2166312" y="344186"/>
                  </a:lnTo>
                  <a:lnTo>
                    <a:pt x="2178149" y="343802"/>
                  </a:lnTo>
                  <a:lnTo>
                    <a:pt x="2189987" y="343475"/>
                  </a:lnTo>
                  <a:lnTo>
                    <a:pt x="2201825" y="343197"/>
                  </a:lnTo>
                  <a:lnTo>
                    <a:pt x="2213663" y="342959"/>
                  </a:lnTo>
                  <a:lnTo>
                    <a:pt x="2225500" y="342758"/>
                  </a:lnTo>
                  <a:lnTo>
                    <a:pt x="2237338" y="342586"/>
                  </a:lnTo>
                  <a:lnTo>
                    <a:pt x="2249176" y="342440"/>
                  </a:lnTo>
                  <a:lnTo>
                    <a:pt x="2261014" y="342315"/>
                  </a:lnTo>
                  <a:lnTo>
                    <a:pt x="2272852" y="342209"/>
                  </a:lnTo>
                  <a:lnTo>
                    <a:pt x="2284689" y="342119"/>
                  </a:lnTo>
                  <a:lnTo>
                    <a:pt x="2296527" y="342042"/>
                  </a:lnTo>
                  <a:lnTo>
                    <a:pt x="2308365" y="341977"/>
                  </a:lnTo>
                  <a:lnTo>
                    <a:pt x="2320203" y="341922"/>
                  </a:lnTo>
                  <a:lnTo>
                    <a:pt x="2332040" y="341874"/>
                  </a:lnTo>
                  <a:lnTo>
                    <a:pt x="2343878" y="341834"/>
                  </a:lnTo>
                  <a:lnTo>
                    <a:pt x="2343878" y="341605"/>
                  </a:lnTo>
                  <a:lnTo>
                    <a:pt x="2355716" y="341605"/>
                  </a:lnTo>
                  <a:lnTo>
                    <a:pt x="2367554" y="341605"/>
                  </a:lnTo>
                  <a:lnTo>
                    <a:pt x="2379391" y="341605"/>
                  </a:lnTo>
                  <a:lnTo>
                    <a:pt x="2391229" y="341605"/>
                  </a:lnTo>
                  <a:lnTo>
                    <a:pt x="2403067" y="341605"/>
                  </a:lnTo>
                  <a:lnTo>
                    <a:pt x="2414905" y="341605"/>
                  </a:lnTo>
                  <a:lnTo>
                    <a:pt x="2426743" y="341605"/>
                  </a:lnTo>
                  <a:lnTo>
                    <a:pt x="2438580" y="341605"/>
                  </a:lnTo>
                  <a:lnTo>
                    <a:pt x="2450418" y="341605"/>
                  </a:lnTo>
                  <a:lnTo>
                    <a:pt x="2462256" y="341605"/>
                  </a:lnTo>
                  <a:lnTo>
                    <a:pt x="2474094" y="341605"/>
                  </a:lnTo>
                  <a:lnTo>
                    <a:pt x="2485931" y="341605"/>
                  </a:lnTo>
                  <a:lnTo>
                    <a:pt x="2497769" y="341605"/>
                  </a:lnTo>
                  <a:lnTo>
                    <a:pt x="2509607" y="341605"/>
                  </a:lnTo>
                  <a:lnTo>
                    <a:pt x="2521445" y="341605"/>
                  </a:lnTo>
                  <a:lnTo>
                    <a:pt x="2533283" y="341605"/>
                  </a:lnTo>
                  <a:lnTo>
                    <a:pt x="2545120" y="341605"/>
                  </a:lnTo>
                  <a:lnTo>
                    <a:pt x="2556958" y="341605"/>
                  </a:lnTo>
                  <a:lnTo>
                    <a:pt x="2568796" y="341605"/>
                  </a:lnTo>
                  <a:lnTo>
                    <a:pt x="2580634" y="341605"/>
                  </a:lnTo>
                  <a:lnTo>
                    <a:pt x="2592471" y="341605"/>
                  </a:lnTo>
                  <a:lnTo>
                    <a:pt x="2604309" y="341605"/>
                  </a:lnTo>
                  <a:lnTo>
                    <a:pt x="2616147" y="341605"/>
                  </a:lnTo>
                  <a:lnTo>
                    <a:pt x="2627985" y="341605"/>
                  </a:lnTo>
                  <a:lnTo>
                    <a:pt x="2639822" y="341605"/>
                  </a:lnTo>
                  <a:lnTo>
                    <a:pt x="2651660" y="341605"/>
                  </a:lnTo>
                  <a:lnTo>
                    <a:pt x="2663498" y="341605"/>
                  </a:lnTo>
                  <a:lnTo>
                    <a:pt x="2675336" y="341605"/>
                  </a:lnTo>
                  <a:lnTo>
                    <a:pt x="2687174" y="341605"/>
                  </a:lnTo>
                  <a:lnTo>
                    <a:pt x="2699011" y="341605"/>
                  </a:lnTo>
                  <a:lnTo>
                    <a:pt x="2710849" y="341605"/>
                  </a:lnTo>
                  <a:lnTo>
                    <a:pt x="2722687" y="341605"/>
                  </a:lnTo>
                  <a:lnTo>
                    <a:pt x="2734525" y="341605"/>
                  </a:lnTo>
                  <a:lnTo>
                    <a:pt x="2746362" y="341605"/>
                  </a:lnTo>
                  <a:lnTo>
                    <a:pt x="2758200" y="341605"/>
                  </a:lnTo>
                  <a:lnTo>
                    <a:pt x="2770038" y="341605"/>
                  </a:lnTo>
                  <a:lnTo>
                    <a:pt x="2781876" y="341605"/>
                  </a:lnTo>
                  <a:lnTo>
                    <a:pt x="2793713" y="341605"/>
                  </a:lnTo>
                  <a:lnTo>
                    <a:pt x="2805551" y="341605"/>
                  </a:lnTo>
                  <a:lnTo>
                    <a:pt x="2817389" y="341605"/>
                  </a:lnTo>
                  <a:lnTo>
                    <a:pt x="2829227" y="341605"/>
                  </a:lnTo>
                  <a:lnTo>
                    <a:pt x="2841065" y="341605"/>
                  </a:lnTo>
                  <a:lnTo>
                    <a:pt x="2852902" y="341605"/>
                  </a:lnTo>
                  <a:lnTo>
                    <a:pt x="2864740" y="341605"/>
                  </a:lnTo>
                  <a:lnTo>
                    <a:pt x="2876578" y="341605"/>
                  </a:lnTo>
                  <a:lnTo>
                    <a:pt x="2888416" y="341605"/>
                  </a:lnTo>
                  <a:lnTo>
                    <a:pt x="2900253" y="341605"/>
                  </a:lnTo>
                  <a:lnTo>
                    <a:pt x="2912091" y="341605"/>
                  </a:lnTo>
                  <a:lnTo>
                    <a:pt x="2923929" y="341605"/>
                  </a:lnTo>
                  <a:lnTo>
                    <a:pt x="2935767" y="341605"/>
                  </a:lnTo>
                  <a:lnTo>
                    <a:pt x="2947604" y="341605"/>
                  </a:lnTo>
                  <a:lnTo>
                    <a:pt x="2959442" y="341605"/>
                  </a:lnTo>
                  <a:lnTo>
                    <a:pt x="2971280" y="341605"/>
                  </a:lnTo>
                  <a:lnTo>
                    <a:pt x="2983118" y="341605"/>
                  </a:lnTo>
                  <a:lnTo>
                    <a:pt x="2994956" y="341605"/>
                  </a:lnTo>
                  <a:lnTo>
                    <a:pt x="3006793" y="341605"/>
                  </a:lnTo>
                  <a:lnTo>
                    <a:pt x="3018631" y="341605"/>
                  </a:lnTo>
                  <a:lnTo>
                    <a:pt x="3030469" y="341605"/>
                  </a:lnTo>
                  <a:lnTo>
                    <a:pt x="3042307" y="341605"/>
                  </a:lnTo>
                  <a:lnTo>
                    <a:pt x="3054144" y="341605"/>
                  </a:lnTo>
                  <a:lnTo>
                    <a:pt x="3065982" y="341605"/>
                  </a:lnTo>
                  <a:lnTo>
                    <a:pt x="3077820" y="341605"/>
                  </a:lnTo>
                  <a:lnTo>
                    <a:pt x="3089658" y="341605"/>
                  </a:lnTo>
                  <a:lnTo>
                    <a:pt x="3101496" y="341605"/>
                  </a:lnTo>
                  <a:lnTo>
                    <a:pt x="3113333" y="341605"/>
                  </a:lnTo>
                  <a:lnTo>
                    <a:pt x="3125171" y="341605"/>
                  </a:lnTo>
                  <a:lnTo>
                    <a:pt x="3137009" y="341605"/>
                  </a:lnTo>
                  <a:lnTo>
                    <a:pt x="3148847" y="341605"/>
                  </a:lnTo>
                  <a:lnTo>
                    <a:pt x="3160684" y="341605"/>
                  </a:lnTo>
                  <a:lnTo>
                    <a:pt x="3172522" y="341605"/>
                  </a:lnTo>
                  <a:lnTo>
                    <a:pt x="3184360" y="341605"/>
                  </a:lnTo>
                  <a:lnTo>
                    <a:pt x="3196198" y="341605"/>
                  </a:lnTo>
                  <a:lnTo>
                    <a:pt x="3208035" y="341605"/>
                  </a:lnTo>
                  <a:lnTo>
                    <a:pt x="3219873" y="341605"/>
                  </a:lnTo>
                  <a:lnTo>
                    <a:pt x="3231711" y="341605"/>
                  </a:lnTo>
                  <a:lnTo>
                    <a:pt x="3243549" y="341605"/>
                  </a:lnTo>
                  <a:lnTo>
                    <a:pt x="3255387" y="341605"/>
                  </a:lnTo>
                  <a:lnTo>
                    <a:pt x="3267224" y="341605"/>
                  </a:lnTo>
                  <a:lnTo>
                    <a:pt x="3279062" y="341605"/>
                  </a:lnTo>
                  <a:lnTo>
                    <a:pt x="3290900" y="341605"/>
                  </a:lnTo>
                  <a:lnTo>
                    <a:pt x="3302738" y="341605"/>
                  </a:lnTo>
                  <a:lnTo>
                    <a:pt x="3314575" y="341605"/>
                  </a:lnTo>
                  <a:lnTo>
                    <a:pt x="3326413" y="341605"/>
                  </a:lnTo>
                  <a:lnTo>
                    <a:pt x="3338251" y="341605"/>
                  </a:lnTo>
                  <a:lnTo>
                    <a:pt x="3350089" y="341605"/>
                  </a:lnTo>
                  <a:lnTo>
                    <a:pt x="3361926" y="341605"/>
                  </a:lnTo>
                  <a:lnTo>
                    <a:pt x="3373764" y="341605"/>
                  </a:lnTo>
                  <a:lnTo>
                    <a:pt x="3385602" y="341605"/>
                  </a:lnTo>
                  <a:lnTo>
                    <a:pt x="3397440" y="341605"/>
                  </a:lnTo>
                  <a:lnTo>
                    <a:pt x="3409278" y="341605"/>
                  </a:lnTo>
                  <a:lnTo>
                    <a:pt x="3421115" y="341605"/>
                  </a:lnTo>
                  <a:lnTo>
                    <a:pt x="3432953" y="341605"/>
                  </a:lnTo>
                  <a:lnTo>
                    <a:pt x="3444791" y="341605"/>
                  </a:lnTo>
                  <a:lnTo>
                    <a:pt x="3456629" y="341605"/>
                  </a:lnTo>
                  <a:lnTo>
                    <a:pt x="3468466" y="341605"/>
                  </a:lnTo>
                  <a:lnTo>
                    <a:pt x="3480304" y="341605"/>
                  </a:lnTo>
                  <a:lnTo>
                    <a:pt x="3492142" y="341605"/>
                  </a:lnTo>
                  <a:lnTo>
                    <a:pt x="3503980" y="341605"/>
                  </a:lnTo>
                  <a:lnTo>
                    <a:pt x="3515818" y="341605"/>
                  </a:lnTo>
                  <a:lnTo>
                    <a:pt x="3515818" y="341605"/>
                  </a:lnTo>
                  <a:lnTo>
                    <a:pt x="3527655" y="341605"/>
                  </a:lnTo>
                  <a:lnTo>
                    <a:pt x="3539493" y="341605"/>
                  </a:lnTo>
                  <a:lnTo>
                    <a:pt x="3551331" y="341605"/>
                  </a:lnTo>
                  <a:lnTo>
                    <a:pt x="3563169" y="341605"/>
                  </a:lnTo>
                  <a:lnTo>
                    <a:pt x="3575006" y="341605"/>
                  </a:lnTo>
                  <a:lnTo>
                    <a:pt x="3586844" y="341605"/>
                  </a:lnTo>
                  <a:lnTo>
                    <a:pt x="3598682" y="341605"/>
                  </a:lnTo>
                  <a:lnTo>
                    <a:pt x="3610520" y="341605"/>
                  </a:lnTo>
                  <a:lnTo>
                    <a:pt x="3622357" y="341605"/>
                  </a:lnTo>
                  <a:lnTo>
                    <a:pt x="3634195" y="341605"/>
                  </a:lnTo>
                  <a:lnTo>
                    <a:pt x="3646033" y="341605"/>
                  </a:lnTo>
                  <a:lnTo>
                    <a:pt x="3657871" y="341605"/>
                  </a:lnTo>
                  <a:lnTo>
                    <a:pt x="3669709" y="341605"/>
                  </a:lnTo>
                  <a:lnTo>
                    <a:pt x="3681546" y="341605"/>
                  </a:lnTo>
                  <a:lnTo>
                    <a:pt x="3693384" y="341605"/>
                  </a:lnTo>
                  <a:lnTo>
                    <a:pt x="3705222" y="341605"/>
                  </a:lnTo>
                  <a:lnTo>
                    <a:pt x="3717060" y="341605"/>
                  </a:lnTo>
                  <a:lnTo>
                    <a:pt x="3728897" y="341605"/>
                  </a:lnTo>
                  <a:lnTo>
                    <a:pt x="3740735" y="341605"/>
                  </a:lnTo>
                  <a:lnTo>
                    <a:pt x="3752573" y="341605"/>
                  </a:lnTo>
                  <a:lnTo>
                    <a:pt x="3764411" y="341605"/>
                  </a:lnTo>
                  <a:lnTo>
                    <a:pt x="3776248" y="341605"/>
                  </a:lnTo>
                  <a:lnTo>
                    <a:pt x="3788086" y="341605"/>
                  </a:lnTo>
                  <a:lnTo>
                    <a:pt x="3799924" y="341605"/>
                  </a:lnTo>
                  <a:lnTo>
                    <a:pt x="3811762" y="341605"/>
                  </a:lnTo>
                  <a:lnTo>
                    <a:pt x="3823600" y="341605"/>
                  </a:lnTo>
                  <a:lnTo>
                    <a:pt x="3835437" y="341605"/>
                  </a:lnTo>
                  <a:lnTo>
                    <a:pt x="3847275" y="341605"/>
                  </a:lnTo>
                  <a:lnTo>
                    <a:pt x="3859113" y="341605"/>
                  </a:lnTo>
                  <a:lnTo>
                    <a:pt x="3870951" y="341605"/>
                  </a:lnTo>
                  <a:lnTo>
                    <a:pt x="3882788" y="341605"/>
                  </a:lnTo>
                  <a:lnTo>
                    <a:pt x="3894626" y="341605"/>
                  </a:lnTo>
                  <a:lnTo>
                    <a:pt x="3906464" y="341605"/>
                  </a:lnTo>
                  <a:lnTo>
                    <a:pt x="3918302" y="341605"/>
                  </a:lnTo>
                  <a:lnTo>
                    <a:pt x="3930139" y="341605"/>
                  </a:lnTo>
                  <a:lnTo>
                    <a:pt x="3941977" y="341605"/>
                  </a:lnTo>
                  <a:lnTo>
                    <a:pt x="3953815" y="341605"/>
                  </a:lnTo>
                  <a:lnTo>
                    <a:pt x="3965653" y="341605"/>
                  </a:lnTo>
                  <a:lnTo>
                    <a:pt x="3977491" y="341605"/>
                  </a:lnTo>
                  <a:lnTo>
                    <a:pt x="3989328" y="341605"/>
                  </a:lnTo>
                  <a:lnTo>
                    <a:pt x="4001166" y="341605"/>
                  </a:lnTo>
                  <a:lnTo>
                    <a:pt x="4013004" y="341605"/>
                  </a:lnTo>
                  <a:lnTo>
                    <a:pt x="4024842" y="341605"/>
                  </a:lnTo>
                  <a:lnTo>
                    <a:pt x="4036679" y="341605"/>
                  </a:lnTo>
                  <a:lnTo>
                    <a:pt x="4048517" y="341605"/>
                  </a:lnTo>
                  <a:lnTo>
                    <a:pt x="4060355" y="341605"/>
                  </a:lnTo>
                  <a:lnTo>
                    <a:pt x="4072193" y="341605"/>
                  </a:lnTo>
                  <a:lnTo>
                    <a:pt x="4084031" y="341605"/>
                  </a:lnTo>
                  <a:lnTo>
                    <a:pt x="4095868" y="341605"/>
                  </a:lnTo>
                  <a:lnTo>
                    <a:pt x="4107706" y="341605"/>
                  </a:lnTo>
                  <a:lnTo>
                    <a:pt x="4119544" y="341605"/>
                  </a:lnTo>
                  <a:lnTo>
                    <a:pt x="4131382" y="341605"/>
                  </a:lnTo>
                  <a:lnTo>
                    <a:pt x="4143219" y="341605"/>
                  </a:lnTo>
                  <a:lnTo>
                    <a:pt x="4155057" y="341605"/>
                  </a:lnTo>
                  <a:lnTo>
                    <a:pt x="4166895" y="341605"/>
                  </a:lnTo>
                  <a:lnTo>
                    <a:pt x="4178733" y="341605"/>
                  </a:lnTo>
                  <a:lnTo>
                    <a:pt x="4190570" y="341605"/>
                  </a:lnTo>
                  <a:lnTo>
                    <a:pt x="4202408" y="341605"/>
                  </a:lnTo>
                  <a:lnTo>
                    <a:pt x="4214246" y="341605"/>
                  </a:lnTo>
                  <a:lnTo>
                    <a:pt x="4226084" y="341605"/>
                  </a:lnTo>
                  <a:lnTo>
                    <a:pt x="4237922" y="341605"/>
                  </a:lnTo>
                  <a:lnTo>
                    <a:pt x="4249759" y="341605"/>
                  </a:lnTo>
                  <a:lnTo>
                    <a:pt x="4261597" y="341605"/>
                  </a:lnTo>
                  <a:lnTo>
                    <a:pt x="4273435" y="341605"/>
                  </a:lnTo>
                  <a:lnTo>
                    <a:pt x="4285273" y="341605"/>
                  </a:lnTo>
                  <a:lnTo>
                    <a:pt x="4297110" y="341605"/>
                  </a:lnTo>
                  <a:lnTo>
                    <a:pt x="4308948" y="341605"/>
                  </a:lnTo>
                  <a:lnTo>
                    <a:pt x="4320786" y="341605"/>
                  </a:lnTo>
                  <a:lnTo>
                    <a:pt x="4332624" y="341605"/>
                  </a:lnTo>
                  <a:lnTo>
                    <a:pt x="4344461" y="341605"/>
                  </a:lnTo>
                  <a:lnTo>
                    <a:pt x="4356299" y="341605"/>
                  </a:lnTo>
                  <a:lnTo>
                    <a:pt x="4368137" y="341605"/>
                  </a:lnTo>
                  <a:lnTo>
                    <a:pt x="4379975" y="341605"/>
                  </a:lnTo>
                  <a:lnTo>
                    <a:pt x="4391813" y="341605"/>
                  </a:lnTo>
                  <a:lnTo>
                    <a:pt x="4403650" y="341605"/>
                  </a:lnTo>
                  <a:lnTo>
                    <a:pt x="4415488" y="341605"/>
                  </a:lnTo>
                  <a:lnTo>
                    <a:pt x="4427326" y="341605"/>
                  </a:lnTo>
                  <a:lnTo>
                    <a:pt x="4439164" y="341605"/>
                  </a:lnTo>
                  <a:lnTo>
                    <a:pt x="4451001" y="341605"/>
                  </a:lnTo>
                  <a:lnTo>
                    <a:pt x="4462839" y="341605"/>
                  </a:lnTo>
                  <a:lnTo>
                    <a:pt x="4474677" y="341605"/>
                  </a:lnTo>
                  <a:lnTo>
                    <a:pt x="4486515" y="341605"/>
                  </a:lnTo>
                  <a:lnTo>
                    <a:pt x="4498352" y="341605"/>
                  </a:lnTo>
                  <a:lnTo>
                    <a:pt x="4510190" y="341605"/>
                  </a:lnTo>
                  <a:lnTo>
                    <a:pt x="4522028" y="341605"/>
                  </a:lnTo>
                  <a:lnTo>
                    <a:pt x="4533866" y="341605"/>
                  </a:lnTo>
                  <a:lnTo>
                    <a:pt x="4545704" y="341605"/>
                  </a:lnTo>
                  <a:lnTo>
                    <a:pt x="4557541" y="341605"/>
                  </a:lnTo>
                  <a:lnTo>
                    <a:pt x="4569379" y="341605"/>
                  </a:lnTo>
                  <a:lnTo>
                    <a:pt x="4581217" y="341605"/>
                  </a:lnTo>
                  <a:lnTo>
                    <a:pt x="4593055" y="341605"/>
                  </a:lnTo>
                  <a:lnTo>
                    <a:pt x="4604892" y="341605"/>
                  </a:lnTo>
                  <a:lnTo>
                    <a:pt x="4616730" y="341605"/>
                  </a:lnTo>
                  <a:lnTo>
                    <a:pt x="4628568" y="341605"/>
                  </a:lnTo>
                  <a:lnTo>
                    <a:pt x="4640406" y="341605"/>
                  </a:lnTo>
                  <a:lnTo>
                    <a:pt x="4652244" y="341605"/>
                  </a:lnTo>
                  <a:lnTo>
                    <a:pt x="4664081" y="341605"/>
                  </a:lnTo>
                  <a:lnTo>
                    <a:pt x="4675919" y="341605"/>
                  </a:lnTo>
                  <a:lnTo>
                    <a:pt x="4687757" y="341605"/>
                  </a:lnTo>
                </a:path>
              </a:pathLst>
            </a:custGeom>
            <a:ln w="40651" cap="flat">
              <a:solidFill>
                <a:srgbClr val="00BCD8">
                  <a:alpha val="100000"/>
                </a:srgbClr>
              </a:solidFill>
              <a:prstDash val="solid"/>
              <a:round/>
            </a:ln>
          </p:spPr>
          <p:txBody>
            <a:bodyPr/>
            <a:lstStyle/>
            <a:p>
              <a:endParaRPr/>
            </a:p>
          </p:txBody>
        </p:sp>
        <p:sp>
          <p:nvSpPr>
            <p:cNvPr id="28" name="pl28"/>
            <p:cNvSpPr/>
            <p:nvPr/>
          </p:nvSpPr>
          <p:spPr>
            <a:xfrm>
              <a:off x="2482252" y="1241646"/>
              <a:ext cx="4687757" cy="1025618"/>
            </a:xfrm>
            <a:custGeom>
              <a:avLst/>
              <a:gdLst/>
              <a:ahLst/>
              <a:cxnLst/>
              <a:rect l="0" t="0" r="0" b="0"/>
              <a:pathLst>
                <a:path w="4687757" h="1025618">
                  <a:moveTo>
                    <a:pt x="0" y="0"/>
                  </a:moveTo>
                  <a:lnTo>
                    <a:pt x="11837" y="20"/>
                  </a:lnTo>
                  <a:lnTo>
                    <a:pt x="23675" y="43"/>
                  </a:lnTo>
                  <a:lnTo>
                    <a:pt x="35513" y="71"/>
                  </a:lnTo>
                  <a:lnTo>
                    <a:pt x="47351" y="104"/>
                  </a:lnTo>
                  <a:lnTo>
                    <a:pt x="59188" y="142"/>
                  </a:lnTo>
                  <a:lnTo>
                    <a:pt x="71026" y="187"/>
                  </a:lnTo>
                  <a:lnTo>
                    <a:pt x="82864" y="240"/>
                  </a:lnTo>
                  <a:lnTo>
                    <a:pt x="94702" y="302"/>
                  </a:lnTo>
                  <a:lnTo>
                    <a:pt x="106539" y="375"/>
                  </a:lnTo>
                  <a:lnTo>
                    <a:pt x="118377" y="461"/>
                  </a:lnTo>
                  <a:lnTo>
                    <a:pt x="130215" y="562"/>
                  </a:lnTo>
                  <a:lnTo>
                    <a:pt x="142053" y="681"/>
                  </a:lnTo>
                  <a:lnTo>
                    <a:pt x="153891" y="820"/>
                  </a:lnTo>
                  <a:lnTo>
                    <a:pt x="165728" y="983"/>
                  </a:lnTo>
                  <a:lnTo>
                    <a:pt x="177566" y="1175"/>
                  </a:lnTo>
                  <a:lnTo>
                    <a:pt x="189404" y="1401"/>
                  </a:lnTo>
                  <a:lnTo>
                    <a:pt x="201242" y="1665"/>
                  </a:lnTo>
                  <a:lnTo>
                    <a:pt x="213079" y="1976"/>
                  </a:lnTo>
                  <a:lnTo>
                    <a:pt x="224917" y="2340"/>
                  </a:lnTo>
                  <a:lnTo>
                    <a:pt x="236755" y="2767"/>
                  </a:lnTo>
                  <a:lnTo>
                    <a:pt x="248593" y="3267"/>
                  </a:lnTo>
                  <a:lnTo>
                    <a:pt x="260430" y="3854"/>
                  </a:lnTo>
                  <a:lnTo>
                    <a:pt x="272268" y="4541"/>
                  </a:lnTo>
                  <a:lnTo>
                    <a:pt x="284106" y="5344"/>
                  </a:lnTo>
                  <a:lnTo>
                    <a:pt x="295944" y="6284"/>
                  </a:lnTo>
                  <a:lnTo>
                    <a:pt x="307782" y="7382"/>
                  </a:lnTo>
                  <a:lnTo>
                    <a:pt x="319619" y="8663"/>
                  </a:lnTo>
                  <a:lnTo>
                    <a:pt x="331457" y="10157"/>
                  </a:lnTo>
                  <a:lnTo>
                    <a:pt x="343295" y="11895"/>
                  </a:lnTo>
                  <a:lnTo>
                    <a:pt x="355133" y="13916"/>
                  </a:lnTo>
                  <a:lnTo>
                    <a:pt x="366970" y="16259"/>
                  </a:lnTo>
                  <a:lnTo>
                    <a:pt x="378808" y="18971"/>
                  </a:lnTo>
                  <a:lnTo>
                    <a:pt x="390646" y="22101"/>
                  </a:lnTo>
                  <a:lnTo>
                    <a:pt x="402484" y="25704"/>
                  </a:lnTo>
                  <a:lnTo>
                    <a:pt x="414321" y="29836"/>
                  </a:lnTo>
                  <a:lnTo>
                    <a:pt x="426159" y="34557"/>
                  </a:lnTo>
                  <a:lnTo>
                    <a:pt x="437997" y="39926"/>
                  </a:lnTo>
                  <a:lnTo>
                    <a:pt x="449835" y="46003"/>
                  </a:lnTo>
                  <a:lnTo>
                    <a:pt x="461673" y="52840"/>
                  </a:lnTo>
                  <a:lnTo>
                    <a:pt x="473510" y="60482"/>
                  </a:lnTo>
                  <a:lnTo>
                    <a:pt x="485348" y="68964"/>
                  </a:lnTo>
                  <a:lnTo>
                    <a:pt x="497186" y="78303"/>
                  </a:lnTo>
                  <a:lnTo>
                    <a:pt x="509024" y="88493"/>
                  </a:lnTo>
                  <a:lnTo>
                    <a:pt x="520861" y="99508"/>
                  </a:lnTo>
                  <a:lnTo>
                    <a:pt x="532699" y="111290"/>
                  </a:lnTo>
                  <a:lnTo>
                    <a:pt x="544537" y="123752"/>
                  </a:lnTo>
                  <a:lnTo>
                    <a:pt x="556375" y="136781"/>
                  </a:lnTo>
                  <a:lnTo>
                    <a:pt x="568213" y="150236"/>
                  </a:lnTo>
                  <a:lnTo>
                    <a:pt x="580050" y="163955"/>
                  </a:lnTo>
                  <a:lnTo>
                    <a:pt x="591888" y="177764"/>
                  </a:lnTo>
                  <a:lnTo>
                    <a:pt x="603726" y="191483"/>
                  </a:lnTo>
                  <a:lnTo>
                    <a:pt x="615564" y="204937"/>
                  </a:lnTo>
                  <a:lnTo>
                    <a:pt x="627401" y="217966"/>
                  </a:lnTo>
                  <a:lnTo>
                    <a:pt x="639239" y="230429"/>
                  </a:lnTo>
                  <a:lnTo>
                    <a:pt x="651077" y="242211"/>
                  </a:lnTo>
                  <a:lnTo>
                    <a:pt x="662915" y="253225"/>
                  </a:lnTo>
                  <a:lnTo>
                    <a:pt x="674752" y="263416"/>
                  </a:lnTo>
                  <a:lnTo>
                    <a:pt x="686590" y="272755"/>
                  </a:lnTo>
                  <a:lnTo>
                    <a:pt x="698428" y="281237"/>
                  </a:lnTo>
                  <a:lnTo>
                    <a:pt x="710266" y="288879"/>
                  </a:lnTo>
                  <a:lnTo>
                    <a:pt x="722104" y="295716"/>
                  </a:lnTo>
                  <a:lnTo>
                    <a:pt x="733941" y="301792"/>
                  </a:lnTo>
                  <a:lnTo>
                    <a:pt x="745779" y="307162"/>
                  </a:lnTo>
                  <a:lnTo>
                    <a:pt x="757617" y="311883"/>
                  </a:lnTo>
                  <a:lnTo>
                    <a:pt x="769455" y="316015"/>
                  </a:lnTo>
                  <a:lnTo>
                    <a:pt x="781292" y="319618"/>
                  </a:lnTo>
                  <a:lnTo>
                    <a:pt x="793130" y="322748"/>
                  </a:lnTo>
                  <a:lnTo>
                    <a:pt x="804968" y="325460"/>
                  </a:lnTo>
                  <a:lnTo>
                    <a:pt x="816806" y="327803"/>
                  </a:lnTo>
                  <a:lnTo>
                    <a:pt x="828643" y="329824"/>
                  </a:lnTo>
                  <a:lnTo>
                    <a:pt x="840481" y="331562"/>
                  </a:lnTo>
                  <a:lnTo>
                    <a:pt x="852319" y="333056"/>
                  </a:lnTo>
                  <a:lnTo>
                    <a:pt x="864157" y="334337"/>
                  </a:lnTo>
                  <a:lnTo>
                    <a:pt x="875995" y="335435"/>
                  </a:lnTo>
                  <a:lnTo>
                    <a:pt x="887832" y="336375"/>
                  </a:lnTo>
                  <a:lnTo>
                    <a:pt x="899670" y="337178"/>
                  </a:lnTo>
                  <a:lnTo>
                    <a:pt x="911508" y="337865"/>
                  </a:lnTo>
                  <a:lnTo>
                    <a:pt x="923346" y="338451"/>
                  </a:lnTo>
                  <a:lnTo>
                    <a:pt x="935183" y="338952"/>
                  </a:lnTo>
                  <a:lnTo>
                    <a:pt x="947021" y="339379"/>
                  </a:lnTo>
                  <a:lnTo>
                    <a:pt x="958859" y="339743"/>
                  </a:lnTo>
                  <a:lnTo>
                    <a:pt x="970697" y="340054"/>
                  </a:lnTo>
                  <a:lnTo>
                    <a:pt x="982534" y="340318"/>
                  </a:lnTo>
                  <a:lnTo>
                    <a:pt x="994372" y="340543"/>
                  </a:lnTo>
                  <a:lnTo>
                    <a:pt x="1006210" y="340735"/>
                  </a:lnTo>
                  <a:lnTo>
                    <a:pt x="1018048" y="340899"/>
                  </a:lnTo>
                  <a:lnTo>
                    <a:pt x="1029886" y="341038"/>
                  </a:lnTo>
                  <a:lnTo>
                    <a:pt x="1041723" y="341157"/>
                  </a:lnTo>
                  <a:lnTo>
                    <a:pt x="1053561" y="341258"/>
                  </a:lnTo>
                  <a:lnTo>
                    <a:pt x="1065399" y="341344"/>
                  </a:lnTo>
                  <a:lnTo>
                    <a:pt x="1077237" y="341417"/>
                  </a:lnTo>
                  <a:lnTo>
                    <a:pt x="1089074" y="341479"/>
                  </a:lnTo>
                  <a:lnTo>
                    <a:pt x="1100912" y="341532"/>
                  </a:lnTo>
                  <a:lnTo>
                    <a:pt x="1112750" y="341577"/>
                  </a:lnTo>
                  <a:lnTo>
                    <a:pt x="1124588" y="341615"/>
                  </a:lnTo>
                  <a:lnTo>
                    <a:pt x="1136426" y="341648"/>
                  </a:lnTo>
                  <a:lnTo>
                    <a:pt x="1148263" y="341676"/>
                  </a:lnTo>
                  <a:lnTo>
                    <a:pt x="1160101" y="341699"/>
                  </a:lnTo>
                  <a:lnTo>
                    <a:pt x="1171939" y="341719"/>
                  </a:lnTo>
                  <a:lnTo>
                    <a:pt x="1171939" y="341834"/>
                  </a:lnTo>
                  <a:lnTo>
                    <a:pt x="1183777" y="341834"/>
                  </a:lnTo>
                  <a:lnTo>
                    <a:pt x="1195614" y="341834"/>
                  </a:lnTo>
                  <a:lnTo>
                    <a:pt x="1207452" y="341834"/>
                  </a:lnTo>
                  <a:lnTo>
                    <a:pt x="1219290" y="341834"/>
                  </a:lnTo>
                  <a:lnTo>
                    <a:pt x="1231128" y="341834"/>
                  </a:lnTo>
                  <a:lnTo>
                    <a:pt x="1242965" y="341834"/>
                  </a:lnTo>
                  <a:lnTo>
                    <a:pt x="1254803" y="341834"/>
                  </a:lnTo>
                  <a:lnTo>
                    <a:pt x="1266641" y="341834"/>
                  </a:lnTo>
                  <a:lnTo>
                    <a:pt x="1278479" y="341834"/>
                  </a:lnTo>
                  <a:lnTo>
                    <a:pt x="1290317" y="341834"/>
                  </a:lnTo>
                  <a:lnTo>
                    <a:pt x="1302154" y="341834"/>
                  </a:lnTo>
                  <a:lnTo>
                    <a:pt x="1313992" y="341834"/>
                  </a:lnTo>
                  <a:lnTo>
                    <a:pt x="1325830" y="341834"/>
                  </a:lnTo>
                  <a:lnTo>
                    <a:pt x="1337668" y="341834"/>
                  </a:lnTo>
                  <a:lnTo>
                    <a:pt x="1349505" y="341834"/>
                  </a:lnTo>
                  <a:lnTo>
                    <a:pt x="1361343" y="341834"/>
                  </a:lnTo>
                  <a:lnTo>
                    <a:pt x="1373181" y="341834"/>
                  </a:lnTo>
                  <a:lnTo>
                    <a:pt x="1385019" y="341834"/>
                  </a:lnTo>
                  <a:lnTo>
                    <a:pt x="1396856" y="341834"/>
                  </a:lnTo>
                  <a:lnTo>
                    <a:pt x="1408694" y="341834"/>
                  </a:lnTo>
                  <a:lnTo>
                    <a:pt x="1420532" y="341834"/>
                  </a:lnTo>
                  <a:lnTo>
                    <a:pt x="1432370" y="341834"/>
                  </a:lnTo>
                  <a:lnTo>
                    <a:pt x="1444208" y="341834"/>
                  </a:lnTo>
                  <a:lnTo>
                    <a:pt x="1456045" y="341834"/>
                  </a:lnTo>
                  <a:lnTo>
                    <a:pt x="1467883" y="341834"/>
                  </a:lnTo>
                  <a:lnTo>
                    <a:pt x="1479721" y="341834"/>
                  </a:lnTo>
                  <a:lnTo>
                    <a:pt x="1491559" y="341834"/>
                  </a:lnTo>
                  <a:lnTo>
                    <a:pt x="1503396" y="341834"/>
                  </a:lnTo>
                  <a:lnTo>
                    <a:pt x="1515234" y="341834"/>
                  </a:lnTo>
                  <a:lnTo>
                    <a:pt x="1527072" y="341834"/>
                  </a:lnTo>
                  <a:lnTo>
                    <a:pt x="1538910" y="341834"/>
                  </a:lnTo>
                  <a:lnTo>
                    <a:pt x="1550748" y="341834"/>
                  </a:lnTo>
                  <a:lnTo>
                    <a:pt x="1562585" y="341834"/>
                  </a:lnTo>
                  <a:lnTo>
                    <a:pt x="1574423" y="341834"/>
                  </a:lnTo>
                  <a:lnTo>
                    <a:pt x="1586261" y="341834"/>
                  </a:lnTo>
                  <a:lnTo>
                    <a:pt x="1598099" y="341834"/>
                  </a:lnTo>
                  <a:lnTo>
                    <a:pt x="1609936" y="341834"/>
                  </a:lnTo>
                  <a:lnTo>
                    <a:pt x="1621774" y="341834"/>
                  </a:lnTo>
                  <a:lnTo>
                    <a:pt x="1633612" y="341834"/>
                  </a:lnTo>
                  <a:lnTo>
                    <a:pt x="1645450" y="341834"/>
                  </a:lnTo>
                  <a:lnTo>
                    <a:pt x="1657287" y="341834"/>
                  </a:lnTo>
                  <a:lnTo>
                    <a:pt x="1669125" y="341834"/>
                  </a:lnTo>
                  <a:lnTo>
                    <a:pt x="1680963" y="341834"/>
                  </a:lnTo>
                  <a:lnTo>
                    <a:pt x="1692801" y="341834"/>
                  </a:lnTo>
                  <a:lnTo>
                    <a:pt x="1704639" y="341834"/>
                  </a:lnTo>
                  <a:lnTo>
                    <a:pt x="1716476" y="341834"/>
                  </a:lnTo>
                  <a:lnTo>
                    <a:pt x="1728314" y="341834"/>
                  </a:lnTo>
                  <a:lnTo>
                    <a:pt x="1740152" y="341834"/>
                  </a:lnTo>
                  <a:lnTo>
                    <a:pt x="1751990" y="341834"/>
                  </a:lnTo>
                  <a:lnTo>
                    <a:pt x="1763827" y="341834"/>
                  </a:lnTo>
                  <a:lnTo>
                    <a:pt x="1775665" y="341834"/>
                  </a:lnTo>
                  <a:lnTo>
                    <a:pt x="1787503" y="341834"/>
                  </a:lnTo>
                  <a:lnTo>
                    <a:pt x="1799341" y="341834"/>
                  </a:lnTo>
                  <a:lnTo>
                    <a:pt x="1811178" y="341834"/>
                  </a:lnTo>
                  <a:lnTo>
                    <a:pt x="1823016" y="341834"/>
                  </a:lnTo>
                  <a:lnTo>
                    <a:pt x="1834854" y="341834"/>
                  </a:lnTo>
                  <a:lnTo>
                    <a:pt x="1846692" y="341834"/>
                  </a:lnTo>
                  <a:lnTo>
                    <a:pt x="1858530" y="341834"/>
                  </a:lnTo>
                  <a:lnTo>
                    <a:pt x="1870367" y="341834"/>
                  </a:lnTo>
                  <a:lnTo>
                    <a:pt x="1882205" y="341834"/>
                  </a:lnTo>
                  <a:lnTo>
                    <a:pt x="1894043" y="341834"/>
                  </a:lnTo>
                  <a:lnTo>
                    <a:pt x="1905881" y="341834"/>
                  </a:lnTo>
                  <a:lnTo>
                    <a:pt x="1917718" y="341834"/>
                  </a:lnTo>
                  <a:lnTo>
                    <a:pt x="1929556" y="341834"/>
                  </a:lnTo>
                  <a:lnTo>
                    <a:pt x="1941394" y="341834"/>
                  </a:lnTo>
                  <a:lnTo>
                    <a:pt x="1953232" y="341834"/>
                  </a:lnTo>
                  <a:lnTo>
                    <a:pt x="1965069" y="341834"/>
                  </a:lnTo>
                  <a:lnTo>
                    <a:pt x="1976907" y="341834"/>
                  </a:lnTo>
                  <a:lnTo>
                    <a:pt x="1988745" y="341834"/>
                  </a:lnTo>
                  <a:lnTo>
                    <a:pt x="2000583" y="341834"/>
                  </a:lnTo>
                  <a:lnTo>
                    <a:pt x="2012421" y="341834"/>
                  </a:lnTo>
                  <a:lnTo>
                    <a:pt x="2024258" y="341834"/>
                  </a:lnTo>
                  <a:lnTo>
                    <a:pt x="2036096" y="341834"/>
                  </a:lnTo>
                  <a:lnTo>
                    <a:pt x="2047934" y="341834"/>
                  </a:lnTo>
                  <a:lnTo>
                    <a:pt x="2059772" y="341834"/>
                  </a:lnTo>
                  <a:lnTo>
                    <a:pt x="2071609" y="341834"/>
                  </a:lnTo>
                  <a:lnTo>
                    <a:pt x="2083447" y="341834"/>
                  </a:lnTo>
                  <a:lnTo>
                    <a:pt x="2095285" y="341834"/>
                  </a:lnTo>
                  <a:lnTo>
                    <a:pt x="2107123" y="341834"/>
                  </a:lnTo>
                  <a:lnTo>
                    <a:pt x="2118961" y="341834"/>
                  </a:lnTo>
                  <a:lnTo>
                    <a:pt x="2130798" y="341834"/>
                  </a:lnTo>
                  <a:lnTo>
                    <a:pt x="2142636" y="341834"/>
                  </a:lnTo>
                  <a:lnTo>
                    <a:pt x="2154474" y="341834"/>
                  </a:lnTo>
                  <a:lnTo>
                    <a:pt x="2166312" y="341834"/>
                  </a:lnTo>
                  <a:lnTo>
                    <a:pt x="2178149" y="341834"/>
                  </a:lnTo>
                  <a:lnTo>
                    <a:pt x="2189987" y="341834"/>
                  </a:lnTo>
                  <a:lnTo>
                    <a:pt x="2201825" y="341834"/>
                  </a:lnTo>
                  <a:lnTo>
                    <a:pt x="2213663" y="341834"/>
                  </a:lnTo>
                  <a:lnTo>
                    <a:pt x="2225500" y="341834"/>
                  </a:lnTo>
                  <a:lnTo>
                    <a:pt x="2237338" y="341834"/>
                  </a:lnTo>
                  <a:lnTo>
                    <a:pt x="2249176" y="341834"/>
                  </a:lnTo>
                  <a:lnTo>
                    <a:pt x="2261014" y="341834"/>
                  </a:lnTo>
                  <a:lnTo>
                    <a:pt x="2272852" y="341834"/>
                  </a:lnTo>
                  <a:lnTo>
                    <a:pt x="2284689" y="341834"/>
                  </a:lnTo>
                  <a:lnTo>
                    <a:pt x="2296527" y="341834"/>
                  </a:lnTo>
                  <a:lnTo>
                    <a:pt x="2308365" y="341834"/>
                  </a:lnTo>
                  <a:lnTo>
                    <a:pt x="2320203" y="341834"/>
                  </a:lnTo>
                  <a:lnTo>
                    <a:pt x="2332040" y="341834"/>
                  </a:lnTo>
                  <a:lnTo>
                    <a:pt x="2343878" y="341834"/>
                  </a:lnTo>
                  <a:lnTo>
                    <a:pt x="2343878" y="342063"/>
                  </a:lnTo>
                  <a:lnTo>
                    <a:pt x="2355716" y="342104"/>
                  </a:lnTo>
                  <a:lnTo>
                    <a:pt x="2367554" y="342151"/>
                  </a:lnTo>
                  <a:lnTo>
                    <a:pt x="2379391" y="342206"/>
                  </a:lnTo>
                  <a:lnTo>
                    <a:pt x="2391229" y="342272"/>
                  </a:lnTo>
                  <a:lnTo>
                    <a:pt x="2403067" y="342348"/>
                  </a:lnTo>
                  <a:lnTo>
                    <a:pt x="2414905" y="342439"/>
                  </a:lnTo>
                  <a:lnTo>
                    <a:pt x="2426743" y="342544"/>
                  </a:lnTo>
                  <a:lnTo>
                    <a:pt x="2438580" y="342669"/>
                  </a:lnTo>
                  <a:lnTo>
                    <a:pt x="2450418" y="342815"/>
                  </a:lnTo>
                  <a:lnTo>
                    <a:pt x="2462256" y="342987"/>
                  </a:lnTo>
                  <a:lnTo>
                    <a:pt x="2474094" y="343189"/>
                  </a:lnTo>
                  <a:lnTo>
                    <a:pt x="2485931" y="343426"/>
                  </a:lnTo>
                  <a:lnTo>
                    <a:pt x="2497769" y="343704"/>
                  </a:lnTo>
                  <a:lnTo>
                    <a:pt x="2509607" y="344031"/>
                  </a:lnTo>
                  <a:lnTo>
                    <a:pt x="2521445" y="344415"/>
                  </a:lnTo>
                  <a:lnTo>
                    <a:pt x="2533283" y="344866"/>
                  </a:lnTo>
                  <a:lnTo>
                    <a:pt x="2545120" y="345395"/>
                  </a:lnTo>
                  <a:lnTo>
                    <a:pt x="2556958" y="346016"/>
                  </a:lnTo>
                  <a:lnTo>
                    <a:pt x="2568796" y="346744"/>
                  </a:lnTo>
                  <a:lnTo>
                    <a:pt x="2580634" y="347598"/>
                  </a:lnTo>
                  <a:lnTo>
                    <a:pt x="2592471" y="348599"/>
                  </a:lnTo>
                  <a:lnTo>
                    <a:pt x="2604309" y="349772"/>
                  </a:lnTo>
                  <a:lnTo>
                    <a:pt x="2616147" y="351146"/>
                  </a:lnTo>
                  <a:lnTo>
                    <a:pt x="2627985" y="352753"/>
                  </a:lnTo>
                  <a:lnTo>
                    <a:pt x="2639822" y="354632"/>
                  </a:lnTo>
                  <a:lnTo>
                    <a:pt x="2651660" y="356828"/>
                  </a:lnTo>
                  <a:lnTo>
                    <a:pt x="2663498" y="359391"/>
                  </a:lnTo>
                  <a:lnTo>
                    <a:pt x="2675336" y="362378"/>
                  </a:lnTo>
                  <a:lnTo>
                    <a:pt x="2687174" y="365855"/>
                  </a:lnTo>
                  <a:lnTo>
                    <a:pt x="2699011" y="369896"/>
                  </a:lnTo>
                  <a:lnTo>
                    <a:pt x="2710849" y="374582"/>
                  </a:lnTo>
                  <a:lnTo>
                    <a:pt x="2722687" y="380006"/>
                  </a:lnTo>
                  <a:lnTo>
                    <a:pt x="2734525" y="386266"/>
                  </a:lnTo>
                  <a:lnTo>
                    <a:pt x="2746362" y="393472"/>
                  </a:lnTo>
                  <a:lnTo>
                    <a:pt x="2758200" y="401736"/>
                  </a:lnTo>
                  <a:lnTo>
                    <a:pt x="2770038" y="411178"/>
                  </a:lnTo>
                  <a:lnTo>
                    <a:pt x="2781876" y="421917"/>
                  </a:lnTo>
                  <a:lnTo>
                    <a:pt x="2793713" y="434070"/>
                  </a:lnTo>
                  <a:lnTo>
                    <a:pt x="2805551" y="447744"/>
                  </a:lnTo>
                  <a:lnTo>
                    <a:pt x="2817389" y="463029"/>
                  </a:lnTo>
                  <a:lnTo>
                    <a:pt x="2829227" y="479993"/>
                  </a:lnTo>
                  <a:lnTo>
                    <a:pt x="2841065" y="498670"/>
                  </a:lnTo>
                  <a:lnTo>
                    <a:pt x="2852902" y="519051"/>
                  </a:lnTo>
                  <a:lnTo>
                    <a:pt x="2864740" y="541080"/>
                  </a:lnTo>
                  <a:lnTo>
                    <a:pt x="2876578" y="564644"/>
                  </a:lnTo>
                  <a:lnTo>
                    <a:pt x="2888416" y="589569"/>
                  </a:lnTo>
                  <a:lnTo>
                    <a:pt x="2900253" y="615627"/>
                  </a:lnTo>
                  <a:lnTo>
                    <a:pt x="2912091" y="642537"/>
                  </a:lnTo>
                  <a:lnTo>
                    <a:pt x="2923929" y="669975"/>
                  </a:lnTo>
                  <a:lnTo>
                    <a:pt x="2935767" y="697592"/>
                  </a:lnTo>
                  <a:lnTo>
                    <a:pt x="2947604" y="725030"/>
                  </a:lnTo>
                  <a:lnTo>
                    <a:pt x="2959442" y="751939"/>
                  </a:lnTo>
                  <a:lnTo>
                    <a:pt x="2971280" y="777997"/>
                  </a:lnTo>
                  <a:lnTo>
                    <a:pt x="2983118" y="802923"/>
                  </a:lnTo>
                  <a:lnTo>
                    <a:pt x="2994956" y="826486"/>
                  </a:lnTo>
                  <a:lnTo>
                    <a:pt x="3006793" y="848515"/>
                  </a:lnTo>
                  <a:lnTo>
                    <a:pt x="3018631" y="868897"/>
                  </a:lnTo>
                  <a:lnTo>
                    <a:pt x="3030469" y="887574"/>
                  </a:lnTo>
                  <a:lnTo>
                    <a:pt x="3042307" y="904538"/>
                  </a:lnTo>
                  <a:lnTo>
                    <a:pt x="3054144" y="919823"/>
                  </a:lnTo>
                  <a:lnTo>
                    <a:pt x="3065982" y="933497"/>
                  </a:lnTo>
                  <a:lnTo>
                    <a:pt x="3077820" y="945649"/>
                  </a:lnTo>
                  <a:lnTo>
                    <a:pt x="3089658" y="956389"/>
                  </a:lnTo>
                  <a:lnTo>
                    <a:pt x="3101496" y="965830"/>
                  </a:lnTo>
                  <a:lnTo>
                    <a:pt x="3113333" y="974095"/>
                  </a:lnTo>
                  <a:lnTo>
                    <a:pt x="3125171" y="981300"/>
                  </a:lnTo>
                  <a:lnTo>
                    <a:pt x="3137009" y="987561"/>
                  </a:lnTo>
                  <a:lnTo>
                    <a:pt x="3148847" y="992985"/>
                  </a:lnTo>
                  <a:lnTo>
                    <a:pt x="3160684" y="997671"/>
                  </a:lnTo>
                  <a:lnTo>
                    <a:pt x="3172522" y="1001712"/>
                  </a:lnTo>
                  <a:lnTo>
                    <a:pt x="3184360" y="1005189"/>
                  </a:lnTo>
                  <a:lnTo>
                    <a:pt x="3196198" y="1008176"/>
                  </a:lnTo>
                  <a:lnTo>
                    <a:pt x="3208035" y="1010738"/>
                  </a:lnTo>
                  <a:lnTo>
                    <a:pt x="3219873" y="1012934"/>
                  </a:lnTo>
                  <a:lnTo>
                    <a:pt x="3231711" y="1014814"/>
                  </a:lnTo>
                  <a:lnTo>
                    <a:pt x="3243549" y="1016421"/>
                  </a:lnTo>
                  <a:lnTo>
                    <a:pt x="3255387" y="1017794"/>
                  </a:lnTo>
                  <a:lnTo>
                    <a:pt x="3267224" y="1018967"/>
                  </a:lnTo>
                  <a:lnTo>
                    <a:pt x="3279062" y="1019968"/>
                  </a:lnTo>
                  <a:lnTo>
                    <a:pt x="3290900" y="1020822"/>
                  </a:lnTo>
                  <a:lnTo>
                    <a:pt x="3302738" y="1021551"/>
                  </a:lnTo>
                  <a:lnTo>
                    <a:pt x="3314575" y="1022171"/>
                  </a:lnTo>
                  <a:lnTo>
                    <a:pt x="3326413" y="1022701"/>
                  </a:lnTo>
                  <a:lnTo>
                    <a:pt x="3338251" y="1023151"/>
                  </a:lnTo>
                  <a:lnTo>
                    <a:pt x="3350089" y="1023535"/>
                  </a:lnTo>
                  <a:lnTo>
                    <a:pt x="3361926" y="1023862"/>
                  </a:lnTo>
                  <a:lnTo>
                    <a:pt x="3373764" y="1024141"/>
                  </a:lnTo>
                  <a:lnTo>
                    <a:pt x="3385602" y="1024378"/>
                  </a:lnTo>
                  <a:lnTo>
                    <a:pt x="3397440" y="1024580"/>
                  </a:lnTo>
                  <a:lnTo>
                    <a:pt x="3409278" y="1024751"/>
                  </a:lnTo>
                  <a:lnTo>
                    <a:pt x="3421115" y="1024898"/>
                  </a:lnTo>
                  <a:lnTo>
                    <a:pt x="3432953" y="1025022"/>
                  </a:lnTo>
                  <a:lnTo>
                    <a:pt x="3444791" y="1025128"/>
                  </a:lnTo>
                  <a:lnTo>
                    <a:pt x="3456629" y="1025218"/>
                  </a:lnTo>
                  <a:lnTo>
                    <a:pt x="3468466" y="1025295"/>
                  </a:lnTo>
                  <a:lnTo>
                    <a:pt x="3480304" y="1025360"/>
                  </a:lnTo>
                  <a:lnTo>
                    <a:pt x="3492142" y="1025416"/>
                  </a:lnTo>
                  <a:lnTo>
                    <a:pt x="3503980" y="1025463"/>
                  </a:lnTo>
                  <a:lnTo>
                    <a:pt x="3515818" y="1025503"/>
                  </a:lnTo>
                  <a:lnTo>
                    <a:pt x="3515818" y="1025618"/>
                  </a:lnTo>
                  <a:lnTo>
                    <a:pt x="3527655" y="1025598"/>
                  </a:lnTo>
                  <a:lnTo>
                    <a:pt x="3539493" y="1025574"/>
                  </a:lnTo>
                  <a:lnTo>
                    <a:pt x="3551331" y="1025546"/>
                  </a:lnTo>
                  <a:lnTo>
                    <a:pt x="3563169" y="1025514"/>
                  </a:lnTo>
                  <a:lnTo>
                    <a:pt x="3575006" y="1025475"/>
                  </a:lnTo>
                  <a:lnTo>
                    <a:pt x="3586844" y="1025430"/>
                  </a:lnTo>
                  <a:lnTo>
                    <a:pt x="3598682" y="1025377"/>
                  </a:lnTo>
                  <a:lnTo>
                    <a:pt x="3610520" y="1025315"/>
                  </a:lnTo>
                  <a:lnTo>
                    <a:pt x="3622357" y="1025242"/>
                  </a:lnTo>
                  <a:lnTo>
                    <a:pt x="3634195" y="1025156"/>
                  </a:lnTo>
                  <a:lnTo>
                    <a:pt x="3646033" y="1025055"/>
                  </a:lnTo>
                  <a:lnTo>
                    <a:pt x="3657871" y="1024937"/>
                  </a:lnTo>
                  <a:lnTo>
                    <a:pt x="3669709" y="1024797"/>
                  </a:lnTo>
                  <a:lnTo>
                    <a:pt x="3681546" y="1024634"/>
                  </a:lnTo>
                  <a:lnTo>
                    <a:pt x="3693384" y="1024442"/>
                  </a:lnTo>
                  <a:lnTo>
                    <a:pt x="3705222" y="1024217"/>
                  </a:lnTo>
                  <a:lnTo>
                    <a:pt x="3717060" y="1023952"/>
                  </a:lnTo>
                  <a:lnTo>
                    <a:pt x="3728897" y="1023642"/>
                  </a:lnTo>
                  <a:lnTo>
                    <a:pt x="3740735" y="1023277"/>
                  </a:lnTo>
                  <a:lnTo>
                    <a:pt x="3752573" y="1022850"/>
                  </a:lnTo>
                  <a:lnTo>
                    <a:pt x="3764411" y="1022350"/>
                  </a:lnTo>
                  <a:lnTo>
                    <a:pt x="3776248" y="1021763"/>
                  </a:lnTo>
                  <a:lnTo>
                    <a:pt x="3788086" y="1021077"/>
                  </a:lnTo>
                  <a:lnTo>
                    <a:pt x="3799924" y="1020273"/>
                  </a:lnTo>
                  <a:lnTo>
                    <a:pt x="3811762" y="1019333"/>
                  </a:lnTo>
                  <a:lnTo>
                    <a:pt x="3823600" y="1018235"/>
                  </a:lnTo>
                  <a:lnTo>
                    <a:pt x="3835437" y="1016954"/>
                  </a:lnTo>
                  <a:lnTo>
                    <a:pt x="3847275" y="1015461"/>
                  </a:lnTo>
                  <a:lnTo>
                    <a:pt x="3859113" y="1013722"/>
                  </a:lnTo>
                  <a:lnTo>
                    <a:pt x="3870951" y="1011702"/>
                  </a:lnTo>
                  <a:lnTo>
                    <a:pt x="3882788" y="1009359"/>
                  </a:lnTo>
                  <a:lnTo>
                    <a:pt x="3894626" y="1006647"/>
                  </a:lnTo>
                  <a:lnTo>
                    <a:pt x="3906464" y="1003516"/>
                  </a:lnTo>
                  <a:lnTo>
                    <a:pt x="3918302" y="999914"/>
                  </a:lnTo>
                  <a:lnTo>
                    <a:pt x="3930139" y="995782"/>
                  </a:lnTo>
                  <a:lnTo>
                    <a:pt x="3941977" y="991061"/>
                  </a:lnTo>
                  <a:lnTo>
                    <a:pt x="3953815" y="985691"/>
                  </a:lnTo>
                  <a:lnTo>
                    <a:pt x="3965653" y="979615"/>
                  </a:lnTo>
                  <a:lnTo>
                    <a:pt x="3977491" y="972778"/>
                  </a:lnTo>
                  <a:lnTo>
                    <a:pt x="3989328" y="965135"/>
                  </a:lnTo>
                  <a:lnTo>
                    <a:pt x="4001166" y="956653"/>
                  </a:lnTo>
                  <a:lnTo>
                    <a:pt x="4013004" y="947315"/>
                  </a:lnTo>
                  <a:lnTo>
                    <a:pt x="4024842" y="937124"/>
                  </a:lnTo>
                  <a:lnTo>
                    <a:pt x="4036679" y="926109"/>
                  </a:lnTo>
                  <a:lnTo>
                    <a:pt x="4048517" y="914328"/>
                  </a:lnTo>
                  <a:lnTo>
                    <a:pt x="4060355" y="901865"/>
                  </a:lnTo>
                  <a:lnTo>
                    <a:pt x="4072193" y="888836"/>
                  </a:lnTo>
                  <a:lnTo>
                    <a:pt x="4084031" y="875381"/>
                  </a:lnTo>
                  <a:lnTo>
                    <a:pt x="4095868" y="861662"/>
                  </a:lnTo>
                  <a:lnTo>
                    <a:pt x="4107706" y="847854"/>
                  </a:lnTo>
                  <a:lnTo>
                    <a:pt x="4119544" y="834135"/>
                  </a:lnTo>
                  <a:lnTo>
                    <a:pt x="4131382" y="820680"/>
                  </a:lnTo>
                  <a:lnTo>
                    <a:pt x="4143219" y="807651"/>
                  </a:lnTo>
                  <a:lnTo>
                    <a:pt x="4155057" y="795188"/>
                  </a:lnTo>
                  <a:lnTo>
                    <a:pt x="4166895" y="783406"/>
                  </a:lnTo>
                  <a:lnTo>
                    <a:pt x="4178733" y="772392"/>
                  </a:lnTo>
                  <a:lnTo>
                    <a:pt x="4190570" y="762201"/>
                  </a:lnTo>
                  <a:lnTo>
                    <a:pt x="4202408" y="752863"/>
                  </a:lnTo>
                  <a:lnTo>
                    <a:pt x="4214246" y="744381"/>
                  </a:lnTo>
                  <a:lnTo>
                    <a:pt x="4226084" y="736738"/>
                  </a:lnTo>
                  <a:lnTo>
                    <a:pt x="4237922" y="729901"/>
                  </a:lnTo>
                  <a:lnTo>
                    <a:pt x="4249759" y="723825"/>
                  </a:lnTo>
                  <a:lnTo>
                    <a:pt x="4261597" y="718455"/>
                  </a:lnTo>
                  <a:lnTo>
                    <a:pt x="4273435" y="713734"/>
                  </a:lnTo>
                  <a:lnTo>
                    <a:pt x="4285273" y="709602"/>
                  </a:lnTo>
                  <a:lnTo>
                    <a:pt x="4297110" y="705999"/>
                  </a:lnTo>
                  <a:lnTo>
                    <a:pt x="4308948" y="702869"/>
                  </a:lnTo>
                  <a:lnTo>
                    <a:pt x="4320786" y="700157"/>
                  </a:lnTo>
                  <a:lnTo>
                    <a:pt x="4332624" y="697814"/>
                  </a:lnTo>
                  <a:lnTo>
                    <a:pt x="4344461" y="695794"/>
                  </a:lnTo>
                  <a:lnTo>
                    <a:pt x="4356299" y="694055"/>
                  </a:lnTo>
                  <a:lnTo>
                    <a:pt x="4368137" y="692562"/>
                  </a:lnTo>
                  <a:lnTo>
                    <a:pt x="4379975" y="691280"/>
                  </a:lnTo>
                  <a:lnTo>
                    <a:pt x="4391813" y="690183"/>
                  </a:lnTo>
                  <a:lnTo>
                    <a:pt x="4403650" y="689243"/>
                  </a:lnTo>
                  <a:lnTo>
                    <a:pt x="4415488" y="688439"/>
                  </a:lnTo>
                  <a:lnTo>
                    <a:pt x="4427326" y="687752"/>
                  </a:lnTo>
                  <a:lnTo>
                    <a:pt x="4439164" y="687166"/>
                  </a:lnTo>
                  <a:lnTo>
                    <a:pt x="4451001" y="686665"/>
                  </a:lnTo>
                  <a:lnTo>
                    <a:pt x="4462839" y="686238"/>
                  </a:lnTo>
                  <a:lnTo>
                    <a:pt x="4474677" y="685874"/>
                  </a:lnTo>
                  <a:lnTo>
                    <a:pt x="4486515" y="685564"/>
                  </a:lnTo>
                  <a:lnTo>
                    <a:pt x="4498352" y="685299"/>
                  </a:lnTo>
                  <a:lnTo>
                    <a:pt x="4510190" y="685074"/>
                  </a:lnTo>
                  <a:lnTo>
                    <a:pt x="4522028" y="684882"/>
                  </a:lnTo>
                  <a:lnTo>
                    <a:pt x="4533866" y="684718"/>
                  </a:lnTo>
                  <a:lnTo>
                    <a:pt x="4545704" y="684579"/>
                  </a:lnTo>
                  <a:lnTo>
                    <a:pt x="4557541" y="684461"/>
                  </a:lnTo>
                  <a:lnTo>
                    <a:pt x="4569379" y="684360"/>
                  </a:lnTo>
                  <a:lnTo>
                    <a:pt x="4581217" y="684274"/>
                  </a:lnTo>
                  <a:lnTo>
                    <a:pt x="4593055" y="684201"/>
                  </a:lnTo>
                  <a:lnTo>
                    <a:pt x="4604892" y="684138"/>
                  </a:lnTo>
                  <a:lnTo>
                    <a:pt x="4616730" y="684086"/>
                  </a:lnTo>
                  <a:lnTo>
                    <a:pt x="4628568" y="684040"/>
                  </a:lnTo>
                  <a:lnTo>
                    <a:pt x="4640406" y="684002"/>
                  </a:lnTo>
                  <a:lnTo>
                    <a:pt x="4652244" y="683969"/>
                  </a:lnTo>
                  <a:lnTo>
                    <a:pt x="4664081" y="683942"/>
                  </a:lnTo>
                  <a:lnTo>
                    <a:pt x="4675919" y="683918"/>
                  </a:lnTo>
                  <a:lnTo>
                    <a:pt x="4687757" y="683898"/>
                  </a:lnTo>
                </a:path>
              </a:pathLst>
            </a:custGeom>
            <a:ln w="40651" cap="flat">
              <a:solidFill>
                <a:srgbClr val="00B0F6">
                  <a:alpha val="100000"/>
                </a:srgbClr>
              </a:solidFill>
              <a:prstDash val="solid"/>
              <a:round/>
            </a:ln>
          </p:spPr>
          <p:txBody>
            <a:bodyPr/>
            <a:lstStyle/>
            <a:p>
              <a:endParaRPr/>
            </a:p>
          </p:txBody>
        </p:sp>
        <p:sp>
          <p:nvSpPr>
            <p:cNvPr id="29" name="pl29"/>
            <p:cNvSpPr/>
            <p:nvPr/>
          </p:nvSpPr>
          <p:spPr>
            <a:xfrm>
              <a:off x="2482252" y="2609328"/>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619CFF">
                  <a:alpha val="100000"/>
                </a:srgbClr>
              </a:solidFill>
              <a:prstDash val="solid"/>
              <a:round/>
            </a:ln>
          </p:spPr>
          <p:txBody>
            <a:bodyPr/>
            <a:lstStyle/>
            <a:p>
              <a:endParaRPr/>
            </a:p>
          </p:txBody>
        </p:sp>
        <p:sp>
          <p:nvSpPr>
            <p:cNvPr id="30" name="pl30"/>
            <p:cNvSpPr/>
            <p:nvPr/>
          </p:nvSpPr>
          <p:spPr>
            <a:xfrm>
              <a:off x="2482252" y="89958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B983FF">
                  <a:alpha val="100000"/>
                </a:srgbClr>
              </a:solidFill>
              <a:prstDash val="solid"/>
              <a:round/>
            </a:ln>
          </p:spPr>
          <p:txBody>
            <a:bodyPr/>
            <a:lstStyle/>
            <a:p>
              <a:endParaRPr/>
            </a:p>
          </p:txBody>
        </p:sp>
        <p:sp>
          <p:nvSpPr>
            <p:cNvPr id="31" name="pl31"/>
            <p:cNvSpPr/>
            <p:nvPr/>
          </p:nvSpPr>
          <p:spPr>
            <a:xfrm>
              <a:off x="2482252" y="2951277"/>
              <a:ext cx="4687757" cy="341949"/>
            </a:xfrm>
            <a:custGeom>
              <a:avLst/>
              <a:gdLst/>
              <a:ahLst/>
              <a:cxnLst/>
              <a:rect l="0" t="0" r="0" b="0"/>
              <a:pathLst>
                <a:path w="4687757" h="34194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14"/>
                  </a:lnTo>
                  <a:lnTo>
                    <a:pt x="2355716" y="134"/>
                  </a:lnTo>
                  <a:lnTo>
                    <a:pt x="2367554" y="158"/>
                  </a:lnTo>
                  <a:lnTo>
                    <a:pt x="2379391" y="186"/>
                  </a:lnTo>
                  <a:lnTo>
                    <a:pt x="2391229" y="218"/>
                  </a:lnTo>
                  <a:lnTo>
                    <a:pt x="2403067" y="257"/>
                  </a:lnTo>
                  <a:lnTo>
                    <a:pt x="2414905" y="302"/>
                  </a:lnTo>
                  <a:lnTo>
                    <a:pt x="2426743" y="355"/>
                  </a:lnTo>
                  <a:lnTo>
                    <a:pt x="2438580" y="417"/>
                  </a:lnTo>
                  <a:lnTo>
                    <a:pt x="2450418" y="490"/>
                  </a:lnTo>
                  <a:lnTo>
                    <a:pt x="2462256" y="576"/>
                  </a:lnTo>
                  <a:lnTo>
                    <a:pt x="2474094" y="677"/>
                  </a:lnTo>
                  <a:lnTo>
                    <a:pt x="2485931" y="795"/>
                  </a:lnTo>
                  <a:lnTo>
                    <a:pt x="2497769" y="935"/>
                  </a:lnTo>
                  <a:lnTo>
                    <a:pt x="2509607" y="1098"/>
                  </a:lnTo>
                  <a:lnTo>
                    <a:pt x="2521445" y="1290"/>
                  </a:lnTo>
                  <a:lnTo>
                    <a:pt x="2533283" y="1516"/>
                  </a:lnTo>
                  <a:lnTo>
                    <a:pt x="2545120" y="1780"/>
                  </a:lnTo>
                  <a:lnTo>
                    <a:pt x="2556958" y="2090"/>
                  </a:lnTo>
                  <a:lnTo>
                    <a:pt x="2568796" y="2455"/>
                  </a:lnTo>
                  <a:lnTo>
                    <a:pt x="2580634" y="2882"/>
                  </a:lnTo>
                  <a:lnTo>
                    <a:pt x="2592471" y="3382"/>
                  </a:lnTo>
                  <a:lnTo>
                    <a:pt x="2604309" y="3969"/>
                  </a:lnTo>
                  <a:lnTo>
                    <a:pt x="2616147" y="4655"/>
                  </a:lnTo>
                  <a:lnTo>
                    <a:pt x="2627985" y="5459"/>
                  </a:lnTo>
                  <a:lnTo>
                    <a:pt x="2639822" y="6399"/>
                  </a:lnTo>
                  <a:lnTo>
                    <a:pt x="2651660" y="7497"/>
                  </a:lnTo>
                  <a:lnTo>
                    <a:pt x="2663498" y="8778"/>
                  </a:lnTo>
                  <a:lnTo>
                    <a:pt x="2675336" y="10271"/>
                  </a:lnTo>
                  <a:lnTo>
                    <a:pt x="2687174" y="12010"/>
                  </a:lnTo>
                  <a:lnTo>
                    <a:pt x="2699011" y="14030"/>
                  </a:lnTo>
                  <a:lnTo>
                    <a:pt x="2710849" y="16373"/>
                  </a:lnTo>
                  <a:lnTo>
                    <a:pt x="2722687" y="19085"/>
                  </a:lnTo>
                  <a:lnTo>
                    <a:pt x="2734525" y="22216"/>
                  </a:lnTo>
                  <a:lnTo>
                    <a:pt x="2746362" y="25818"/>
                  </a:lnTo>
                  <a:lnTo>
                    <a:pt x="2758200" y="29951"/>
                  </a:lnTo>
                  <a:lnTo>
                    <a:pt x="2770038" y="34671"/>
                  </a:lnTo>
                  <a:lnTo>
                    <a:pt x="2781876" y="40041"/>
                  </a:lnTo>
                  <a:lnTo>
                    <a:pt x="2793713" y="46117"/>
                  </a:lnTo>
                  <a:lnTo>
                    <a:pt x="2805551" y="52954"/>
                  </a:lnTo>
                  <a:lnTo>
                    <a:pt x="2817389" y="60597"/>
                  </a:lnTo>
                  <a:lnTo>
                    <a:pt x="2829227" y="69079"/>
                  </a:lnTo>
                  <a:lnTo>
                    <a:pt x="2841065" y="78417"/>
                  </a:lnTo>
                  <a:lnTo>
                    <a:pt x="2852902" y="88608"/>
                  </a:lnTo>
                  <a:lnTo>
                    <a:pt x="2864740" y="99623"/>
                  </a:lnTo>
                  <a:lnTo>
                    <a:pt x="2876578" y="111404"/>
                  </a:lnTo>
                  <a:lnTo>
                    <a:pt x="2888416" y="123867"/>
                  </a:lnTo>
                  <a:lnTo>
                    <a:pt x="2900253" y="136896"/>
                  </a:lnTo>
                  <a:lnTo>
                    <a:pt x="2912091" y="150351"/>
                  </a:lnTo>
                  <a:lnTo>
                    <a:pt x="2923929" y="164070"/>
                  </a:lnTo>
                  <a:lnTo>
                    <a:pt x="2935767" y="177878"/>
                  </a:lnTo>
                  <a:lnTo>
                    <a:pt x="2947604" y="191597"/>
                  </a:lnTo>
                  <a:lnTo>
                    <a:pt x="2959442" y="205052"/>
                  </a:lnTo>
                  <a:lnTo>
                    <a:pt x="2971280" y="218081"/>
                  </a:lnTo>
                  <a:lnTo>
                    <a:pt x="2983118" y="230544"/>
                  </a:lnTo>
                  <a:lnTo>
                    <a:pt x="2994956" y="242326"/>
                  </a:lnTo>
                  <a:lnTo>
                    <a:pt x="3006793" y="253340"/>
                  </a:lnTo>
                  <a:lnTo>
                    <a:pt x="3018631" y="263531"/>
                  </a:lnTo>
                  <a:lnTo>
                    <a:pt x="3030469" y="272869"/>
                  </a:lnTo>
                  <a:lnTo>
                    <a:pt x="3042307" y="281351"/>
                  </a:lnTo>
                  <a:lnTo>
                    <a:pt x="3054144" y="288994"/>
                  </a:lnTo>
                  <a:lnTo>
                    <a:pt x="3065982" y="295831"/>
                  </a:lnTo>
                  <a:lnTo>
                    <a:pt x="3077820" y="301907"/>
                  </a:lnTo>
                  <a:lnTo>
                    <a:pt x="3089658" y="307277"/>
                  </a:lnTo>
                  <a:lnTo>
                    <a:pt x="3101496" y="311998"/>
                  </a:lnTo>
                  <a:lnTo>
                    <a:pt x="3113333" y="316130"/>
                  </a:lnTo>
                  <a:lnTo>
                    <a:pt x="3125171" y="319733"/>
                  </a:lnTo>
                  <a:lnTo>
                    <a:pt x="3137009" y="322863"/>
                  </a:lnTo>
                  <a:lnTo>
                    <a:pt x="3148847" y="325575"/>
                  </a:lnTo>
                  <a:lnTo>
                    <a:pt x="3160684" y="327918"/>
                  </a:lnTo>
                  <a:lnTo>
                    <a:pt x="3172522" y="329938"/>
                  </a:lnTo>
                  <a:lnTo>
                    <a:pt x="3184360" y="331677"/>
                  </a:lnTo>
                  <a:lnTo>
                    <a:pt x="3196198" y="333170"/>
                  </a:lnTo>
                  <a:lnTo>
                    <a:pt x="3208035" y="334452"/>
                  </a:lnTo>
                  <a:lnTo>
                    <a:pt x="3219873" y="335550"/>
                  </a:lnTo>
                  <a:lnTo>
                    <a:pt x="3231711" y="336489"/>
                  </a:lnTo>
                  <a:lnTo>
                    <a:pt x="3243549" y="337293"/>
                  </a:lnTo>
                  <a:lnTo>
                    <a:pt x="3255387" y="337980"/>
                  </a:lnTo>
                  <a:lnTo>
                    <a:pt x="3267224" y="338566"/>
                  </a:lnTo>
                  <a:lnTo>
                    <a:pt x="3279062" y="339067"/>
                  </a:lnTo>
                  <a:lnTo>
                    <a:pt x="3290900" y="339494"/>
                  </a:lnTo>
                  <a:lnTo>
                    <a:pt x="3302738" y="339858"/>
                  </a:lnTo>
                  <a:lnTo>
                    <a:pt x="3314575" y="340168"/>
                  </a:lnTo>
                  <a:lnTo>
                    <a:pt x="3326413" y="340433"/>
                  </a:lnTo>
                  <a:lnTo>
                    <a:pt x="3338251" y="340658"/>
                  </a:lnTo>
                  <a:lnTo>
                    <a:pt x="3350089" y="340850"/>
                  </a:lnTo>
                  <a:lnTo>
                    <a:pt x="3361926" y="341014"/>
                  </a:lnTo>
                  <a:lnTo>
                    <a:pt x="3373764" y="341153"/>
                  </a:lnTo>
                  <a:lnTo>
                    <a:pt x="3385602" y="341271"/>
                  </a:lnTo>
                  <a:lnTo>
                    <a:pt x="3397440" y="341372"/>
                  </a:lnTo>
                  <a:lnTo>
                    <a:pt x="3409278" y="341458"/>
                  </a:lnTo>
                  <a:lnTo>
                    <a:pt x="3421115" y="341531"/>
                  </a:lnTo>
                  <a:lnTo>
                    <a:pt x="3432953" y="341594"/>
                  </a:lnTo>
                  <a:lnTo>
                    <a:pt x="3444791" y="341646"/>
                  </a:lnTo>
                  <a:lnTo>
                    <a:pt x="3456629" y="341692"/>
                  </a:lnTo>
                  <a:lnTo>
                    <a:pt x="3468466" y="341730"/>
                  </a:lnTo>
                  <a:lnTo>
                    <a:pt x="3480304" y="341763"/>
                  </a:lnTo>
                  <a:lnTo>
                    <a:pt x="3492142" y="341790"/>
                  </a:lnTo>
                  <a:lnTo>
                    <a:pt x="3503980" y="341814"/>
                  </a:lnTo>
                  <a:lnTo>
                    <a:pt x="3515818" y="341834"/>
                  </a:lnTo>
                  <a:lnTo>
                    <a:pt x="3515818" y="341949"/>
                  </a:lnTo>
                  <a:lnTo>
                    <a:pt x="3527655" y="341949"/>
                  </a:lnTo>
                  <a:lnTo>
                    <a:pt x="3539493" y="341949"/>
                  </a:lnTo>
                  <a:lnTo>
                    <a:pt x="3551331" y="341949"/>
                  </a:lnTo>
                  <a:lnTo>
                    <a:pt x="3563169" y="341949"/>
                  </a:lnTo>
                  <a:lnTo>
                    <a:pt x="3575006" y="341949"/>
                  </a:lnTo>
                  <a:lnTo>
                    <a:pt x="3586844" y="341949"/>
                  </a:lnTo>
                  <a:lnTo>
                    <a:pt x="3598682" y="341949"/>
                  </a:lnTo>
                  <a:lnTo>
                    <a:pt x="3610520" y="341949"/>
                  </a:lnTo>
                  <a:lnTo>
                    <a:pt x="3622357" y="341949"/>
                  </a:lnTo>
                  <a:lnTo>
                    <a:pt x="3634195" y="341949"/>
                  </a:lnTo>
                  <a:lnTo>
                    <a:pt x="3646033" y="341949"/>
                  </a:lnTo>
                  <a:lnTo>
                    <a:pt x="3657871" y="341949"/>
                  </a:lnTo>
                  <a:lnTo>
                    <a:pt x="3669709" y="341949"/>
                  </a:lnTo>
                  <a:lnTo>
                    <a:pt x="3681546" y="341949"/>
                  </a:lnTo>
                  <a:lnTo>
                    <a:pt x="3693384" y="341949"/>
                  </a:lnTo>
                  <a:lnTo>
                    <a:pt x="3705222" y="341949"/>
                  </a:lnTo>
                  <a:lnTo>
                    <a:pt x="3717060" y="341949"/>
                  </a:lnTo>
                  <a:lnTo>
                    <a:pt x="3728897" y="341949"/>
                  </a:lnTo>
                  <a:lnTo>
                    <a:pt x="3740735" y="341949"/>
                  </a:lnTo>
                  <a:lnTo>
                    <a:pt x="3752573" y="341949"/>
                  </a:lnTo>
                  <a:lnTo>
                    <a:pt x="3764411" y="341949"/>
                  </a:lnTo>
                  <a:lnTo>
                    <a:pt x="3776248" y="341949"/>
                  </a:lnTo>
                  <a:lnTo>
                    <a:pt x="3788086" y="341949"/>
                  </a:lnTo>
                  <a:lnTo>
                    <a:pt x="3799924" y="341949"/>
                  </a:lnTo>
                  <a:lnTo>
                    <a:pt x="3811762" y="341949"/>
                  </a:lnTo>
                  <a:lnTo>
                    <a:pt x="3823600" y="341949"/>
                  </a:lnTo>
                  <a:lnTo>
                    <a:pt x="3835437" y="341949"/>
                  </a:lnTo>
                  <a:lnTo>
                    <a:pt x="3847275" y="341949"/>
                  </a:lnTo>
                  <a:lnTo>
                    <a:pt x="3859113" y="341949"/>
                  </a:lnTo>
                  <a:lnTo>
                    <a:pt x="3870951" y="341949"/>
                  </a:lnTo>
                  <a:lnTo>
                    <a:pt x="3882788" y="341949"/>
                  </a:lnTo>
                  <a:lnTo>
                    <a:pt x="3894626" y="341949"/>
                  </a:lnTo>
                  <a:lnTo>
                    <a:pt x="3906464" y="341949"/>
                  </a:lnTo>
                  <a:lnTo>
                    <a:pt x="3918302" y="341949"/>
                  </a:lnTo>
                  <a:lnTo>
                    <a:pt x="3930139" y="341949"/>
                  </a:lnTo>
                  <a:lnTo>
                    <a:pt x="3941977" y="341949"/>
                  </a:lnTo>
                  <a:lnTo>
                    <a:pt x="3953815" y="341949"/>
                  </a:lnTo>
                  <a:lnTo>
                    <a:pt x="3965653" y="341949"/>
                  </a:lnTo>
                  <a:lnTo>
                    <a:pt x="3977491" y="341949"/>
                  </a:lnTo>
                  <a:lnTo>
                    <a:pt x="3989328" y="341949"/>
                  </a:lnTo>
                  <a:lnTo>
                    <a:pt x="4001166" y="341949"/>
                  </a:lnTo>
                  <a:lnTo>
                    <a:pt x="4013004" y="341949"/>
                  </a:lnTo>
                  <a:lnTo>
                    <a:pt x="4024842" y="341949"/>
                  </a:lnTo>
                  <a:lnTo>
                    <a:pt x="4036679" y="341949"/>
                  </a:lnTo>
                  <a:lnTo>
                    <a:pt x="4048517" y="341949"/>
                  </a:lnTo>
                  <a:lnTo>
                    <a:pt x="4060355" y="341949"/>
                  </a:lnTo>
                  <a:lnTo>
                    <a:pt x="4072193" y="341949"/>
                  </a:lnTo>
                  <a:lnTo>
                    <a:pt x="4084031" y="341949"/>
                  </a:lnTo>
                  <a:lnTo>
                    <a:pt x="4095868" y="341949"/>
                  </a:lnTo>
                  <a:lnTo>
                    <a:pt x="4107706" y="341949"/>
                  </a:lnTo>
                  <a:lnTo>
                    <a:pt x="4119544" y="341949"/>
                  </a:lnTo>
                  <a:lnTo>
                    <a:pt x="4131382" y="341949"/>
                  </a:lnTo>
                  <a:lnTo>
                    <a:pt x="4143219" y="341949"/>
                  </a:lnTo>
                  <a:lnTo>
                    <a:pt x="4155057" y="341949"/>
                  </a:lnTo>
                  <a:lnTo>
                    <a:pt x="4166895" y="341949"/>
                  </a:lnTo>
                  <a:lnTo>
                    <a:pt x="4178733" y="341949"/>
                  </a:lnTo>
                  <a:lnTo>
                    <a:pt x="4190570" y="341949"/>
                  </a:lnTo>
                  <a:lnTo>
                    <a:pt x="4202408" y="341949"/>
                  </a:lnTo>
                  <a:lnTo>
                    <a:pt x="4214246" y="341949"/>
                  </a:lnTo>
                  <a:lnTo>
                    <a:pt x="4226084" y="341949"/>
                  </a:lnTo>
                  <a:lnTo>
                    <a:pt x="4237922" y="341949"/>
                  </a:lnTo>
                  <a:lnTo>
                    <a:pt x="4249759" y="341949"/>
                  </a:lnTo>
                  <a:lnTo>
                    <a:pt x="4261597" y="341949"/>
                  </a:lnTo>
                  <a:lnTo>
                    <a:pt x="4273435" y="341949"/>
                  </a:lnTo>
                  <a:lnTo>
                    <a:pt x="4285273" y="341949"/>
                  </a:lnTo>
                  <a:lnTo>
                    <a:pt x="4297110" y="341949"/>
                  </a:lnTo>
                  <a:lnTo>
                    <a:pt x="4308948" y="341949"/>
                  </a:lnTo>
                  <a:lnTo>
                    <a:pt x="4320786" y="341949"/>
                  </a:lnTo>
                  <a:lnTo>
                    <a:pt x="4332624" y="341949"/>
                  </a:lnTo>
                  <a:lnTo>
                    <a:pt x="4344461" y="341949"/>
                  </a:lnTo>
                  <a:lnTo>
                    <a:pt x="4356299" y="341949"/>
                  </a:lnTo>
                  <a:lnTo>
                    <a:pt x="4368137" y="341949"/>
                  </a:lnTo>
                  <a:lnTo>
                    <a:pt x="4379975" y="341949"/>
                  </a:lnTo>
                  <a:lnTo>
                    <a:pt x="4391813" y="341949"/>
                  </a:lnTo>
                  <a:lnTo>
                    <a:pt x="4403650" y="341949"/>
                  </a:lnTo>
                  <a:lnTo>
                    <a:pt x="4415488" y="341949"/>
                  </a:lnTo>
                  <a:lnTo>
                    <a:pt x="4427326" y="341949"/>
                  </a:lnTo>
                  <a:lnTo>
                    <a:pt x="4439164" y="341949"/>
                  </a:lnTo>
                  <a:lnTo>
                    <a:pt x="4451001" y="341949"/>
                  </a:lnTo>
                  <a:lnTo>
                    <a:pt x="4462839" y="341949"/>
                  </a:lnTo>
                  <a:lnTo>
                    <a:pt x="4474677" y="341949"/>
                  </a:lnTo>
                  <a:lnTo>
                    <a:pt x="4486515" y="341949"/>
                  </a:lnTo>
                  <a:lnTo>
                    <a:pt x="4498352" y="341949"/>
                  </a:lnTo>
                  <a:lnTo>
                    <a:pt x="4510190" y="341949"/>
                  </a:lnTo>
                  <a:lnTo>
                    <a:pt x="4522028" y="341949"/>
                  </a:lnTo>
                  <a:lnTo>
                    <a:pt x="4533866" y="341949"/>
                  </a:lnTo>
                  <a:lnTo>
                    <a:pt x="4545704" y="341949"/>
                  </a:lnTo>
                  <a:lnTo>
                    <a:pt x="4557541" y="341949"/>
                  </a:lnTo>
                  <a:lnTo>
                    <a:pt x="4569379" y="341949"/>
                  </a:lnTo>
                  <a:lnTo>
                    <a:pt x="4581217" y="341949"/>
                  </a:lnTo>
                  <a:lnTo>
                    <a:pt x="4593055" y="341949"/>
                  </a:lnTo>
                  <a:lnTo>
                    <a:pt x="4604892" y="341949"/>
                  </a:lnTo>
                  <a:lnTo>
                    <a:pt x="4616730" y="341949"/>
                  </a:lnTo>
                  <a:lnTo>
                    <a:pt x="4628568" y="341949"/>
                  </a:lnTo>
                  <a:lnTo>
                    <a:pt x="4640406" y="341949"/>
                  </a:lnTo>
                  <a:lnTo>
                    <a:pt x="4652244" y="341949"/>
                  </a:lnTo>
                  <a:lnTo>
                    <a:pt x="4664081" y="341949"/>
                  </a:lnTo>
                  <a:lnTo>
                    <a:pt x="4675919" y="341949"/>
                  </a:lnTo>
                  <a:lnTo>
                    <a:pt x="4687757" y="341949"/>
                  </a:lnTo>
                </a:path>
              </a:pathLst>
            </a:custGeom>
            <a:ln w="40651" cap="flat">
              <a:solidFill>
                <a:srgbClr val="E76BF3">
                  <a:alpha val="100000"/>
                </a:srgbClr>
              </a:solidFill>
              <a:prstDash val="solid"/>
              <a:round/>
            </a:ln>
          </p:spPr>
          <p:txBody>
            <a:bodyPr/>
            <a:lstStyle/>
            <a:p>
              <a:endParaRPr/>
            </a:p>
          </p:txBody>
        </p:sp>
        <p:sp>
          <p:nvSpPr>
            <p:cNvPr id="32" name="pl32"/>
            <p:cNvSpPr/>
            <p:nvPr/>
          </p:nvSpPr>
          <p:spPr>
            <a:xfrm>
              <a:off x="2482252" y="3635176"/>
              <a:ext cx="4687757" cy="683669"/>
            </a:xfrm>
            <a:custGeom>
              <a:avLst/>
              <a:gdLst/>
              <a:ahLst/>
              <a:cxnLst/>
              <a:rect l="0" t="0" r="0" b="0"/>
              <a:pathLst>
                <a:path w="4687757" h="683669">
                  <a:moveTo>
                    <a:pt x="0" y="683669"/>
                  </a:moveTo>
                  <a:lnTo>
                    <a:pt x="11837" y="683628"/>
                  </a:lnTo>
                  <a:lnTo>
                    <a:pt x="23675" y="683581"/>
                  </a:lnTo>
                  <a:lnTo>
                    <a:pt x="35513" y="683526"/>
                  </a:lnTo>
                  <a:lnTo>
                    <a:pt x="47351" y="683460"/>
                  </a:lnTo>
                  <a:lnTo>
                    <a:pt x="59188" y="683384"/>
                  </a:lnTo>
                  <a:lnTo>
                    <a:pt x="71026" y="683293"/>
                  </a:lnTo>
                  <a:lnTo>
                    <a:pt x="82864" y="683188"/>
                  </a:lnTo>
                  <a:lnTo>
                    <a:pt x="94702" y="683063"/>
                  </a:lnTo>
                  <a:lnTo>
                    <a:pt x="106539" y="682917"/>
                  </a:lnTo>
                  <a:lnTo>
                    <a:pt x="118377" y="682745"/>
                  </a:lnTo>
                  <a:lnTo>
                    <a:pt x="130215" y="682543"/>
                  </a:lnTo>
                  <a:lnTo>
                    <a:pt x="142053" y="682306"/>
                  </a:lnTo>
                  <a:lnTo>
                    <a:pt x="153891" y="682028"/>
                  </a:lnTo>
                  <a:lnTo>
                    <a:pt x="165728" y="681701"/>
                  </a:lnTo>
                  <a:lnTo>
                    <a:pt x="177566" y="681317"/>
                  </a:lnTo>
                  <a:lnTo>
                    <a:pt x="189404" y="680866"/>
                  </a:lnTo>
                  <a:lnTo>
                    <a:pt x="201242" y="680337"/>
                  </a:lnTo>
                  <a:lnTo>
                    <a:pt x="213079" y="679716"/>
                  </a:lnTo>
                  <a:lnTo>
                    <a:pt x="224917" y="678988"/>
                  </a:lnTo>
                  <a:lnTo>
                    <a:pt x="236755" y="678134"/>
                  </a:lnTo>
                  <a:lnTo>
                    <a:pt x="248593" y="677133"/>
                  </a:lnTo>
                  <a:lnTo>
                    <a:pt x="260430" y="675960"/>
                  </a:lnTo>
                  <a:lnTo>
                    <a:pt x="272268" y="674586"/>
                  </a:lnTo>
                  <a:lnTo>
                    <a:pt x="284106" y="672979"/>
                  </a:lnTo>
                  <a:lnTo>
                    <a:pt x="295944" y="671100"/>
                  </a:lnTo>
                  <a:lnTo>
                    <a:pt x="307782" y="668904"/>
                  </a:lnTo>
                  <a:lnTo>
                    <a:pt x="319619" y="666341"/>
                  </a:lnTo>
                  <a:lnTo>
                    <a:pt x="331457" y="663354"/>
                  </a:lnTo>
                  <a:lnTo>
                    <a:pt x="343295" y="659877"/>
                  </a:lnTo>
                  <a:lnTo>
                    <a:pt x="355133" y="655837"/>
                  </a:lnTo>
                  <a:lnTo>
                    <a:pt x="366970" y="651150"/>
                  </a:lnTo>
                  <a:lnTo>
                    <a:pt x="378808" y="645726"/>
                  </a:lnTo>
                  <a:lnTo>
                    <a:pt x="390646" y="639466"/>
                  </a:lnTo>
                  <a:lnTo>
                    <a:pt x="402484" y="632260"/>
                  </a:lnTo>
                  <a:lnTo>
                    <a:pt x="414321" y="623996"/>
                  </a:lnTo>
                  <a:lnTo>
                    <a:pt x="426159" y="614554"/>
                  </a:lnTo>
                  <a:lnTo>
                    <a:pt x="437997" y="603815"/>
                  </a:lnTo>
                  <a:lnTo>
                    <a:pt x="449835" y="591662"/>
                  </a:lnTo>
                  <a:lnTo>
                    <a:pt x="461673" y="577988"/>
                  </a:lnTo>
                  <a:lnTo>
                    <a:pt x="473510" y="562703"/>
                  </a:lnTo>
                  <a:lnTo>
                    <a:pt x="485348" y="545739"/>
                  </a:lnTo>
                  <a:lnTo>
                    <a:pt x="497186" y="527062"/>
                  </a:lnTo>
                  <a:lnTo>
                    <a:pt x="509024" y="506681"/>
                  </a:lnTo>
                  <a:lnTo>
                    <a:pt x="520861" y="484652"/>
                  </a:lnTo>
                  <a:lnTo>
                    <a:pt x="532699" y="461088"/>
                  </a:lnTo>
                  <a:lnTo>
                    <a:pt x="544537" y="436163"/>
                  </a:lnTo>
                  <a:lnTo>
                    <a:pt x="556375" y="410105"/>
                  </a:lnTo>
                  <a:lnTo>
                    <a:pt x="568213" y="383195"/>
                  </a:lnTo>
                  <a:lnTo>
                    <a:pt x="580050" y="355757"/>
                  </a:lnTo>
                  <a:lnTo>
                    <a:pt x="591888" y="328140"/>
                  </a:lnTo>
                  <a:lnTo>
                    <a:pt x="603726" y="300702"/>
                  </a:lnTo>
                  <a:lnTo>
                    <a:pt x="615564" y="273793"/>
                  </a:lnTo>
                  <a:lnTo>
                    <a:pt x="627401" y="247735"/>
                  </a:lnTo>
                  <a:lnTo>
                    <a:pt x="639239" y="222809"/>
                  </a:lnTo>
                  <a:lnTo>
                    <a:pt x="651077" y="199246"/>
                  </a:lnTo>
                  <a:lnTo>
                    <a:pt x="662915" y="177217"/>
                  </a:lnTo>
                  <a:lnTo>
                    <a:pt x="674752" y="156835"/>
                  </a:lnTo>
                  <a:lnTo>
                    <a:pt x="686590" y="138158"/>
                  </a:lnTo>
                  <a:lnTo>
                    <a:pt x="698428" y="121194"/>
                  </a:lnTo>
                  <a:lnTo>
                    <a:pt x="710266" y="105909"/>
                  </a:lnTo>
                  <a:lnTo>
                    <a:pt x="722104" y="92235"/>
                  </a:lnTo>
                  <a:lnTo>
                    <a:pt x="733941" y="80083"/>
                  </a:lnTo>
                  <a:lnTo>
                    <a:pt x="745779" y="69343"/>
                  </a:lnTo>
                  <a:lnTo>
                    <a:pt x="757617" y="59902"/>
                  </a:lnTo>
                  <a:lnTo>
                    <a:pt x="769455" y="51637"/>
                  </a:lnTo>
                  <a:lnTo>
                    <a:pt x="781292" y="44432"/>
                  </a:lnTo>
                  <a:lnTo>
                    <a:pt x="793130" y="38171"/>
                  </a:lnTo>
                  <a:lnTo>
                    <a:pt x="804968" y="32747"/>
                  </a:lnTo>
                  <a:lnTo>
                    <a:pt x="816806" y="28061"/>
                  </a:lnTo>
                  <a:lnTo>
                    <a:pt x="828643" y="24020"/>
                  </a:lnTo>
                  <a:lnTo>
                    <a:pt x="840481" y="20543"/>
                  </a:lnTo>
                  <a:lnTo>
                    <a:pt x="852319" y="17556"/>
                  </a:lnTo>
                  <a:lnTo>
                    <a:pt x="864157" y="14994"/>
                  </a:lnTo>
                  <a:lnTo>
                    <a:pt x="875995" y="12798"/>
                  </a:lnTo>
                  <a:lnTo>
                    <a:pt x="887832" y="10918"/>
                  </a:lnTo>
                  <a:lnTo>
                    <a:pt x="899670" y="9311"/>
                  </a:lnTo>
                  <a:lnTo>
                    <a:pt x="911508" y="7938"/>
                  </a:lnTo>
                  <a:lnTo>
                    <a:pt x="923346" y="6765"/>
                  </a:lnTo>
                  <a:lnTo>
                    <a:pt x="935183" y="5764"/>
                  </a:lnTo>
                  <a:lnTo>
                    <a:pt x="947021" y="4910"/>
                  </a:lnTo>
                  <a:lnTo>
                    <a:pt x="958859" y="4181"/>
                  </a:lnTo>
                  <a:lnTo>
                    <a:pt x="970697" y="3561"/>
                  </a:lnTo>
                  <a:lnTo>
                    <a:pt x="982534" y="3032"/>
                  </a:lnTo>
                  <a:lnTo>
                    <a:pt x="994372" y="2581"/>
                  </a:lnTo>
                  <a:lnTo>
                    <a:pt x="1006210" y="2197"/>
                  </a:lnTo>
                  <a:lnTo>
                    <a:pt x="1018048" y="1870"/>
                  </a:lnTo>
                  <a:lnTo>
                    <a:pt x="1029886" y="1591"/>
                  </a:lnTo>
                  <a:lnTo>
                    <a:pt x="1041723" y="1354"/>
                  </a:lnTo>
                  <a:lnTo>
                    <a:pt x="1053561" y="1152"/>
                  </a:lnTo>
                  <a:lnTo>
                    <a:pt x="1065399" y="981"/>
                  </a:lnTo>
                  <a:lnTo>
                    <a:pt x="1077237" y="834"/>
                  </a:lnTo>
                  <a:lnTo>
                    <a:pt x="1089074" y="710"/>
                  </a:lnTo>
                  <a:lnTo>
                    <a:pt x="1100912" y="604"/>
                  </a:lnTo>
                  <a:lnTo>
                    <a:pt x="1112750" y="514"/>
                  </a:lnTo>
                  <a:lnTo>
                    <a:pt x="1124588" y="437"/>
                  </a:lnTo>
                  <a:lnTo>
                    <a:pt x="1136426" y="372"/>
                  </a:lnTo>
                  <a:lnTo>
                    <a:pt x="1148263" y="316"/>
                  </a:lnTo>
                  <a:lnTo>
                    <a:pt x="1160101" y="269"/>
                  </a:lnTo>
                  <a:lnTo>
                    <a:pt x="1171939" y="22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D61D1">
                  <a:alpha val="100000"/>
                </a:srgbClr>
              </a:solidFill>
              <a:prstDash val="solid"/>
              <a:round/>
            </a:ln>
          </p:spPr>
          <p:txBody>
            <a:bodyPr/>
            <a:lstStyle/>
            <a:p>
              <a:endParaRPr/>
            </a:p>
          </p:txBody>
        </p:sp>
        <p:sp>
          <p:nvSpPr>
            <p:cNvPr id="33" name="pl33"/>
            <p:cNvSpPr/>
            <p:nvPr/>
          </p:nvSpPr>
          <p:spPr>
            <a:xfrm>
              <a:off x="2482252" y="3977125"/>
              <a:ext cx="4687757" cy="683783"/>
            </a:xfrm>
            <a:custGeom>
              <a:avLst/>
              <a:gdLst/>
              <a:ahLst/>
              <a:cxnLst/>
              <a:rect l="0" t="0" r="0" b="0"/>
              <a:pathLst>
                <a:path w="4687757" h="68378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14"/>
                  </a:lnTo>
                  <a:lnTo>
                    <a:pt x="1183777" y="134"/>
                  </a:lnTo>
                  <a:lnTo>
                    <a:pt x="1195614" y="158"/>
                  </a:lnTo>
                  <a:lnTo>
                    <a:pt x="1207452" y="186"/>
                  </a:lnTo>
                  <a:lnTo>
                    <a:pt x="1219290" y="218"/>
                  </a:lnTo>
                  <a:lnTo>
                    <a:pt x="1231128" y="257"/>
                  </a:lnTo>
                  <a:lnTo>
                    <a:pt x="1242965" y="302"/>
                  </a:lnTo>
                  <a:lnTo>
                    <a:pt x="1254803" y="355"/>
                  </a:lnTo>
                  <a:lnTo>
                    <a:pt x="1266641" y="417"/>
                  </a:lnTo>
                  <a:lnTo>
                    <a:pt x="1278479" y="490"/>
                  </a:lnTo>
                  <a:lnTo>
                    <a:pt x="1290317" y="576"/>
                  </a:lnTo>
                  <a:lnTo>
                    <a:pt x="1302154" y="677"/>
                  </a:lnTo>
                  <a:lnTo>
                    <a:pt x="1313992" y="795"/>
                  </a:lnTo>
                  <a:lnTo>
                    <a:pt x="1325830" y="935"/>
                  </a:lnTo>
                  <a:lnTo>
                    <a:pt x="1337668" y="1098"/>
                  </a:lnTo>
                  <a:lnTo>
                    <a:pt x="1349505" y="1290"/>
                  </a:lnTo>
                  <a:lnTo>
                    <a:pt x="1361343" y="1516"/>
                  </a:lnTo>
                  <a:lnTo>
                    <a:pt x="1373181" y="1780"/>
                  </a:lnTo>
                  <a:lnTo>
                    <a:pt x="1385019" y="2090"/>
                  </a:lnTo>
                  <a:lnTo>
                    <a:pt x="1396856" y="2455"/>
                  </a:lnTo>
                  <a:lnTo>
                    <a:pt x="1408694" y="2882"/>
                  </a:lnTo>
                  <a:lnTo>
                    <a:pt x="1420532" y="3382"/>
                  </a:lnTo>
                  <a:lnTo>
                    <a:pt x="1432370" y="3969"/>
                  </a:lnTo>
                  <a:lnTo>
                    <a:pt x="1444208" y="4655"/>
                  </a:lnTo>
                  <a:lnTo>
                    <a:pt x="1456045" y="5459"/>
                  </a:lnTo>
                  <a:lnTo>
                    <a:pt x="1467883" y="6399"/>
                  </a:lnTo>
                  <a:lnTo>
                    <a:pt x="1479721" y="7497"/>
                  </a:lnTo>
                  <a:lnTo>
                    <a:pt x="1491559" y="8778"/>
                  </a:lnTo>
                  <a:lnTo>
                    <a:pt x="1503396" y="10271"/>
                  </a:lnTo>
                  <a:lnTo>
                    <a:pt x="1515234" y="12010"/>
                  </a:lnTo>
                  <a:lnTo>
                    <a:pt x="1527072" y="14030"/>
                  </a:lnTo>
                  <a:lnTo>
                    <a:pt x="1538910" y="16373"/>
                  </a:lnTo>
                  <a:lnTo>
                    <a:pt x="1550748" y="19085"/>
                  </a:lnTo>
                  <a:lnTo>
                    <a:pt x="1562585" y="22216"/>
                  </a:lnTo>
                  <a:lnTo>
                    <a:pt x="1574423" y="25818"/>
                  </a:lnTo>
                  <a:lnTo>
                    <a:pt x="1586261" y="29951"/>
                  </a:lnTo>
                  <a:lnTo>
                    <a:pt x="1598099" y="34671"/>
                  </a:lnTo>
                  <a:lnTo>
                    <a:pt x="1609936" y="40041"/>
                  </a:lnTo>
                  <a:lnTo>
                    <a:pt x="1621774" y="46117"/>
                  </a:lnTo>
                  <a:lnTo>
                    <a:pt x="1633612" y="52954"/>
                  </a:lnTo>
                  <a:lnTo>
                    <a:pt x="1645450" y="60597"/>
                  </a:lnTo>
                  <a:lnTo>
                    <a:pt x="1657287" y="69079"/>
                  </a:lnTo>
                  <a:lnTo>
                    <a:pt x="1669125" y="78417"/>
                  </a:lnTo>
                  <a:lnTo>
                    <a:pt x="1680963" y="88608"/>
                  </a:lnTo>
                  <a:lnTo>
                    <a:pt x="1692801" y="99623"/>
                  </a:lnTo>
                  <a:lnTo>
                    <a:pt x="1704639" y="111404"/>
                  </a:lnTo>
                  <a:lnTo>
                    <a:pt x="1716476" y="123867"/>
                  </a:lnTo>
                  <a:lnTo>
                    <a:pt x="1728314" y="136896"/>
                  </a:lnTo>
                  <a:lnTo>
                    <a:pt x="1740152" y="150351"/>
                  </a:lnTo>
                  <a:lnTo>
                    <a:pt x="1751990" y="164070"/>
                  </a:lnTo>
                  <a:lnTo>
                    <a:pt x="1763827" y="177878"/>
                  </a:lnTo>
                  <a:lnTo>
                    <a:pt x="1775665" y="191597"/>
                  </a:lnTo>
                  <a:lnTo>
                    <a:pt x="1787503" y="205052"/>
                  </a:lnTo>
                  <a:lnTo>
                    <a:pt x="1799341" y="218081"/>
                  </a:lnTo>
                  <a:lnTo>
                    <a:pt x="1811178" y="230544"/>
                  </a:lnTo>
                  <a:lnTo>
                    <a:pt x="1823016" y="242326"/>
                  </a:lnTo>
                  <a:lnTo>
                    <a:pt x="1834854" y="253340"/>
                  </a:lnTo>
                  <a:lnTo>
                    <a:pt x="1846692" y="263531"/>
                  </a:lnTo>
                  <a:lnTo>
                    <a:pt x="1858530" y="272869"/>
                  </a:lnTo>
                  <a:lnTo>
                    <a:pt x="1870367" y="281351"/>
                  </a:lnTo>
                  <a:lnTo>
                    <a:pt x="1882205" y="288994"/>
                  </a:lnTo>
                  <a:lnTo>
                    <a:pt x="1894043" y="295831"/>
                  </a:lnTo>
                  <a:lnTo>
                    <a:pt x="1905881" y="301907"/>
                  </a:lnTo>
                  <a:lnTo>
                    <a:pt x="1917718" y="307277"/>
                  </a:lnTo>
                  <a:lnTo>
                    <a:pt x="1929556" y="311998"/>
                  </a:lnTo>
                  <a:lnTo>
                    <a:pt x="1941394" y="316130"/>
                  </a:lnTo>
                  <a:lnTo>
                    <a:pt x="1953232" y="319733"/>
                  </a:lnTo>
                  <a:lnTo>
                    <a:pt x="1965069" y="322863"/>
                  </a:lnTo>
                  <a:lnTo>
                    <a:pt x="1976907" y="325575"/>
                  </a:lnTo>
                  <a:lnTo>
                    <a:pt x="1988745" y="327918"/>
                  </a:lnTo>
                  <a:lnTo>
                    <a:pt x="2000583" y="329938"/>
                  </a:lnTo>
                  <a:lnTo>
                    <a:pt x="2012421" y="331677"/>
                  </a:lnTo>
                  <a:lnTo>
                    <a:pt x="2024258" y="333170"/>
                  </a:lnTo>
                  <a:lnTo>
                    <a:pt x="2036096" y="334452"/>
                  </a:lnTo>
                  <a:lnTo>
                    <a:pt x="2047934" y="335550"/>
                  </a:lnTo>
                  <a:lnTo>
                    <a:pt x="2059772" y="336489"/>
                  </a:lnTo>
                  <a:lnTo>
                    <a:pt x="2071609" y="337293"/>
                  </a:lnTo>
                  <a:lnTo>
                    <a:pt x="2083447" y="337980"/>
                  </a:lnTo>
                  <a:lnTo>
                    <a:pt x="2095285" y="338566"/>
                  </a:lnTo>
                  <a:lnTo>
                    <a:pt x="2107123" y="339067"/>
                  </a:lnTo>
                  <a:lnTo>
                    <a:pt x="2118961" y="339494"/>
                  </a:lnTo>
                  <a:lnTo>
                    <a:pt x="2130798" y="339858"/>
                  </a:lnTo>
                  <a:lnTo>
                    <a:pt x="2142636" y="340168"/>
                  </a:lnTo>
                  <a:lnTo>
                    <a:pt x="2154474" y="340433"/>
                  </a:lnTo>
                  <a:lnTo>
                    <a:pt x="2166312" y="340658"/>
                  </a:lnTo>
                  <a:lnTo>
                    <a:pt x="2178149" y="340850"/>
                  </a:lnTo>
                  <a:lnTo>
                    <a:pt x="2189987" y="341014"/>
                  </a:lnTo>
                  <a:lnTo>
                    <a:pt x="2201825" y="341153"/>
                  </a:lnTo>
                  <a:lnTo>
                    <a:pt x="2213663" y="341271"/>
                  </a:lnTo>
                  <a:lnTo>
                    <a:pt x="2225500" y="341372"/>
                  </a:lnTo>
                  <a:lnTo>
                    <a:pt x="2237338" y="341458"/>
                  </a:lnTo>
                  <a:lnTo>
                    <a:pt x="2249176" y="341531"/>
                  </a:lnTo>
                  <a:lnTo>
                    <a:pt x="2261014" y="341594"/>
                  </a:lnTo>
                  <a:lnTo>
                    <a:pt x="2272852" y="341646"/>
                  </a:lnTo>
                  <a:lnTo>
                    <a:pt x="2284689" y="341692"/>
                  </a:lnTo>
                  <a:lnTo>
                    <a:pt x="2296527" y="341730"/>
                  </a:lnTo>
                  <a:lnTo>
                    <a:pt x="2308365" y="341763"/>
                  </a:lnTo>
                  <a:lnTo>
                    <a:pt x="2320203" y="341790"/>
                  </a:lnTo>
                  <a:lnTo>
                    <a:pt x="2332040" y="341814"/>
                  </a:lnTo>
                  <a:lnTo>
                    <a:pt x="2343878" y="341834"/>
                  </a:lnTo>
                  <a:lnTo>
                    <a:pt x="2343878" y="342063"/>
                  </a:lnTo>
                  <a:lnTo>
                    <a:pt x="2355716" y="342084"/>
                  </a:lnTo>
                  <a:lnTo>
                    <a:pt x="2367554" y="342107"/>
                  </a:lnTo>
                  <a:lnTo>
                    <a:pt x="2379391" y="342135"/>
                  </a:lnTo>
                  <a:lnTo>
                    <a:pt x="2391229" y="342168"/>
                  </a:lnTo>
                  <a:lnTo>
                    <a:pt x="2403067" y="342206"/>
                  </a:lnTo>
                  <a:lnTo>
                    <a:pt x="2414905" y="342251"/>
                  </a:lnTo>
                  <a:lnTo>
                    <a:pt x="2426743" y="342304"/>
                  </a:lnTo>
                  <a:lnTo>
                    <a:pt x="2438580" y="342366"/>
                  </a:lnTo>
                  <a:lnTo>
                    <a:pt x="2450418" y="342439"/>
                  </a:lnTo>
                  <a:lnTo>
                    <a:pt x="2462256" y="342525"/>
                  </a:lnTo>
                  <a:lnTo>
                    <a:pt x="2474094" y="342626"/>
                  </a:lnTo>
                  <a:lnTo>
                    <a:pt x="2485931" y="342745"/>
                  </a:lnTo>
                  <a:lnTo>
                    <a:pt x="2497769" y="342884"/>
                  </a:lnTo>
                  <a:lnTo>
                    <a:pt x="2509607" y="343047"/>
                  </a:lnTo>
                  <a:lnTo>
                    <a:pt x="2521445" y="343239"/>
                  </a:lnTo>
                  <a:lnTo>
                    <a:pt x="2533283" y="343465"/>
                  </a:lnTo>
                  <a:lnTo>
                    <a:pt x="2545120" y="343729"/>
                  </a:lnTo>
                  <a:lnTo>
                    <a:pt x="2556958" y="344040"/>
                  </a:lnTo>
                  <a:lnTo>
                    <a:pt x="2568796" y="344404"/>
                  </a:lnTo>
                  <a:lnTo>
                    <a:pt x="2580634" y="344831"/>
                  </a:lnTo>
                  <a:lnTo>
                    <a:pt x="2592471" y="345331"/>
                  </a:lnTo>
                  <a:lnTo>
                    <a:pt x="2604309" y="345918"/>
                  </a:lnTo>
                  <a:lnTo>
                    <a:pt x="2616147" y="346605"/>
                  </a:lnTo>
                  <a:lnTo>
                    <a:pt x="2627985" y="347408"/>
                  </a:lnTo>
                  <a:lnTo>
                    <a:pt x="2639822" y="348348"/>
                  </a:lnTo>
                  <a:lnTo>
                    <a:pt x="2651660" y="349446"/>
                  </a:lnTo>
                  <a:lnTo>
                    <a:pt x="2663498" y="350727"/>
                  </a:lnTo>
                  <a:lnTo>
                    <a:pt x="2675336" y="352221"/>
                  </a:lnTo>
                  <a:lnTo>
                    <a:pt x="2687174" y="353959"/>
                  </a:lnTo>
                  <a:lnTo>
                    <a:pt x="2699011" y="355979"/>
                  </a:lnTo>
                  <a:lnTo>
                    <a:pt x="2710849" y="358323"/>
                  </a:lnTo>
                  <a:lnTo>
                    <a:pt x="2722687" y="361035"/>
                  </a:lnTo>
                  <a:lnTo>
                    <a:pt x="2734525" y="364165"/>
                  </a:lnTo>
                  <a:lnTo>
                    <a:pt x="2746362" y="367768"/>
                  </a:lnTo>
                  <a:lnTo>
                    <a:pt x="2758200" y="371900"/>
                  </a:lnTo>
                  <a:lnTo>
                    <a:pt x="2770038" y="376621"/>
                  </a:lnTo>
                  <a:lnTo>
                    <a:pt x="2781876" y="381990"/>
                  </a:lnTo>
                  <a:lnTo>
                    <a:pt x="2793713" y="388067"/>
                  </a:lnTo>
                  <a:lnTo>
                    <a:pt x="2805551" y="394903"/>
                  </a:lnTo>
                  <a:lnTo>
                    <a:pt x="2817389" y="402546"/>
                  </a:lnTo>
                  <a:lnTo>
                    <a:pt x="2829227" y="411028"/>
                  </a:lnTo>
                  <a:lnTo>
                    <a:pt x="2841065" y="420367"/>
                  </a:lnTo>
                  <a:lnTo>
                    <a:pt x="2852902" y="430557"/>
                  </a:lnTo>
                  <a:lnTo>
                    <a:pt x="2864740" y="441572"/>
                  </a:lnTo>
                  <a:lnTo>
                    <a:pt x="2876578" y="453354"/>
                  </a:lnTo>
                  <a:lnTo>
                    <a:pt x="2888416" y="465816"/>
                  </a:lnTo>
                  <a:lnTo>
                    <a:pt x="2900253" y="478845"/>
                  </a:lnTo>
                  <a:lnTo>
                    <a:pt x="2912091" y="492300"/>
                  </a:lnTo>
                  <a:lnTo>
                    <a:pt x="2923929" y="506019"/>
                  </a:lnTo>
                  <a:lnTo>
                    <a:pt x="2935767" y="519828"/>
                  </a:lnTo>
                  <a:lnTo>
                    <a:pt x="2947604" y="533547"/>
                  </a:lnTo>
                  <a:lnTo>
                    <a:pt x="2959442" y="547001"/>
                  </a:lnTo>
                  <a:lnTo>
                    <a:pt x="2971280" y="560030"/>
                  </a:lnTo>
                  <a:lnTo>
                    <a:pt x="2983118" y="572493"/>
                  </a:lnTo>
                  <a:lnTo>
                    <a:pt x="2994956" y="584275"/>
                  </a:lnTo>
                  <a:lnTo>
                    <a:pt x="3006793" y="595289"/>
                  </a:lnTo>
                  <a:lnTo>
                    <a:pt x="3018631" y="605480"/>
                  </a:lnTo>
                  <a:lnTo>
                    <a:pt x="3030469" y="614819"/>
                  </a:lnTo>
                  <a:lnTo>
                    <a:pt x="3042307" y="623301"/>
                  </a:lnTo>
                  <a:lnTo>
                    <a:pt x="3054144" y="630943"/>
                  </a:lnTo>
                  <a:lnTo>
                    <a:pt x="3065982" y="637780"/>
                  </a:lnTo>
                  <a:lnTo>
                    <a:pt x="3077820" y="643856"/>
                  </a:lnTo>
                  <a:lnTo>
                    <a:pt x="3089658" y="649226"/>
                  </a:lnTo>
                  <a:lnTo>
                    <a:pt x="3101496" y="653947"/>
                  </a:lnTo>
                  <a:lnTo>
                    <a:pt x="3113333" y="658079"/>
                  </a:lnTo>
                  <a:lnTo>
                    <a:pt x="3125171" y="661682"/>
                  </a:lnTo>
                  <a:lnTo>
                    <a:pt x="3137009" y="664812"/>
                  </a:lnTo>
                  <a:lnTo>
                    <a:pt x="3148847" y="667524"/>
                  </a:lnTo>
                  <a:lnTo>
                    <a:pt x="3160684" y="669867"/>
                  </a:lnTo>
                  <a:lnTo>
                    <a:pt x="3172522" y="671888"/>
                  </a:lnTo>
                  <a:lnTo>
                    <a:pt x="3184360" y="673626"/>
                  </a:lnTo>
                  <a:lnTo>
                    <a:pt x="3196198" y="675120"/>
                  </a:lnTo>
                  <a:lnTo>
                    <a:pt x="3208035" y="676401"/>
                  </a:lnTo>
                  <a:lnTo>
                    <a:pt x="3219873" y="677499"/>
                  </a:lnTo>
                  <a:lnTo>
                    <a:pt x="3231711" y="678438"/>
                  </a:lnTo>
                  <a:lnTo>
                    <a:pt x="3243549" y="679242"/>
                  </a:lnTo>
                  <a:lnTo>
                    <a:pt x="3255387" y="679929"/>
                  </a:lnTo>
                  <a:lnTo>
                    <a:pt x="3267224" y="680515"/>
                  </a:lnTo>
                  <a:lnTo>
                    <a:pt x="3279062" y="681016"/>
                  </a:lnTo>
                  <a:lnTo>
                    <a:pt x="3290900" y="681443"/>
                  </a:lnTo>
                  <a:lnTo>
                    <a:pt x="3302738" y="681807"/>
                  </a:lnTo>
                  <a:lnTo>
                    <a:pt x="3314575" y="682117"/>
                  </a:lnTo>
                  <a:lnTo>
                    <a:pt x="3326413" y="682382"/>
                  </a:lnTo>
                  <a:lnTo>
                    <a:pt x="3338251" y="682607"/>
                  </a:lnTo>
                  <a:lnTo>
                    <a:pt x="3350089" y="682799"/>
                  </a:lnTo>
                  <a:lnTo>
                    <a:pt x="3361926" y="682963"/>
                  </a:lnTo>
                  <a:lnTo>
                    <a:pt x="3373764" y="683102"/>
                  </a:lnTo>
                  <a:lnTo>
                    <a:pt x="3385602" y="683221"/>
                  </a:lnTo>
                  <a:lnTo>
                    <a:pt x="3397440" y="683322"/>
                  </a:lnTo>
                  <a:lnTo>
                    <a:pt x="3409278" y="683407"/>
                  </a:lnTo>
                  <a:lnTo>
                    <a:pt x="3421115" y="683481"/>
                  </a:lnTo>
                  <a:lnTo>
                    <a:pt x="3432953" y="683543"/>
                  </a:lnTo>
                  <a:lnTo>
                    <a:pt x="3444791" y="683596"/>
                  </a:lnTo>
                  <a:lnTo>
                    <a:pt x="3456629" y="683641"/>
                  </a:lnTo>
                  <a:lnTo>
                    <a:pt x="3468466" y="683679"/>
                  </a:lnTo>
                  <a:lnTo>
                    <a:pt x="3480304" y="683712"/>
                  </a:lnTo>
                  <a:lnTo>
                    <a:pt x="3492142" y="683740"/>
                  </a:lnTo>
                  <a:lnTo>
                    <a:pt x="3503980" y="683763"/>
                  </a:lnTo>
                  <a:lnTo>
                    <a:pt x="3515818" y="683783"/>
                  </a:lnTo>
                  <a:lnTo>
                    <a:pt x="3515818" y="683783"/>
                  </a:lnTo>
                  <a:lnTo>
                    <a:pt x="3527655" y="683763"/>
                  </a:lnTo>
                  <a:lnTo>
                    <a:pt x="3539493" y="683740"/>
                  </a:lnTo>
                  <a:lnTo>
                    <a:pt x="3551331" y="683712"/>
                  </a:lnTo>
                  <a:lnTo>
                    <a:pt x="3563169" y="683679"/>
                  </a:lnTo>
                  <a:lnTo>
                    <a:pt x="3575006" y="683641"/>
                  </a:lnTo>
                  <a:lnTo>
                    <a:pt x="3586844" y="683596"/>
                  </a:lnTo>
                  <a:lnTo>
                    <a:pt x="3598682" y="683543"/>
                  </a:lnTo>
                  <a:lnTo>
                    <a:pt x="3610520" y="683481"/>
                  </a:lnTo>
                  <a:lnTo>
                    <a:pt x="3622357" y="683407"/>
                  </a:lnTo>
                  <a:lnTo>
                    <a:pt x="3634195" y="683322"/>
                  </a:lnTo>
                  <a:lnTo>
                    <a:pt x="3646033" y="683221"/>
                  </a:lnTo>
                  <a:lnTo>
                    <a:pt x="3657871" y="683102"/>
                  </a:lnTo>
                  <a:lnTo>
                    <a:pt x="3669709" y="682963"/>
                  </a:lnTo>
                  <a:lnTo>
                    <a:pt x="3681546" y="682799"/>
                  </a:lnTo>
                  <a:lnTo>
                    <a:pt x="3693384" y="682607"/>
                  </a:lnTo>
                  <a:lnTo>
                    <a:pt x="3705222" y="682382"/>
                  </a:lnTo>
                  <a:lnTo>
                    <a:pt x="3717060" y="682117"/>
                  </a:lnTo>
                  <a:lnTo>
                    <a:pt x="3728897" y="681807"/>
                  </a:lnTo>
                  <a:lnTo>
                    <a:pt x="3740735" y="681443"/>
                  </a:lnTo>
                  <a:lnTo>
                    <a:pt x="3752573" y="681016"/>
                  </a:lnTo>
                  <a:lnTo>
                    <a:pt x="3764411" y="680515"/>
                  </a:lnTo>
                  <a:lnTo>
                    <a:pt x="3776248" y="679929"/>
                  </a:lnTo>
                  <a:lnTo>
                    <a:pt x="3788086" y="679242"/>
                  </a:lnTo>
                  <a:lnTo>
                    <a:pt x="3799924" y="678438"/>
                  </a:lnTo>
                  <a:lnTo>
                    <a:pt x="3811762" y="677499"/>
                  </a:lnTo>
                  <a:lnTo>
                    <a:pt x="3823600" y="676401"/>
                  </a:lnTo>
                  <a:lnTo>
                    <a:pt x="3835437" y="675120"/>
                  </a:lnTo>
                  <a:lnTo>
                    <a:pt x="3847275" y="673626"/>
                  </a:lnTo>
                  <a:lnTo>
                    <a:pt x="3859113" y="671888"/>
                  </a:lnTo>
                  <a:lnTo>
                    <a:pt x="3870951" y="669867"/>
                  </a:lnTo>
                  <a:lnTo>
                    <a:pt x="3882788" y="667524"/>
                  </a:lnTo>
                  <a:lnTo>
                    <a:pt x="3894626" y="664812"/>
                  </a:lnTo>
                  <a:lnTo>
                    <a:pt x="3906464" y="661682"/>
                  </a:lnTo>
                  <a:lnTo>
                    <a:pt x="3918302" y="658079"/>
                  </a:lnTo>
                  <a:lnTo>
                    <a:pt x="3930139" y="653947"/>
                  </a:lnTo>
                  <a:lnTo>
                    <a:pt x="3941977" y="649226"/>
                  </a:lnTo>
                  <a:lnTo>
                    <a:pt x="3953815" y="643856"/>
                  </a:lnTo>
                  <a:lnTo>
                    <a:pt x="3965653" y="637780"/>
                  </a:lnTo>
                  <a:lnTo>
                    <a:pt x="3977491" y="630943"/>
                  </a:lnTo>
                  <a:lnTo>
                    <a:pt x="3989328" y="623301"/>
                  </a:lnTo>
                  <a:lnTo>
                    <a:pt x="4001166" y="614819"/>
                  </a:lnTo>
                  <a:lnTo>
                    <a:pt x="4013004" y="605480"/>
                  </a:lnTo>
                  <a:lnTo>
                    <a:pt x="4024842" y="595289"/>
                  </a:lnTo>
                  <a:lnTo>
                    <a:pt x="4036679" y="584275"/>
                  </a:lnTo>
                  <a:lnTo>
                    <a:pt x="4048517" y="572493"/>
                  </a:lnTo>
                  <a:lnTo>
                    <a:pt x="4060355" y="560030"/>
                  </a:lnTo>
                  <a:lnTo>
                    <a:pt x="4072193" y="547001"/>
                  </a:lnTo>
                  <a:lnTo>
                    <a:pt x="4084031" y="533547"/>
                  </a:lnTo>
                  <a:lnTo>
                    <a:pt x="4095868" y="519828"/>
                  </a:lnTo>
                  <a:lnTo>
                    <a:pt x="4107706" y="506019"/>
                  </a:lnTo>
                  <a:lnTo>
                    <a:pt x="4119544" y="492300"/>
                  </a:lnTo>
                  <a:lnTo>
                    <a:pt x="4131382" y="478845"/>
                  </a:lnTo>
                  <a:lnTo>
                    <a:pt x="4143219" y="465816"/>
                  </a:lnTo>
                  <a:lnTo>
                    <a:pt x="4155057" y="453354"/>
                  </a:lnTo>
                  <a:lnTo>
                    <a:pt x="4166895" y="441572"/>
                  </a:lnTo>
                  <a:lnTo>
                    <a:pt x="4178733" y="430557"/>
                  </a:lnTo>
                  <a:lnTo>
                    <a:pt x="4190570" y="420367"/>
                  </a:lnTo>
                  <a:lnTo>
                    <a:pt x="4202408" y="411028"/>
                  </a:lnTo>
                  <a:lnTo>
                    <a:pt x="4214246" y="402546"/>
                  </a:lnTo>
                  <a:lnTo>
                    <a:pt x="4226084" y="394903"/>
                  </a:lnTo>
                  <a:lnTo>
                    <a:pt x="4237922" y="388067"/>
                  </a:lnTo>
                  <a:lnTo>
                    <a:pt x="4249759" y="381990"/>
                  </a:lnTo>
                  <a:lnTo>
                    <a:pt x="4261597" y="376621"/>
                  </a:lnTo>
                  <a:lnTo>
                    <a:pt x="4273435" y="371900"/>
                  </a:lnTo>
                  <a:lnTo>
                    <a:pt x="4285273" y="367768"/>
                  </a:lnTo>
                  <a:lnTo>
                    <a:pt x="4297110" y="364165"/>
                  </a:lnTo>
                  <a:lnTo>
                    <a:pt x="4308948" y="361035"/>
                  </a:lnTo>
                  <a:lnTo>
                    <a:pt x="4320786" y="358323"/>
                  </a:lnTo>
                  <a:lnTo>
                    <a:pt x="4332624" y="355979"/>
                  </a:lnTo>
                  <a:lnTo>
                    <a:pt x="4344461" y="353959"/>
                  </a:lnTo>
                  <a:lnTo>
                    <a:pt x="4356299" y="352221"/>
                  </a:lnTo>
                  <a:lnTo>
                    <a:pt x="4368137" y="350727"/>
                  </a:lnTo>
                  <a:lnTo>
                    <a:pt x="4379975" y="349446"/>
                  </a:lnTo>
                  <a:lnTo>
                    <a:pt x="4391813" y="348348"/>
                  </a:lnTo>
                  <a:lnTo>
                    <a:pt x="4403650" y="347408"/>
                  </a:lnTo>
                  <a:lnTo>
                    <a:pt x="4415488" y="346605"/>
                  </a:lnTo>
                  <a:lnTo>
                    <a:pt x="4427326" y="345918"/>
                  </a:lnTo>
                  <a:lnTo>
                    <a:pt x="4439164" y="345331"/>
                  </a:lnTo>
                  <a:lnTo>
                    <a:pt x="4451001" y="344831"/>
                  </a:lnTo>
                  <a:lnTo>
                    <a:pt x="4462839" y="344404"/>
                  </a:lnTo>
                  <a:lnTo>
                    <a:pt x="4474677" y="344040"/>
                  </a:lnTo>
                  <a:lnTo>
                    <a:pt x="4486515" y="343729"/>
                  </a:lnTo>
                  <a:lnTo>
                    <a:pt x="4498352" y="343465"/>
                  </a:lnTo>
                  <a:lnTo>
                    <a:pt x="4510190" y="343239"/>
                  </a:lnTo>
                  <a:lnTo>
                    <a:pt x="4522028" y="343047"/>
                  </a:lnTo>
                  <a:lnTo>
                    <a:pt x="4533866" y="342884"/>
                  </a:lnTo>
                  <a:lnTo>
                    <a:pt x="4545704" y="342745"/>
                  </a:lnTo>
                  <a:lnTo>
                    <a:pt x="4557541" y="342626"/>
                  </a:lnTo>
                  <a:lnTo>
                    <a:pt x="4569379" y="342525"/>
                  </a:lnTo>
                  <a:lnTo>
                    <a:pt x="4581217" y="342439"/>
                  </a:lnTo>
                  <a:lnTo>
                    <a:pt x="4593055" y="342366"/>
                  </a:lnTo>
                  <a:lnTo>
                    <a:pt x="4604892" y="342304"/>
                  </a:lnTo>
                  <a:lnTo>
                    <a:pt x="4616730" y="342251"/>
                  </a:lnTo>
                  <a:lnTo>
                    <a:pt x="4628568" y="342206"/>
                  </a:lnTo>
                  <a:lnTo>
                    <a:pt x="4640406" y="342168"/>
                  </a:lnTo>
                  <a:lnTo>
                    <a:pt x="4652244" y="342135"/>
                  </a:lnTo>
                  <a:lnTo>
                    <a:pt x="4664081" y="342107"/>
                  </a:lnTo>
                  <a:lnTo>
                    <a:pt x="4675919" y="342084"/>
                  </a:lnTo>
                  <a:lnTo>
                    <a:pt x="4687757" y="342063"/>
                  </a:lnTo>
                </a:path>
              </a:pathLst>
            </a:custGeom>
            <a:ln w="40651" cap="flat">
              <a:solidFill>
                <a:srgbClr val="FF67A4">
                  <a:alpha val="100000"/>
                </a:srgbClr>
              </a:solidFill>
              <a:prstDash val="solid"/>
              <a:round/>
            </a:ln>
          </p:spPr>
          <p:txBody>
            <a:bodyPr/>
            <a:lstStyle/>
            <a:p>
              <a:endParaRPr/>
            </a:p>
          </p:txBody>
        </p:sp>
        <p:sp>
          <p:nvSpPr>
            <p:cNvPr id="34" name="pt34"/>
            <p:cNvSpPr/>
            <p:nvPr/>
          </p:nvSpPr>
          <p:spPr>
            <a:xfrm>
              <a:off x="2423549" y="840879"/>
              <a:ext cx="117405" cy="117405"/>
            </a:xfrm>
            <a:prstGeom prst="ellipse">
              <a:avLst/>
            </a:prstGeom>
            <a:solidFill>
              <a:srgbClr val="B983FF">
                <a:alpha val="100000"/>
              </a:srgbClr>
            </a:solidFill>
            <a:ln w="9000" cap="rnd">
              <a:solidFill>
                <a:srgbClr val="B983FF">
                  <a:alpha val="100000"/>
                </a:srgbClr>
              </a:solidFill>
              <a:prstDash val="solid"/>
              <a:round/>
            </a:ln>
          </p:spPr>
          <p:txBody>
            <a:bodyPr/>
            <a:lstStyle/>
            <a:p>
              <a:endParaRPr/>
            </a:p>
          </p:txBody>
        </p:sp>
        <p:sp>
          <p:nvSpPr>
            <p:cNvPr id="35" name="pt35"/>
            <p:cNvSpPr/>
            <p:nvPr/>
          </p:nvSpPr>
          <p:spPr>
            <a:xfrm>
              <a:off x="3595489" y="840879"/>
              <a:ext cx="117405" cy="117405"/>
            </a:xfrm>
            <a:prstGeom prst="ellipse">
              <a:avLst/>
            </a:prstGeom>
            <a:solidFill>
              <a:srgbClr val="B983FF">
                <a:alpha val="100000"/>
              </a:srgbClr>
            </a:solidFill>
            <a:ln w="9000" cap="rnd">
              <a:solidFill>
                <a:srgbClr val="B983FF">
                  <a:alpha val="100000"/>
                </a:srgbClr>
              </a:solidFill>
              <a:prstDash val="solid"/>
              <a:round/>
            </a:ln>
          </p:spPr>
          <p:txBody>
            <a:bodyPr/>
            <a:lstStyle/>
            <a:p>
              <a:endParaRPr/>
            </a:p>
          </p:txBody>
        </p:sp>
        <p:sp>
          <p:nvSpPr>
            <p:cNvPr id="36" name="pt36"/>
            <p:cNvSpPr/>
            <p:nvPr/>
          </p:nvSpPr>
          <p:spPr>
            <a:xfrm>
              <a:off x="7111307" y="840879"/>
              <a:ext cx="117405" cy="117405"/>
            </a:xfrm>
            <a:prstGeom prst="ellipse">
              <a:avLst/>
            </a:prstGeom>
            <a:solidFill>
              <a:srgbClr val="B983FF">
                <a:alpha val="100000"/>
              </a:srgbClr>
            </a:solidFill>
            <a:ln w="9000" cap="rnd">
              <a:solidFill>
                <a:srgbClr val="B983FF">
                  <a:alpha val="100000"/>
                </a:srgbClr>
              </a:solidFill>
              <a:prstDash val="solid"/>
              <a:round/>
            </a:ln>
          </p:spPr>
          <p:txBody>
            <a:bodyPr/>
            <a:lstStyle/>
            <a:p>
              <a:endParaRPr/>
            </a:p>
          </p:txBody>
        </p:sp>
        <p:sp>
          <p:nvSpPr>
            <p:cNvPr id="37" name="pt37"/>
            <p:cNvSpPr/>
            <p:nvPr/>
          </p:nvSpPr>
          <p:spPr>
            <a:xfrm>
              <a:off x="5939367" y="840879"/>
              <a:ext cx="117405" cy="117405"/>
            </a:xfrm>
            <a:prstGeom prst="ellipse">
              <a:avLst/>
            </a:prstGeom>
            <a:solidFill>
              <a:srgbClr val="B983FF">
                <a:alpha val="100000"/>
              </a:srgbClr>
            </a:solidFill>
            <a:ln w="9000" cap="rnd">
              <a:solidFill>
                <a:srgbClr val="B983FF">
                  <a:alpha val="100000"/>
                </a:srgbClr>
              </a:solidFill>
              <a:prstDash val="solid"/>
              <a:round/>
            </a:ln>
          </p:spPr>
          <p:txBody>
            <a:bodyPr/>
            <a:lstStyle/>
            <a:p>
              <a:endParaRPr/>
            </a:p>
          </p:txBody>
        </p:sp>
        <p:sp>
          <p:nvSpPr>
            <p:cNvPr id="38" name="pt38"/>
            <p:cNvSpPr/>
            <p:nvPr/>
          </p:nvSpPr>
          <p:spPr>
            <a:xfrm>
              <a:off x="4767428" y="840879"/>
              <a:ext cx="117405" cy="117405"/>
            </a:xfrm>
            <a:prstGeom prst="ellipse">
              <a:avLst/>
            </a:prstGeom>
            <a:solidFill>
              <a:srgbClr val="B983FF">
                <a:alpha val="100000"/>
              </a:srgbClr>
            </a:solidFill>
            <a:ln w="9000" cap="rnd">
              <a:solidFill>
                <a:srgbClr val="B983FF">
                  <a:alpha val="100000"/>
                </a:srgbClr>
              </a:solidFill>
              <a:prstDash val="solid"/>
              <a:round/>
            </a:ln>
          </p:spPr>
          <p:txBody>
            <a:bodyPr/>
            <a:lstStyle/>
            <a:p>
              <a:endParaRPr/>
            </a:p>
          </p:txBody>
        </p:sp>
        <p:sp>
          <p:nvSpPr>
            <p:cNvPr id="39" name="pt39"/>
            <p:cNvSpPr/>
            <p:nvPr/>
          </p:nvSpPr>
          <p:spPr>
            <a:xfrm>
              <a:off x="5939367" y="1182829"/>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a:endParaRPr/>
            </a:p>
          </p:txBody>
        </p:sp>
        <p:sp>
          <p:nvSpPr>
            <p:cNvPr id="40" name="pt40"/>
            <p:cNvSpPr/>
            <p:nvPr/>
          </p:nvSpPr>
          <p:spPr>
            <a:xfrm>
              <a:off x="4767428" y="1182829"/>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a:endParaRPr/>
            </a:p>
          </p:txBody>
        </p:sp>
        <p:sp>
          <p:nvSpPr>
            <p:cNvPr id="41" name="pt41"/>
            <p:cNvSpPr/>
            <p:nvPr/>
          </p:nvSpPr>
          <p:spPr>
            <a:xfrm>
              <a:off x="2423549" y="1182829"/>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a:endParaRPr/>
            </a:p>
          </p:txBody>
        </p:sp>
        <p:sp>
          <p:nvSpPr>
            <p:cNvPr id="42" name="pt42"/>
            <p:cNvSpPr/>
            <p:nvPr/>
          </p:nvSpPr>
          <p:spPr>
            <a:xfrm>
              <a:off x="3595489" y="1182829"/>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a:endParaRPr/>
            </a:p>
          </p:txBody>
        </p:sp>
        <p:sp>
          <p:nvSpPr>
            <p:cNvPr id="43" name="pt43"/>
            <p:cNvSpPr/>
            <p:nvPr/>
          </p:nvSpPr>
          <p:spPr>
            <a:xfrm>
              <a:off x="7111307" y="1182829"/>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a:endParaRPr/>
            </a:p>
          </p:txBody>
        </p:sp>
        <p:sp>
          <p:nvSpPr>
            <p:cNvPr id="44" name="pt44"/>
            <p:cNvSpPr/>
            <p:nvPr/>
          </p:nvSpPr>
          <p:spPr>
            <a:xfrm>
              <a:off x="3595489" y="1524778"/>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a:endParaRPr/>
            </a:p>
          </p:txBody>
        </p:sp>
        <p:sp>
          <p:nvSpPr>
            <p:cNvPr id="45" name="pt45"/>
            <p:cNvSpPr/>
            <p:nvPr/>
          </p:nvSpPr>
          <p:spPr>
            <a:xfrm>
              <a:off x="2423549" y="1524778"/>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a:endParaRPr/>
            </a:p>
          </p:txBody>
        </p:sp>
        <p:sp>
          <p:nvSpPr>
            <p:cNvPr id="46" name="pt46"/>
            <p:cNvSpPr/>
            <p:nvPr/>
          </p:nvSpPr>
          <p:spPr>
            <a:xfrm>
              <a:off x="2423549" y="1866727"/>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a:endParaRPr/>
            </a:p>
          </p:txBody>
        </p:sp>
        <p:sp>
          <p:nvSpPr>
            <p:cNvPr id="47" name="pt47"/>
            <p:cNvSpPr/>
            <p:nvPr/>
          </p:nvSpPr>
          <p:spPr>
            <a:xfrm>
              <a:off x="4767428" y="1524778"/>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a:endParaRPr/>
            </a:p>
          </p:txBody>
        </p:sp>
        <p:sp>
          <p:nvSpPr>
            <p:cNvPr id="48" name="pt48"/>
            <p:cNvSpPr/>
            <p:nvPr/>
          </p:nvSpPr>
          <p:spPr>
            <a:xfrm>
              <a:off x="3595489" y="1866727"/>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a:endParaRPr/>
            </a:p>
          </p:txBody>
        </p:sp>
        <p:sp>
          <p:nvSpPr>
            <p:cNvPr id="49" name="pt49"/>
            <p:cNvSpPr/>
            <p:nvPr/>
          </p:nvSpPr>
          <p:spPr>
            <a:xfrm>
              <a:off x="4767428" y="1866727"/>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a:endParaRPr/>
            </a:p>
          </p:txBody>
        </p:sp>
        <p:sp>
          <p:nvSpPr>
            <p:cNvPr id="50" name="pt50"/>
            <p:cNvSpPr/>
            <p:nvPr/>
          </p:nvSpPr>
          <p:spPr>
            <a:xfrm>
              <a:off x="5939367" y="1524778"/>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a:endParaRPr/>
            </a:p>
          </p:txBody>
        </p:sp>
        <p:sp>
          <p:nvSpPr>
            <p:cNvPr id="51" name="pt51"/>
            <p:cNvSpPr/>
            <p:nvPr/>
          </p:nvSpPr>
          <p:spPr>
            <a:xfrm>
              <a:off x="7111307" y="1524778"/>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a:endParaRPr/>
            </a:p>
          </p:txBody>
        </p:sp>
        <p:sp>
          <p:nvSpPr>
            <p:cNvPr id="52" name="pt52"/>
            <p:cNvSpPr/>
            <p:nvPr/>
          </p:nvSpPr>
          <p:spPr>
            <a:xfrm>
              <a:off x="4767428" y="220867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53" name="pt53"/>
            <p:cNvSpPr/>
            <p:nvPr/>
          </p:nvSpPr>
          <p:spPr>
            <a:xfrm>
              <a:off x="3595489" y="220867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54" name="pt54"/>
            <p:cNvSpPr/>
            <p:nvPr/>
          </p:nvSpPr>
          <p:spPr>
            <a:xfrm>
              <a:off x="7111307" y="1866727"/>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a:endParaRPr/>
            </a:p>
          </p:txBody>
        </p:sp>
        <p:sp>
          <p:nvSpPr>
            <p:cNvPr id="55" name="pt55"/>
            <p:cNvSpPr/>
            <p:nvPr/>
          </p:nvSpPr>
          <p:spPr>
            <a:xfrm>
              <a:off x="2423549" y="220867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56" name="pt56"/>
            <p:cNvSpPr/>
            <p:nvPr/>
          </p:nvSpPr>
          <p:spPr>
            <a:xfrm>
              <a:off x="5939367" y="186672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57" name="pt57"/>
            <p:cNvSpPr/>
            <p:nvPr/>
          </p:nvSpPr>
          <p:spPr>
            <a:xfrm>
              <a:off x="7111307" y="220867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58" name="pt58"/>
            <p:cNvSpPr/>
            <p:nvPr/>
          </p:nvSpPr>
          <p:spPr>
            <a:xfrm>
              <a:off x="5939367" y="2208676"/>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a:endParaRPr/>
            </a:p>
          </p:txBody>
        </p:sp>
        <p:sp>
          <p:nvSpPr>
            <p:cNvPr id="59" name="pt59"/>
            <p:cNvSpPr/>
            <p:nvPr/>
          </p:nvSpPr>
          <p:spPr>
            <a:xfrm>
              <a:off x="4767428" y="255062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0" name="pt60"/>
            <p:cNvSpPr/>
            <p:nvPr/>
          </p:nvSpPr>
          <p:spPr>
            <a:xfrm>
              <a:off x="2423549" y="255062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1" name="pt61"/>
            <p:cNvSpPr/>
            <p:nvPr/>
          </p:nvSpPr>
          <p:spPr>
            <a:xfrm>
              <a:off x="7111307" y="255062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2" name="pt62"/>
            <p:cNvSpPr/>
            <p:nvPr/>
          </p:nvSpPr>
          <p:spPr>
            <a:xfrm>
              <a:off x="5939367" y="255062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3" name="pt63"/>
            <p:cNvSpPr/>
            <p:nvPr/>
          </p:nvSpPr>
          <p:spPr>
            <a:xfrm>
              <a:off x="2423549" y="2892575"/>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a:endParaRPr/>
            </a:p>
          </p:txBody>
        </p:sp>
        <p:sp>
          <p:nvSpPr>
            <p:cNvPr id="64" name="pt64"/>
            <p:cNvSpPr/>
            <p:nvPr/>
          </p:nvSpPr>
          <p:spPr>
            <a:xfrm>
              <a:off x="4767428" y="2892575"/>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a:endParaRPr/>
            </a:p>
          </p:txBody>
        </p:sp>
        <p:sp>
          <p:nvSpPr>
            <p:cNvPr id="65" name="pt65"/>
            <p:cNvSpPr/>
            <p:nvPr/>
          </p:nvSpPr>
          <p:spPr>
            <a:xfrm>
              <a:off x="3595489" y="255062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6" name="pt66"/>
            <p:cNvSpPr/>
            <p:nvPr/>
          </p:nvSpPr>
          <p:spPr>
            <a:xfrm>
              <a:off x="3595489" y="2892575"/>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a:endParaRPr/>
            </a:p>
          </p:txBody>
        </p:sp>
        <p:sp>
          <p:nvSpPr>
            <p:cNvPr id="67" name="pt67"/>
            <p:cNvSpPr/>
            <p:nvPr/>
          </p:nvSpPr>
          <p:spPr>
            <a:xfrm>
              <a:off x="7111307" y="2892575"/>
              <a:ext cx="117405" cy="117405"/>
            </a:xfrm>
            <a:prstGeom prst="ellipse">
              <a:avLst/>
            </a:prstGeom>
            <a:solidFill>
              <a:srgbClr val="E58700">
                <a:alpha val="100000"/>
              </a:srgbClr>
            </a:solidFill>
            <a:ln w="9000" cap="rnd">
              <a:solidFill>
                <a:srgbClr val="E58700">
                  <a:alpha val="100000"/>
                </a:srgbClr>
              </a:solidFill>
              <a:prstDash val="solid"/>
              <a:round/>
            </a:ln>
          </p:spPr>
          <p:txBody>
            <a:bodyPr/>
            <a:lstStyle/>
            <a:p>
              <a:endParaRPr/>
            </a:p>
          </p:txBody>
        </p:sp>
        <p:sp>
          <p:nvSpPr>
            <p:cNvPr id="68" name="pt68"/>
            <p:cNvSpPr/>
            <p:nvPr/>
          </p:nvSpPr>
          <p:spPr>
            <a:xfrm>
              <a:off x="5939367" y="2892575"/>
              <a:ext cx="117405" cy="117405"/>
            </a:xfrm>
            <a:prstGeom prst="ellipse">
              <a:avLst/>
            </a:prstGeom>
            <a:solidFill>
              <a:srgbClr val="E58700">
                <a:alpha val="100000"/>
              </a:srgbClr>
            </a:solidFill>
            <a:ln w="9000" cap="rnd">
              <a:solidFill>
                <a:srgbClr val="E58700">
                  <a:alpha val="100000"/>
                </a:srgbClr>
              </a:solidFill>
              <a:prstDash val="solid"/>
              <a:round/>
            </a:ln>
          </p:spPr>
          <p:txBody>
            <a:bodyPr/>
            <a:lstStyle/>
            <a:p>
              <a:endParaRPr/>
            </a:p>
          </p:txBody>
        </p:sp>
        <p:sp>
          <p:nvSpPr>
            <p:cNvPr id="69" name="pt69"/>
            <p:cNvSpPr/>
            <p:nvPr/>
          </p:nvSpPr>
          <p:spPr>
            <a:xfrm>
              <a:off x="4767428" y="3234524"/>
              <a:ext cx="117405" cy="117405"/>
            </a:xfrm>
            <a:prstGeom prst="ellipse">
              <a:avLst/>
            </a:prstGeom>
            <a:solidFill>
              <a:srgbClr val="E58700">
                <a:alpha val="100000"/>
              </a:srgbClr>
            </a:solidFill>
            <a:ln w="9000" cap="rnd">
              <a:solidFill>
                <a:srgbClr val="E58700">
                  <a:alpha val="100000"/>
                </a:srgbClr>
              </a:solidFill>
              <a:prstDash val="solid"/>
              <a:round/>
            </a:ln>
          </p:spPr>
          <p:txBody>
            <a:bodyPr/>
            <a:lstStyle/>
            <a:p>
              <a:endParaRPr/>
            </a:p>
          </p:txBody>
        </p:sp>
        <p:sp>
          <p:nvSpPr>
            <p:cNvPr id="70" name="pt70"/>
            <p:cNvSpPr/>
            <p:nvPr/>
          </p:nvSpPr>
          <p:spPr>
            <a:xfrm>
              <a:off x="3595489" y="3234524"/>
              <a:ext cx="117405" cy="117405"/>
            </a:xfrm>
            <a:prstGeom prst="ellipse">
              <a:avLst/>
            </a:prstGeom>
            <a:solidFill>
              <a:srgbClr val="E58700">
                <a:alpha val="100000"/>
              </a:srgbClr>
            </a:solidFill>
            <a:ln w="9000" cap="rnd">
              <a:solidFill>
                <a:srgbClr val="E58700">
                  <a:alpha val="100000"/>
                </a:srgbClr>
              </a:solidFill>
              <a:prstDash val="solid"/>
              <a:round/>
            </a:ln>
          </p:spPr>
          <p:txBody>
            <a:bodyPr/>
            <a:lstStyle/>
            <a:p>
              <a:endParaRPr/>
            </a:p>
          </p:txBody>
        </p:sp>
        <p:sp>
          <p:nvSpPr>
            <p:cNvPr id="71" name="pt71"/>
            <p:cNvSpPr/>
            <p:nvPr/>
          </p:nvSpPr>
          <p:spPr>
            <a:xfrm>
              <a:off x="2423549" y="3234524"/>
              <a:ext cx="117405" cy="117405"/>
            </a:xfrm>
            <a:prstGeom prst="ellipse">
              <a:avLst/>
            </a:prstGeom>
            <a:solidFill>
              <a:srgbClr val="E58700">
                <a:alpha val="100000"/>
              </a:srgbClr>
            </a:solidFill>
            <a:ln w="9000" cap="rnd">
              <a:solidFill>
                <a:srgbClr val="E58700">
                  <a:alpha val="100000"/>
                </a:srgbClr>
              </a:solidFill>
              <a:prstDash val="solid"/>
              <a:round/>
            </a:ln>
          </p:spPr>
          <p:txBody>
            <a:bodyPr/>
            <a:lstStyle/>
            <a:p>
              <a:endParaRPr/>
            </a:p>
          </p:txBody>
        </p:sp>
        <p:sp>
          <p:nvSpPr>
            <p:cNvPr id="72" name="pt72"/>
            <p:cNvSpPr/>
            <p:nvPr/>
          </p:nvSpPr>
          <p:spPr>
            <a:xfrm>
              <a:off x="7111307" y="3234524"/>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a:endParaRPr/>
            </a:p>
          </p:txBody>
        </p:sp>
        <p:sp>
          <p:nvSpPr>
            <p:cNvPr id="73" name="pt73"/>
            <p:cNvSpPr/>
            <p:nvPr/>
          </p:nvSpPr>
          <p:spPr>
            <a:xfrm>
              <a:off x="2423549" y="3576473"/>
              <a:ext cx="117405" cy="117405"/>
            </a:xfrm>
            <a:prstGeom prst="ellipse">
              <a:avLst/>
            </a:prstGeom>
            <a:solidFill>
              <a:srgbClr val="00BCD8">
                <a:alpha val="100000"/>
              </a:srgbClr>
            </a:solidFill>
            <a:ln w="9000" cap="rnd">
              <a:solidFill>
                <a:srgbClr val="00BCD8">
                  <a:alpha val="100000"/>
                </a:srgbClr>
              </a:solidFill>
              <a:prstDash val="solid"/>
              <a:round/>
            </a:ln>
          </p:spPr>
          <p:txBody>
            <a:bodyPr/>
            <a:lstStyle/>
            <a:p>
              <a:endParaRPr/>
            </a:p>
          </p:txBody>
        </p:sp>
        <p:sp>
          <p:nvSpPr>
            <p:cNvPr id="74" name="pt74"/>
            <p:cNvSpPr/>
            <p:nvPr/>
          </p:nvSpPr>
          <p:spPr>
            <a:xfrm>
              <a:off x="5939367" y="3234524"/>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a:endParaRPr/>
            </a:p>
          </p:txBody>
        </p:sp>
        <p:sp>
          <p:nvSpPr>
            <p:cNvPr id="75" name="pt75"/>
            <p:cNvSpPr/>
            <p:nvPr/>
          </p:nvSpPr>
          <p:spPr>
            <a:xfrm>
              <a:off x="7111307" y="3576473"/>
              <a:ext cx="117405" cy="117405"/>
            </a:xfrm>
            <a:prstGeom prst="ellipse">
              <a:avLst/>
            </a:prstGeom>
            <a:solidFill>
              <a:srgbClr val="FD61D1">
                <a:alpha val="100000"/>
              </a:srgbClr>
            </a:solidFill>
            <a:ln w="9000" cap="rnd">
              <a:solidFill>
                <a:srgbClr val="FD61D1">
                  <a:alpha val="100000"/>
                </a:srgbClr>
              </a:solidFill>
              <a:prstDash val="solid"/>
              <a:round/>
            </a:ln>
          </p:spPr>
          <p:txBody>
            <a:bodyPr/>
            <a:lstStyle/>
            <a:p>
              <a:endParaRPr/>
            </a:p>
          </p:txBody>
        </p:sp>
        <p:sp>
          <p:nvSpPr>
            <p:cNvPr id="76" name="pt76"/>
            <p:cNvSpPr/>
            <p:nvPr/>
          </p:nvSpPr>
          <p:spPr>
            <a:xfrm>
              <a:off x="5939367" y="3576473"/>
              <a:ext cx="117405" cy="117405"/>
            </a:xfrm>
            <a:prstGeom prst="ellipse">
              <a:avLst/>
            </a:prstGeom>
            <a:solidFill>
              <a:srgbClr val="FD61D1">
                <a:alpha val="100000"/>
              </a:srgbClr>
            </a:solidFill>
            <a:ln w="9000" cap="rnd">
              <a:solidFill>
                <a:srgbClr val="FD61D1">
                  <a:alpha val="100000"/>
                </a:srgbClr>
              </a:solidFill>
              <a:prstDash val="solid"/>
              <a:round/>
            </a:ln>
          </p:spPr>
          <p:txBody>
            <a:bodyPr/>
            <a:lstStyle/>
            <a:p>
              <a:endParaRPr/>
            </a:p>
          </p:txBody>
        </p:sp>
        <p:sp>
          <p:nvSpPr>
            <p:cNvPr id="77" name="pt77"/>
            <p:cNvSpPr/>
            <p:nvPr/>
          </p:nvSpPr>
          <p:spPr>
            <a:xfrm>
              <a:off x="4767428" y="3576473"/>
              <a:ext cx="117405" cy="117405"/>
            </a:xfrm>
            <a:prstGeom prst="ellipse">
              <a:avLst/>
            </a:prstGeom>
            <a:solidFill>
              <a:srgbClr val="FD61D1">
                <a:alpha val="100000"/>
              </a:srgbClr>
            </a:solidFill>
            <a:ln w="9000" cap="rnd">
              <a:solidFill>
                <a:srgbClr val="FD61D1">
                  <a:alpha val="100000"/>
                </a:srgbClr>
              </a:solidFill>
              <a:prstDash val="solid"/>
              <a:round/>
            </a:ln>
          </p:spPr>
          <p:txBody>
            <a:bodyPr/>
            <a:lstStyle/>
            <a:p>
              <a:endParaRPr/>
            </a:p>
          </p:txBody>
        </p:sp>
        <p:sp>
          <p:nvSpPr>
            <p:cNvPr id="78" name="pt78"/>
            <p:cNvSpPr/>
            <p:nvPr/>
          </p:nvSpPr>
          <p:spPr>
            <a:xfrm>
              <a:off x="3595489" y="3576473"/>
              <a:ext cx="117405" cy="117405"/>
            </a:xfrm>
            <a:prstGeom prst="ellipse">
              <a:avLst/>
            </a:prstGeom>
            <a:solidFill>
              <a:srgbClr val="FD61D1">
                <a:alpha val="100000"/>
              </a:srgbClr>
            </a:solidFill>
            <a:ln w="9000" cap="rnd">
              <a:solidFill>
                <a:srgbClr val="FD61D1">
                  <a:alpha val="100000"/>
                </a:srgbClr>
              </a:solidFill>
              <a:prstDash val="solid"/>
              <a:round/>
            </a:ln>
          </p:spPr>
          <p:txBody>
            <a:bodyPr/>
            <a:lstStyle/>
            <a:p>
              <a:endParaRPr/>
            </a:p>
          </p:txBody>
        </p:sp>
        <p:sp>
          <p:nvSpPr>
            <p:cNvPr id="79" name="pt79"/>
            <p:cNvSpPr/>
            <p:nvPr/>
          </p:nvSpPr>
          <p:spPr>
            <a:xfrm>
              <a:off x="2423549" y="3918422"/>
              <a:ext cx="117405" cy="117405"/>
            </a:xfrm>
            <a:prstGeom prst="ellipse">
              <a:avLst/>
            </a:prstGeom>
            <a:solidFill>
              <a:srgbClr val="FF67A4">
                <a:alpha val="100000"/>
              </a:srgbClr>
            </a:solidFill>
            <a:ln w="9000" cap="rnd">
              <a:solidFill>
                <a:srgbClr val="FF67A4">
                  <a:alpha val="100000"/>
                </a:srgbClr>
              </a:solidFill>
              <a:prstDash val="solid"/>
              <a:round/>
            </a:ln>
          </p:spPr>
          <p:txBody>
            <a:bodyPr/>
            <a:lstStyle/>
            <a:p>
              <a:endParaRPr/>
            </a:p>
          </p:txBody>
        </p:sp>
        <p:sp>
          <p:nvSpPr>
            <p:cNvPr id="80" name="pt80"/>
            <p:cNvSpPr/>
            <p:nvPr/>
          </p:nvSpPr>
          <p:spPr>
            <a:xfrm>
              <a:off x="7111307" y="3918422"/>
              <a:ext cx="117405" cy="117405"/>
            </a:xfrm>
            <a:prstGeom prst="ellipse">
              <a:avLst/>
            </a:prstGeom>
            <a:solidFill>
              <a:srgbClr val="00BCD8">
                <a:alpha val="100000"/>
              </a:srgbClr>
            </a:solidFill>
            <a:ln w="9000" cap="rnd">
              <a:solidFill>
                <a:srgbClr val="00BCD8">
                  <a:alpha val="100000"/>
                </a:srgbClr>
              </a:solidFill>
              <a:prstDash val="solid"/>
              <a:round/>
            </a:ln>
          </p:spPr>
          <p:txBody>
            <a:bodyPr/>
            <a:lstStyle/>
            <a:p>
              <a:endParaRPr/>
            </a:p>
          </p:txBody>
        </p:sp>
        <p:sp>
          <p:nvSpPr>
            <p:cNvPr id="81" name="pt81"/>
            <p:cNvSpPr/>
            <p:nvPr/>
          </p:nvSpPr>
          <p:spPr>
            <a:xfrm>
              <a:off x="5939367" y="3918422"/>
              <a:ext cx="117405" cy="117405"/>
            </a:xfrm>
            <a:prstGeom prst="ellipse">
              <a:avLst/>
            </a:prstGeom>
            <a:solidFill>
              <a:srgbClr val="00BCD8">
                <a:alpha val="100000"/>
              </a:srgbClr>
            </a:solidFill>
            <a:ln w="9000" cap="rnd">
              <a:solidFill>
                <a:srgbClr val="00BCD8">
                  <a:alpha val="100000"/>
                </a:srgbClr>
              </a:solidFill>
              <a:prstDash val="solid"/>
              <a:round/>
            </a:ln>
          </p:spPr>
          <p:txBody>
            <a:bodyPr/>
            <a:lstStyle/>
            <a:p>
              <a:endParaRPr/>
            </a:p>
          </p:txBody>
        </p:sp>
        <p:sp>
          <p:nvSpPr>
            <p:cNvPr id="82" name="pt82"/>
            <p:cNvSpPr/>
            <p:nvPr/>
          </p:nvSpPr>
          <p:spPr>
            <a:xfrm>
              <a:off x="4767428" y="3918422"/>
              <a:ext cx="117405" cy="117405"/>
            </a:xfrm>
            <a:prstGeom prst="ellipse">
              <a:avLst/>
            </a:prstGeom>
            <a:solidFill>
              <a:srgbClr val="00BCD8">
                <a:alpha val="100000"/>
              </a:srgbClr>
            </a:solidFill>
            <a:ln w="9000" cap="rnd">
              <a:solidFill>
                <a:srgbClr val="00BCD8">
                  <a:alpha val="100000"/>
                </a:srgbClr>
              </a:solidFill>
              <a:prstDash val="solid"/>
              <a:round/>
            </a:ln>
          </p:spPr>
          <p:txBody>
            <a:bodyPr/>
            <a:lstStyle/>
            <a:p>
              <a:endParaRPr/>
            </a:p>
          </p:txBody>
        </p:sp>
        <p:sp>
          <p:nvSpPr>
            <p:cNvPr id="83" name="pt83"/>
            <p:cNvSpPr/>
            <p:nvPr/>
          </p:nvSpPr>
          <p:spPr>
            <a:xfrm>
              <a:off x="2423549" y="4260372"/>
              <a:ext cx="117405" cy="117405"/>
            </a:xfrm>
            <a:prstGeom prst="ellipse">
              <a:avLst/>
            </a:prstGeom>
            <a:solidFill>
              <a:srgbClr val="FD61D1">
                <a:alpha val="100000"/>
              </a:srgbClr>
            </a:solidFill>
            <a:ln w="9000" cap="rnd">
              <a:solidFill>
                <a:srgbClr val="FD61D1">
                  <a:alpha val="100000"/>
                </a:srgbClr>
              </a:solidFill>
              <a:prstDash val="solid"/>
              <a:round/>
            </a:ln>
          </p:spPr>
          <p:txBody>
            <a:bodyPr/>
            <a:lstStyle/>
            <a:p>
              <a:endParaRPr/>
            </a:p>
          </p:txBody>
        </p:sp>
        <p:sp>
          <p:nvSpPr>
            <p:cNvPr id="84" name="pt84"/>
            <p:cNvSpPr/>
            <p:nvPr/>
          </p:nvSpPr>
          <p:spPr>
            <a:xfrm>
              <a:off x="5939367" y="4260372"/>
              <a:ext cx="117405" cy="117405"/>
            </a:xfrm>
            <a:prstGeom prst="ellipse">
              <a:avLst/>
            </a:prstGeom>
            <a:solidFill>
              <a:srgbClr val="6BB100">
                <a:alpha val="100000"/>
              </a:srgbClr>
            </a:solidFill>
            <a:ln w="9000" cap="rnd">
              <a:solidFill>
                <a:srgbClr val="6BB100">
                  <a:alpha val="100000"/>
                </a:srgbClr>
              </a:solidFill>
              <a:prstDash val="solid"/>
              <a:round/>
            </a:ln>
          </p:spPr>
          <p:txBody>
            <a:bodyPr/>
            <a:lstStyle/>
            <a:p>
              <a:endParaRPr/>
            </a:p>
          </p:txBody>
        </p:sp>
        <p:sp>
          <p:nvSpPr>
            <p:cNvPr id="85" name="pt85"/>
            <p:cNvSpPr/>
            <p:nvPr/>
          </p:nvSpPr>
          <p:spPr>
            <a:xfrm>
              <a:off x="7111307" y="4260372"/>
              <a:ext cx="117405" cy="117405"/>
            </a:xfrm>
            <a:prstGeom prst="ellipse">
              <a:avLst/>
            </a:prstGeom>
            <a:solidFill>
              <a:srgbClr val="FF67A4">
                <a:alpha val="100000"/>
              </a:srgbClr>
            </a:solidFill>
            <a:ln w="9000" cap="rnd">
              <a:solidFill>
                <a:srgbClr val="FF67A4">
                  <a:alpha val="100000"/>
                </a:srgbClr>
              </a:solidFill>
              <a:prstDash val="solid"/>
              <a:round/>
            </a:ln>
          </p:spPr>
          <p:txBody>
            <a:bodyPr/>
            <a:lstStyle/>
            <a:p>
              <a:endParaRPr/>
            </a:p>
          </p:txBody>
        </p:sp>
        <p:sp>
          <p:nvSpPr>
            <p:cNvPr id="86" name="pt86"/>
            <p:cNvSpPr/>
            <p:nvPr/>
          </p:nvSpPr>
          <p:spPr>
            <a:xfrm>
              <a:off x="5939367" y="4602321"/>
              <a:ext cx="117405" cy="117405"/>
            </a:xfrm>
            <a:prstGeom prst="ellipse">
              <a:avLst/>
            </a:prstGeom>
            <a:solidFill>
              <a:srgbClr val="FF67A4">
                <a:alpha val="100000"/>
              </a:srgbClr>
            </a:solidFill>
            <a:ln w="9000" cap="rnd">
              <a:solidFill>
                <a:srgbClr val="FF67A4">
                  <a:alpha val="100000"/>
                </a:srgbClr>
              </a:solidFill>
              <a:prstDash val="solid"/>
              <a:round/>
            </a:ln>
          </p:spPr>
          <p:txBody>
            <a:bodyPr/>
            <a:lstStyle/>
            <a:p>
              <a:endParaRPr/>
            </a:p>
          </p:txBody>
        </p:sp>
        <p:sp>
          <p:nvSpPr>
            <p:cNvPr id="87" name="pt87"/>
            <p:cNvSpPr/>
            <p:nvPr/>
          </p:nvSpPr>
          <p:spPr>
            <a:xfrm>
              <a:off x="2423549" y="4602321"/>
              <a:ext cx="117405" cy="117405"/>
            </a:xfrm>
            <a:prstGeom prst="ellipse">
              <a:avLst/>
            </a:prstGeom>
            <a:solidFill>
              <a:srgbClr val="6BB100">
                <a:alpha val="100000"/>
              </a:srgbClr>
            </a:solidFill>
            <a:ln w="9000" cap="rnd">
              <a:solidFill>
                <a:srgbClr val="6BB100">
                  <a:alpha val="100000"/>
                </a:srgbClr>
              </a:solidFill>
              <a:prstDash val="solid"/>
              <a:round/>
            </a:ln>
          </p:spPr>
          <p:txBody>
            <a:bodyPr/>
            <a:lstStyle/>
            <a:p>
              <a:endParaRPr/>
            </a:p>
          </p:txBody>
        </p:sp>
        <p:sp>
          <p:nvSpPr>
            <p:cNvPr id="88" name="pt88"/>
            <p:cNvSpPr/>
            <p:nvPr/>
          </p:nvSpPr>
          <p:spPr>
            <a:xfrm>
              <a:off x="4767428" y="4260372"/>
              <a:ext cx="117405" cy="117405"/>
            </a:xfrm>
            <a:prstGeom prst="ellipse">
              <a:avLst/>
            </a:prstGeom>
            <a:solidFill>
              <a:srgbClr val="FF67A4">
                <a:alpha val="100000"/>
              </a:srgbClr>
            </a:solidFill>
            <a:ln w="9000" cap="rnd">
              <a:solidFill>
                <a:srgbClr val="FF67A4">
                  <a:alpha val="100000"/>
                </a:srgbClr>
              </a:solidFill>
              <a:prstDash val="solid"/>
              <a:round/>
            </a:ln>
          </p:spPr>
          <p:txBody>
            <a:bodyPr/>
            <a:lstStyle/>
            <a:p>
              <a:endParaRPr/>
            </a:p>
          </p:txBody>
        </p:sp>
        <p:sp>
          <p:nvSpPr>
            <p:cNvPr id="89" name="pt89"/>
            <p:cNvSpPr/>
            <p:nvPr/>
          </p:nvSpPr>
          <p:spPr>
            <a:xfrm>
              <a:off x="3595489" y="3918422"/>
              <a:ext cx="117405" cy="117405"/>
            </a:xfrm>
            <a:prstGeom prst="ellipse">
              <a:avLst/>
            </a:prstGeom>
            <a:solidFill>
              <a:srgbClr val="FF67A4">
                <a:alpha val="100000"/>
              </a:srgbClr>
            </a:solidFill>
            <a:ln w="9000" cap="rnd">
              <a:solidFill>
                <a:srgbClr val="FF67A4">
                  <a:alpha val="100000"/>
                </a:srgbClr>
              </a:solidFill>
              <a:prstDash val="solid"/>
              <a:round/>
            </a:ln>
          </p:spPr>
          <p:txBody>
            <a:bodyPr/>
            <a:lstStyle/>
            <a:p>
              <a:endParaRPr/>
            </a:p>
          </p:txBody>
        </p:sp>
        <p:sp>
          <p:nvSpPr>
            <p:cNvPr id="90" name="pt90"/>
            <p:cNvSpPr/>
            <p:nvPr/>
          </p:nvSpPr>
          <p:spPr>
            <a:xfrm>
              <a:off x="7111307" y="4602321"/>
              <a:ext cx="117405" cy="117405"/>
            </a:xfrm>
            <a:prstGeom prst="ellipse">
              <a:avLst/>
            </a:prstGeom>
            <a:solidFill>
              <a:srgbClr val="6BB100">
                <a:alpha val="100000"/>
              </a:srgbClr>
            </a:solidFill>
            <a:ln w="9000" cap="rnd">
              <a:solidFill>
                <a:srgbClr val="6BB100">
                  <a:alpha val="100000"/>
                </a:srgbClr>
              </a:solidFill>
              <a:prstDash val="solid"/>
              <a:round/>
            </a:ln>
          </p:spPr>
          <p:txBody>
            <a:bodyPr/>
            <a:lstStyle/>
            <a:p>
              <a:endParaRPr/>
            </a:p>
          </p:txBody>
        </p:sp>
        <p:sp>
          <p:nvSpPr>
            <p:cNvPr id="91" name="pt91"/>
            <p:cNvSpPr/>
            <p:nvPr/>
          </p:nvSpPr>
          <p:spPr>
            <a:xfrm>
              <a:off x="4767428" y="4602321"/>
              <a:ext cx="117405" cy="117405"/>
            </a:xfrm>
            <a:prstGeom prst="ellipse">
              <a:avLst/>
            </a:prstGeom>
            <a:solidFill>
              <a:srgbClr val="6BB100">
                <a:alpha val="100000"/>
              </a:srgbClr>
            </a:solidFill>
            <a:ln w="9000" cap="rnd">
              <a:solidFill>
                <a:srgbClr val="6BB100">
                  <a:alpha val="100000"/>
                </a:srgbClr>
              </a:solidFill>
              <a:prstDash val="solid"/>
              <a:round/>
            </a:ln>
          </p:spPr>
          <p:txBody>
            <a:bodyPr/>
            <a:lstStyle/>
            <a:p>
              <a:endParaRPr/>
            </a:p>
          </p:txBody>
        </p:sp>
        <p:sp>
          <p:nvSpPr>
            <p:cNvPr id="92" name="pt92"/>
            <p:cNvSpPr/>
            <p:nvPr/>
          </p:nvSpPr>
          <p:spPr>
            <a:xfrm>
              <a:off x="3595489" y="4260372"/>
              <a:ext cx="117405" cy="117405"/>
            </a:xfrm>
            <a:prstGeom prst="ellipse">
              <a:avLst/>
            </a:prstGeom>
            <a:solidFill>
              <a:srgbClr val="6BB100">
                <a:alpha val="100000"/>
              </a:srgbClr>
            </a:solidFill>
            <a:ln w="9000" cap="rnd">
              <a:solidFill>
                <a:srgbClr val="6BB100">
                  <a:alpha val="100000"/>
                </a:srgbClr>
              </a:solidFill>
              <a:prstDash val="solid"/>
              <a:round/>
            </a:ln>
          </p:spPr>
          <p:txBody>
            <a:bodyPr/>
            <a:lstStyle/>
            <a:p>
              <a:endParaRPr/>
            </a:p>
          </p:txBody>
        </p:sp>
        <p:sp>
          <p:nvSpPr>
            <p:cNvPr id="93" name="pt93"/>
            <p:cNvSpPr/>
            <p:nvPr/>
          </p:nvSpPr>
          <p:spPr>
            <a:xfrm>
              <a:off x="3595489" y="4602321"/>
              <a:ext cx="117405" cy="117405"/>
            </a:xfrm>
            <a:prstGeom prst="ellipse">
              <a:avLst/>
            </a:prstGeom>
            <a:solidFill>
              <a:srgbClr val="00BCD8">
                <a:alpha val="100000"/>
              </a:srgbClr>
            </a:solidFill>
            <a:ln w="9000" cap="rnd">
              <a:solidFill>
                <a:srgbClr val="00BCD8">
                  <a:alpha val="100000"/>
                </a:srgbClr>
              </a:solidFill>
              <a:prstDash val="solid"/>
              <a:round/>
            </a:ln>
          </p:spPr>
          <p:txBody>
            <a:bodyPr/>
            <a:lstStyle/>
            <a:p>
              <a:endParaRPr/>
            </a:p>
          </p:txBody>
        </p:sp>
        <p:sp>
          <p:nvSpPr>
            <p:cNvPr id="94" name="pt94"/>
            <p:cNvSpPr/>
            <p:nvPr/>
          </p:nvSpPr>
          <p:spPr>
            <a:xfrm>
              <a:off x="7111307" y="4944270"/>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95" name="pt95"/>
            <p:cNvSpPr/>
            <p:nvPr/>
          </p:nvSpPr>
          <p:spPr>
            <a:xfrm>
              <a:off x="5939367" y="4944270"/>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96" name="pt96"/>
            <p:cNvSpPr/>
            <p:nvPr/>
          </p:nvSpPr>
          <p:spPr>
            <a:xfrm>
              <a:off x="4767428" y="4944270"/>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97" name="pt97"/>
            <p:cNvSpPr/>
            <p:nvPr/>
          </p:nvSpPr>
          <p:spPr>
            <a:xfrm>
              <a:off x="3595489" y="4944270"/>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98" name="pt98"/>
            <p:cNvSpPr/>
            <p:nvPr/>
          </p:nvSpPr>
          <p:spPr>
            <a:xfrm>
              <a:off x="2423549" y="4944270"/>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99" name="pt99"/>
            <p:cNvSpPr/>
            <p:nvPr/>
          </p:nvSpPr>
          <p:spPr>
            <a:xfrm>
              <a:off x="5939367" y="5286219"/>
              <a:ext cx="117405" cy="117405"/>
            </a:xfrm>
            <a:prstGeom prst="ellipse">
              <a:avLst/>
            </a:prstGeom>
            <a:solidFill>
              <a:srgbClr val="00C0AF">
                <a:alpha val="100000"/>
              </a:srgbClr>
            </a:solidFill>
            <a:ln w="9000" cap="rnd">
              <a:solidFill>
                <a:srgbClr val="00C0AF">
                  <a:alpha val="100000"/>
                </a:srgbClr>
              </a:solidFill>
              <a:prstDash val="solid"/>
              <a:round/>
            </a:ln>
          </p:spPr>
          <p:txBody>
            <a:bodyPr/>
            <a:lstStyle/>
            <a:p>
              <a:endParaRPr/>
            </a:p>
          </p:txBody>
        </p:sp>
        <p:sp>
          <p:nvSpPr>
            <p:cNvPr id="100" name="pt100"/>
            <p:cNvSpPr/>
            <p:nvPr/>
          </p:nvSpPr>
          <p:spPr>
            <a:xfrm>
              <a:off x="7111307" y="5286219"/>
              <a:ext cx="117405" cy="117405"/>
            </a:xfrm>
            <a:prstGeom prst="ellipse">
              <a:avLst/>
            </a:prstGeom>
            <a:solidFill>
              <a:srgbClr val="00C0AF">
                <a:alpha val="100000"/>
              </a:srgbClr>
            </a:solidFill>
            <a:ln w="9000" cap="rnd">
              <a:solidFill>
                <a:srgbClr val="00C0AF">
                  <a:alpha val="100000"/>
                </a:srgbClr>
              </a:solidFill>
              <a:prstDash val="solid"/>
              <a:round/>
            </a:ln>
          </p:spPr>
          <p:txBody>
            <a:bodyPr/>
            <a:lstStyle/>
            <a:p>
              <a:endParaRPr/>
            </a:p>
          </p:txBody>
        </p:sp>
        <p:sp>
          <p:nvSpPr>
            <p:cNvPr id="101" name="pt101"/>
            <p:cNvSpPr/>
            <p:nvPr/>
          </p:nvSpPr>
          <p:spPr>
            <a:xfrm>
              <a:off x="2423549" y="5286219"/>
              <a:ext cx="117405" cy="117405"/>
            </a:xfrm>
            <a:prstGeom prst="ellipse">
              <a:avLst/>
            </a:prstGeom>
            <a:solidFill>
              <a:srgbClr val="00C0AF">
                <a:alpha val="100000"/>
              </a:srgbClr>
            </a:solidFill>
            <a:ln w="9000" cap="rnd">
              <a:solidFill>
                <a:srgbClr val="00C0AF">
                  <a:alpha val="100000"/>
                </a:srgbClr>
              </a:solidFill>
              <a:prstDash val="solid"/>
              <a:round/>
            </a:ln>
          </p:spPr>
          <p:txBody>
            <a:bodyPr/>
            <a:lstStyle/>
            <a:p>
              <a:endParaRPr/>
            </a:p>
          </p:txBody>
        </p:sp>
        <p:sp>
          <p:nvSpPr>
            <p:cNvPr id="102" name="pt102"/>
            <p:cNvSpPr/>
            <p:nvPr/>
          </p:nvSpPr>
          <p:spPr>
            <a:xfrm>
              <a:off x="3595489" y="5286219"/>
              <a:ext cx="117405" cy="117405"/>
            </a:xfrm>
            <a:prstGeom prst="ellipse">
              <a:avLst/>
            </a:prstGeom>
            <a:solidFill>
              <a:srgbClr val="00C0AF">
                <a:alpha val="100000"/>
              </a:srgbClr>
            </a:solidFill>
            <a:ln w="9000" cap="rnd">
              <a:solidFill>
                <a:srgbClr val="00C0AF">
                  <a:alpha val="100000"/>
                </a:srgbClr>
              </a:solidFill>
              <a:prstDash val="solid"/>
              <a:round/>
            </a:ln>
          </p:spPr>
          <p:txBody>
            <a:bodyPr/>
            <a:lstStyle/>
            <a:p>
              <a:endParaRPr/>
            </a:p>
          </p:txBody>
        </p:sp>
        <p:sp>
          <p:nvSpPr>
            <p:cNvPr id="103" name="pt103"/>
            <p:cNvSpPr/>
            <p:nvPr/>
          </p:nvSpPr>
          <p:spPr>
            <a:xfrm>
              <a:off x="4767428" y="5286219"/>
              <a:ext cx="117405" cy="117405"/>
            </a:xfrm>
            <a:prstGeom prst="ellipse">
              <a:avLst/>
            </a:prstGeom>
            <a:solidFill>
              <a:srgbClr val="00C0AF">
                <a:alpha val="100000"/>
              </a:srgbClr>
            </a:solidFill>
            <a:ln w="9000" cap="rnd">
              <a:solidFill>
                <a:srgbClr val="00C0AF">
                  <a:alpha val="100000"/>
                </a:srgbClr>
              </a:solidFill>
              <a:prstDash val="solid"/>
              <a:round/>
            </a:ln>
          </p:spPr>
          <p:txBody>
            <a:bodyPr/>
            <a:lstStyle/>
            <a:p>
              <a:endParaRPr/>
            </a:p>
          </p:txBody>
        </p:sp>
        <p:sp>
          <p:nvSpPr>
            <p:cNvPr id="104" name="pt104"/>
            <p:cNvSpPr/>
            <p:nvPr/>
          </p:nvSpPr>
          <p:spPr>
            <a:xfrm>
              <a:off x="2423549" y="5628169"/>
              <a:ext cx="117405" cy="117405"/>
            </a:xfrm>
            <a:prstGeom prst="ellipse">
              <a:avLst/>
            </a:prstGeom>
            <a:solidFill>
              <a:srgbClr val="C99800">
                <a:alpha val="100000"/>
              </a:srgbClr>
            </a:solidFill>
            <a:ln w="9000" cap="rnd">
              <a:solidFill>
                <a:srgbClr val="C99800">
                  <a:alpha val="100000"/>
                </a:srgbClr>
              </a:solidFill>
              <a:prstDash val="solid"/>
              <a:round/>
            </a:ln>
          </p:spPr>
          <p:txBody>
            <a:bodyPr/>
            <a:lstStyle/>
            <a:p>
              <a:endParaRPr/>
            </a:p>
          </p:txBody>
        </p:sp>
        <p:sp>
          <p:nvSpPr>
            <p:cNvPr id="105" name="pt105"/>
            <p:cNvSpPr/>
            <p:nvPr/>
          </p:nvSpPr>
          <p:spPr>
            <a:xfrm>
              <a:off x="3595489" y="5628169"/>
              <a:ext cx="117405" cy="117405"/>
            </a:xfrm>
            <a:prstGeom prst="ellipse">
              <a:avLst/>
            </a:prstGeom>
            <a:solidFill>
              <a:srgbClr val="C99800">
                <a:alpha val="100000"/>
              </a:srgbClr>
            </a:solidFill>
            <a:ln w="9000" cap="rnd">
              <a:solidFill>
                <a:srgbClr val="C99800">
                  <a:alpha val="100000"/>
                </a:srgbClr>
              </a:solidFill>
              <a:prstDash val="solid"/>
              <a:round/>
            </a:ln>
          </p:spPr>
          <p:txBody>
            <a:bodyPr/>
            <a:lstStyle/>
            <a:p>
              <a:endParaRPr/>
            </a:p>
          </p:txBody>
        </p:sp>
        <p:sp>
          <p:nvSpPr>
            <p:cNvPr id="106" name="pt106"/>
            <p:cNvSpPr/>
            <p:nvPr/>
          </p:nvSpPr>
          <p:spPr>
            <a:xfrm>
              <a:off x="4767428" y="5628169"/>
              <a:ext cx="117405" cy="117405"/>
            </a:xfrm>
            <a:prstGeom prst="ellipse">
              <a:avLst/>
            </a:prstGeom>
            <a:solidFill>
              <a:srgbClr val="C99800">
                <a:alpha val="100000"/>
              </a:srgbClr>
            </a:solidFill>
            <a:ln w="9000" cap="rnd">
              <a:solidFill>
                <a:srgbClr val="C99800">
                  <a:alpha val="100000"/>
                </a:srgbClr>
              </a:solidFill>
              <a:prstDash val="solid"/>
              <a:round/>
            </a:ln>
          </p:spPr>
          <p:txBody>
            <a:bodyPr/>
            <a:lstStyle/>
            <a:p>
              <a:endParaRPr/>
            </a:p>
          </p:txBody>
        </p:sp>
        <p:sp>
          <p:nvSpPr>
            <p:cNvPr id="107" name="pt107"/>
            <p:cNvSpPr/>
            <p:nvPr/>
          </p:nvSpPr>
          <p:spPr>
            <a:xfrm>
              <a:off x="5939367" y="5628169"/>
              <a:ext cx="117405" cy="117405"/>
            </a:xfrm>
            <a:prstGeom prst="ellipse">
              <a:avLst/>
            </a:prstGeom>
            <a:solidFill>
              <a:srgbClr val="C99800">
                <a:alpha val="100000"/>
              </a:srgbClr>
            </a:solidFill>
            <a:ln w="9000" cap="rnd">
              <a:solidFill>
                <a:srgbClr val="C99800">
                  <a:alpha val="100000"/>
                </a:srgbClr>
              </a:solidFill>
              <a:prstDash val="solid"/>
              <a:round/>
            </a:ln>
          </p:spPr>
          <p:txBody>
            <a:bodyPr/>
            <a:lstStyle/>
            <a:p>
              <a:endParaRPr/>
            </a:p>
          </p:txBody>
        </p:sp>
        <p:sp>
          <p:nvSpPr>
            <p:cNvPr id="108" name="pt108"/>
            <p:cNvSpPr/>
            <p:nvPr/>
          </p:nvSpPr>
          <p:spPr>
            <a:xfrm>
              <a:off x="7111307" y="5628169"/>
              <a:ext cx="117405" cy="117405"/>
            </a:xfrm>
            <a:prstGeom prst="ellipse">
              <a:avLst/>
            </a:prstGeom>
            <a:solidFill>
              <a:srgbClr val="C99800">
                <a:alpha val="100000"/>
              </a:srgbClr>
            </a:solidFill>
            <a:ln w="9000" cap="rnd">
              <a:solidFill>
                <a:srgbClr val="C99800">
                  <a:alpha val="100000"/>
                </a:srgbClr>
              </a:solidFill>
              <a:prstDash val="solid"/>
              <a:round/>
            </a:ln>
          </p:spPr>
          <p:txBody>
            <a:bodyPr/>
            <a:lstStyle/>
            <a:p>
              <a:endParaRPr/>
            </a:p>
          </p:txBody>
        </p:sp>
        <p:sp>
          <p:nvSpPr>
            <p:cNvPr id="109" name="tx109"/>
            <p:cNvSpPr/>
            <p:nvPr/>
          </p:nvSpPr>
          <p:spPr>
            <a:xfrm>
              <a:off x="1375185" y="832450"/>
              <a:ext cx="989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Nigéria (2,980,000)</a:t>
              </a:r>
            </a:p>
          </p:txBody>
        </p:sp>
        <p:sp>
          <p:nvSpPr>
            <p:cNvPr id="110" name="tx110"/>
            <p:cNvSpPr/>
            <p:nvPr/>
          </p:nvSpPr>
          <p:spPr>
            <a:xfrm>
              <a:off x="1625928" y="1174399"/>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Mali (165,000)</a:t>
              </a:r>
            </a:p>
          </p:txBody>
        </p:sp>
        <p:sp>
          <p:nvSpPr>
            <p:cNvPr id="111" name="tx111"/>
            <p:cNvSpPr/>
            <p:nvPr/>
          </p:nvSpPr>
          <p:spPr>
            <a:xfrm>
              <a:off x="1192421" y="1516348"/>
              <a:ext cx="117263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Cote d'Ivoire (141,000)</a:t>
              </a:r>
            </a:p>
          </p:txBody>
        </p:sp>
        <p:sp>
          <p:nvSpPr>
            <p:cNvPr id="112" name="tx112"/>
            <p:cNvSpPr/>
            <p:nvPr/>
          </p:nvSpPr>
          <p:spPr>
            <a:xfrm>
              <a:off x="1465070" y="1858298"/>
              <a:ext cx="89998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(136,000)</a:t>
              </a:r>
            </a:p>
          </p:txBody>
        </p:sp>
        <p:sp>
          <p:nvSpPr>
            <p:cNvPr id="113" name="tx113"/>
            <p:cNvSpPr/>
            <p:nvPr/>
          </p:nvSpPr>
          <p:spPr>
            <a:xfrm>
              <a:off x="1606505" y="2200247"/>
              <a:ext cx="758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Bénin (89,000)</a:t>
              </a:r>
            </a:p>
          </p:txBody>
        </p:sp>
        <p:sp>
          <p:nvSpPr>
            <p:cNvPr id="114" name="tx114"/>
            <p:cNvSpPr/>
            <p:nvPr/>
          </p:nvSpPr>
          <p:spPr>
            <a:xfrm>
              <a:off x="1625928" y="2542196"/>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Niger (59,000)</a:t>
              </a:r>
            </a:p>
          </p:txBody>
        </p:sp>
        <p:sp>
          <p:nvSpPr>
            <p:cNvPr id="115" name="tx115"/>
            <p:cNvSpPr/>
            <p:nvPr/>
          </p:nvSpPr>
          <p:spPr>
            <a:xfrm>
              <a:off x="1477887" y="2884145"/>
              <a:ext cx="8871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Sénégal (45,000)</a:t>
              </a:r>
            </a:p>
          </p:txBody>
        </p:sp>
        <p:sp>
          <p:nvSpPr>
            <p:cNvPr id="116" name="tx116"/>
            <p:cNvSpPr/>
            <p:nvPr/>
          </p:nvSpPr>
          <p:spPr>
            <a:xfrm>
              <a:off x="1220990" y="3226094"/>
              <a:ext cx="114406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Burkina Faso (34,000)</a:t>
              </a:r>
            </a:p>
          </p:txBody>
        </p:sp>
        <p:sp>
          <p:nvSpPr>
            <p:cNvPr id="117" name="tx117"/>
            <p:cNvSpPr/>
            <p:nvPr/>
          </p:nvSpPr>
          <p:spPr>
            <a:xfrm>
              <a:off x="1555126" y="3568044"/>
              <a:ext cx="80993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Libéria (30,000)</a:t>
              </a:r>
            </a:p>
          </p:txBody>
        </p:sp>
        <p:sp>
          <p:nvSpPr>
            <p:cNvPr id="118" name="tx118"/>
            <p:cNvSpPr/>
            <p:nvPr/>
          </p:nvSpPr>
          <p:spPr>
            <a:xfrm>
              <a:off x="1638688" y="3909993"/>
              <a:ext cx="7263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Togo (16,000)</a:t>
              </a:r>
            </a:p>
          </p:txBody>
        </p:sp>
        <p:sp>
          <p:nvSpPr>
            <p:cNvPr id="119" name="tx119"/>
            <p:cNvSpPr/>
            <p:nvPr/>
          </p:nvSpPr>
          <p:spPr>
            <a:xfrm>
              <a:off x="1240130" y="4251942"/>
              <a:ext cx="11249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Sierra Leone (15,000)</a:t>
              </a:r>
            </a:p>
          </p:txBody>
        </p:sp>
        <p:sp>
          <p:nvSpPr>
            <p:cNvPr id="120" name="tx120"/>
            <p:cNvSpPr/>
            <p:nvPr/>
          </p:nvSpPr>
          <p:spPr>
            <a:xfrm>
              <a:off x="1497366" y="4593891"/>
              <a:ext cx="86769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Gambie (14,000)</a:t>
              </a:r>
            </a:p>
          </p:txBody>
        </p:sp>
        <p:sp>
          <p:nvSpPr>
            <p:cNvPr id="121" name="tx121"/>
            <p:cNvSpPr/>
            <p:nvPr/>
          </p:nvSpPr>
          <p:spPr>
            <a:xfrm>
              <a:off x="1619378" y="4935841"/>
              <a:ext cx="74567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Ghana (9,000)</a:t>
              </a:r>
            </a:p>
          </p:txBody>
        </p:sp>
        <p:sp>
          <p:nvSpPr>
            <p:cNvPr id="122" name="tx122"/>
            <p:cNvSpPr/>
            <p:nvPr/>
          </p:nvSpPr>
          <p:spPr>
            <a:xfrm>
              <a:off x="1208117" y="5277790"/>
              <a:ext cx="115694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Guinée-Bissau (6,000)</a:t>
              </a:r>
            </a:p>
          </p:txBody>
        </p:sp>
        <p:sp>
          <p:nvSpPr>
            <p:cNvPr id="123" name="tx123"/>
            <p:cNvSpPr/>
            <p:nvPr/>
          </p:nvSpPr>
          <p:spPr>
            <a:xfrm>
              <a:off x="1378346" y="5619739"/>
              <a:ext cx="98671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Cabo Verde (&lt;500)</a:t>
              </a:r>
            </a:p>
          </p:txBody>
        </p:sp>
        <p:sp>
          <p:nvSpPr>
            <p:cNvPr id="124" name="tx124"/>
            <p:cNvSpPr/>
            <p:nvPr/>
          </p:nvSpPr>
          <p:spPr>
            <a:xfrm>
              <a:off x="7287203" y="832450"/>
              <a:ext cx="989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Nigéria (2,174,000)</a:t>
              </a:r>
            </a:p>
          </p:txBody>
        </p:sp>
        <p:sp>
          <p:nvSpPr>
            <p:cNvPr id="125" name="tx125"/>
            <p:cNvSpPr/>
            <p:nvPr/>
          </p:nvSpPr>
          <p:spPr>
            <a:xfrm>
              <a:off x="7287203" y="1174399"/>
              <a:ext cx="117263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Cote d'Ivoire (156,000)</a:t>
              </a:r>
            </a:p>
          </p:txBody>
        </p:sp>
        <p:sp>
          <p:nvSpPr>
            <p:cNvPr id="126" name="tx126"/>
            <p:cNvSpPr/>
            <p:nvPr/>
          </p:nvSpPr>
          <p:spPr>
            <a:xfrm>
              <a:off x="7287203" y="1516348"/>
              <a:ext cx="89998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(103,000)</a:t>
              </a:r>
            </a:p>
          </p:txBody>
        </p:sp>
        <p:sp>
          <p:nvSpPr>
            <p:cNvPr id="127" name="tx127"/>
            <p:cNvSpPr/>
            <p:nvPr/>
          </p:nvSpPr>
          <p:spPr>
            <a:xfrm>
              <a:off x="7287203" y="1858298"/>
              <a:ext cx="67482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Mali (94,000)</a:t>
              </a:r>
            </a:p>
          </p:txBody>
        </p:sp>
        <p:sp>
          <p:nvSpPr>
            <p:cNvPr id="128" name="tx128"/>
            <p:cNvSpPr/>
            <p:nvPr/>
          </p:nvSpPr>
          <p:spPr>
            <a:xfrm>
              <a:off x="7287203" y="2200247"/>
              <a:ext cx="758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Bénin (84,000)</a:t>
              </a:r>
            </a:p>
          </p:txBody>
        </p:sp>
        <p:sp>
          <p:nvSpPr>
            <p:cNvPr id="129" name="tx129"/>
            <p:cNvSpPr/>
            <p:nvPr/>
          </p:nvSpPr>
          <p:spPr>
            <a:xfrm>
              <a:off x="7287203" y="2542196"/>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Niger (54,000)</a:t>
              </a:r>
            </a:p>
          </p:txBody>
        </p:sp>
        <p:sp>
          <p:nvSpPr>
            <p:cNvPr id="130" name="tx130"/>
            <p:cNvSpPr/>
            <p:nvPr/>
          </p:nvSpPr>
          <p:spPr>
            <a:xfrm>
              <a:off x="7287203" y="2884145"/>
              <a:ext cx="114406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Burkina Faso (35,000)</a:t>
              </a:r>
            </a:p>
          </p:txBody>
        </p:sp>
        <p:sp>
          <p:nvSpPr>
            <p:cNvPr id="131" name="tx131"/>
            <p:cNvSpPr/>
            <p:nvPr/>
          </p:nvSpPr>
          <p:spPr>
            <a:xfrm>
              <a:off x="7287203" y="3226094"/>
              <a:ext cx="8871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Sénégal (32,000)</a:t>
              </a:r>
            </a:p>
          </p:txBody>
        </p:sp>
        <p:sp>
          <p:nvSpPr>
            <p:cNvPr id="132" name="tx132"/>
            <p:cNvSpPr/>
            <p:nvPr/>
          </p:nvSpPr>
          <p:spPr>
            <a:xfrm>
              <a:off x="7287203" y="3568044"/>
              <a:ext cx="11249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Sierra Leone (20,000)</a:t>
              </a:r>
            </a:p>
          </p:txBody>
        </p:sp>
        <p:sp>
          <p:nvSpPr>
            <p:cNvPr id="133" name="tx133"/>
            <p:cNvSpPr/>
            <p:nvPr/>
          </p:nvSpPr>
          <p:spPr>
            <a:xfrm>
              <a:off x="7287203" y="3909993"/>
              <a:ext cx="80993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Libéria (15,000)</a:t>
              </a:r>
            </a:p>
          </p:txBody>
        </p:sp>
        <p:sp>
          <p:nvSpPr>
            <p:cNvPr id="134" name="tx134"/>
            <p:cNvSpPr/>
            <p:nvPr/>
          </p:nvSpPr>
          <p:spPr>
            <a:xfrm>
              <a:off x="7287203" y="4251942"/>
              <a:ext cx="7263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Togo (14,000)</a:t>
              </a:r>
            </a:p>
          </p:txBody>
        </p:sp>
        <p:sp>
          <p:nvSpPr>
            <p:cNvPr id="135" name="tx135"/>
            <p:cNvSpPr/>
            <p:nvPr/>
          </p:nvSpPr>
          <p:spPr>
            <a:xfrm>
              <a:off x="7287203" y="4593891"/>
              <a:ext cx="86769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Gambie (13,000)</a:t>
              </a:r>
            </a:p>
          </p:txBody>
        </p:sp>
        <p:sp>
          <p:nvSpPr>
            <p:cNvPr id="136" name="tx136"/>
            <p:cNvSpPr/>
            <p:nvPr/>
          </p:nvSpPr>
          <p:spPr>
            <a:xfrm>
              <a:off x="7287203" y="4935841"/>
              <a:ext cx="74567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Ghana (9,000)</a:t>
              </a:r>
            </a:p>
          </p:txBody>
        </p:sp>
        <p:sp>
          <p:nvSpPr>
            <p:cNvPr id="137" name="tx137"/>
            <p:cNvSpPr/>
            <p:nvPr/>
          </p:nvSpPr>
          <p:spPr>
            <a:xfrm>
              <a:off x="7287203" y="5277790"/>
              <a:ext cx="115694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Guinée-Bissau (6,000)</a:t>
              </a:r>
            </a:p>
          </p:txBody>
        </p:sp>
        <p:sp>
          <p:nvSpPr>
            <p:cNvPr id="138" name="tx138"/>
            <p:cNvSpPr/>
            <p:nvPr/>
          </p:nvSpPr>
          <p:spPr>
            <a:xfrm>
              <a:off x="7287203" y="5619739"/>
              <a:ext cx="98671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Cabo Verde (&lt;500)</a:t>
              </a:r>
            </a:p>
          </p:txBody>
        </p:sp>
        <p:sp>
          <p:nvSpPr>
            <p:cNvPr id="139" name="tx139"/>
            <p:cNvSpPr/>
            <p:nvPr/>
          </p:nvSpPr>
          <p:spPr>
            <a:xfrm>
              <a:off x="2452107"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983FF">
                      <a:alpha val="100000"/>
                    </a:srgbClr>
                  </a:solidFill>
                  <a:latin typeface="Arial"/>
                  <a:cs typeface="Arial"/>
                </a:rPr>
                <a:t>1</a:t>
              </a:r>
            </a:p>
          </p:txBody>
        </p:sp>
        <p:sp>
          <p:nvSpPr>
            <p:cNvPr id="140" name="tx140"/>
            <p:cNvSpPr/>
            <p:nvPr/>
          </p:nvSpPr>
          <p:spPr>
            <a:xfrm>
              <a:off x="362404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983FF">
                      <a:alpha val="100000"/>
                    </a:srgbClr>
                  </a:solidFill>
                  <a:latin typeface="Arial"/>
                  <a:cs typeface="Arial"/>
                </a:rPr>
                <a:t>1</a:t>
              </a:r>
            </a:p>
          </p:txBody>
        </p:sp>
        <p:sp>
          <p:nvSpPr>
            <p:cNvPr id="141" name="tx141"/>
            <p:cNvSpPr/>
            <p:nvPr/>
          </p:nvSpPr>
          <p:spPr>
            <a:xfrm>
              <a:off x="7139864"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983FF">
                      <a:alpha val="100000"/>
                    </a:srgbClr>
                  </a:solidFill>
                  <a:latin typeface="Arial"/>
                  <a:cs typeface="Arial"/>
                </a:rPr>
                <a:t>1</a:t>
              </a:r>
            </a:p>
          </p:txBody>
        </p:sp>
        <p:sp>
          <p:nvSpPr>
            <p:cNvPr id="142" name="tx142"/>
            <p:cNvSpPr/>
            <p:nvPr/>
          </p:nvSpPr>
          <p:spPr>
            <a:xfrm>
              <a:off x="5967925"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983FF">
                      <a:alpha val="100000"/>
                    </a:srgbClr>
                  </a:solidFill>
                  <a:latin typeface="Arial"/>
                  <a:cs typeface="Arial"/>
                </a:rPr>
                <a:t>1</a:t>
              </a:r>
            </a:p>
          </p:txBody>
        </p:sp>
        <p:sp>
          <p:nvSpPr>
            <p:cNvPr id="143" name="tx143"/>
            <p:cNvSpPr/>
            <p:nvPr/>
          </p:nvSpPr>
          <p:spPr>
            <a:xfrm>
              <a:off x="479598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983FF">
                      <a:alpha val="100000"/>
                    </a:srgbClr>
                  </a:solidFill>
                  <a:latin typeface="Arial"/>
                  <a:cs typeface="Arial"/>
                </a:rPr>
                <a:t>1</a:t>
              </a:r>
            </a:p>
          </p:txBody>
        </p:sp>
        <p:sp>
          <p:nvSpPr>
            <p:cNvPr id="144" name="tx144"/>
            <p:cNvSpPr/>
            <p:nvPr/>
          </p:nvSpPr>
          <p:spPr>
            <a:xfrm>
              <a:off x="5967925" y="12024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3A500">
                      <a:alpha val="100000"/>
                    </a:srgbClr>
                  </a:solidFill>
                  <a:latin typeface="Arial"/>
                  <a:cs typeface="Arial"/>
                </a:rPr>
                <a:t>2</a:t>
              </a:r>
            </a:p>
          </p:txBody>
        </p:sp>
        <p:sp>
          <p:nvSpPr>
            <p:cNvPr id="145" name="tx145"/>
            <p:cNvSpPr/>
            <p:nvPr/>
          </p:nvSpPr>
          <p:spPr>
            <a:xfrm>
              <a:off x="4795986" y="12024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3A500">
                      <a:alpha val="100000"/>
                    </a:srgbClr>
                  </a:solidFill>
                  <a:latin typeface="Arial"/>
                  <a:cs typeface="Arial"/>
                </a:rPr>
                <a:t>2</a:t>
              </a:r>
            </a:p>
          </p:txBody>
        </p:sp>
        <p:sp>
          <p:nvSpPr>
            <p:cNvPr id="146" name="tx146"/>
            <p:cNvSpPr/>
            <p:nvPr/>
          </p:nvSpPr>
          <p:spPr>
            <a:xfrm>
              <a:off x="2452107" y="12024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0F6">
                      <a:alpha val="100000"/>
                    </a:srgbClr>
                  </a:solidFill>
                  <a:latin typeface="Arial"/>
                  <a:cs typeface="Arial"/>
                </a:rPr>
                <a:t>2</a:t>
              </a:r>
            </a:p>
          </p:txBody>
        </p:sp>
        <p:sp>
          <p:nvSpPr>
            <p:cNvPr id="147" name="tx147"/>
            <p:cNvSpPr/>
            <p:nvPr/>
          </p:nvSpPr>
          <p:spPr>
            <a:xfrm>
              <a:off x="3624046" y="12024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3A500">
                      <a:alpha val="100000"/>
                    </a:srgbClr>
                  </a:solidFill>
                  <a:latin typeface="Arial"/>
                  <a:cs typeface="Arial"/>
                </a:rPr>
                <a:t>2</a:t>
              </a:r>
            </a:p>
          </p:txBody>
        </p:sp>
        <p:sp>
          <p:nvSpPr>
            <p:cNvPr id="148" name="tx148"/>
            <p:cNvSpPr/>
            <p:nvPr/>
          </p:nvSpPr>
          <p:spPr>
            <a:xfrm>
              <a:off x="7139864" y="12024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3A500">
                      <a:alpha val="100000"/>
                    </a:srgbClr>
                  </a:solidFill>
                  <a:latin typeface="Arial"/>
                  <a:cs typeface="Arial"/>
                </a:rPr>
                <a:t>2</a:t>
              </a:r>
            </a:p>
          </p:txBody>
        </p:sp>
        <p:sp>
          <p:nvSpPr>
            <p:cNvPr id="149" name="tx149"/>
            <p:cNvSpPr/>
            <p:nvPr/>
          </p:nvSpPr>
          <p:spPr>
            <a:xfrm>
              <a:off x="3624046" y="154298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0F6">
                      <a:alpha val="100000"/>
                    </a:srgbClr>
                  </a:solidFill>
                  <a:latin typeface="Arial"/>
                  <a:cs typeface="Arial"/>
                </a:rPr>
                <a:t>3</a:t>
              </a:r>
            </a:p>
          </p:txBody>
        </p:sp>
        <p:sp>
          <p:nvSpPr>
            <p:cNvPr id="150" name="tx150"/>
            <p:cNvSpPr/>
            <p:nvPr/>
          </p:nvSpPr>
          <p:spPr>
            <a:xfrm>
              <a:off x="2452107" y="154298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3A500">
                      <a:alpha val="100000"/>
                    </a:srgbClr>
                  </a:solidFill>
                  <a:latin typeface="Arial"/>
                  <a:cs typeface="Arial"/>
                </a:rPr>
                <a:t>3</a:t>
              </a:r>
            </a:p>
          </p:txBody>
        </p:sp>
        <p:sp>
          <p:nvSpPr>
            <p:cNvPr id="151" name="tx151"/>
            <p:cNvSpPr/>
            <p:nvPr/>
          </p:nvSpPr>
          <p:spPr>
            <a:xfrm>
              <a:off x="2452107" y="188663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7D">
                      <a:alpha val="100000"/>
                    </a:srgbClr>
                  </a:solidFill>
                  <a:latin typeface="Arial"/>
                  <a:cs typeface="Arial"/>
                </a:rPr>
                <a:t>4</a:t>
              </a:r>
            </a:p>
          </p:txBody>
        </p:sp>
        <p:sp>
          <p:nvSpPr>
            <p:cNvPr id="152" name="tx152"/>
            <p:cNvSpPr/>
            <p:nvPr/>
          </p:nvSpPr>
          <p:spPr>
            <a:xfrm>
              <a:off x="4795986" y="154298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0F6">
                      <a:alpha val="100000"/>
                    </a:srgbClr>
                  </a:solidFill>
                  <a:latin typeface="Arial"/>
                  <a:cs typeface="Arial"/>
                </a:rPr>
                <a:t>3</a:t>
              </a:r>
            </a:p>
          </p:txBody>
        </p:sp>
        <p:sp>
          <p:nvSpPr>
            <p:cNvPr id="153" name="tx153"/>
            <p:cNvSpPr/>
            <p:nvPr/>
          </p:nvSpPr>
          <p:spPr>
            <a:xfrm>
              <a:off x="3624046" y="188663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7D">
                      <a:alpha val="100000"/>
                    </a:srgbClr>
                  </a:solidFill>
                  <a:latin typeface="Arial"/>
                  <a:cs typeface="Arial"/>
                </a:rPr>
                <a:t>4</a:t>
              </a:r>
            </a:p>
          </p:txBody>
        </p:sp>
        <p:sp>
          <p:nvSpPr>
            <p:cNvPr id="154" name="tx154"/>
            <p:cNvSpPr/>
            <p:nvPr/>
          </p:nvSpPr>
          <p:spPr>
            <a:xfrm>
              <a:off x="4795986" y="188663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7D">
                      <a:alpha val="100000"/>
                    </a:srgbClr>
                  </a:solidFill>
                  <a:latin typeface="Arial"/>
                  <a:cs typeface="Arial"/>
                </a:rPr>
                <a:t>4</a:t>
              </a:r>
            </a:p>
          </p:txBody>
        </p:sp>
        <p:sp>
          <p:nvSpPr>
            <p:cNvPr id="155" name="tx155"/>
            <p:cNvSpPr/>
            <p:nvPr/>
          </p:nvSpPr>
          <p:spPr>
            <a:xfrm>
              <a:off x="5967925" y="154298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7D">
                      <a:alpha val="100000"/>
                    </a:srgbClr>
                  </a:solidFill>
                  <a:latin typeface="Arial"/>
                  <a:cs typeface="Arial"/>
                </a:rPr>
                <a:t>3</a:t>
              </a:r>
            </a:p>
          </p:txBody>
        </p:sp>
        <p:sp>
          <p:nvSpPr>
            <p:cNvPr id="156" name="tx156"/>
            <p:cNvSpPr/>
            <p:nvPr/>
          </p:nvSpPr>
          <p:spPr>
            <a:xfrm>
              <a:off x="7139864" y="154298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7D">
                      <a:alpha val="100000"/>
                    </a:srgbClr>
                  </a:solidFill>
                  <a:latin typeface="Arial"/>
                  <a:cs typeface="Arial"/>
                </a:rPr>
                <a:t>3</a:t>
              </a:r>
            </a:p>
          </p:txBody>
        </p:sp>
        <p:sp>
          <p:nvSpPr>
            <p:cNvPr id="157" name="tx157"/>
            <p:cNvSpPr/>
            <p:nvPr/>
          </p:nvSpPr>
          <p:spPr>
            <a:xfrm>
              <a:off x="4795986" y="222831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5</a:t>
              </a:r>
            </a:p>
          </p:txBody>
        </p:sp>
        <p:sp>
          <p:nvSpPr>
            <p:cNvPr id="158" name="tx158"/>
            <p:cNvSpPr/>
            <p:nvPr/>
          </p:nvSpPr>
          <p:spPr>
            <a:xfrm>
              <a:off x="3624046" y="222831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5</a:t>
              </a:r>
            </a:p>
          </p:txBody>
        </p:sp>
        <p:sp>
          <p:nvSpPr>
            <p:cNvPr id="159" name="tx159"/>
            <p:cNvSpPr/>
            <p:nvPr/>
          </p:nvSpPr>
          <p:spPr>
            <a:xfrm>
              <a:off x="7139864" y="188663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0F6">
                      <a:alpha val="100000"/>
                    </a:srgbClr>
                  </a:solidFill>
                  <a:latin typeface="Arial"/>
                  <a:cs typeface="Arial"/>
                </a:rPr>
                <a:t>4</a:t>
              </a:r>
            </a:p>
          </p:txBody>
        </p:sp>
        <p:sp>
          <p:nvSpPr>
            <p:cNvPr id="160" name="tx160"/>
            <p:cNvSpPr/>
            <p:nvPr/>
          </p:nvSpPr>
          <p:spPr>
            <a:xfrm>
              <a:off x="2452107" y="222831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5</a:t>
              </a:r>
            </a:p>
          </p:txBody>
        </p:sp>
        <p:sp>
          <p:nvSpPr>
            <p:cNvPr id="161" name="tx161"/>
            <p:cNvSpPr/>
            <p:nvPr/>
          </p:nvSpPr>
          <p:spPr>
            <a:xfrm>
              <a:off x="5967925" y="188663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4</a:t>
              </a:r>
            </a:p>
          </p:txBody>
        </p:sp>
        <p:sp>
          <p:nvSpPr>
            <p:cNvPr id="162" name="tx162"/>
            <p:cNvSpPr/>
            <p:nvPr/>
          </p:nvSpPr>
          <p:spPr>
            <a:xfrm>
              <a:off x="7139864" y="222831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5</a:t>
              </a:r>
            </a:p>
          </p:txBody>
        </p:sp>
        <p:sp>
          <p:nvSpPr>
            <p:cNvPr id="163" name="tx163"/>
            <p:cNvSpPr/>
            <p:nvPr/>
          </p:nvSpPr>
          <p:spPr>
            <a:xfrm>
              <a:off x="5967925" y="222831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0F6">
                      <a:alpha val="100000"/>
                    </a:srgbClr>
                  </a:solidFill>
                  <a:latin typeface="Arial"/>
                  <a:cs typeface="Arial"/>
                </a:rPr>
                <a:t>5</a:t>
              </a:r>
            </a:p>
          </p:txBody>
        </p:sp>
        <p:sp>
          <p:nvSpPr>
            <p:cNvPr id="164" name="tx164"/>
            <p:cNvSpPr/>
            <p:nvPr/>
          </p:nvSpPr>
          <p:spPr>
            <a:xfrm>
              <a:off x="4795986" y="25688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a:t>
              </a:r>
            </a:p>
          </p:txBody>
        </p:sp>
        <p:sp>
          <p:nvSpPr>
            <p:cNvPr id="165" name="tx165"/>
            <p:cNvSpPr/>
            <p:nvPr/>
          </p:nvSpPr>
          <p:spPr>
            <a:xfrm>
              <a:off x="2452107" y="25688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a:t>
              </a:r>
            </a:p>
          </p:txBody>
        </p:sp>
        <p:sp>
          <p:nvSpPr>
            <p:cNvPr id="166" name="tx166"/>
            <p:cNvSpPr/>
            <p:nvPr/>
          </p:nvSpPr>
          <p:spPr>
            <a:xfrm>
              <a:off x="7139864" y="25688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a:t>
              </a:r>
            </a:p>
          </p:txBody>
        </p:sp>
        <p:sp>
          <p:nvSpPr>
            <p:cNvPr id="167" name="tx167"/>
            <p:cNvSpPr/>
            <p:nvPr/>
          </p:nvSpPr>
          <p:spPr>
            <a:xfrm>
              <a:off x="5967925" y="25688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a:t>
              </a:r>
            </a:p>
          </p:txBody>
        </p:sp>
        <p:sp>
          <p:nvSpPr>
            <p:cNvPr id="168" name="tx168"/>
            <p:cNvSpPr/>
            <p:nvPr/>
          </p:nvSpPr>
          <p:spPr>
            <a:xfrm>
              <a:off x="2452107" y="291348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76BF3">
                      <a:alpha val="100000"/>
                    </a:srgbClr>
                  </a:solidFill>
                  <a:latin typeface="Arial"/>
                  <a:cs typeface="Arial"/>
                </a:rPr>
                <a:t>7</a:t>
              </a:r>
            </a:p>
          </p:txBody>
        </p:sp>
        <p:sp>
          <p:nvSpPr>
            <p:cNvPr id="169" name="tx169"/>
            <p:cNvSpPr/>
            <p:nvPr/>
          </p:nvSpPr>
          <p:spPr>
            <a:xfrm>
              <a:off x="4795986" y="291348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76BF3">
                      <a:alpha val="100000"/>
                    </a:srgbClr>
                  </a:solidFill>
                  <a:latin typeface="Arial"/>
                  <a:cs typeface="Arial"/>
                </a:rPr>
                <a:t>7</a:t>
              </a:r>
            </a:p>
          </p:txBody>
        </p:sp>
        <p:sp>
          <p:nvSpPr>
            <p:cNvPr id="170" name="tx170"/>
            <p:cNvSpPr/>
            <p:nvPr/>
          </p:nvSpPr>
          <p:spPr>
            <a:xfrm>
              <a:off x="3624046" y="25688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a:t>
              </a:r>
            </a:p>
          </p:txBody>
        </p:sp>
        <p:sp>
          <p:nvSpPr>
            <p:cNvPr id="171" name="tx171"/>
            <p:cNvSpPr/>
            <p:nvPr/>
          </p:nvSpPr>
          <p:spPr>
            <a:xfrm>
              <a:off x="3624046" y="291348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76BF3">
                      <a:alpha val="100000"/>
                    </a:srgbClr>
                  </a:solidFill>
                  <a:latin typeface="Arial"/>
                  <a:cs typeface="Arial"/>
                </a:rPr>
                <a:t>7</a:t>
              </a:r>
            </a:p>
          </p:txBody>
        </p:sp>
        <p:sp>
          <p:nvSpPr>
            <p:cNvPr id="172" name="tx172"/>
            <p:cNvSpPr/>
            <p:nvPr/>
          </p:nvSpPr>
          <p:spPr>
            <a:xfrm>
              <a:off x="7139864" y="291348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58700">
                      <a:alpha val="100000"/>
                    </a:srgbClr>
                  </a:solidFill>
                  <a:latin typeface="Arial"/>
                  <a:cs typeface="Arial"/>
                </a:rPr>
                <a:t>7</a:t>
              </a:r>
            </a:p>
          </p:txBody>
        </p:sp>
        <p:sp>
          <p:nvSpPr>
            <p:cNvPr id="173" name="tx173"/>
            <p:cNvSpPr/>
            <p:nvPr/>
          </p:nvSpPr>
          <p:spPr>
            <a:xfrm>
              <a:off x="5967925" y="291348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58700">
                      <a:alpha val="100000"/>
                    </a:srgbClr>
                  </a:solidFill>
                  <a:latin typeface="Arial"/>
                  <a:cs typeface="Arial"/>
                </a:rPr>
                <a:t>7</a:t>
              </a:r>
            </a:p>
          </p:txBody>
        </p:sp>
        <p:sp>
          <p:nvSpPr>
            <p:cNvPr id="174" name="tx174"/>
            <p:cNvSpPr/>
            <p:nvPr/>
          </p:nvSpPr>
          <p:spPr>
            <a:xfrm>
              <a:off x="4795986" y="32527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58700">
                      <a:alpha val="100000"/>
                    </a:srgbClr>
                  </a:solidFill>
                  <a:latin typeface="Arial"/>
                  <a:cs typeface="Arial"/>
                </a:rPr>
                <a:t>8</a:t>
              </a:r>
            </a:p>
          </p:txBody>
        </p:sp>
        <p:sp>
          <p:nvSpPr>
            <p:cNvPr id="175" name="tx175"/>
            <p:cNvSpPr/>
            <p:nvPr/>
          </p:nvSpPr>
          <p:spPr>
            <a:xfrm>
              <a:off x="3624046" y="32527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58700">
                      <a:alpha val="100000"/>
                    </a:srgbClr>
                  </a:solidFill>
                  <a:latin typeface="Arial"/>
                  <a:cs typeface="Arial"/>
                </a:rPr>
                <a:t>8</a:t>
              </a:r>
            </a:p>
          </p:txBody>
        </p:sp>
        <p:sp>
          <p:nvSpPr>
            <p:cNvPr id="176" name="tx176"/>
            <p:cNvSpPr/>
            <p:nvPr/>
          </p:nvSpPr>
          <p:spPr>
            <a:xfrm>
              <a:off x="2452107" y="32527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58700">
                      <a:alpha val="100000"/>
                    </a:srgbClr>
                  </a:solidFill>
                  <a:latin typeface="Arial"/>
                  <a:cs typeface="Arial"/>
                </a:rPr>
                <a:t>8</a:t>
              </a:r>
            </a:p>
          </p:txBody>
        </p:sp>
        <p:sp>
          <p:nvSpPr>
            <p:cNvPr id="177" name="tx177"/>
            <p:cNvSpPr/>
            <p:nvPr/>
          </p:nvSpPr>
          <p:spPr>
            <a:xfrm>
              <a:off x="7139864" y="32527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76BF3">
                      <a:alpha val="100000"/>
                    </a:srgbClr>
                  </a:solidFill>
                  <a:latin typeface="Arial"/>
                  <a:cs typeface="Arial"/>
                </a:rPr>
                <a:t>8</a:t>
              </a:r>
            </a:p>
          </p:txBody>
        </p:sp>
        <p:sp>
          <p:nvSpPr>
            <p:cNvPr id="178" name="tx178"/>
            <p:cNvSpPr/>
            <p:nvPr/>
          </p:nvSpPr>
          <p:spPr>
            <a:xfrm>
              <a:off x="2452107" y="3594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CD8">
                      <a:alpha val="100000"/>
                    </a:srgbClr>
                  </a:solidFill>
                  <a:latin typeface="Arial"/>
                  <a:cs typeface="Arial"/>
                </a:rPr>
                <a:t>9</a:t>
              </a:r>
            </a:p>
          </p:txBody>
        </p:sp>
        <p:sp>
          <p:nvSpPr>
            <p:cNvPr id="179" name="tx179"/>
            <p:cNvSpPr/>
            <p:nvPr/>
          </p:nvSpPr>
          <p:spPr>
            <a:xfrm>
              <a:off x="5967925" y="32527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76BF3">
                      <a:alpha val="100000"/>
                    </a:srgbClr>
                  </a:solidFill>
                  <a:latin typeface="Arial"/>
                  <a:cs typeface="Arial"/>
                </a:rPr>
                <a:t>8</a:t>
              </a:r>
            </a:p>
          </p:txBody>
        </p:sp>
        <p:sp>
          <p:nvSpPr>
            <p:cNvPr id="180" name="tx180"/>
            <p:cNvSpPr/>
            <p:nvPr/>
          </p:nvSpPr>
          <p:spPr>
            <a:xfrm>
              <a:off x="7139864" y="3594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D61D1">
                      <a:alpha val="100000"/>
                    </a:srgbClr>
                  </a:solidFill>
                  <a:latin typeface="Arial"/>
                  <a:cs typeface="Arial"/>
                </a:rPr>
                <a:t>9</a:t>
              </a:r>
            </a:p>
          </p:txBody>
        </p:sp>
        <p:sp>
          <p:nvSpPr>
            <p:cNvPr id="181" name="tx181"/>
            <p:cNvSpPr/>
            <p:nvPr/>
          </p:nvSpPr>
          <p:spPr>
            <a:xfrm>
              <a:off x="5967925" y="3594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D61D1">
                      <a:alpha val="100000"/>
                    </a:srgbClr>
                  </a:solidFill>
                  <a:latin typeface="Arial"/>
                  <a:cs typeface="Arial"/>
                </a:rPr>
                <a:t>9</a:t>
              </a:r>
            </a:p>
          </p:txBody>
        </p:sp>
        <p:sp>
          <p:nvSpPr>
            <p:cNvPr id="182" name="tx182"/>
            <p:cNvSpPr/>
            <p:nvPr/>
          </p:nvSpPr>
          <p:spPr>
            <a:xfrm>
              <a:off x="4795986" y="3594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D61D1">
                      <a:alpha val="100000"/>
                    </a:srgbClr>
                  </a:solidFill>
                  <a:latin typeface="Arial"/>
                  <a:cs typeface="Arial"/>
                </a:rPr>
                <a:t>9</a:t>
              </a:r>
            </a:p>
          </p:txBody>
        </p:sp>
        <p:sp>
          <p:nvSpPr>
            <p:cNvPr id="183" name="tx183"/>
            <p:cNvSpPr/>
            <p:nvPr/>
          </p:nvSpPr>
          <p:spPr>
            <a:xfrm>
              <a:off x="3624046" y="3594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D61D1">
                      <a:alpha val="100000"/>
                    </a:srgbClr>
                  </a:solidFill>
                  <a:latin typeface="Arial"/>
                  <a:cs typeface="Arial"/>
                </a:rPr>
                <a:t>9</a:t>
              </a:r>
            </a:p>
          </p:txBody>
        </p:sp>
        <p:sp>
          <p:nvSpPr>
            <p:cNvPr id="184" name="tx184"/>
            <p:cNvSpPr/>
            <p:nvPr/>
          </p:nvSpPr>
          <p:spPr>
            <a:xfrm>
              <a:off x="2421962" y="3936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7A4">
                      <a:alpha val="100000"/>
                    </a:srgbClr>
                  </a:solidFill>
                  <a:latin typeface="Arial"/>
                  <a:cs typeface="Arial"/>
                </a:rPr>
                <a:t>10</a:t>
              </a:r>
            </a:p>
          </p:txBody>
        </p:sp>
        <p:sp>
          <p:nvSpPr>
            <p:cNvPr id="185" name="tx185"/>
            <p:cNvSpPr/>
            <p:nvPr/>
          </p:nvSpPr>
          <p:spPr>
            <a:xfrm>
              <a:off x="7109719" y="3936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CD8">
                      <a:alpha val="100000"/>
                    </a:srgbClr>
                  </a:solidFill>
                  <a:latin typeface="Arial"/>
                  <a:cs typeface="Arial"/>
                </a:rPr>
                <a:t>10</a:t>
              </a:r>
            </a:p>
          </p:txBody>
        </p:sp>
        <p:sp>
          <p:nvSpPr>
            <p:cNvPr id="186" name="tx186"/>
            <p:cNvSpPr/>
            <p:nvPr/>
          </p:nvSpPr>
          <p:spPr>
            <a:xfrm>
              <a:off x="5937780" y="3936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CD8">
                      <a:alpha val="100000"/>
                    </a:srgbClr>
                  </a:solidFill>
                  <a:latin typeface="Arial"/>
                  <a:cs typeface="Arial"/>
                </a:rPr>
                <a:t>10</a:t>
              </a:r>
            </a:p>
          </p:txBody>
        </p:sp>
        <p:sp>
          <p:nvSpPr>
            <p:cNvPr id="187" name="tx187"/>
            <p:cNvSpPr/>
            <p:nvPr/>
          </p:nvSpPr>
          <p:spPr>
            <a:xfrm>
              <a:off x="4765841" y="3936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CD8">
                      <a:alpha val="100000"/>
                    </a:srgbClr>
                  </a:solidFill>
                  <a:latin typeface="Arial"/>
                  <a:cs typeface="Arial"/>
                </a:rPr>
                <a:t>10</a:t>
              </a:r>
            </a:p>
          </p:txBody>
        </p:sp>
        <p:sp>
          <p:nvSpPr>
            <p:cNvPr id="188" name="tx188"/>
            <p:cNvSpPr/>
            <p:nvPr/>
          </p:nvSpPr>
          <p:spPr>
            <a:xfrm>
              <a:off x="2421962" y="42799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D61D1">
                      <a:alpha val="100000"/>
                    </a:srgbClr>
                  </a:solidFill>
                  <a:latin typeface="Arial"/>
                  <a:cs typeface="Arial"/>
                </a:rPr>
                <a:t>11</a:t>
              </a:r>
            </a:p>
          </p:txBody>
        </p:sp>
        <p:sp>
          <p:nvSpPr>
            <p:cNvPr id="189" name="tx189"/>
            <p:cNvSpPr/>
            <p:nvPr/>
          </p:nvSpPr>
          <p:spPr>
            <a:xfrm>
              <a:off x="5937780" y="42799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BB100">
                      <a:alpha val="100000"/>
                    </a:srgbClr>
                  </a:solidFill>
                  <a:latin typeface="Arial"/>
                  <a:cs typeface="Arial"/>
                </a:rPr>
                <a:t>11</a:t>
              </a:r>
            </a:p>
          </p:txBody>
        </p:sp>
        <p:sp>
          <p:nvSpPr>
            <p:cNvPr id="190" name="tx190"/>
            <p:cNvSpPr/>
            <p:nvPr/>
          </p:nvSpPr>
          <p:spPr>
            <a:xfrm>
              <a:off x="7109719" y="42799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7A4">
                      <a:alpha val="100000"/>
                    </a:srgbClr>
                  </a:solidFill>
                  <a:latin typeface="Arial"/>
                  <a:cs typeface="Arial"/>
                </a:rPr>
                <a:t>11</a:t>
              </a:r>
            </a:p>
          </p:txBody>
        </p:sp>
        <p:sp>
          <p:nvSpPr>
            <p:cNvPr id="191" name="tx191"/>
            <p:cNvSpPr/>
            <p:nvPr/>
          </p:nvSpPr>
          <p:spPr>
            <a:xfrm>
              <a:off x="5937780" y="46219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7A4">
                      <a:alpha val="100000"/>
                    </a:srgbClr>
                  </a:solidFill>
                  <a:latin typeface="Arial"/>
                  <a:cs typeface="Arial"/>
                </a:rPr>
                <a:t>12</a:t>
              </a:r>
            </a:p>
          </p:txBody>
        </p:sp>
        <p:sp>
          <p:nvSpPr>
            <p:cNvPr id="192" name="tx192"/>
            <p:cNvSpPr/>
            <p:nvPr/>
          </p:nvSpPr>
          <p:spPr>
            <a:xfrm>
              <a:off x="2421962" y="46219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BB100">
                      <a:alpha val="100000"/>
                    </a:srgbClr>
                  </a:solidFill>
                  <a:latin typeface="Arial"/>
                  <a:cs typeface="Arial"/>
                </a:rPr>
                <a:t>12</a:t>
              </a:r>
            </a:p>
          </p:txBody>
        </p:sp>
        <p:sp>
          <p:nvSpPr>
            <p:cNvPr id="193" name="tx193"/>
            <p:cNvSpPr/>
            <p:nvPr/>
          </p:nvSpPr>
          <p:spPr>
            <a:xfrm>
              <a:off x="4765841" y="42799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7A4">
                      <a:alpha val="100000"/>
                    </a:srgbClr>
                  </a:solidFill>
                  <a:latin typeface="Arial"/>
                  <a:cs typeface="Arial"/>
                </a:rPr>
                <a:t>11</a:t>
              </a:r>
            </a:p>
          </p:txBody>
        </p:sp>
        <p:sp>
          <p:nvSpPr>
            <p:cNvPr id="194" name="tx194"/>
            <p:cNvSpPr/>
            <p:nvPr/>
          </p:nvSpPr>
          <p:spPr>
            <a:xfrm>
              <a:off x="3593901" y="3936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7A4">
                      <a:alpha val="100000"/>
                    </a:srgbClr>
                  </a:solidFill>
                  <a:latin typeface="Arial"/>
                  <a:cs typeface="Arial"/>
                </a:rPr>
                <a:t>10</a:t>
              </a:r>
            </a:p>
          </p:txBody>
        </p:sp>
        <p:sp>
          <p:nvSpPr>
            <p:cNvPr id="195" name="tx195"/>
            <p:cNvSpPr/>
            <p:nvPr/>
          </p:nvSpPr>
          <p:spPr>
            <a:xfrm>
              <a:off x="7109719" y="46219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BB100">
                      <a:alpha val="100000"/>
                    </a:srgbClr>
                  </a:solidFill>
                  <a:latin typeface="Arial"/>
                  <a:cs typeface="Arial"/>
                </a:rPr>
                <a:t>12</a:t>
              </a:r>
            </a:p>
          </p:txBody>
        </p:sp>
        <p:sp>
          <p:nvSpPr>
            <p:cNvPr id="196" name="tx196"/>
            <p:cNvSpPr/>
            <p:nvPr/>
          </p:nvSpPr>
          <p:spPr>
            <a:xfrm>
              <a:off x="4765841" y="46219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BB100">
                      <a:alpha val="100000"/>
                    </a:srgbClr>
                  </a:solidFill>
                  <a:latin typeface="Arial"/>
                  <a:cs typeface="Arial"/>
                </a:rPr>
                <a:t>12</a:t>
              </a:r>
            </a:p>
          </p:txBody>
        </p:sp>
        <p:sp>
          <p:nvSpPr>
            <p:cNvPr id="197" name="tx197"/>
            <p:cNvSpPr/>
            <p:nvPr/>
          </p:nvSpPr>
          <p:spPr>
            <a:xfrm>
              <a:off x="3593901" y="42799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BB100">
                      <a:alpha val="100000"/>
                    </a:srgbClr>
                  </a:solidFill>
                  <a:latin typeface="Arial"/>
                  <a:cs typeface="Arial"/>
                </a:rPr>
                <a:t>11</a:t>
              </a:r>
            </a:p>
          </p:txBody>
        </p:sp>
        <p:sp>
          <p:nvSpPr>
            <p:cNvPr id="198" name="tx198"/>
            <p:cNvSpPr/>
            <p:nvPr/>
          </p:nvSpPr>
          <p:spPr>
            <a:xfrm>
              <a:off x="3593901" y="46219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CD8">
                      <a:alpha val="100000"/>
                    </a:srgbClr>
                  </a:solidFill>
                  <a:latin typeface="Arial"/>
                  <a:cs typeface="Arial"/>
                </a:rPr>
                <a:t>12</a:t>
              </a:r>
            </a:p>
          </p:txBody>
        </p:sp>
        <p:sp>
          <p:nvSpPr>
            <p:cNvPr id="199" name="tx199"/>
            <p:cNvSpPr/>
            <p:nvPr/>
          </p:nvSpPr>
          <p:spPr>
            <a:xfrm>
              <a:off x="7109719" y="49624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13</a:t>
              </a:r>
            </a:p>
          </p:txBody>
        </p:sp>
        <p:sp>
          <p:nvSpPr>
            <p:cNvPr id="200" name="tx200"/>
            <p:cNvSpPr/>
            <p:nvPr/>
          </p:nvSpPr>
          <p:spPr>
            <a:xfrm>
              <a:off x="5937780" y="49624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13</a:t>
              </a:r>
            </a:p>
          </p:txBody>
        </p:sp>
        <p:sp>
          <p:nvSpPr>
            <p:cNvPr id="201" name="tx201"/>
            <p:cNvSpPr/>
            <p:nvPr/>
          </p:nvSpPr>
          <p:spPr>
            <a:xfrm>
              <a:off x="4765841" y="49624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13</a:t>
              </a:r>
            </a:p>
          </p:txBody>
        </p:sp>
        <p:sp>
          <p:nvSpPr>
            <p:cNvPr id="202" name="tx202"/>
            <p:cNvSpPr/>
            <p:nvPr/>
          </p:nvSpPr>
          <p:spPr>
            <a:xfrm>
              <a:off x="3593901" y="49624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13</a:t>
              </a:r>
            </a:p>
          </p:txBody>
        </p:sp>
        <p:sp>
          <p:nvSpPr>
            <p:cNvPr id="203" name="tx203"/>
            <p:cNvSpPr/>
            <p:nvPr/>
          </p:nvSpPr>
          <p:spPr>
            <a:xfrm>
              <a:off x="2421962" y="49624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13</a:t>
              </a:r>
            </a:p>
          </p:txBody>
        </p:sp>
        <p:sp>
          <p:nvSpPr>
            <p:cNvPr id="204" name="tx204"/>
            <p:cNvSpPr/>
            <p:nvPr/>
          </p:nvSpPr>
          <p:spPr>
            <a:xfrm>
              <a:off x="5937780" y="53058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AF">
                      <a:alpha val="100000"/>
                    </a:srgbClr>
                  </a:solidFill>
                  <a:latin typeface="Arial"/>
                  <a:cs typeface="Arial"/>
                </a:rPr>
                <a:t>14</a:t>
              </a:r>
            </a:p>
          </p:txBody>
        </p:sp>
        <p:sp>
          <p:nvSpPr>
            <p:cNvPr id="205" name="tx205"/>
            <p:cNvSpPr/>
            <p:nvPr/>
          </p:nvSpPr>
          <p:spPr>
            <a:xfrm>
              <a:off x="7109719" y="53058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AF">
                      <a:alpha val="100000"/>
                    </a:srgbClr>
                  </a:solidFill>
                  <a:latin typeface="Arial"/>
                  <a:cs typeface="Arial"/>
                </a:rPr>
                <a:t>14</a:t>
              </a:r>
            </a:p>
          </p:txBody>
        </p:sp>
        <p:sp>
          <p:nvSpPr>
            <p:cNvPr id="206" name="tx206"/>
            <p:cNvSpPr/>
            <p:nvPr/>
          </p:nvSpPr>
          <p:spPr>
            <a:xfrm>
              <a:off x="2421962" y="53058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AF">
                      <a:alpha val="100000"/>
                    </a:srgbClr>
                  </a:solidFill>
                  <a:latin typeface="Arial"/>
                  <a:cs typeface="Arial"/>
                </a:rPr>
                <a:t>14</a:t>
              </a:r>
            </a:p>
          </p:txBody>
        </p:sp>
        <p:sp>
          <p:nvSpPr>
            <p:cNvPr id="207" name="tx207"/>
            <p:cNvSpPr/>
            <p:nvPr/>
          </p:nvSpPr>
          <p:spPr>
            <a:xfrm>
              <a:off x="3593901" y="53058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AF">
                      <a:alpha val="100000"/>
                    </a:srgbClr>
                  </a:solidFill>
                  <a:latin typeface="Arial"/>
                  <a:cs typeface="Arial"/>
                </a:rPr>
                <a:t>14</a:t>
              </a:r>
            </a:p>
          </p:txBody>
        </p:sp>
        <p:sp>
          <p:nvSpPr>
            <p:cNvPr id="208" name="tx208"/>
            <p:cNvSpPr/>
            <p:nvPr/>
          </p:nvSpPr>
          <p:spPr>
            <a:xfrm>
              <a:off x="4765841" y="53058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AF">
                      <a:alpha val="100000"/>
                    </a:srgbClr>
                  </a:solidFill>
                  <a:latin typeface="Arial"/>
                  <a:cs typeface="Arial"/>
                </a:rPr>
                <a:t>14</a:t>
              </a:r>
            </a:p>
          </p:txBody>
        </p:sp>
        <p:sp>
          <p:nvSpPr>
            <p:cNvPr id="209" name="tx209"/>
            <p:cNvSpPr/>
            <p:nvPr/>
          </p:nvSpPr>
          <p:spPr>
            <a:xfrm>
              <a:off x="2421962" y="5646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99800">
                      <a:alpha val="100000"/>
                    </a:srgbClr>
                  </a:solidFill>
                  <a:latin typeface="Arial"/>
                  <a:cs typeface="Arial"/>
                </a:rPr>
                <a:t>15</a:t>
              </a:r>
            </a:p>
          </p:txBody>
        </p:sp>
        <p:sp>
          <p:nvSpPr>
            <p:cNvPr id="210" name="tx210"/>
            <p:cNvSpPr/>
            <p:nvPr/>
          </p:nvSpPr>
          <p:spPr>
            <a:xfrm>
              <a:off x="3593901" y="5646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99800">
                      <a:alpha val="100000"/>
                    </a:srgbClr>
                  </a:solidFill>
                  <a:latin typeface="Arial"/>
                  <a:cs typeface="Arial"/>
                </a:rPr>
                <a:t>15</a:t>
              </a:r>
            </a:p>
          </p:txBody>
        </p:sp>
        <p:sp>
          <p:nvSpPr>
            <p:cNvPr id="211" name="tx211"/>
            <p:cNvSpPr/>
            <p:nvPr/>
          </p:nvSpPr>
          <p:spPr>
            <a:xfrm>
              <a:off x="4765841" y="5646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99800">
                      <a:alpha val="100000"/>
                    </a:srgbClr>
                  </a:solidFill>
                  <a:latin typeface="Arial"/>
                  <a:cs typeface="Arial"/>
                </a:rPr>
                <a:t>15</a:t>
              </a:r>
            </a:p>
          </p:txBody>
        </p:sp>
        <p:sp>
          <p:nvSpPr>
            <p:cNvPr id="212" name="tx212"/>
            <p:cNvSpPr/>
            <p:nvPr/>
          </p:nvSpPr>
          <p:spPr>
            <a:xfrm>
              <a:off x="5937780" y="5646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99800">
                      <a:alpha val="100000"/>
                    </a:srgbClr>
                  </a:solidFill>
                  <a:latin typeface="Arial"/>
                  <a:cs typeface="Arial"/>
                </a:rPr>
                <a:t>15</a:t>
              </a:r>
            </a:p>
          </p:txBody>
        </p:sp>
        <p:sp>
          <p:nvSpPr>
            <p:cNvPr id="213" name="tx213"/>
            <p:cNvSpPr/>
            <p:nvPr/>
          </p:nvSpPr>
          <p:spPr>
            <a:xfrm>
              <a:off x="7109719" y="5646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99800">
                      <a:alpha val="100000"/>
                    </a:srgbClr>
                  </a:solidFill>
                  <a:latin typeface="Arial"/>
                  <a:cs typeface="Arial"/>
                </a:rPr>
                <a:t>15</a:t>
              </a:r>
            </a:p>
          </p:txBody>
        </p:sp>
        <p:sp>
          <p:nvSpPr>
            <p:cNvPr id="214" name="tx214"/>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215" name="tx215"/>
            <p:cNvSpPr/>
            <p:nvPr/>
          </p:nvSpPr>
          <p:spPr>
            <a:xfrm>
              <a:off x="570259" y="120120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216" name="tx216"/>
            <p:cNvSpPr/>
            <p:nvPr/>
          </p:nvSpPr>
          <p:spPr>
            <a:xfrm>
              <a:off x="570259" y="1541734"/>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217" name="tx217"/>
            <p:cNvSpPr/>
            <p:nvPr/>
          </p:nvSpPr>
          <p:spPr>
            <a:xfrm>
              <a:off x="570259" y="1885430"/>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18" name="tx218"/>
            <p:cNvSpPr/>
            <p:nvPr/>
          </p:nvSpPr>
          <p:spPr>
            <a:xfrm>
              <a:off x="570259" y="2227106"/>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19" name="tx219"/>
            <p:cNvSpPr/>
            <p:nvPr/>
          </p:nvSpPr>
          <p:spPr>
            <a:xfrm>
              <a:off x="570259" y="256763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20" name="tx220"/>
            <p:cNvSpPr/>
            <p:nvPr/>
          </p:nvSpPr>
          <p:spPr>
            <a:xfrm>
              <a:off x="570259" y="2912314"/>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21" name="tx221"/>
            <p:cNvSpPr/>
            <p:nvPr/>
          </p:nvSpPr>
          <p:spPr>
            <a:xfrm>
              <a:off x="570259" y="325153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22" name="tx222"/>
            <p:cNvSpPr/>
            <p:nvPr/>
          </p:nvSpPr>
          <p:spPr>
            <a:xfrm>
              <a:off x="570259" y="359348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23" name="tx223"/>
            <p:cNvSpPr/>
            <p:nvPr/>
          </p:nvSpPr>
          <p:spPr>
            <a:xfrm>
              <a:off x="508103" y="393543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24" name="tx224"/>
            <p:cNvSpPr/>
            <p:nvPr/>
          </p:nvSpPr>
          <p:spPr>
            <a:xfrm>
              <a:off x="508103" y="42787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25" name="tx225"/>
            <p:cNvSpPr/>
            <p:nvPr/>
          </p:nvSpPr>
          <p:spPr>
            <a:xfrm>
              <a:off x="508103" y="462069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26" name="tx226"/>
            <p:cNvSpPr/>
            <p:nvPr/>
          </p:nvSpPr>
          <p:spPr>
            <a:xfrm>
              <a:off x="508103" y="496122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27" name="tx227"/>
            <p:cNvSpPr/>
            <p:nvPr/>
          </p:nvSpPr>
          <p:spPr>
            <a:xfrm>
              <a:off x="508103" y="530459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28" name="tx228"/>
            <p:cNvSpPr/>
            <p:nvPr/>
          </p:nvSpPr>
          <p:spPr>
            <a:xfrm>
              <a:off x="508103" y="56451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29" name="tx229"/>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30" name="tx230"/>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31" name="tx231"/>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32" name="tx232"/>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33" name="tx233"/>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34" name="tx234"/>
            <p:cNvSpPr/>
            <p:nvPr/>
          </p:nvSpPr>
          <p:spPr>
            <a:xfrm>
              <a:off x="695044" y="409564"/>
              <a:ext cx="7300607"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classés selon le nombre d'enfants ne recevant aucune dose, Western Africa, 2021-2025</a:t>
              </a:r>
            </a:p>
          </p:txBody>
        </p:sp>
        <p:sp>
          <p:nvSpPr>
            <p:cNvPr id="235" name="tx235"/>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36" name="tx236"/>
            <p:cNvSpPr/>
            <p:nvPr/>
          </p:nvSpPr>
          <p:spPr>
            <a:xfrm>
              <a:off x="4751077" y="6447866"/>
              <a:ext cx="43233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est le nombre d'enfants n'ayant reçu aucune dose.</a:t>
              </a:r>
            </a:p>
          </p:txBody>
        </p:sp>
        <p:sp>
          <p:nvSpPr>
            <p:cNvPr id="237" name="tx237"/>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compare le classement des pays d’ Western Africa, établi en fonction du nombre absolu d’enfants n’ayant reçu aucune dose de vaccin, la première place correspondant au pays de la région comptant le plus grand nombre d’enfants n’ayant reçu aucune dose.
En 2021, le Nigeria comptait le plus grand nombre d’enfants n’ayant reçu aucune dose (2 980 000), suivi du Mali (165 000).
En 2025, le Nigeria comptait le plus grand nombre d’enfants n’ayant reçu aucune dose (2 174 000), suivi de la Côte d’Ivoire (156 000).
Le classement des trois premiers pays a quelque peu évolué entre 2021 et 2025.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3993796"/>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2730318"/>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1466840"/>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462553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42791" y="3362057"/>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42791" y="2098579"/>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58382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68916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379449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899836"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21585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78410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2262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4731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6837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8944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484341" y="4108413"/>
              <a:ext cx="198960" cy="517122"/>
            </a:xfrm>
            <a:prstGeom prst="rect">
              <a:avLst/>
            </a:prstGeom>
            <a:solidFill>
              <a:srgbClr val="80BD41">
                <a:alpha val="100000"/>
              </a:srgbClr>
            </a:solidFill>
          </p:spPr>
          <p:txBody>
            <a:bodyPr/>
            <a:lstStyle/>
            <a:p>
              <a:endParaRPr/>
            </a:p>
          </p:txBody>
        </p:sp>
        <p:sp>
          <p:nvSpPr>
            <p:cNvPr id="25" name="rc25"/>
            <p:cNvSpPr/>
            <p:nvPr/>
          </p:nvSpPr>
          <p:spPr>
            <a:xfrm>
              <a:off x="1484341" y="3399161"/>
              <a:ext cx="198960" cy="509223"/>
            </a:xfrm>
            <a:prstGeom prst="rect">
              <a:avLst/>
            </a:prstGeom>
            <a:solidFill>
              <a:srgbClr val="0058AB">
                <a:alpha val="100000"/>
              </a:srgbClr>
            </a:solidFill>
          </p:spPr>
          <p:txBody>
            <a:bodyPr/>
            <a:lstStyle/>
            <a:p>
              <a:endParaRPr/>
            </a:p>
          </p:txBody>
        </p:sp>
        <p:sp>
          <p:nvSpPr>
            <p:cNvPr id="26" name="rc26"/>
            <p:cNvSpPr/>
            <p:nvPr/>
          </p:nvSpPr>
          <p:spPr>
            <a:xfrm>
              <a:off x="1484341" y="3908385"/>
              <a:ext cx="198960" cy="200027"/>
            </a:xfrm>
            <a:prstGeom prst="rect">
              <a:avLst/>
            </a:prstGeom>
            <a:solidFill>
              <a:srgbClr val="1CABE2">
                <a:alpha val="100000"/>
              </a:srgbClr>
            </a:solidFill>
          </p:spPr>
          <p:txBody>
            <a:bodyPr/>
            <a:lstStyle/>
            <a:p>
              <a:endParaRPr/>
            </a:p>
          </p:txBody>
        </p:sp>
        <p:sp>
          <p:nvSpPr>
            <p:cNvPr id="27" name="rc27"/>
            <p:cNvSpPr/>
            <p:nvPr/>
          </p:nvSpPr>
          <p:spPr>
            <a:xfrm>
              <a:off x="1705408" y="4102988"/>
              <a:ext cx="198960" cy="522547"/>
            </a:xfrm>
            <a:prstGeom prst="rect">
              <a:avLst/>
            </a:prstGeom>
            <a:solidFill>
              <a:srgbClr val="80BD41">
                <a:alpha val="100000"/>
              </a:srgbClr>
            </a:solidFill>
          </p:spPr>
          <p:txBody>
            <a:bodyPr/>
            <a:lstStyle/>
            <a:p>
              <a:endParaRPr/>
            </a:p>
          </p:txBody>
        </p:sp>
        <p:sp>
          <p:nvSpPr>
            <p:cNvPr id="28" name="rc28"/>
            <p:cNvSpPr/>
            <p:nvPr/>
          </p:nvSpPr>
          <p:spPr>
            <a:xfrm>
              <a:off x="1705408" y="3366530"/>
              <a:ext cx="198960" cy="531320"/>
            </a:xfrm>
            <a:prstGeom prst="rect">
              <a:avLst/>
            </a:prstGeom>
            <a:solidFill>
              <a:srgbClr val="0058AB">
                <a:alpha val="100000"/>
              </a:srgbClr>
            </a:solidFill>
          </p:spPr>
          <p:txBody>
            <a:bodyPr/>
            <a:lstStyle/>
            <a:p>
              <a:endParaRPr/>
            </a:p>
          </p:txBody>
        </p:sp>
        <p:sp>
          <p:nvSpPr>
            <p:cNvPr id="29" name="rc29"/>
            <p:cNvSpPr/>
            <p:nvPr/>
          </p:nvSpPr>
          <p:spPr>
            <a:xfrm>
              <a:off x="1705408" y="3897850"/>
              <a:ext cx="198960" cy="205137"/>
            </a:xfrm>
            <a:prstGeom prst="rect">
              <a:avLst/>
            </a:prstGeom>
            <a:solidFill>
              <a:srgbClr val="1CABE2">
                <a:alpha val="100000"/>
              </a:srgbClr>
            </a:solidFill>
          </p:spPr>
          <p:txBody>
            <a:bodyPr/>
            <a:lstStyle/>
            <a:p>
              <a:endParaRPr/>
            </a:p>
          </p:txBody>
        </p:sp>
        <p:sp>
          <p:nvSpPr>
            <p:cNvPr id="30" name="rc30"/>
            <p:cNvSpPr/>
            <p:nvPr/>
          </p:nvSpPr>
          <p:spPr>
            <a:xfrm>
              <a:off x="1926476" y="4080820"/>
              <a:ext cx="198960" cy="544715"/>
            </a:xfrm>
            <a:prstGeom prst="rect">
              <a:avLst/>
            </a:prstGeom>
            <a:solidFill>
              <a:srgbClr val="80BD41">
                <a:alpha val="100000"/>
              </a:srgbClr>
            </a:solidFill>
          </p:spPr>
          <p:txBody>
            <a:bodyPr/>
            <a:lstStyle/>
            <a:p>
              <a:endParaRPr/>
            </a:p>
          </p:txBody>
        </p:sp>
        <p:sp>
          <p:nvSpPr>
            <p:cNvPr id="31" name="rc31"/>
            <p:cNvSpPr/>
            <p:nvPr/>
          </p:nvSpPr>
          <p:spPr>
            <a:xfrm>
              <a:off x="1926476" y="3334767"/>
              <a:ext cx="198960" cy="530425"/>
            </a:xfrm>
            <a:prstGeom prst="rect">
              <a:avLst/>
            </a:prstGeom>
            <a:solidFill>
              <a:srgbClr val="0058AB">
                <a:alpha val="100000"/>
              </a:srgbClr>
            </a:solidFill>
          </p:spPr>
          <p:txBody>
            <a:bodyPr/>
            <a:lstStyle/>
            <a:p>
              <a:endParaRPr/>
            </a:p>
          </p:txBody>
        </p:sp>
        <p:sp>
          <p:nvSpPr>
            <p:cNvPr id="32" name="rc32"/>
            <p:cNvSpPr/>
            <p:nvPr/>
          </p:nvSpPr>
          <p:spPr>
            <a:xfrm>
              <a:off x="1926476" y="3865193"/>
              <a:ext cx="198960" cy="215627"/>
            </a:xfrm>
            <a:prstGeom prst="rect">
              <a:avLst/>
            </a:prstGeom>
            <a:solidFill>
              <a:srgbClr val="1CABE2">
                <a:alpha val="100000"/>
              </a:srgbClr>
            </a:solidFill>
          </p:spPr>
          <p:txBody>
            <a:bodyPr/>
            <a:lstStyle/>
            <a:p>
              <a:endParaRPr/>
            </a:p>
          </p:txBody>
        </p:sp>
        <p:sp>
          <p:nvSpPr>
            <p:cNvPr id="33" name="rc33"/>
            <p:cNvSpPr/>
            <p:nvPr/>
          </p:nvSpPr>
          <p:spPr>
            <a:xfrm>
              <a:off x="2147544" y="4014947"/>
              <a:ext cx="198960" cy="610587"/>
            </a:xfrm>
            <a:prstGeom prst="rect">
              <a:avLst/>
            </a:prstGeom>
            <a:solidFill>
              <a:srgbClr val="80BD41">
                <a:alpha val="100000"/>
              </a:srgbClr>
            </a:solidFill>
          </p:spPr>
          <p:txBody>
            <a:bodyPr/>
            <a:lstStyle/>
            <a:p>
              <a:endParaRPr/>
            </a:p>
          </p:txBody>
        </p:sp>
        <p:sp>
          <p:nvSpPr>
            <p:cNvPr id="34" name="rc34"/>
            <p:cNvSpPr/>
            <p:nvPr/>
          </p:nvSpPr>
          <p:spPr>
            <a:xfrm>
              <a:off x="2147544" y="3301625"/>
              <a:ext cx="198960" cy="519050"/>
            </a:xfrm>
            <a:prstGeom prst="rect">
              <a:avLst/>
            </a:prstGeom>
            <a:solidFill>
              <a:srgbClr val="0058AB">
                <a:alpha val="100000"/>
              </a:srgbClr>
            </a:solidFill>
          </p:spPr>
          <p:txBody>
            <a:bodyPr/>
            <a:lstStyle/>
            <a:p>
              <a:endParaRPr/>
            </a:p>
          </p:txBody>
        </p:sp>
        <p:sp>
          <p:nvSpPr>
            <p:cNvPr id="35" name="rc35"/>
            <p:cNvSpPr/>
            <p:nvPr/>
          </p:nvSpPr>
          <p:spPr>
            <a:xfrm>
              <a:off x="2147544" y="3820675"/>
              <a:ext cx="198960" cy="194271"/>
            </a:xfrm>
            <a:prstGeom prst="rect">
              <a:avLst/>
            </a:prstGeom>
            <a:solidFill>
              <a:srgbClr val="1CABE2">
                <a:alpha val="100000"/>
              </a:srgbClr>
            </a:solidFill>
          </p:spPr>
          <p:txBody>
            <a:bodyPr/>
            <a:lstStyle/>
            <a:p>
              <a:endParaRPr/>
            </a:p>
          </p:txBody>
        </p:sp>
        <p:sp>
          <p:nvSpPr>
            <p:cNvPr id="36" name="rc36"/>
            <p:cNvSpPr/>
            <p:nvPr/>
          </p:nvSpPr>
          <p:spPr>
            <a:xfrm>
              <a:off x="2368611" y="3955326"/>
              <a:ext cx="198960" cy="670208"/>
            </a:xfrm>
            <a:prstGeom prst="rect">
              <a:avLst/>
            </a:prstGeom>
            <a:solidFill>
              <a:srgbClr val="80BD41">
                <a:alpha val="100000"/>
              </a:srgbClr>
            </a:solidFill>
          </p:spPr>
          <p:txBody>
            <a:bodyPr/>
            <a:lstStyle/>
            <a:p>
              <a:endParaRPr/>
            </a:p>
          </p:txBody>
        </p:sp>
        <p:sp>
          <p:nvSpPr>
            <p:cNvPr id="37" name="rc37"/>
            <p:cNvSpPr/>
            <p:nvPr/>
          </p:nvSpPr>
          <p:spPr>
            <a:xfrm>
              <a:off x="2368611" y="3271577"/>
              <a:ext cx="198960" cy="510526"/>
            </a:xfrm>
            <a:prstGeom prst="rect">
              <a:avLst/>
            </a:prstGeom>
            <a:solidFill>
              <a:srgbClr val="0058AB">
                <a:alpha val="100000"/>
              </a:srgbClr>
            </a:solidFill>
          </p:spPr>
          <p:txBody>
            <a:bodyPr/>
            <a:lstStyle/>
            <a:p>
              <a:endParaRPr/>
            </a:p>
          </p:txBody>
        </p:sp>
        <p:sp>
          <p:nvSpPr>
            <p:cNvPr id="38" name="rc38"/>
            <p:cNvSpPr/>
            <p:nvPr/>
          </p:nvSpPr>
          <p:spPr>
            <a:xfrm>
              <a:off x="2368611" y="3782104"/>
              <a:ext cx="198960" cy="173222"/>
            </a:xfrm>
            <a:prstGeom prst="rect">
              <a:avLst/>
            </a:prstGeom>
            <a:solidFill>
              <a:srgbClr val="1CABE2">
                <a:alpha val="100000"/>
              </a:srgbClr>
            </a:solidFill>
          </p:spPr>
          <p:txBody>
            <a:bodyPr/>
            <a:lstStyle/>
            <a:p>
              <a:endParaRPr/>
            </a:p>
          </p:txBody>
        </p:sp>
        <p:sp>
          <p:nvSpPr>
            <p:cNvPr id="39" name="rc39"/>
            <p:cNvSpPr/>
            <p:nvPr/>
          </p:nvSpPr>
          <p:spPr>
            <a:xfrm>
              <a:off x="2589679" y="3886736"/>
              <a:ext cx="198960" cy="738799"/>
            </a:xfrm>
            <a:prstGeom prst="rect">
              <a:avLst/>
            </a:prstGeom>
            <a:solidFill>
              <a:srgbClr val="80BD41">
                <a:alpha val="100000"/>
              </a:srgbClr>
            </a:solidFill>
          </p:spPr>
          <p:txBody>
            <a:bodyPr/>
            <a:lstStyle/>
            <a:p>
              <a:endParaRPr/>
            </a:p>
          </p:txBody>
        </p:sp>
        <p:sp>
          <p:nvSpPr>
            <p:cNvPr id="40" name="rc40"/>
            <p:cNvSpPr/>
            <p:nvPr/>
          </p:nvSpPr>
          <p:spPr>
            <a:xfrm>
              <a:off x="2589679" y="3234988"/>
              <a:ext cx="198960" cy="491613"/>
            </a:xfrm>
            <a:prstGeom prst="rect">
              <a:avLst/>
            </a:prstGeom>
            <a:solidFill>
              <a:srgbClr val="0058AB">
                <a:alpha val="100000"/>
              </a:srgbClr>
            </a:solidFill>
          </p:spPr>
          <p:txBody>
            <a:bodyPr/>
            <a:lstStyle/>
            <a:p>
              <a:endParaRPr/>
            </a:p>
          </p:txBody>
        </p:sp>
        <p:sp>
          <p:nvSpPr>
            <p:cNvPr id="41" name="rc41"/>
            <p:cNvSpPr/>
            <p:nvPr/>
          </p:nvSpPr>
          <p:spPr>
            <a:xfrm>
              <a:off x="2589679" y="3726601"/>
              <a:ext cx="198960" cy="160134"/>
            </a:xfrm>
            <a:prstGeom prst="rect">
              <a:avLst/>
            </a:prstGeom>
            <a:solidFill>
              <a:srgbClr val="1CABE2">
                <a:alpha val="100000"/>
              </a:srgbClr>
            </a:solidFill>
          </p:spPr>
          <p:txBody>
            <a:bodyPr/>
            <a:lstStyle/>
            <a:p>
              <a:endParaRPr/>
            </a:p>
          </p:txBody>
        </p:sp>
        <p:sp>
          <p:nvSpPr>
            <p:cNvPr id="42" name="rc42"/>
            <p:cNvSpPr/>
            <p:nvPr/>
          </p:nvSpPr>
          <p:spPr>
            <a:xfrm>
              <a:off x="2810747" y="3824489"/>
              <a:ext cx="198960" cy="801046"/>
            </a:xfrm>
            <a:prstGeom prst="rect">
              <a:avLst/>
            </a:prstGeom>
            <a:solidFill>
              <a:srgbClr val="80BD41">
                <a:alpha val="100000"/>
              </a:srgbClr>
            </a:solidFill>
          </p:spPr>
          <p:txBody>
            <a:bodyPr/>
            <a:lstStyle/>
            <a:p>
              <a:endParaRPr/>
            </a:p>
          </p:txBody>
        </p:sp>
        <p:sp>
          <p:nvSpPr>
            <p:cNvPr id="43" name="rc43"/>
            <p:cNvSpPr/>
            <p:nvPr/>
          </p:nvSpPr>
          <p:spPr>
            <a:xfrm>
              <a:off x="2810747" y="3200689"/>
              <a:ext cx="198960" cy="480332"/>
            </a:xfrm>
            <a:prstGeom prst="rect">
              <a:avLst/>
            </a:prstGeom>
            <a:solidFill>
              <a:srgbClr val="0058AB">
                <a:alpha val="100000"/>
              </a:srgbClr>
            </a:solidFill>
          </p:spPr>
          <p:txBody>
            <a:bodyPr/>
            <a:lstStyle/>
            <a:p>
              <a:endParaRPr/>
            </a:p>
          </p:txBody>
        </p:sp>
        <p:sp>
          <p:nvSpPr>
            <p:cNvPr id="44" name="rc44"/>
            <p:cNvSpPr/>
            <p:nvPr/>
          </p:nvSpPr>
          <p:spPr>
            <a:xfrm>
              <a:off x="2810747" y="3681022"/>
              <a:ext cx="198960" cy="143466"/>
            </a:xfrm>
            <a:prstGeom prst="rect">
              <a:avLst/>
            </a:prstGeom>
            <a:solidFill>
              <a:srgbClr val="1CABE2">
                <a:alpha val="100000"/>
              </a:srgbClr>
            </a:solidFill>
          </p:spPr>
          <p:txBody>
            <a:bodyPr/>
            <a:lstStyle/>
            <a:p>
              <a:endParaRPr/>
            </a:p>
          </p:txBody>
        </p:sp>
        <p:sp>
          <p:nvSpPr>
            <p:cNvPr id="45" name="rc45"/>
            <p:cNvSpPr/>
            <p:nvPr/>
          </p:nvSpPr>
          <p:spPr>
            <a:xfrm>
              <a:off x="3031814" y="3769263"/>
              <a:ext cx="198960" cy="856272"/>
            </a:xfrm>
            <a:prstGeom prst="rect">
              <a:avLst/>
            </a:prstGeom>
            <a:solidFill>
              <a:srgbClr val="80BD41">
                <a:alpha val="100000"/>
              </a:srgbClr>
            </a:solidFill>
          </p:spPr>
          <p:txBody>
            <a:bodyPr/>
            <a:lstStyle/>
            <a:p>
              <a:endParaRPr/>
            </a:p>
          </p:txBody>
        </p:sp>
        <p:sp>
          <p:nvSpPr>
            <p:cNvPr id="46" name="rc46"/>
            <p:cNvSpPr/>
            <p:nvPr/>
          </p:nvSpPr>
          <p:spPr>
            <a:xfrm>
              <a:off x="3031814" y="3169241"/>
              <a:ext cx="198960" cy="454870"/>
            </a:xfrm>
            <a:prstGeom prst="rect">
              <a:avLst/>
            </a:prstGeom>
            <a:solidFill>
              <a:srgbClr val="0058AB">
                <a:alpha val="100000"/>
              </a:srgbClr>
            </a:solidFill>
          </p:spPr>
          <p:txBody>
            <a:bodyPr/>
            <a:lstStyle/>
            <a:p>
              <a:endParaRPr/>
            </a:p>
          </p:txBody>
        </p:sp>
        <p:sp>
          <p:nvSpPr>
            <p:cNvPr id="47" name="rc47"/>
            <p:cNvSpPr/>
            <p:nvPr/>
          </p:nvSpPr>
          <p:spPr>
            <a:xfrm>
              <a:off x="3031814" y="3624112"/>
              <a:ext cx="198960" cy="145150"/>
            </a:xfrm>
            <a:prstGeom prst="rect">
              <a:avLst/>
            </a:prstGeom>
            <a:solidFill>
              <a:srgbClr val="1CABE2">
                <a:alpha val="100000"/>
              </a:srgbClr>
            </a:solidFill>
          </p:spPr>
          <p:txBody>
            <a:bodyPr/>
            <a:lstStyle/>
            <a:p>
              <a:endParaRPr/>
            </a:p>
          </p:txBody>
        </p:sp>
        <p:sp>
          <p:nvSpPr>
            <p:cNvPr id="48" name="rc48"/>
            <p:cNvSpPr/>
            <p:nvPr/>
          </p:nvSpPr>
          <p:spPr>
            <a:xfrm>
              <a:off x="3252882" y="3655205"/>
              <a:ext cx="198960" cy="970329"/>
            </a:xfrm>
            <a:prstGeom prst="rect">
              <a:avLst/>
            </a:prstGeom>
            <a:solidFill>
              <a:srgbClr val="80BD41">
                <a:alpha val="100000"/>
              </a:srgbClr>
            </a:solidFill>
          </p:spPr>
          <p:txBody>
            <a:bodyPr/>
            <a:lstStyle/>
            <a:p>
              <a:endParaRPr/>
            </a:p>
          </p:txBody>
        </p:sp>
        <p:sp>
          <p:nvSpPr>
            <p:cNvPr id="49" name="rc49"/>
            <p:cNvSpPr/>
            <p:nvPr/>
          </p:nvSpPr>
          <p:spPr>
            <a:xfrm>
              <a:off x="3252882" y="3133492"/>
              <a:ext cx="198960" cy="385694"/>
            </a:xfrm>
            <a:prstGeom prst="rect">
              <a:avLst/>
            </a:prstGeom>
            <a:solidFill>
              <a:srgbClr val="0058AB">
                <a:alpha val="100000"/>
              </a:srgbClr>
            </a:solidFill>
          </p:spPr>
          <p:txBody>
            <a:bodyPr/>
            <a:lstStyle/>
            <a:p>
              <a:endParaRPr/>
            </a:p>
          </p:txBody>
        </p:sp>
        <p:sp>
          <p:nvSpPr>
            <p:cNvPr id="50" name="rc50"/>
            <p:cNvSpPr/>
            <p:nvPr/>
          </p:nvSpPr>
          <p:spPr>
            <a:xfrm>
              <a:off x="3252882" y="3519187"/>
              <a:ext cx="198960" cy="136018"/>
            </a:xfrm>
            <a:prstGeom prst="rect">
              <a:avLst/>
            </a:prstGeom>
            <a:solidFill>
              <a:srgbClr val="1CABE2">
                <a:alpha val="100000"/>
              </a:srgbClr>
            </a:solidFill>
          </p:spPr>
          <p:txBody>
            <a:bodyPr/>
            <a:lstStyle/>
            <a:p>
              <a:endParaRPr/>
            </a:p>
          </p:txBody>
        </p:sp>
        <p:sp>
          <p:nvSpPr>
            <p:cNvPr id="51" name="rc51"/>
            <p:cNvSpPr/>
            <p:nvPr/>
          </p:nvSpPr>
          <p:spPr>
            <a:xfrm>
              <a:off x="3473950" y="3538523"/>
              <a:ext cx="198960" cy="1087012"/>
            </a:xfrm>
            <a:prstGeom prst="rect">
              <a:avLst/>
            </a:prstGeom>
            <a:solidFill>
              <a:srgbClr val="80BD41">
                <a:alpha val="100000"/>
              </a:srgbClr>
            </a:solidFill>
          </p:spPr>
          <p:txBody>
            <a:bodyPr/>
            <a:lstStyle/>
            <a:p>
              <a:endParaRPr/>
            </a:p>
          </p:txBody>
        </p:sp>
        <p:sp>
          <p:nvSpPr>
            <p:cNvPr id="52" name="rc52"/>
            <p:cNvSpPr/>
            <p:nvPr/>
          </p:nvSpPr>
          <p:spPr>
            <a:xfrm>
              <a:off x="3473950" y="3098839"/>
              <a:ext cx="198960" cy="294974"/>
            </a:xfrm>
            <a:prstGeom prst="rect">
              <a:avLst/>
            </a:prstGeom>
            <a:solidFill>
              <a:srgbClr val="0058AB">
                <a:alpha val="100000"/>
              </a:srgbClr>
            </a:solidFill>
          </p:spPr>
          <p:txBody>
            <a:bodyPr/>
            <a:lstStyle/>
            <a:p>
              <a:endParaRPr/>
            </a:p>
          </p:txBody>
        </p:sp>
        <p:sp>
          <p:nvSpPr>
            <p:cNvPr id="53" name="rc53"/>
            <p:cNvSpPr/>
            <p:nvPr/>
          </p:nvSpPr>
          <p:spPr>
            <a:xfrm>
              <a:off x="3473950" y="3393813"/>
              <a:ext cx="198960" cy="144709"/>
            </a:xfrm>
            <a:prstGeom prst="rect">
              <a:avLst/>
            </a:prstGeom>
            <a:solidFill>
              <a:srgbClr val="1CABE2">
                <a:alpha val="100000"/>
              </a:srgbClr>
            </a:solidFill>
          </p:spPr>
          <p:txBody>
            <a:bodyPr/>
            <a:lstStyle/>
            <a:p>
              <a:endParaRPr/>
            </a:p>
          </p:txBody>
        </p:sp>
        <p:sp>
          <p:nvSpPr>
            <p:cNvPr id="54" name="rc54"/>
            <p:cNvSpPr/>
            <p:nvPr/>
          </p:nvSpPr>
          <p:spPr>
            <a:xfrm>
              <a:off x="3695017" y="3572662"/>
              <a:ext cx="198960" cy="1052872"/>
            </a:xfrm>
            <a:prstGeom prst="rect">
              <a:avLst/>
            </a:prstGeom>
            <a:solidFill>
              <a:srgbClr val="80BD41">
                <a:alpha val="100000"/>
              </a:srgbClr>
            </a:solidFill>
          </p:spPr>
          <p:txBody>
            <a:bodyPr/>
            <a:lstStyle/>
            <a:p>
              <a:endParaRPr/>
            </a:p>
          </p:txBody>
        </p:sp>
        <p:sp>
          <p:nvSpPr>
            <p:cNvPr id="55" name="rc55"/>
            <p:cNvSpPr/>
            <p:nvPr/>
          </p:nvSpPr>
          <p:spPr>
            <a:xfrm>
              <a:off x="3695017" y="3063836"/>
              <a:ext cx="198960" cy="412618"/>
            </a:xfrm>
            <a:prstGeom prst="rect">
              <a:avLst/>
            </a:prstGeom>
            <a:solidFill>
              <a:srgbClr val="0058AB">
                <a:alpha val="100000"/>
              </a:srgbClr>
            </a:solidFill>
          </p:spPr>
          <p:txBody>
            <a:bodyPr/>
            <a:lstStyle/>
            <a:p>
              <a:endParaRPr/>
            </a:p>
          </p:txBody>
        </p:sp>
        <p:sp>
          <p:nvSpPr>
            <p:cNvPr id="56" name="rc56"/>
            <p:cNvSpPr/>
            <p:nvPr/>
          </p:nvSpPr>
          <p:spPr>
            <a:xfrm>
              <a:off x="3695017" y="3476454"/>
              <a:ext cx="198960" cy="96208"/>
            </a:xfrm>
            <a:prstGeom prst="rect">
              <a:avLst/>
            </a:prstGeom>
            <a:solidFill>
              <a:srgbClr val="1CABE2">
                <a:alpha val="100000"/>
              </a:srgbClr>
            </a:solidFill>
          </p:spPr>
          <p:txBody>
            <a:bodyPr/>
            <a:lstStyle/>
            <a:p>
              <a:endParaRPr/>
            </a:p>
          </p:txBody>
        </p:sp>
        <p:sp>
          <p:nvSpPr>
            <p:cNvPr id="57" name="rc57"/>
            <p:cNvSpPr/>
            <p:nvPr/>
          </p:nvSpPr>
          <p:spPr>
            <a:xfrm>
              <a:off x="3916085" y="3629101"/>
              <a:ext cx="198960" cy="996434"/>
            </a:xfrm>
            <a:prstGeom prst="rect">
              <a:avLst/>
            </a:prstGeom>
            <a:solidFill>
              <a:srgbClr val="80BD41">
                <a:alpha val="100000"/>
              </a:srgbClr>
            </a:solidFill>
          </p:spPr>
          <p:txBody>
            <a:bodyPr/>
            <a:lstStyle/>
            <a:p>
              <a:endParaRPr/>
            </a:p>
          </p:txBody>
        </p:sp>
        <p:sp>
          <p:nvSpPr>
            <p:cNvPr id="58" name="rc58"/>
            <p:cNvSpPr/>
            <p:nvPr/>
          </p:nvSpPr>
          <p:spPr>
            <a:xfrm>
              <a:off x="3916085" y="3030060"/>
              <a:ext cx="198960" cy="474542"/>
            </a:xfrm>
            <a:prstGeom prst="rect">
              <a:avLst/>
            </a:prstGeom>
            <a:solidFill>
              <a:srgbClr val="0058AB">
                <a:alpha val="100000"/>
              </a:srgbClr>
            </a:solidFill>
          </p:spPr>
          <p:txBody>
            <a:bodyPr/>
            <a:lstStyle/>
            <a:p>
              <a:endParaRPr/>
            </a:p>
          </p:txBody>
        </p:sp>
        <p:sp>
          <p:nvSpPr>
            <p:cNvPr id="59" name="rc59"/>
            <p:cNvSpPr/>
            <p:nvPr/>
          </p:nvSpPr>
          <p:spPr>
            <a:xfrm>
              <a:off x="3916085" y="3504603"/>
              <a:ext cx="198960" cy="124497"/>
            </a:xfrm>
            <a:prstGeom prst="rect">
              <a:avLst/>
            </a:prstGeom>
            <a:solidFill>
              <a:srgbClr val="1CABE2">
                <a:alpha val="100000"/>
              </a:srgbClr>
            </a:solidFill>
          </p:spPr>
          <p:txBody>
            <a:bodyPr/>
            <a:lstStyle/>
            <a:p>
              <a:endParaRPr/>
            </a:p>
          </p:txBody>
        </p:sp>
        <p:sp>
          <p:nvSpPr>
            <p:cNvPr id="60" name="rc60"/>
            <p:cNvSpPr/>
            <p:nvPr/>
          </p:nvSpPr>
          <p:spPr>
            <a:xfrm>
              <a:off x="4137153" y="3650141"/>
              <a:ext cx="198960" cy="975393"/>
            </a:xfrm>
            <a:prstGeom prst="rect">
              <a:avLst/>
            </a:prstGeom>
            <a:solidFill>
              <a:srgbClr val="80BD41">
                <a:alpha val="100000"/>
              </a:srgbClr>
            </a:solidFill>
          </p:spPr>
          <p:txBody>
            <a:bodyPr/>
            <a:lstStyle/>
            <a:p>
              <a:endParaRPr/>
            </a:p>
          </p:txBody>
        </p:sp>
        <p:sp>
          <p:nvSpPr>
            <p:cNvPr id="61" name="rc61"/>
            <p:cNvSpPr/>
            <p:nvPr/>
          </p:nvSpPr>
          <p:spPr>
            <a:xfrm>
              <a:off x="4137153" y="3003250"/>
              <a:ext cx="198960" cy="507677"/>
            </a:xfrm>
            <a:prstGeom prst="rect">
              <a:avLst/>
            </a:prstGeom>
            <a:solidFill>
              <a:srgbClr val="0058AB">
                <a:alpha val="100000"/>
              </a:srgbClr>
            </a:solidFill>
          </p:spPr>
          <p:txBody>
            <a:bodyPr/>
            <a:lstStyle/>
            <a:p>
              <a:endParaRPr/>
            </a:p>
          </p:txBody>
        </p:sp>
        <p:sp>
          <p:nvSpPr>
            <p:cNvPr id="62" name="rc62"/>
            <p:cNvSpPr/>
            <p:nvPr/>
          </p:nvSpPr>
          <p:spPr>
            <a:xfrm>
              <a:off x="4137153" y="3510928"/>
              <a:ext cx="198960" cy="139213"/>
            </a:xfrm>
            <a:prstGeom prst="rect">
              <a:avLst/>
            </a:prstGeom>
            <a:solidFill>
              <a:srgbClr val="1CABE2">
                <a:alpha val="100000"/>
              </a:srgbClr>
            </a:solidFill>
          </p:spPr>
          <p:txBody>
            <a:bodyPr/>
            <a:lstStyle/>
            <a:p>
              <a:endParaRPr/>
            </a:p>
          </p:txBody>
        </p:sp>
        <p:sp>
          <p:nvSpPr>
            <p:cNvPr id="63" name="rc63"/>
            <p:cNvSpPr/>
            <p:nvPr/>
          </p:nvSpPr>
          <p:spPr>
            <a:xfrm>
              <a:off x="4358220" y="3643037"/>
              <a:ext cx="198960" cy="982498"/>
            </a:xfrm>
            <a:prstGeom prst="rect">
              <a:avLst/>
            </a:prstGeom>
            <a:solidFill>
              <a:srgbClr val="80BD41">
                <a:alpha val="100000"/>
              </a:srgbClr>
            </a:solidFill>
          </p:spPr>
          <p:txBody>
            <a:bodyPr/>
            <a:lstStyle/>
            <a:p>
              <a:endParaRPr/>
            </a:p>
          </p:txBody>
        </p:sp>
        <p:sp>
          <p:nvSpPr>
            <p:cNvPr id="64" name="rc64"/>
            <p:cNvSpPr/>
            <p:nvPr/>
          </p:nvSpPr>
          <p:spPr>
            <a:xfrm>
              <a:off x="4358220" y="2981567"/>
              <a:ext cx="198960" cy="548994"/>
            </a:xfrm>
            <a:prstGeom prst="rect">
              <a:avLst/>
            </a:prstGeom>
            <a:solidFill>
              <a:srgbClr val="0058AB">
                <a:alpha val="100000"/>
              </a:srgbClr>
            </a:solidFill>
          </p:spPr>
          <p:txBody>
            <a:bodyPr/>
            <a:lstStyle/>
            <a:p>
              <a:endParaRPr/>
            </a:p>
          </p:txBody>
        </p:sp>
        <p:sp>
          <p:nvSpPr>
            <p:cNvPr id="65" name="rc65"/>
            <p:cNvSpPr/>
            <p:nvPr/>
          </p:nvSpPr>
          <p:spPr>
            <a:xfrm>
              <a:off x="4358220" y="3530561"/>
              <a:ext cx="198960" cy="112475"/>
            </a:xfrm>
            <a:prstGeom prst="rect">
              <a:avLst/>
            </a:prstGeom>
            <a:solidFill>
              <a:srgbClr val="1CABE2">
                <a:alpha val="100000"/>
              </a:srgbClr>
            </a:solidFill>
          </p:spPr>
          <p:txBody>
            <a:bodyPr/>
            <a:lstStyle/>
            <a:p>
              <a:endParaRPr/>
            </a:p>
          </p:txBody>
        </p:sp>
        <p:sp>
          <p:nvSpPr>
            <p:cNvPr id="66" name="rc66"/>
            <p:cNvSpPr/>
            <p:nvPr/>
          </p:nvSpPr>
          <p:spPr>
            <a:xfrm>
              <a:off x="4579288" y="3625246"/>
              <a:ext cx="198960" cy="1000289"/>
            </a:xfrm>
            <a:prstGeom prst="rect">
              <a:avLst/>
            </a:prstGeom>
            <a:solidFill>
              <a:srgbClr val="80BD41">
                <a:alpha val="100000"/>
              </a:srgbClr>
            </a:solidFill>
          </p:spPr>
          <p:txBody>
            <a:bodyPr/>
            <a:lstStyle/>
            <a:p>
              <a:endParaRPr/>
            </a:p>
          </p:txBody>
        </p:sp>
        <p:sp>
          <p:nvSpPr>
            <p:cNvPr id="67" name="rc67"/>
            <p:cNvSpPr/>
            <p:nvPr/>
          </p:nvSpPr>
          <p:spPr>
            <a:xfrm>
              <a:off x="4579288" y="2960518"/>
              <a:ext cx="198960" cy="550386"/>
            </a:xfrm>
            <a:prstGeom prst="rect">
              <a:avLst/>
            </a:prstGeom>
            <a:solidFill>
              <a:srgbClr val="0058AB">
                <a:alpha val="100000"/>
              </a:srgbClr>
            </a:solidFill>
          </p:spPr>
          <p:txBody>
            <a:bodyPr/>
            <a:lstStyle/>
            <a:p>
              <a:endParaRPr/>
            </a:p>
          </p:txBody>
        </p:sp>
        <p:sp>
          <p:nvSpPr>
            <p:cNvPr id="68" name="rc68"/>
            <p:cNvSpPr/>
            <p:nvPr/>
          </p:nvSpPr>
          <p:spPr>
            <a:xfrm>
              <a:off x="4579288" y="3510905"/>
              <a:ext cx="198960" cy="114341"/>
            </a:xfrm>
            <a:prstGeom prst="rect">
              <a:avLst/>
            </a:prstGeom>
            <a:solidFill>
              <a:srgbClr val="1CABE2">
                <a:alpha val="100000"/>
              </a:srgbClr>
            </a:solidFill>
          </p:spPr>
          <p:txBody>
            <a:bodyPr/>
            <a:lstStyle/>
            <a:p>
              <a:endParaRPr/>
            </a:p>
          </p:txBody>
        </p:sp>
        <p:sp>
          <p:nvSpPr>
            <p:cNvPr id="69" name="rc69"/>
            <p:cNvSpPr/>
            <p:nvPr/>
          </p:nvSpPr>
          <p:spPr>
            <a:xfrm>
              <a:off x="4800356" y="3619623"/>
              <a:ext cx="198960" cy="1005912"/>
            </a:xfrm>
            <a:prstGeom prst="rect">
              <a:avLst/>
            </a:prstGeom>
            <a:solidFill>
              <a:srgbClr val="80BD41">
                <a:alpha val="100000"/>
              </a:srgbClr>
            </a:solidFill>
          </p:spPr>
          <p:txBody>
            <a:bodyPr/>
            <a:lstStyle/>
            <a:p>
              <a:endParaRPr/>
            </a:p>
          </p:txBody>
        </p:sp>
        <p:sp>
          <p:nvSpPr>
            <p:cNvPr id="70" name="rc70"/>
            <p:cNvSpPr/>
            <p:nvPr/>
          </p:nvSpPr>
          <p:spPr>
            <a:xfrm>
              <a:off x="4800356" y="2949017"/>
              <a:ext cx="198960" cy="535280"/>
            </a:xfrm>
            <a:prstGeom prst="rect">
              <a:avLst/>
            </a:prstGeom>
            <a:solidFill>
              <a:srgbClr val="0058AB">
                <a:alpha val="100000"/>
              </a:srgbClr>
            </a:solidFill>
          </p:spPr>
          <p:txBody>
            <a:bodyPr/>
            <a:lstStyle/>
            <a:p>
              <a:endParaRPr/>
            </a:p>
          </p:txBody>
        </p:sp>
        <p:sp>
          <p:nvSpPr>
            <p:cNvPr id="71" name="rc71"/>
            <p:cNvSpPr/>
            <p:nvPr/>
          </p:nvSpPr>
          <p:spPr>
            <a:xfrm>
              <a:off x="4800356" y="3484297"/>
              <a:ext cx="198960" cy="135326"/>
            </a:xfrm>
            <a:prstGeom prst="rect">
              <a:avLst/>
            </a:prstGeom>
            <a:solidFill>
              <a:srgbClr val="1CABE2">
                <a:alpha val="100000"/>
              </a:srgbClr>
            </a:solidFill>
          </p:spPr>
          <p:txBody>
            <a:bodyPr/>
            <a:lstStyle/>
            <a:p>
              <a:endParaRPr/>
            </a:p>
          </p:txBody>
        </p:sp>
        <p:sp>
          <p:nvSpPr>
            <p:cNvPr id="72" name="rc72"/>
            <p:cNvSpPr/>
            <p:nvPr/>
          </p:nvSpPr>
          <p:spPr>
            <a:xfrm>
              <a:off x="5021423" y="3498971"/>
              <a:ext cx="198960" cy="1126563"/>
            </a:xfrm>
            <a:prstGeom prst="rect">
              <a:avLst/>
            </a:prstGeom>
            <a:solidFill>
              <a:srgbClr val="80BD41">
                <a:alpha val="100000"/>
              </a:srgbClr>
            </a:solidFill>
          </p:spPr>
          <p:txBody>
            <a:bodyPr/>
            <a:lstStyle/>
            <a:p>
              <a:endParaRPr/>
            </a:p>
          </p:txBody>
        </p:sp>
        <p:sp>
          <p:nvSpPr>
            <p:cNvPr id="73" name="rc73"/>
            <p:cNvSpPr/>
            <p:nvPr/>
          </p:nvSpPr>
          <p:spPr>
            <a:xfrm>
              <a:off x="5021423" y="2945869"/>
              <a:ext cx="198960" cy="414688"/>
            </a:xfrm>
            <a:prstGeom prst="rect">
              <a:avLst/>
            </a:prstGeom>
            <a:solidFill>
              <a:srgbClr val="0058AB">
                <a:alpha val="100000"/>
              </a:srgbClr>
            </a:solidFill>
          </p:spPr>
          <p:txBody>
            <a:bodyPr/>
            <a:lstStyle/>
            <a:p>
              <a:endParaRPr/>
            </a:p>
          </p:txBody>
        </p:sp>
        <p:sp>
          <p:nvSpPr>
            <p:cNvPr id="74" name="rc74"/>
            <p:cNvSpPr/>
            <p:nvPr/>
          </p:nvSpPr>
          <p:spPr>
            <a:xfrm>
              <a:off x="5021423" y="3360558"/>
              <a:ext cx="198960" cy="138413"/>
            </a:xfrm>
            <a:prstGeom prst="rect">
              <a:avLst/>
            </a:prstGeom>
            <a:solidFill>
              <a:srgbClr val="1CABE2">
                <a:alpha val="100000"/>
              </a:srgbClr>
            </a:solidFill>
          </p:spPr>
          <p:txBody>
            <a:bodyPr/>
            <a:lstStyle/>
            <a:p>
              <a:endParaRPr/>
            </a:p>
          </p:txBody>
        </p:sp>
        <p:sp>
          <p:nvSpPr>
            <p:cNvPr id="75" name="rc75"/>
            <p:cNvSpPr/>
            <p:nvPr/>
          </p:nvSpPr>
          <p:spPr>
            <a:xfrm>
              <a:off x="5242491" y="3469432"/>
              <a:ext cx="198960" cy="1156103"/>
            </a:xfrm>
            <a:prstGeom prst="rect">
              <a:avLst/>
            </a:prstGeom>
            <a:solidFill>
              <a:srgbClr val="80BD41">
                <a:alpha val="100000"/>
              </a:srgbClr>
            </a:solidFill>
          </p:spPr>
          <p:txBody>
            <a:bodyPr/>
            <a:lstStyle/>
            <a:p>
              <a:endParaRPr/>
            </a:p>
          </p:txBody>
        </p:sp>
        <p:sp>
          <p:nvSpPr>
            <p:cNvPr id="76" name="rc76"/>
            <p:cNvSpPr/>
            <p:nvPr/>
          </p:nvSpPr>
          <p:spPr>
            <a:xfrm>
              <a:off x="5242491" y="2945641"/>
              <a:ext cx="198960" cy="382905"/>
            </a:xfrm>
            <a:prstGeom prst="rect">
              <a:avLst/>
            </a:prstGeom>
            <a:solidFill>
              <a:srgbClr val="0058AB">
                <a:alpha val="100000"/>
              </a:srgbClr>
            </a:solidFill>
          </p:spPr>
          <p:txBody>
            <a:bodyPr/>
            <a:lstStyle/>
            <a:p>
              <a:endParaRPr/>
            </a:p>
          </p:txBody>
        </p:sp>
        <p:sp>
          <p:nvSpPr>
            <p:cNvPr id="77" name="rc77"/>
            <p:cNvSpPr/>
            <p:nvPr/>
          </p:nvSpPr>
          <p:spPr>
            <a:xfrm>
              <a:off x="5242491" y="3328547"/>
              <a:ext cx="198960" cy="140884"/>
            </a:xfrm>
            <a:prstGeom prst="rect">
              <a:avLst/>
            </a:prstGeom>
            <a:solidFill>
              <a:srgbClr val="1CABE2">
                <a:alpha val="100000"/>
              </a:srgbClr>
            </a:solidFill>
          </p:spPr>
          <p:txBody>
            <a:bodyPr/>
            <a:lstStyle/>
            <a:p>
              <a:endParaRPr/>
            </a:p>
          </p:txBody>
        </p:sp>
        <p:sp>
          <p:nvSpPr>
            <p:cNvPr id="78" name="rc78"/>
            <p:cNvSpPr/>
            <p:nvPr/>
          </p:nvSpPr>
          <p:spPr>
            <a:xfrm>
              <a:off x="5463559" y="3426484"/>
              <a:ext cx="198960" cy="1199051"/>
            </a:xfrm>
            <a:prstGeom prst="rect">
              <a:avLst/>
            </a:prstGeom>
            <a:solidFill>
              <a:srgbClr val="80BD41">
                <a:alpha val="100000"/>
              </a:srgbClr>
            </a:solidFill>
          </p:spPr>
          <p:txBody>
            <a:bodyPr/>
            <a:lstStyle/>
            <a:p>
              <a:endParaRPr/>
            </a:p>
          </p:txBody>
        </p:sp>
        <p:sp>
          <p:nvSpPr>
            <p:cNvPr id="79" name="rc79"/>
            <p:cNvSpPr/>
            <p:nvPr/>
          </p:nvSpPr>
          <p:spPr>
            <a:xfrm>
              <a:off x="5463559" y="2947902"/>
              <a:ext cx="198960" cy="350405"/>
            </a:xfrm>
            <a:prstGeom prst="rect">
              <a:avLst/>
            </a:prstGeom>
            <a:solidFill>
              <a:srgbClr val="0058AB">
                <a:alpha val="100000"/>
              </a:srgbClr>
            </a:solidFill>
          </p:spPr>
          <p:txBody>
            <a:bodyPr/>
            <a:lstStyle/>
            <a:p>
              <a:endParaRPr/>
            </a:p>
          </p:txBody>
        </p:sp>
        <p:sp>
          <p:nvSpPr>
            <p:cNvPr id="80" name="rc80"/>
            <p:cNvSpPr/>
            <p:nvPr/>
          </p:nvSpPr>
          <p:spPr>
            <a:xfrm>
              <a:off x="5463559" y="3298308"/>
              <a:ext cx="198960" cy="128176"/>
            </a:xfrm>
            <a:prstGeom prst="rect">
              <a:avLst/>
            </a:prstGeom>
            <a:solidFill>
              <a:srgbClr val="1CABE2">
                <a:alpha val="100000"/>
              </a:srgbClr>
            </a:solidFill>
          </p:spPr>
          <p:txBody>
            <a:bodyPr/>
            <a:lstStyle/>
            <a:p>
              <a:endParaRPr/>
            </a:p>
          </p:txBody>
        </p:sp>
        <p:sp>
          <p:nvSpPr>
            <p:cNvPr id="81" name="rc81"/>
            <p:cNvSpPr/>
            <p:nvPr/>
          </p:nvSpPr>
          <p:spPr>
            <a:xfrm>
              <a:off x="5684626" y="3389884"/>
              <a:ext cx="198960" cy="1235650"/>
            </a:xfrm>
            <a:prstGeom prst="rect">
              <a:avLst/>
            </a:prstGeom>
            <a:solidFill>
              <a:srgbClr val="80BD41">
                <a:alpha val="100000"/>
              </a:srgbClr>
            </a:solidFill>
          </p:spPr>
          <p:txBody>
            <a:bodyPr/>
            <a:lstStyle/>
            <a:p>
              <a:endParaRPr/>
            </a:p>
          </p:txBody>
        </p:sp>
        <p:sp>
          <p:nvSpPr>
            <p:cNvPr id="82" name="rc82"/>
            <p:cNvSpPr/>
            <p:nvPr/>
          </p:nvSpPr>
          <p:spPr>
            <a:xfrm>
              <a:off x="5684626" y="2951178"/>
              <a:ext cx="198960" cy="326686"/>
            </a:xfrm>
            <a:prstGeom prst="rect">
              <a:avLst/>
            </a:prstGeom>
            <a:solidFill>
              <a:srgbClr val="0058AB">
                <a:alpha val="100000"/>
              </a:srgbClr>
            </a:solidFill>
          </p:spPr>
          <p:txBody>
            <a:bodyPr/>
            <a:lstStyle/>
            <a:p>
              <a:endParaRPr/>
            </a:p>
          </p:txBody>
        </p:sp>
        <p:sp>
          <p:nvSpPr>
            <p:cNvPr id="83" name="rc83"/>
            <p:cNvSpPr/>
            <p:nvPr/>
          </p:nvSpPr>
          <p:spPr>
            <a:xfrm>
              <a:off x="5684626" y="3277865"/>
              <a:ext cx="198960" cy="112019"/>
            </a:xfrm>
            <a:prstGeom prst="rect">
              <a:avLst/>
            </a:prstGeom>
            <a:solidFill>
              <a:srgbClr val="1CABE2">
                <a:alpha val="100000"/>
              </a:srgbClr>
            </a:solidFill>
          </p:spPr>
          <p:txBody>
            <a:bodyPr/>
            <a:lstStyle/>
            <a:p>
              <a:endParaRPr/>
            </a:p>
          </p:txBody>
        </p:sp>
        <p:sp>
          <p:nvSpPr>
            <p:cNvPr id="84" name="rc84"/>
            <p:cNvSpPr/>
            <p:nvPr/>
          </p:nvSpPr>
          <p:spPr>
            <a:xfrm>
              <a:off x="5905694" y="3447712"/>
              <a:ext cx="198960" cy="1177823"/>
            </a:xfrm>
            <a:prstGeom prst="rect">
              <a:avLst/>
            </a:prstGeom>
            <a:solidFill>
              <a:srgbClr val="80BD41">
                <a:alpha val="100000"/>
              </a:srgbClr>
            </a:solidFill>
          </p:spPr>
          <p:txBody>
            <a:bodyPr/>
            <a:lstStyle/>
            <a:p>
              <a:endParaRPr/>
            </a:p>
          </p:txBody>
        </p:sp>
        <p:sp>
          <p:nvSpPr>
            <p:cNvPr id="85" name="rc85"/>
            <p:cNvSpPr/>
            <p:nvPr/>
          </p:nvSpPr>
          <p:spPr>
            <a:xfrm>
              <a:off x="5905694" y="2949299"/>
              <a:ext cx="198960" cy="365824"/>
            </a:xfrm>
            <a:prstGeom prst="rect">
              <a:avLst/>
            </a:prstGeom>
            <a:solidFill>
              <a:srgbClr val="0058AB">
                <a:alpha val="100000"/>
              </a:srgbClr>
            </a:solidFill>
          </p:spPr>
          <p:txBody>
            <a:bodyPr/>
            <a:lstStyle/>
            <a:p>
              <a:endParaRPr/>
            </a:p>
          </p:txBody>
        </p:sp>
        <p:sp>
          <p:nvSpPr>
            <p:cNvPr id="86" name="rc86"/>
            <p:cNvSpPr/>
            <p:nvPr/>
          </p:nvSpPr>
          <p:spPr>
            <a:xfrm>
              <a:off x="5905694" y="3315124"/>
              <a:ext cx="198960" cy="132587"/>
            </a:xfrm>
            <a:prstGeom prst="rect">
              <a:avLst/>
            </a:prstGeom>
            <a:solidFill>
              <a:srgbClr val="1CABE2">
                <a:alpha val="100000"/>
              </a:srgbClr>
            </a:solidFill>
          </p:spPr>
          <p:txBody>
            <a:bodyPr/>
            <a:lstStyle/>
            <a:p>
              <a:endParaRPr/>
            </a:p>
          </p:txBody>
        </p:sp>
        <p:sp>
          <p:nvSpPr>
            <p:cNvPr id="87" name="rc87"/>
            <p:cNvSpPr/>
            <p:nvPr/>
          </p:nvSpPr>
          <p:spPr>
            <a:xfrm>
              <a:off x="6126762" y="3523320"/>
              <a:ext cx="198960" cy="1102215"/>
            </a:xfrm>
            <a:prstGeom prst="rect">
              <a:avLst/>
            </a:prstGeom>
            <a:solidFill>
              <a:srgbClr val="80BD41">
                <a:alpha val="100000"/>
              </a:srgbClr>
            </a:solidFill>
          </p:spPr>
          <p:txBody>
            <a:bodyPr/>
            <a:lstStyle/>
            <a:p>
              <a:endParaRPr/>
            </a:p>
          </p:txBody>
        </p:sp>
        <p:sp>
          <p:nvSpPr>
            <p:cNvPr id="88" name="rc88"/>
            <p:cNvSpPr/>
            <p:nvPr/>
          </p:nvSpPr>
          <p:spPr>
            <a:xfrm>
              <a:off x="6126762" y="2923937"/>
              <a:ext cx="198960" cy="472336"/>
            </a:xfrm>
            <a:prstGeom prst="rect">
              <a:avLst/>
            </a:prstGeom>
            <a:solidFill>
              <a:srgbClr val="0058AB">
                <a:alpha val="100000"/>
              </a:srgbClr>
            </a:solidFill>
          </p:spPr>
          <p:txBody>
            <a:bodyPr/>
            <a:lstStyle/>
            <a:p>
              <a:endParaRPr/>
            </a:p>
          </p:txBody>
        </p:sp>
        <p:sp>
          <p:nvSpPr>
            <p:cNvPr id="89" name="rc89"/>
            <p:cNvSpPr/>
            <p:nvPr/>
          </p:nvSpPr>
          <p:spPr>
            <a:xfrm>
              <a:off x="6126762" y="3396274"/>
              <a:ext cx="198960" cy="127045"/>
            </a:xfrm>
            <a:prstGeom prst="rect">
              <a:avLst/>
            </a:prstGeom>
            <a:solidFill>
              <a:srgbClr val="1CABE2">
                <a:alpha val="100000"/>
              </a:srgbClr>
            </a:solidFill>
          </p:spPr>
          <p:txBody>
            <a:bodyPr/>
            <a:lstStyle/>
            <a:p>
              <a:endParaRPr/>
            </a:p>
          </p:txBody>
        </p:sp>
        <p:sp>
          <p:nvSpPr>
            <p:cNvPr id="90" name="rc90"/>
            <p:cNvSpPr/>
            <p:nvPr/>
          </p:nvSpPr>
          <p:spPr>
            <a:xfrm>
              <a:off x="6347829" y="3453562"/>
              <a:ext cx="198960" cy="1171973"/>
            </a:xfrm>
            <a:prstGeom prst="rect">
              <a:avLst/>
            </a:prstGeom>
            <a:solidFill>
              <a:srgbClr val="80BD41">
                <a:alpha val="100000"/>
              </a:srgbClr>
            </a:solidFill>
          </p:spPr>
          <p:txBody>
            <a:bodyPr/>
            <a:lstStyle/>
            <a:p>
              <a:endParaRPr/>
            </a:p>
          </p:txBody>
        </p:sp>
        <p:sp>
          <p:nvSpPr>
            <p:cNvPr id="91" name="rc91"/>
            <p:cNvSpPr/>
            <p:nvPr/>
          </p:nvSpPr>
          <p:spPr>
            <a:xfrm>
              <a:off x="6347829" y="2901637"/>
              <a:ext cx="198960" cy="417483"/>
            </a:xfrm>
            <a:prstGeom prst="rect">
              <a:avLst/>
            </a:prstGeom>
            <a:solidFill>
              <a:srgbClr val="0058AB">
                <a:alpha val="100000"/>
              </a:srgbClr>
            </a:solidFill>
          </p:spPr>
          <p:txBody>
            <a:bodyPr/>
            <a:lstStyle/>
            <a:p>
              <a:endParaRPr/>
            </a:p>
          </p:txBody>
        </p:sp>
        <p:sp>
          <p:nvSpPr>
            <p:cNvPr id="92" name="rc92"/>
            <p:cNvSpPr/>
            <p:nvPr/>
          </p:nvSpPr>
          <p:spPr>
            <a:xfrm>
              <a:off x="6347829" y="3319120"/>
              <a:ext cx="198960" cy="134441"/>
            </a:xfrm>
            <a:prstGeom prst="rect">
              <a:avLst/>
            </a:prstGeom>
            <a:solidFill>
              <a:srgbClr val="1CABE2">
                <a:alpha val="100000"/>
              </a:srgbClr>
            </a:solidFill>
          </p:spPr>
          <p:txBody>
            <a:bodyPr/>
            <a:lstStyle/>
            <a:p>
              <a:endParaRPr/>
            </a:p>
          </p:txBody>
        </p:sp>
        <p:sp>
          <p:nvSpPr>
            <p:cNvPr id="93" name="rc93"/>
            <p:cNvSpPr/>
            <p:nvPr/>
          </p:nvSpPr>
          <p:spPr>
            <a:xfrm>
              <a:off x="6568897" y="3360343"/>
              <a:ext cx="198960" cy="1265191"/>
            </a:xfrm>
            <a:prstGeom prst="rect">
              <a:avLst/>
            </a:prstGeom>
            <a:solidFill>
              <a:srgbClr val="80BD41">
                <a:alpha val="100000"/>
              </a:srgbClr>
            </a:solidFill>
          </p:spPr>
          <p:txBody>
            <a:bodyPr/>
            <a:lstStyle/>
            <a:p>
              <a:endParaRPr/>
            </a:p>
          </p:txBody>
        </p:sp>
        <p:sp>
          <p:nvSpPr>
            <p:cNvPr id="94" name="rc94"/>
            <p:cNvSpPr/>
            <p:nvPr/>
          </p:nvSpPr>
          <p:spPr>
            <a:xfrm>
              <a:off x="6568897" y="2874522"/>
              <a:ext cx="198960" cy="354359"/>
            </a:xfrm>
            <a:prstGeom prst="rect">
              <a:avLst/>
            </a:prstGeom>
            <a:solidFill>
              <a:srgbClr val="0058AB">
                <a:alpha val="100000"/>
              </a:srgbClr>
            </a:solidFill>
          </p:spPr>
          <p:txBody>
            <a:bodyPr/>
            <a:lstStyle/>
            <a:p>
              <a:endParaRPr/>
            </a:p>
          </p:txBody>
        </p:sp>
        <p:sp>
          <p:nvSpPr>
            <p:cNvPr id="95" name="rc95"/>
            <p:cNvSpPr/>
            <p:nvPr/>
          </p:nvSpPr>
          <p:spPr>
            <a:xfrm>
              <a:off x="6568897" y="3228882"/>
              <a:ext cx="198960" cy="131461"/>
            </a:xfrm>
            <a:prstGeom prst="rect">
              <a:avLst/>
            </a:prstGeom>
            <a:solidFill>
              <a:srgbClr val="1CABE2">
                <a:alpha val="100000"/>
              </a:srgbClr>
            </a:solidFill>
          </p:spPr>
          <p:txBody>
            <a:bodyPr/>
            <a:lstStyle/>
            <a:p>
              <a:endParaRPr/>
            </a:p>
          </p:txBody>
        </p:sp>
        <p:sp>
          <p:nvSpPr>
            <p:cNvPr id="96" name="rc96"/>
            <p:cNvSpPr/>
            <p:nvPr/>
          </p:nvSpPr>
          <p:spPr>
            <a:xfrm>
              <a:off x="6789965" y="3342441"/>
              <a:ext cx="198960" cy="1283093"/>
            </a:xfrm>
            <a:prstGeom prst="rect">
              <a:avLst/>
            </a:prstGeom>
            <a:solidFill>
              <a:srgbClr val="80BD41">
                <a:alpha val="100000"/>
              </a:srgbClr>
            </a:solidFill>
          </p:spPr>
          <p:txBody>
            <a:bodyPr/>
            <a:lstStyle/>
            <a:p>
              <a:endParaRPr/>
            </a:p>
          </p:txBody>
        </p:sp>
        <p:sp>
          <p:nvSpPr>
            <p:cNvPr id="97" name="rc97"/>
            <p:cNvSpPr/>
            <p:nvPr/>
          </p:nvSpPr>
          <p:spPr>
            <a:xfrm>
              <a:off x="6789965" y="2856982"/>
              <a:ext cx="198960" cy="344845"/>
            </a:xfrm>
            <a:prstGeom prst="rect">
              <a:avLst/>
            </a:prstGeom>
            <a:solidFill>
              <a:srgbClr val="0058AB">
                <a:alpha val="100000"/>
              </a:srgbClr>
            </a:solidFill>
          </p:spPr>
          <p:txBody>
            <a:bodyPr/>
            <a:lstStyle/>
            <a:p>
              <a:endParaRPr/>
            </a:p>
          </p:txBody>
        </p:sp>
        <p:sp>
          <p:nvSpPr>
            <p:cNvPr id="98" name="rc98"/>
            <p:cNvSpPr/>
            <p:nvPr/>
          </p:nvSpPr>
          <p:spPr>
            <a:xfrm>
              <a:off x="6789965" y="3201827"/>
              <a:ext cx="198960" cy="140614"/>
            </a:xfrm>
            <a:prstGeom prst="rect">
              <a:avLst/>
            </a:prstGeom>
            <a:solidFill>
              <a:srgbClr val="1CABE2">
                <a:alpha val="100000"/>
              </a:srgbClr>
            </a:solidFill>
          </p:spPr>
          <p:txBody>
            <a:bodyPr/>
            <a:lstStyle/>
            <a:p>
              <a:endParaRPr/>
            </a:p>
          </p:txBody>
        </p:sp>
        <p:sp>
          <p:nvSpPr>
            <p:cNvPr id="99" name="rc99"/>
            <p:cNvSpPr/>
            <p:nvPr/>
          </p:nvSpPr>
          <p:spPr>
            <a:xfrm>
              <a:off x="7011032" y="3326193"/>
              <a:ext cx="198960" cy="1299342"/>
            </a:xfrm>
            <a:prstGeom prst="rect">
              <a:avLst/>
            </a:prstGeom>
            <a:solidFill>
              <a:srgbClr val="80BD41">
                <a:alpha val="100000"/>
              </a:srgbClr>
            </a:solidFill>
          </p:spPr>
          <p:txBody>
            <a:bodyPr/>
            <a:lstStyle/>
            <a:p>
              <a:endParaRPr/>
            </a:p>
          </p:txBody>
        </p:sp>
        <p:sp>
          <p:nvSpPr>
            <p:cNvPr id="100" name="rc100"/>
            <p:cNvSpPr/>
            <p:nvPr/>
          </p:nvSpPr>
          <p:spPr>
            <a:xfrm>
              <a:off x="7011032" y="2836861"/>
              <a:ext cx="198960" cy="355200"/>
            </a:xfrm>
            <a:prstGeom prst="rect">
              <a:avLst/>
            </a:prstGeom>
            <a:solidFill>
              <a:srgbClr val="0058AB">
                <a:alpha val="100000"/>
              </a:srgbClr>
            </a:solidFill>
          </p:spPr>
          <p:txBody>
            <a:bodyPr/>
            <a:lstStyle/>
            <a:p>
              <a:endParaRPr/>
            </a:p>
          </p:txBody>
        </p:sp>
        <p:sp>
          <p:nvSpPr>
            <p:cNvPr id="101" name="rc101"/>
            <p:cNvSpPr/>
            <p:nvPr/>
          </p:nvSpPr>
          <p:spPr>
            <a:xfrm>
              <a:off x="7011032" y="3192061"/>
              <a:ext cx="198960" cy="134131"/>
            </a:xfrm>
            <a:prstGeom prst="rect">
              <a:avLst/>
            </a:prstGeom>
            <a:solidFill>
              <a:srgbClr val="1CABE2">
                <a:alpha val="100000"/>
              </a:srgbClr>
            </a:solidFill>
          </p:spPr>
          <p:txBody>
            <a:bodyPr/>
            <a:lstStyle/>
            <a:p>
              <a:endParaRPr/>
            </a:p>
          </p:txBody>
        </p:sp>
        <p:sp>
          <p:nvSpPr>
            <p:cNvPr id="102" name="rc102"/>
            <p:cNvSpPr/>
            <p:nvPr/>
          </p:nvSpPr>
          <p:spPr>
            <a:xfrm>
              <a:off x="7232100" y="2817514"/>
              <a:ext cx="198960" cy="304087"/>
            </a:xfrm>
            <a:prstGeom prst="rect">
              <a:avLst/>
            </a:prstGeom>
            <a:solidFill>
              <a:srgbClr val="F26A21">
                <a:alpha val="100000"/>
              </a:srgbClr>
            </a:solidFill>
          </p:spPr>
          <p:txBody>
            <a:bodyPr/>
            <a:lstStyle/>
            <a:p>
              <a:endParaRPr/>
            </a:p>
          </p:txBody>
        </p:sp>
        <p:sp>
          <p:nvSpPr>
            <p:cNvPr id="103" name="rc103"/>
            <p:cNvSpPr/>
            <p:nvPr/>
          </p:nvSpPr>
          <p:spPr>
            <a:xfrm>
              <a:off x="7232100" y="3121602"/>
              <a:ext cx="198960" cy="1503933"/>
            </a:xfrm>
            <a:prstGeom prst="rect">
              <a:avLst/>
            </a:prstGeom>
            <a:solidFill>
              <a:srgbClr val="FFC20E">
                <a:alpha val="100000"/>
              </a:srgbClr>
            </a:solidFill>
          </p:spPr>
          <p:txBody>
            <a:bodyPr/>
            <a:lstStyle/>
            <a:p>
              <a:endParaRPr/>
            </a:p>
          </p:txBody>
        </p:sp>
        <p:sp>
          <p:nvSpPr>
            <p:cNvPr id="104" name="rc104"/>
            <p:cNvSpPr/>
            <p:nvPr/>
          </p:nvSpPr>
          <p:spPr>
            <a:xfrm>
              <a:off x="7453168" y="2800208"/>
              <a:ext cx="198960" cy="260330"/>
            </a:xfrm>
            <a:prstGeom prst="rect">
              <a:avLst/>
            </a:prstGeom>
            <a:solidFill>
              <a:srgbClr val="F26A21">
                <a:alpha val="100000"/>
              </a:srgbClr>
            </a:solidFill>
          </p:spPr>
          <p:txBody>
            <a:bodyPr/>
            <a:lstStyle/>
            <a:p>
              <a:endParaRPr/>
            </a:p>
          </p:txBody>
        </p:sp>
        <p:sp>
          <p:nvSpPr>
            <p:cNvPr id="105" name="rc105"/>
            <p:cNvSpPr/>
            <p:nvPr/>
          </p:nvSpPr>
          <p:spPr>
            <a:xfrm>
              <a:off x="7453168" y="3060538"/>
              <a:ext cx="198960" cy="1564996"/>
            </a:xfrm>
            <a:prstGeom prst="rect">
              <a:avLst/>
            </a:prstGeom>
            <a:solidFill>
              <a:srgbClr val="FFC20E">
                <a:alpha val="100000"/>
              </a:srgbClr>
            </a:solidFill>
          </p:spPr>
          <p:txBody>
            <a:bodyPr/>
            <a:lstStyle/>
            <a:p>
              <a:endParaRPr/>
            </a:p>
          </p:txBody>
        </p:sp>
        <p:sp>
          <p:nvSpPr>
            <p:cNvPr id="106" name="rc106"/>
            <p:cNvSpPr/>
            <p:nvPr/>
          </p:nvSpPr>
          <p:spPr>
            <a:xfrm>
              <a:off x="7674236" y="2782151"/>
              <a:ext cx="198960" cy="222869"/>
            </a:xfrm>
            <a:prstGeom prst="rect">
              <a:avLst/>
            </a:prstGeom>
            <a:solidFill>
              <a:srgbClr val="F26A21">
                <a:alpha val="100000"/>
              </a:srgbClr>
            </a:solidFill>
          </p:spPr>
          <p:txBody>
            <a:bodyPr/>
            <a:lstStyle/>
            <a:p>
              <a:endParaRPr/>
            </a:p>
          </p:txBody>
        </p:sp>
        <p:sp>
          <p:nvSpPr>
            <p:cNvPr id="107" name="rc107"/>
            <p:cNvSpPr/>
            <p:nvPr/>
          </p:nvSpPr>
          <p:spPr>
            <a:xfrm>
              <a:off x="7674236" y="3005021"/>
              <a:ext cx="198960" cy="1620514"/>
            </a:xfrm>
            <a:prstGeom prst="rect">
              <a:avLst/>
            </a:prstGeom>
            <a:solidFill>
              <a:srgbClr val="FFC20E">
                <a:alpha val="100000"/>
              </a:srgbClr>
            </a:solidFill>
          </p:spPr>
          <p:txBody>
            <a:bodyPr/>
            <a:lstStyle/>
            <a:p>
              <a:endParaRPr/>
            </a:p>
          </p:txBody>
        </p:sp>
        <p:sp>
          <p:nvSpPr>
            <p:cNvPr id="108" name="rc108"/>
            <p:cNvSpPr/>
            <p:nvPr/>
          </p:nvSpPr>
          <p:spPr>
            <a:xfrm>
              <a:off x="7895303" y="2762057"/>
              <a:ext cx="198960" cy="190798"/>
            </a:xfrm>
            <a:prstGeom prst="rect">
              <a:avLst/>
            </a:prstGeom>
            <a:solidFill>
              <a:srgbClr val="F26A21">
                <a:alpha val="100000"/>
              </a:srgbClr>
            </a:solidFill>
          </p:spPr>
          <p:txBody>
            <a:bodyPr/>
            <a:lstStyle/>
            <a:p>
              <a:endParaRPr/>
            </a:p>
          </p:txBody>
        </p:sp>
        <p:sp>
          <p:nvSpPr>
            <p:cNvPr id="109" name="rc109"/>
            <p:cNvSpPr/>
            <p:nvPr/>
          </p:nvSpPr>
          <p:spPr>
            <a:xfrm>
              <a:off x="7895303" y="2952856"/>
              <a:ext cx="198960" cy="1672678"/>
            </a:xfrm>
            <a:prstGeom prst="rect">
              <a:avLst/>
            </a:prstGeom>
            <a:solidFill>
              <a:srgbClr val="FFC20E">
                <a:alpha val="100000"/>
              </a:srgbClr>
            </a:solidFill>
          </p:spPr>
          <p:txBody>
            <a:bodyPr/>
            <a:lstStyle/>
            <a:p>
              <a:endParaRPr/>
            </a:p>
          </p:txBody>
        </p:sp>
        <p:sp>
          <p:nvSpPr>
            <p:cNvPr id="110" name="rc110"/>
            <p:cNvSpPr/>
            <p:nvPr/>
          </p:nvSpPr>
          <p:spPr>
            <a:xfrm>
              <a:off x="8116371" y="2745971"/>
              <a:ext cx="198960" cy="163343"/>
            </a:xfrm>
            <a:prstGeom prst="rect">
              <a:avLst/>
            </a:prstGeom>
            <a:solidFill>
              <a:srgbClr val="F26A21">
                <a:alpha val="100000"/>
              </a:srgbClr>
            </a:solidFill>
          </p:spPr>
          <p:txBody>
            <a:bodyPr/>
            <a:lstStyle/>
            <a:p>
              <a:endParaRPr/>
            </a:p>
          </p:txBody>
        </p:sp>
        <p:sp>
          <p:nvSpPr>
            <p:cNvPr id="111" name="rc111"/>
            <p:cNvSpPr/>
            <p:nvPr/>
          </p:nvSpPr>
          <p:spPr>
            <a:xfrm>
              <a:off x="8116371" y="2909314"/>
              <a:ext cx="198960" cy="1716220"/>
            </a:xfrm>
            <a:prstGeom prst="rect">
              <a:avLst/>
            </a:prstGeom>
            <a:solidFill>
              <a:srgbClr val="FFC20E">
                <a:alpha val="100000"/>
              </a:srgbClr>
            </a:solidFill>
          </p:spPr>
          <p:txBody>
            <a:bodyPr/>
            <a:lstStyle/>
            <a:p>
              <a:endParaRPr/>
            </a:p>
          </p:txBody>
        </p:sp>
        <p:sp>
          <p:nvSpPr>
            <p:cNvPr id="112" name="pl112"/>
            <p:cNvSpPr/>
            <p:nvPr/>
          </p:nvSpPr>
          <p:spPr>
            <a:xfrm>
              <a:off x="1583821" y="1845258"/>
              <a:ext cx="5526691" cy="789461"/>
            </a:xfrm>
            <a:custGeom>
              <a:avLst/>
              <a:gdLst/>
              <a:ahLst/>
              <a:cxnLst/>
              <a:rect l="0" t="0" r="0" b="0"/>
              <a:pathLst>
                <a:path w="5526691" h="789461">
                  <a:moveTo>
                    <a:pt x="0" y="789461"/>
                  </a:moveTo>
                  <a:lnTo>
                    <a:pt x="221067" y="789461"/>
                  </a:lnTo>
                  <a:lnTo>
                    <a:pt x="442135" y="755137"/>
                  </a:lnTo>
                  <a:lnTo>
                    <a:pt x="663203" y="686488"/>
                  </a:lnTo>
                  <a:lnTo>
                    <a:pt x="884270" y="652163"/>
                  </a:lnTo>
                  <a:lnTo>
                    <a:pt x="1105338" y="549190"/>
                  </a:lnTo>
                  <a:lnTo>
                    <a:pt x="1326406" y="514866"/>
                  </a:lnTo>
                  <a:lnTo>
                    <a:pt x="1547473" y="411892"/>
                  </a:lnTo>
                  <a:lnTo>
                    <a:pt x="1768541" y="240270"/>
                  </a:lnTo>
                  <a:lnTo>
                    <a:pt x="1989609" y="0"/>
                  </a:lnTo>
                  <a:lnTo>
                    <a:pt x="2210676" y="240270"/>
                  </a:lnTo>
                  <a:lnTo>
                    <a:pt x="2431744" y="377568"/>
                  </a:lnTo>
                  <a:lnTo>
                    <a:pt x="2652812" y="411892"/>
                  </a:lnTo>
                  <a:lnTo>
                    <a:pt x="2873879" y="480541"/>
                  </a:lnTo>
                  <a:lnTo>
                    <a:pt x="3094947" y="480541"/>
                  </a:lnTo>
                  <a:lnTo>
                    <a:pt x="3316015" y="446217"/>
                  </a:lnTo>
                  <a:lnTo>
                    <a:pt x="3537082" y="205946"/>
                  </a:lnTo>
                  <a:lnTo>
                    <a:pt x="3758150" y="137297"/>
                  </a:lnTo>
                  <a:lnTo>
                    <a:pt x="3979218" y="68648"/>
                  </a:lnTo>
                  <a:lnTo>
                    <a:pt x="4200285" y="34324"/>
                  </a:lnTo>
                  <a:lnTo>
                    <a:pt x="4421353" y="102973"/>
                  </a:lnTo>
                  <a:lnTo>
                    <a:pt x="4642421" y="308919"/>
                  </a:lnTo>
                  <a:lnTo>
                    <a:pt x="4863488" y="171622"/>
                  </a:lnTo>
                  <a:lnTo>
                    <a:pt x="5084556" y="34324"/>
                  </a:lnTo>
                  <a:lnTo>
                    <a:pt x="5305624" y="0"/>
                  </a:lnTo>
                  <a:lnTo>
                    <a:pt x="5526691" y="34324"/>
                  </a:lnTo>
                </a:path>
              </a:pathLst>
            </a:custGeom>
            <a:ln w="27101" cap="flat">
              <a:solidFill>
                <a:srgbClr val="0058AB">
                  <a:alpha val="100000"/>
                </a:srgbClr>
              </a:solidFill>
              <a:prstDash val="solid"/>
              <a:round/>
            </a:ln>
          </p:spPr>
          <p:txBody>
            <a:bodyPr/>
            <a:lstStyle/>
            <a:p>
              <a:endParaRPr/>
            </a:p>
          </p:txBody>
        </p:sp>
        <p:sp>
          <p:nvSpPr>
            <p:cNvPr id="113" name="pl113"/>
            <p:cNvSpPr/>
            <p:nvPr/>
          </p:nvSpPr>
          <p:spPr>
            <a:xfrm>
              <a:off x="1583821" y="2085529"/>
              <a:ext cx="5526691" cy="1098381"/>
            </a:xfrm>
            <a:custGeom>
              <a:avLst/>
              <a:gdLst/>
              <a:ahLst/>
              <a:cxnLst/>
              <a:rect l="0" t="0" r="0" b="0"/>
              <a:pathLst>
                <a:path w="5526691" h="1098381">
                  <a:moveTo>
                    <a:pt x="0" y="1098381"/>
                  </a:moveTo>
                  <a:lnTo>
                    <a:pt x="221067" y="1098381"/>
                  </a:lnTo>
                  <a:lnTo>
                    <a:pt x="442135" y="1098381"/>
                  </a:lnTo>
                  <a:lnTo>
                    <a:pt x="663203" y="961083"/>
                  </a:lnTo>
                  <a:lnTo>
                    <a:pt x="884270" y="858110"/>
                  </a:lnTo>
                  <a:lnTo>
                    <a:pt x="1105338" y="720812"/>
                  </a:lnTo>
                  <a:lnTo>
                    <a:pt x="1326406" y="617839"/>
                  </a:lnTo>
                  <a:lnTo>
                    <a:pt x="1547473" y="514866"/>
                  </a:lnTo>
                  <a:lnTo>
                    <a:pt x="1768541" y="308919"/>
                  </a:lnTo>
                  <a:lnTo>
                    <a:pt x="1989609" y="102973"/>
                  </a:lnTo>
                  <a:lnTo>
                    <a:pt x="2210676" y="240270"/>
                  </a:lnTo>
                  <a:lnTo>
                    <a:pt x="2431744" y="411892"/>
                  </a:lnTo>
                  <a:lnTo>
                    <a:pt x="2652812" y="480541"/>
                  </a:lnTo>
                  <a:lnTo>
                    <a:pt x="2873879" y="480541"/>
                  </a:lnTo>
                  <a:lnTo>
                    <a:pt x="3094947" y="480541"/>
                  </a:lnTo>
                  <a:lnTo>
                    <a:pt x="3316015" y="480541"/>
                  </a:lnTo>
                  <a:lnTo>
                    <a:pt x="3537082" y="240270"/>
                  </a:lnTo>
                  <a:lnTo>
                    <a:pt x="3758150" y="171622"/>
                  </a:lnTo>
                  <a:lnTo>
                    <a:pt x="3979218" y="102973"/>
                  </a:lnTo>
                  <a:lnTo>
                    <a:pt x="4200285" y="0"/>
                  </a:lnTo>
                  <a:lnTo>
                    <a:pt x="4421353" y="137297"/>
                  </a:lnTo>
                  <a:lnTo>
                    <a:pt x="4642421" y="308919"/>
                  </a:lnTo>
                  <a:lnTo>
                    <a:pt x="4863488" y="205946"/>
                  </a:lnTo>
                  <a:lnTo>
                    <a:pt x="5084556" y="68648"/>
                  </a:lnTo>
                  <a:lnTo>
                    <a:pt x="5305624" y="34324"/>
                  </a:lnTo>
                  <a:lnTo>
                    <a:pt x="5526691" y="34324"/>
                  </a:lnTo>
                </a:path>
              </a:pathLst>
            </a:custGeom>
            <a:ln w="27101" cap="flat">
              <a:solidFill>
                <a:srgbClr val="80BD41">
                  <a:alpha val="100000"/>
                </a:srgbClr>
              </a:solidFill>
              <a:prstDash val="solid"/>
              <a:round/>
            </a:ln>
          </p:spPr>
          <p:txBody>
            <a:bodyPr/>
            <a:lstStyle/>
            <a:p>
              <a:endParaRPr/>
            </a:p>
          </p:txBody>
        </p:sp>
        <p:sp>
          <p:nvSpPr>
            <p:cNvPr id="114" name="tx114"/>
            <p:cNvSpPr/>
            <p:nvPr/>
          </p:nvSpPr>
          <p:spPr>
            <a:xfrm>
              <a:off x="1515493" y="24305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58</a:t>
              </a:r>
            </a:p>
          </p:txBody>
        </p:sp>
        <p:sp>
          <p:nvSpPr>
            <p:cNvPr id="115" name="tx115"/>
            <p:cNvSpPr/>
            <p:nvPr/>
          </p:nvSpPr>
          <p:spPr>
            <a:xfrm>
              <a:off x="2620831" y="21903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65</a:t>
              </a:r>
            </a:p>
          </p:txBody>
        </p:sp>
        <p:sp>
          <p:nvSpPr>
            <p:cNvPr id="116" name="tx116"/>
            <p:cNvSpPr/>
            <p:nvPr/>
          </p:nvSpPr>
          <p:spPr>
            <a:xfrm>
              <a:off x="3726170" y="188325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74</a:t>
              </a:r>
            </a:p>
          </p:txBody>
        </p:sp>
        <p:sp>
          <p:nvSpPr>
            <p:cNvPr id="117" name="tx117"/>
            <p:cNvSpPr/>
            <p:nvPr/>
          </p:nvSpPr>
          <p:spPr>
            <a:xfrm>
              <a:off x="4831508" y="208734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68</a:t>
              </a:r>
            </a:p>
          </p:txBody>
        </p:sp>
        <p:sp>
          <p:nvSpPr>
            <p:cNvPr id="118" name="tx118"/>
            <p:cNvSpPr/>
            <p:nvPr/>
          </p:nvSpPr>
          <p:spPr>
            <a:xfrm>
              <a:off x="5715779"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19" name="tx119"/>
            <p:cNvSpPr/>
            <p:nvPr/>
          </p:nvSpPr>
          <p:spPr>
            <a:xfrm>
              <a:off x="5936846" y="174409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78</a:t>
              </a:r>
            </a:p>
          </p:txBody>
        </p:sp>
        <p:sp>
          <p:nvSpPr>
            <p:cNvPr id="120" name="tx120"/>
            <p:cNvSpPr/>
            <p:nvPr/>
          </p:nvSpPr>
          <p:spPr>
            <a:xfrm>
              <a:off x="6157914" y="195154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72</a:t>
              </a:r>
            </a:p>
          </p:txBody>
        </p:sp>
        <p:sp>
          <p:nvSpPr>
            <p:cNvPr id="121" name="tx121"/>
            <p:cNvSpPr/>
            <p:nvPr/>
          </p:nvSpPr>
          <p:spPr>
            <a:xfrm>
              <a:off x="6378982" y="181274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76</a:t>
              </a:r>
            </a:p>
          </p:txBody>
        </p:sp>
        <p:sp>
          <p:nvSpPr>
            <p:cNvPr id="122" name="tx122"/>
            <p:cNvSpPr/>
            <p:nvPr/>
          </p:nvSpPr>
          <p:spPr>
            <a:xfrm>
              <a:off x="6600049"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6821117" y="164112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7042185"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1515493" y="325390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42</a:t>
              </a:r>
            </a:p>
          </p:txBody>
        </p:sp>
        <p:sp>
          <p:nvSpPr>
            <p:cNvPr id="126" name="tx126"/>
            <p:cNvSpPr/>
            <p:nvPr/>
          </p:nvSpPr>
          <p:spPr>
            <a:xfrm>
              <a:off x="2620831" y="287477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53</a:t>
              </a:r>
            </a:p>
          </p:txBody>
        </p:sp>
        <p:sp>
          <p:nvSpPr>
            <p:cNvPr id="127" name="tx127"/>
            <p:cNvSpPr/>
            <p:nvPr/>
          </p:nvSpPr>
          <p:spPr>
            <a:xfrm>
              <a:off x="3726170" y="239429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67</a:t>
              </a:r>
            </a:p>
          </p:txBody>
        </p:sp>
        <p:sp>
          <p:nvSpPr>
            <p:cNvPr id="128" name="tx128"/>
            <p:cNvSpPr/>
            <p:nvPr/>
          </p:nvSpPr>
          <p:spPr>
            <a:xfrm>
              <a:off x="4831508" y="263456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60</a:t>
              </a:r>
            </a:p>
          </p:txBody>
        </p:sp>
        <p:sp>
          <p:nvSpPr>
            <p:cNvPr id="129" name="tx129"/>
            <p:cNvSpPr/>
            <p:nvPr/>
          </p:nvSpPr>
          <p:spPr>
            <a:xfrm>
              <a:off x="5715779" y="215588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74</a:t>
              </a:r>
            </a:p>
          </p:txBody>
        </p:sp>
        <p:sp>
          <p:nvSpPr>
            <p:cNvPr id="130" name="tx130"/>
            <p:cNvSpPr/>
            <p:nvPr/>
          </p:nvSpPr>
          <p:spPr>
            <a:xfrm>
              <a:off x="5936846" y="22913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6157914" y="24629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2" name="tx132"/>
            <p:cNvSpPr/>
            <p:nvPr/>
          </p:nvSpPr>
          <p:spPr>
            <a:xfrm>
              <a:off x="6378982" y="2359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68</a:t>
              </a:r>
            </a:p>
          </p:txBody>
        </p:sp>
        <p:sp>
          <p:nvSpPr>
            <p:cNvPr id="133" name="tx133"/>
            <p:cNvSpPr/>
            <p:nvPr/>
          </p:nvSpPr>
          <p:spPr>
            <a:xfrm>
              <a:off x="6600049" y="22241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72</a:t>
              </a:r>
            </a:p>
          </p:txBody>
        </p:sp>
        <p:sp>
          <p:nvSpPr>
            <p:cNvPr id="134" name="tx134"/>
            <p:cNvSpPr/>
            <p:nvPr/>
          </p:nvSpPr>
          <p:spPr>
            <a:xfrm>
              <a:off x="6821117" y="218828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73</a:t>
              </a:r>
            </a:p>
          </p:txBody>
        </p:sp>
        <p:sp>
          <p:nvSpPr>
            <p:cNvPr id="135" name="tx135"/>
            <p:cNvSpPr/>
            <p:nvPr/>
          </p:nvSpPr>
          <p:spPr>
            <a:xfrm>
              <a:off x="7042185" y="218828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73</a:t>
              </a:r>
            </a:p>
          </p:txBody>
        </p:sp>
        <p:sp>
          <p:nvSpPr>
            <p:cNvPr id="136" name="tx136"/>
            <p:cNvSpPr/>
            <p:nvPr/>
          </p:nvSpPr>
          <p:spPr>
            <a:xfrm>
              <a:off x="1016593"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304628"/>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138" name="tx138"/>
            <p:cNvSpPr/>
            <p:nvPr/>
          </p:nvSpPr>
          <p:spPr>
            <a:xfrm>
              <a:off x="508103" y="2041150"/>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139" name="tx139"/>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45582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6115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6649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7183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7822"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5610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9824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1930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40348"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6144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104822" y="2771798"/>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59" name="tx159"/>
            <p:cNvSpPr/>
            <p:nvPr/>
          </p:nvSpPr>
          <p:spPr>
            <a:xfrm rot="5400000">
              <a:off x="8566395" y="275795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60" name="rc160"/>
            <p:cNvSpPr/>
            <p:nvPr/>
          </p:nvSpPr>
          <p:spPr>
            <a:xfrm>
              <a:off x="2008776" y="5504603"/>
              <a:ext cx="201456" cy="201456"/>
            </a:xfrm>
            <a:prstGeom prst="rect">
              <a:avLst/>
            </a:prstGeom>
            <a:solidFill>
              <a:srgbClr val="80BD41">
                <a:alpha val="100000"/>
              </a:srgbClr>
            </a:solidFill>
          </p:spPr>
          <p:txBody>
            <a:bodyPr/>
            <a:lstStyle/>
            <a:p>
              <a:endParaRPr/>
            </a:p>
          </p:txBody>
        </p:sp>
        <p:sp>
          <p:nvSpPr>
            <p:cNvPr id="161" name="rc161"/>
            <p:cNvSpPr/>
            <p:nvPr/>
          </p:nvSpPr>
          <p:spPr>
            <a:xfrm>
              <a:off x="2732213" y="5504603"/>
              <a:ext cx="201456" cy="201456"/>
            </a:xfrm>
            <a:prstGeom prst="rect">
              <a:avLst/>
            </a:prstGeom>
            <a:solidFill>
              <a:srgbClr val="1CABE2">
                <a:alpha val="100000"/>
              </a:srgbClr>
            </a:solidFill>
          </p:spPr>
          <p:txBody>
            <a:bodyPr/>
            <a:lstStyle/>
            <a:p>
              <a:endParaRPr/>
            </a:p>
          </p:txBody>
        </p:sp>
        <p:sp>
          <p:nvSpPr>
            <p:cNvPr id="162" name="rc162"/>
            <p:cNvSpPr/>
            <p:nvPr/>
          </p:nvSpPr>
          <p:spPr>
            <a:xfrm>
              <a:off x="3789552" y="5504603"/>
              <a:ext cx="201456" cy="201456"/>
            </a:xfrm>
            <a:prstGeom prst="rect">
              <a:avLst/>
            </a:prstGeom>
            <a:solidFill>
              <a:srgbClr val="0058AB">
                <a:alpha val="100000"/>
              </a:srgbClr>
            </a:solidFill>
          </p:spPr>
          <p:txBody>
            <a:bodyPr/>
            <a:lstStyle/>
            <a:p>
              <a:endParaRPr/>
            </a:p>
          </p:txBody>
        </p:sp>
        <p:sp>
          <p:nvSpPr>
            <p:cNvPr id="163" name="rc163"/>
            <p:cNvSpPr/>
            <p:nvPr/>
          </p:nvSpPr>
          <p:spPr>
            <a:xfrm>
              <a:off x="4777177" y="5504603"/>
              <a:ext cx="201456" cy="201456"/>
            </a:xfrm>
            <a:prstGeom prst="rect">
              <a:avLst/>
            </a:prstGeom>
            <a:solidFill>
              <a:srgbClr val="FFC20E">
                <a:alpha val="100000"/>
              </a:srgbClr>
            </a:solidFill>
          </p:spPr>
          <p:txBody>
            <a:bodyPr/>
            <a:lstStyle/>
            <a:p>
              <a:endParaRPr/>
            </a:p>
          </p:txBody>
        </p:sp>
        <p:sp>
          <p:nvSpPr>
            <p:cNvPr id="164" name="rc164"/>
            <p:cNvSpPr/>
            <p:nvPr/>
          </p:nvSpPr>
          <p:spPr>
            <a:xfrm>
              <a:off x="6525921" y="5504603"/>
              <a:ext cx="201456" cy="201456"/>
            </a:xfrm>
            <a:prstGeom prst="rect">
              <a:avLst/>
            </a:prstGeom>
            <a:solidFill>
              <a:srgbClr val="F26A21">
                <a:alpha val="100000"/>
              </a:srgbClr>
            </a:solidFill>
          </p:spPr>
          <p:txBody>
            <a:bodyPr/>
            <a:lstStyle/>
            <a:p>
              <a:endParaRPr/>
            </a:p>
          </p:txBody>
        </p:sp>
        <p:sp>
          <p:nvSpPr>
            <p:cNvPr id="165" name="tx165"/>
            <p:cNvSpPr/>
            <p:nvPr/>
          </p:nvSpPr>
          <p:spPr>
            <a:xfrm>
              <a:off x="2288821" y="5551852"/>
              <a:ext cx="364802"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DTC3</a:t>
              </a:r>
            </a:p>
          </p:txBody>
        </p:sp>
        <p:sp>
          <p:nvSpPr>
            <p:cNvPr id="166" name="tx166"/>
            <p:cNvSpPr/>
            <p:nvPr/>
          </p:nvSpPr>
          <p:spPr>
            <a:xfrm>
              <a:off x="3012258" y="5527568"/>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67" name="tx167"/>
            <p:cNvSpPr/>
            <p:nvPr/>
          </p:nvSpPr>
          <p:spPr>
            <a:xfrm>
              <a:off x="4069597" y="5553148"/>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68" name="tx168"/>
            <p:cNvSpPr/>
            <p:nvPr/>
          </p:nvSpPr>
          <p:spPr>
            <a:xfrm>
              <a:off x="5057222" y="5551852"/>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9" name="tx169"/>
            <p:cNvSpPr/>
            <p:nvPr/>
          </p:nvSpPr>
          <p:spPr>
            <a:xfrm>
              <a:off x="6805966" y="5553148"/>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0" name="pl170"/>
            <p:cNvSpPr/>
            <p:nvPr/>
          </p:nvSpPr>
          <p:spPr>
            <a:xfrm>
              <a:off x="3542007"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1" name="pl171"/>
            <p:cNvSpPr/>
            <p:nvPr/>
          </p:nvSpPr>
          <p:spPr>
            <a:xfrm>
              <a:off x="4956576"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2" name="tx172"/>
            <p:cNvSpPr/>
            <p:nvPr/>
          </p:nvSpPr>
          <p:spPr>
            <a:xfrm>
              <a:off x="3809106" y="6051096"/>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3" name="tx173"/>
            <p:cNvSpPr/>
            <p:nvPr/>
          </p:nvSpPr>
          <p:spPr>
            <a:xfrm>
              <a:off x="5223676" y="6050960"/>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4" name="tx174"/>
            <p:cNvSpPr/>
            <p:nvPr/>
          </p:nvSpPr>
          <p:spPr>
            <a:xfrm>
              <a:off x="1142791" y="398022"/>
              <a:ext cx="73651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a:t>
              </a:r>
            </a:p>
          </p:txBody>
        </p:sp>
        <p:sp>
          <p:nvSpPr>
            <p:cNvPr id="175" name="tx175"/>
            <p:cNvSpPr/>
            <p:nvPr/>
          </p:nvSpPr>
          <p:spPr>
            <a:xfrm>
              <a:off x="1142791" y="579074"/>
              <a:ext cx="738442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la DTC entre 2000 et 2025 et projections pour 2030 sur la base de l'objectif IA2030 , Western Africa</a:t>
              </a:r>
            </a:p>
          </p:txBody>
        </p:sp>
        <p:sp>
          <p:nvSpPr>
            <p:cNvPr id="176" name="tx176"/>
            <p:cNvSpPr/>
            <p:nvPr/>
          </p:nvSpPr>
          <p:spPr>
            <a:xfrm>
              <a:off x="4240342" y="63348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77" name="tx177"/>
            <p:cNvSpPr/>
            <p:nvPr/>
          </p:nvSpPr>
          <p:spPr>
            <a:xfrm>
              <a:off x="1251799" y="64478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sp>
          <p:nvSpPr>
            <p:cNvPr id="178" name="tx178"/>
            <p:cNvSpPr/>
            <p:nvPr/>
          </p:nvSpPr>
          <p:spPr>
            <a:xfrm>
              <a:off x="687215" y="6568567"/>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L'initiative IA2030 appelle tous les pays à réduire de moitié d'ici 2030 le nombre d'enfants n'ayant reçu aucune dose de vaccin en 2019. Ce graphique montre le nombre annuel d'enfants devant être vaccinés pour atteindre l'objectif fixé concernant les enfants n'ayant reçu aucune dose.
Western Africa On prévoit une augmentation modérée (400 000 à 1 million) du nombre de nourrissons survivants d’ici 2030. Par conséquent, le maintien de la couverture actuelle nécessite de vacciner un nombre croissant d’enfants.
Pour atteindre l’objectif « zéro dose » de l’IA2030, il faudra vacciner chaque année davantage d’enfants (~3,67 %) avec le DTP1. Cela nécessitera un renforcement des capacités des programmes de vaccination et du système de santé.</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92221" y="4644767"/>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92221" y="3948388"/>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92221" y="3252008"/>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92221" y="2555629"/>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92221" y="1859250"/>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192221" y="4992957"/>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2221" y="4296578"/>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92221" y="3600198"/>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92221" y="2903819"/>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92221" y="2207439"/>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65485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8675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11865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35054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58244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1434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04624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2781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51003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74193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97382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20572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43762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66952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90141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13331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36521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59711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82900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06090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29280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52469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75659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698849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22039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5228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61177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rc41"/>
            <p:cNvSpPr/>
            <p:nvPr/>
          </p:nvSpPr>
          <p:spPr>
            <a:xfrm>
              <a:off x="1550502" y="2186316"/>
              <a:ext cx="208707" cy="2806640"/>
            </a:xfrm>
            <a:prstGeom prst="rect">
              <a:avLst/>
            </a:prstGeom>
            <a:solidFill>
              <a:srgbClr val="0058AB">
                <a:alpha val="100000"/>
              </a:srgbClr>
            </a:solidFill>
          </p:spPr>
          <p:txBody>
            <a:bodyPr/>
            <a:lstStyle/>
            <a:p>
              <a:endParaRPr/>
            </a:p>
          </p:txBody>
        </p:sp>
        <p:sp>
          <p:nvSpPr>
            <p:cNvPr id="42" name="rc42"/>
            <p:cNvSpPr/>
            <p:nvPr/>
          </p:nvSpPr>
          <p:spPr>
            <a:xfrm>
              <a:off x="1782399" y="2064526"/>
              <a:ext cx="208707" cy="2928431"/>
            </a:xfrm>
            <a:prstGeom prst="rect">
              <a:avLst/>
            </a:prstGeom>
            <a:solidFill>
              <a:srgbClr val="0058AB">
                <a:alpha val="100000"/>
              </a:srgbClr>
            </a:solidFill>
          </p:spPr>
          <p:txBody>
            <a:bodyPr/>
            <a:lstStyle/>
            <a:p>
              <a:endParaRPr/>
            </a:p>
          </p:txBody>
        </p:sp>
        <p:sp>
          <p:nvSpPr>
            <p:cNvPr id="43" name="rc43"/>
            <p:cNvSpPr/>
            <p:nvPr/>
          </p:nvSpPr>
          <p:spPr>
            <a:xfrm>
              <a:off x="2014297" y="2069458"/>
              <a:ext cx="208707" cy="2923498"/>
            </a:xfrm>
            <a:prstGeom prst="rect">
              <a:avLst/>
            </a:prstGeom>
            <a:solidFill>
              <a:srgbClr val="0058AB">
                <a:alpha val="100000"/>
              </a:srgbClr>
            </a:solidFill>
          </p:spPr>
          <p:txBody>
            <a:bodyPr/>
            <a:lstStyle/>
            <a:p>
              <a:endParaRPr/>
            </a:p>
          </p:txBody>
        </p:sp>
        <p:sp>
          <p:nvSpPr>
            <p:cNvPr id="44" name="rc44"/>
            <p:cNvSpPr/>
            <p:nvPr/>
          </p:nvSpPr>
          <p:spPr>
            <a:xfrm>
              <a:off x="2246194" y="2132156"/>
              <a:ext cx="208707" cy="2860800"/>
            </a:xfrm>
            <a:prstGeom prst="rect">
              <a:avLst/>
            </a:prstGeom>
            <a:solidFill>
              <a:srgbClr val="0058AB">
                <a:alpha val="100000"/>
              </a:srgbClr>
            </a:solidFill>
          </p:spPr>
          <p:txBody>
            <a:bodyPr/>
            <a:lstStyle/>
            <a:p>
              <a:endParaRPr/>
            </a:p>
          </p:txBody>
        </p:sp>
        <p:sp>
          <p:nvSpPr>
            <p:cNvPr id="45" name="rc45"/>
            <p:cNvSpPr/>
            <p:nvPr/>
          </p:nvSpPr>
          <p:spPr>
            <a:xfrm>
              <a:off x="2478091" y="2179133"/>
              <a:ext cx="208707" cy="2813823"/>
            </a:xfrm>
            <a:prstGeom prst="rect">
              <a:avLst/>
            </a:prstGeom>
            <a:solidFill>
              <a:srgbClr val="0058AB">
                <a:alpha val="100000"/>
              </a:srgbClr>
            </a:solidFill>
          </p:spPr>
          <p:txBody>
            <a:bodyPr/>
            <a:lstStyle/>
            <a:p>
              <a:endParaRPr/>
            </a:p>
          </p:txBody>
        </p:sp>
        <p:sp>
          <p:nvSpPr>
            <p:cNvPr id="46" name="rc46"/>
            <p:cNvSpPr/>
            <p:nvPr/>
          </p:nvSpPr>
          <p:spPr>
            <a:xfrm>
              <a:off x="2709989" y="2283376"/>
              <a:ext cx="208707" cy="2709580"/>
            </a:xfrm>
            <a:prstGeom prst="rect">
              <a:avLst/>
            </a:prstGeom>
            <a:solidFill>
              <a:srgbClr val="0058AB">
                <a:alpha val="100000"/>
              </a:srgbClr>
            </a:solidFill>
          </p:spPr>
          <p:txBody>
            <a:bodyPr/>
            <a:lstStyle/>
            <a:p>
              <a:endParaRPr/>
            </a:p>
          </p:txBody>
        </p:sp>
        <p:sp>
          <p:nvSpPr>
            <p:cNvPr id="47" name="rc47"/>
            <p:cNvSpPr/>
            <p:nvPr/>
          </p:nvSpPr>
          <p:spPr>
            <a:xfrm>
              <a:off x="2941886" y="2345551"/>
              <a:ext cx="208707" cy="2647405"/>
            </a:xfrm>
            <a:prstGeom prst="rect">
              <a:avLst/>
            </a:prstGeom>
            <a:solidFill>
              <a:srgbClr val="0058AB">
                <a:alpha val="100000"/>
              </a:srgbClr>
            </a:solidFill>
          </p:spPr>
          <p:txBody>
            <a:bodyPr/>
            <a:lstStyle/>
            <a:p>
              <a:endParaRPr/>
            </a:p>
          </p:txBody>
        </p:sp>
        <p:sp>
          <p:nvSpPr>
            <p:cNvPr id="48" name="rc48"/>
            <p:cNvSpPr/>
            <p:nvPr/>
          </p:nvSpPr>
          <p:spPr>
            <a:xfrm>
              <a:off x="3173783" y="2485892"/>
              <a:ext cx="208707" cy="2507065"/>
            </a:xfrm>
            <a:prstGeom prst="rect">
              <a:avLst/>
            </a:prstGeom>
            <a:solidFill>
              <a:srgbClr val="0058AB">
                <a:alpha val="100000"/>
              </a:srgbClr>
            </a:solidFill>
          </p:spPr>
          <p:txBody>
            <a:bodyPr/>
            <a:lstStyle/>
            <a:p>
              <a:endParaRPr/>
            </a:p>
          </p:txBody>
        </p:sp>
        <p:sp>
          <p:nvSpPr>
            <p:cNvPr id="49" name="rc49"/>
            <p:cNvSpPr/>
            <p:nvPr/>
          </p:nvSpPr>
          <p:spPr>
            <a:xfrm>
              <a:off x="3405681" y="2867161"/>
              <a:ext cx="208707" cy="2125796"/>
            </a:xfrm>
            <a:prstGeom prst="rect">
              <a:avLst/>
            </a:prstGeom>
            <a:solidFill>
              <a:srgbClr val="0058AB">
                <a:alpha val="100000"/>
              </a:srgbClr>
            </a:solidFill>
          </p:spPr>
          <p:txBody>
            <a:bodyPr/>
            <a:lstStyle/>
            <a:p>
              <a:endParaRPr/>
            </a:p>
          </p:txBody>
        </p:sp>
        <p:sp>
          <p:nvSpPr>
            <p:cNvPr id="50" name="rc50"/>
            <p:cNvSpPr/>
            <p:nvPr/>
          </p:nvSpPr>
          <p:spPr>
            <a:xfrm>
              <a:off x="3637578" y="3367172"/>
              <a:ext cx="208707" cy="1625784"/>
            </a:xfrm>
            <a:prstGeom prst="rect">
              <a:avLst/>
            </a:prstGeom>
            <a:solidFill>
              <a:srgbClr val="0058AB">
                <a:alpha val="100000"/>
              </a:srgbClr>
            </a:solidFill>
          </p:spPr>
          <p:txBody>
            <a:bodyPr/>
            <a:lstStyle/>
            <a:p>
              <a:endParaRPr/>
            </a:p>
          </p:txBody>
        </p:sp>
        <p:sp>
          <p:nvSpPr>
            <p:cNvPr id="51" name="rc51"/>
            <p:cNvSpPr/>
            <p:nvPr/>
          </p:nvSpPr>
          <p:spPr>
            <a:xfrm>
              <a:off x="3869475" y="2718768"/>
              <a:ext cx="208707" cy="2274189"/>
            </a:xfrm>
            <a:prstGeom prst="rect">
              <a:avLst/>
            </a:prstGeom>
            <a:solidFill>
              <a:srgbClr val="0058AB">
                <a:alpha val="100000"/>
              </a:srgbClr>
            </a:solidFill>
          </p:spPr>
          <p:txBody>
            <a:bodyPr/>
            <a:lstStyle/>
            <a:p>
              <a:endParaRPr/>
            </a:p>
          </p:txBody>
        </p:sp>
        <p:sp>
          <p:nvSpPr>
            <p:cNvPr id="52" name="rc52"/>
            <p:cNvSpPr/>
            <p:nvPr/>
          </p:nvSpPr>
          <p:spPr>
            <a:xfrm>
              <a:off x="4101373" y="2377463"/>
              <a:ext cx="208707" cy="2615494"/>
            </a:xfrm>
            <a:prstGeom prst="rect">
              <a:avLst/>
            </a:prstGeom>
            <a:solidFill>
              <a:srgbClr val="0058AB">
                <a:alpha val="100000"/>
              </a:srgbClr>
            </a:solidFill>
          </p:spPr>
          <p:txBody>
            <a:bodyPr/>
            <a:lstStyle/>
            <a:p>
              <a:endParaRPr/>
            </a:p>
          </p:txBody>
        </p:sp>
        <p:sp>
          <p:nvSpPr>
            <p:cNvPr id="53" name="rc53"/>
            <p:cNvSpPr/>
            <p:nvPr/>
          </p:nvSpPr>
          <p:spPr>
            <a:xfrm>
              <a:off x="4333270" y="2194837"/>
              <a:ext cx="208707" cy="2798119"/>
            </a:xfrm>
            <a:prstGeom prst="rect">
              <a:avLst/>
            </a:prstGeom>
            <a:solidFill>
              <a:srgbClr val="0058AB">
                <a:alpha val="100000"/>
              </a:srgbClr>
            </a:solidFill>
          </p:spPr>
          <p:txBody>
            <a:bodyPr/>
            <a:lstStyle/>
            <a:p>
              <a:endParaRPr/>
            </a:p>
          </p:txBody>
        </p:sp>
        <p:sp>
          <p:nvSpPr>
            <p:cNvPr id="54" name="rc54"/>
            <p:cNvSpPr/>
            <p:nvPr/>
          </p:nvSpPr>
          <p:spPr>
            <a:xfrm>
              <a:off x="4565167" y="1967115"/>
              <a:ext cx="208707" cy="3025842"/>
            </a:xfrm>
            <a:prstGeom prst="rect">
              <a:avLst/>
            </a:prstGeom>
            <a:solidFill>
              <a:srgbClr val="0058AB">
                <a:alpha val="100000"/>
              </a:srgbClr>
            </a:solidFill>
          </p:spPr>
          <p:txBody>
            <a:bodyPr/>
            <a:lstStyle/>
            <a:p>
              <a:endParaRPr/>
            </a:p>
          </p:txBody>
        </p:sp>
        <p:sp>
          <p:nvSpPr>
            <p:cNvPr id="55" name="rc55"/>
            <p:cNvSpPr/>
            <p:nvPr/>
          </p:nvSpPr>
          <p:spPr>
            <a:xfrm>
              <a:off x="4797064" y="1959443"/>
              <a:ext cx="208707" cy="3033513"/>
            </a:xfrm>
            <a:prstGeom prst="rect">
              <a:avLst/>
            </a:prstGeom>
            <a:solidFill>
              <a:srgbClr val="0058AB">
                <a:alpha val="100000"/>
              </a:srgbClr>
            </a:solidFill>
          </p:spPr>
          <p:txBody>
            <a:bodyPr/>
            <a:lstStyle/>
            <a:p>
              <a:endParaRPr/>
            </a:p>
          </p:txBody>
        </p:sp>
        <p:sp>
          <p:nvSpPr>
            <p:cNvPr id="56" name="rc56"/>
            <p:cNvSpPr/>
            <p:nvPr/>
          </p:nvSpPr>
          <p:spPr>
            <a:xfrm>
              <a:off x="5028962" y="2042704"/>
              <a:ext cx="208707" cy="2950252"/>
            </a:xfrm>
            <a:prstGeom prst="rect">
              <a:avLst/>
            </a:prstGeom>
            <a:solidFill>
              <a:srgbClr val="0058AB">
                <a:alpha val="100000"/>
              </a:srgbClr>
            </a:solidFill>
          </p:spPr>
          <p:txBody>
            <a:bodyPr/>
            <a:lstStyle/>
            <a:p>
              <a:endParaRPr/>
            </a:p>
          </p:txBody>
        </p:sp>
        <p:sp>
          <p:nvSpPr>
            <p:cNvPr id="57" name="rc57"/>
            <p:cNvSpPr/>
            <p:nvPr/>
          </p:nvSpPr>
          <p:spPr>
            <a:xfrm>
              <a:off x="5260859" y="2707355"/>
              <a:ext cx="208707" cy="2285602"/>
            </a:xfrm>
            <a:prstGeom prst="rect">
              <a:avLst/>
            </a:prstGeom>
            <a:solidFill>
              <a:srgbClr val="0058AB">
                <a:alpha val="100000"/>
              </a:srgbClr>
            </a:solidFill>
          </p:spPr>
          <p:txBody>
            <a:bodyPr/>
            <a:lstStyle/>
            <a:p>
              <a:endParaRPr/>
            </a:p>
          </p:txBody>
        </p:sp>
        <p:sp>
          <p:nvSpPr>
            <p:cNvPr id="58" name="rc58"/>
            <p:cNvSpPr/>
            <p:nvPr/>
          </p:nvSpPr>
          <p:spPr>
            <a:xfrm>
              <a:off x="5492756" y="2882531"/>
              <a:ext cx="208707" cy="2110425"/>
            </a:xfrm>
            <a:prstGeom prst="rect">
              <a:avLst/>
            </a:prstGeom>
            <a:solidFill>
              <a:srgbClr val="0058AB">
                <a:alpha val="100000"/>
              </a:srgbClr>
            </a:solidFill>
          </p:spPr>
          <p:txBody>
            <a:bodyPr/>
            <a:lstStyle/>
            <a:p>
              <a:endParaRPr/>
            </a:p>
          </p:txBody>
        </p:sp>
        <p:sp>
          <p:nvSpPr>
            <p:cNvPr id="59" name="rc59"/>
            <p:cNvSpPr/>
            <p:nvPr/>
          </p:nvSpPr>
          <p:spPr>
            <a:xfrm>
              <a:off x="5724654" y="3061659"/>
              <a:ext cx="208707" cy="1931298"/>
            </a:xfrm>
            <a:prstGeom prst="rect">
              <a:avLst/>
            </a:prstGeom>
            <a:solidFill>
              <a:srgbClr val="0058AB">
                <a:alpha val="100000"/>
              </a:srgbClr>
            </a:solidFill>
          </p:spPr>
          <p:txBody>
            <a:bodyPr/>
            <a:lstStyle/>
            <a:p>
              <a:endParaRPr/>
            </a:p>
          </p:txBody>
        </p:sp>
        <p:sp>
          <p:nvSpPr>
            <p:cNvPr id="60" name="rc60"/>
            <p:cNvSpPr/>
            <p:nvPr/>
          </p:nvSpPr>
          <p:spPr>
            <a:xfrm>
              <a:off x="5956551" y="3192387"/>
              <a:ext cx="208707" cy="1800569"/>
            </a:xfrm>
            <a:prstGeom prst="rect">
              <a:avLst/>
            </a:prstGeom>
            <a:solidFill>
              <a:srgbClr val="0058AB">
                <a:alpha val="100000"/>
              </a:srgbClr>
            </a:solidFill>
          </p:spPr>
          <p:txBody>
            <a:bodyPr/>
            <a:lstStyle/>
            <a:p>
              <a:endParaRPr/>
            </a:p>
          </p:txBody>
        </p:sp>
        <p:sp>
          <p:nvSpPr>
            <p:cNvPr id="61" name="rc61"/>
            <p:cNvSpPr/>
            <p:nvPr/>
          </p:nvSpPr>
          <p:spPr>
            <a:xfrm>
              <a:off x="6188448" y="2976674"/>
              <a:ext cx="208707" cy="2016282"/>
            </a:xfrm>
            <a:prstGeom prst="rect">
              <a:avLst/>
            </a:prstGeom>
            <a:solidFill>
              <a:srgbClr val="0058AB">
                <a:alpha val="100000"/>
              </a:srgbClr>
            </a:solidFill>
          </p:spPr>
          <p:txBody>
            <a:bodyPr/>
            <a:lstStyle/>
            <a:p>
              <a:endParaRPr/>
            </a:p>
          </p:txBody>
        </p:sp>
        <p:sp>
          <p:nvSpPr>
            <p:cNvPr id="62" name="rc62"/>
            <p:cNvSpPr/>
            <p:nvPr/>
          </p:nvSpPr>
          <p:spPr>
            <a:xfrm>
              <a:off x="6420346" y="2389621"/>
              <a:ext cx="208707" cy="2603335"/>
            </a:xfrm>
            <a:prstGeom prst="rect">
              <a:avLst/>
            </a:prstGeom>
            <a:solidFill>
              <a:srgbClr val="0058AB">
                <a:alpha val="100000"/>
              </a:srgbClr>
            </a:solidFill>
          </p:spPr>
          <p:txBody>
            <a:bodyPr/>
            <a:lstStyle/>
            <a:p>
              <a:endParaRPr/>
            </a:p>
          </p:txBody>
        </p:sp>
        <p:sp>
          <p:nvSpPr>
            <p:cNvPr id="63" name="rc63"/>
            <p:cNvSpPr/>
            <p:nvPr/>
          </p:nvSpPr>
          <p:spPr>
            <a:xfrm>
              <a:off x="6652243" y="2691954"/>
              <a:ext cx="208707" cy="2301002"/>
            </a:xfrm>
            <a:prstGeom prst="rect">
              <a:avLst/>
            </a:prstGeom>
            <a:solidFill>
              <a:srgbClr val="0058AB">
                <a:alpha val="100000"/>
              </a:srgbClr>
            </a:solidFill>
          </p:spPr>
          <p:txBody>
            <a:bodyPr/>
            <a:lstStyle/>
            <a:p>
              <a:endParaRPr/>
            </a:p>
          </p:txBody>
        </p:sp>
        <p:sp>
          <p:nvSpPr>
            <p:cNvPr id="64" name="rc64"/>
            <p:cNvSpPr/>
            <p:nvPr/>
          </p:nvSpPr>
          <p:spPr>
            <a:xfrm>
              <a:off x="6884140" y="3039865"/>
              <a:ext cx="208707" cy="1953092"/>
            </a:xfrm>
            <a:prstGeom prst="rect">
              <a:avLst/>
            </a:prstGeom>
            <a:solidFill>
              <a:srgbClr val="0058AB">
                <a:alpha val="100000"/>
              </a:srgbClr>
            </a:solidFill>
          </p:spPr>
          <p:txBody>
            <a:bodyPr/>
            <a:lstStyle/>
            <a:p>
              <a:endParaRPr/>
            </a:p>
          </p:txBody>
        </p:sp>
        <p:sp>
          <p:nvSpPr>
            <p:cNvPr id="65" name="rc65"/>
            <p:cNvSpPr/>
            <p:nvPr/>
          </p:nvSpPr>
          <p:spPr>
            <a:xfrm>
              <a:off x="7116038" y="3092305"/>
              <a:ext cx="208707" cy="1900651"/>
            </a:xfrm>
            <a:prstGeom prst="rect">
              <a:avLst/>
            </a:prstGeom>
            <a:solidFill>
              <a:srgbClr val="0058AB">
                <a:alpha val="100000"/>
              </a:srgbClr>
            </a:solidFill>
          </p:spPr>
          <p:txBody>
            <a:bodyPr/>
            <a:lstStyle/>
            <a:p>
              <a:endParaRPr/>
            </a:p>
          </p:txBody>
        </p:sp>
        <p:sp>
          <p:nvSpPr>
            <p:cNvPr id="66" name="rc66"/>
            <p:cNvSpPr/>
            <p:nvPr/>
          </p:nvSpPr>
          <p:spPr>
            <a:xfrm>
              <a:off x="7347935" y="3035232"/>
              <a:ext cx="208707" cy="1957725"/>
            </a:xfrm>
            <a:prstGeom prst="rect">
              <a:avLst/>
            </a:prstGeom>
            <a:solidFill>
              <a:srgbClr val="0058AB">
                <a:alpha val="100000"/>
              </a:srgbClr>
            </a:solidFill>
          </p:spPr>
          <p:txBody>
            <a:bodyPr/>
            <a:lstStyle/>
            <a:p>
              <a:endParaRPr/>
            </a:p>
          </p:txBody>
        </p:sp>
        <p:sp>
          <p:nvSpPr>
            <p:cNvPr id="67" name="rc67"/>
            <p:cNvSpPr/>
            <p:nvPr/>
          </p:nvSpPr>
          <p:spPr>
            <a:xfrm>
              <a:off x="8507422" y="4092672"/>
              <a:ext cx="208707" cy="900284"/>
            </a:xfrm>
            <a:prstGeom prst="rect">
              <a:avLst/>
            </a:prstGeom>
            <a:solidFill>
              <a:srgbClr val="69DBFF">
                <a:alpha val="100000"/>
              </a:srgbClr>
            </a:solidFill>
          </p:spPr>
          <p:txBody>
            <a:bodyPr/>
            <a:lstStyle/>
            <a:p>
              <a:endParaRPr/>
            </a:p>
          </p:txBody>
        </p:sp>
        <p:sp>
          <p:nvSpPr>
            <p:cNvPr id="68" name="pl68"/>
            <p:cNvSpPr/>
            <p:nvPr/>
          </p:nvSpPr>
          <p:spPr>
            <a:xfrm>
              <a:off x="6292802" y="3192387"/>
              <a:ext cx="2318973" cy="900284"/>
            </a:xfrm>
            <a:custGeom>
              <a:avLst/>
              <a:gdLst/>
              <a:ahLst/>
              <a:cxnLst/>
              <a:rect l="0" t="0" r="0" b="0"/>
              <a:pathLst>
                <a:path w="2318973" h="900284">
                  <a:moveTo>
                    <a:pt x="0" y="0"/>
                  </a:moveTo>
                  <a:lnTo>
                    <a:pt x="231897" y="90028"/>
                  </a:lnTo>
                  <a:lnTo>
                    <a:pt x="463794" y="180056"/>
                  </a:lnTo>
                  <a:lnTo>
                    <a:pt x="695691" y="270085"/>
                  </a:lnTo>
                  <a:lnTo>
                    <a:pt x="927589" y="360113"/>
                  </a:lnTo>
                  <a:lnTo>
                    <a:pt x="1159486" y="450142"/>
                  </a:lnTo>
                  <a:lnTo>
                    <a:pt x="1391383" y="540170"/>
                  </a:lnTo>
                  <a:lnTo>
                    <a:pt x="1623281" y="630199"/>
                  </a:lnTo>
                  <a:lnTo>
                    <a:pt x="1855178" y="720227"/>
                  </a:lnTo>
                  <a:lnTo>
                    <a:pt x="2087075" y="810256"/>
                  </a:lnTo>
                  <a:lnTo>
                    <a:pt x="2318973" y="900284"/>
                  </a:lnTo>
                </a:path>
              </a:pathLst>
            </a:custGeom>
            <a:ln w="20325" cap="flat">
              <a:solidFill>
                <a:srgbClr val="000000">
                  <a:alpha val="100000"/>
                </a:srgbClr>
              </a:solidFill>
              <a:prstDash val="solid"/>
              <a:round/>
            </a:ln>
          </p:spPr>
          <p:txBody>
            <a:bodyPr/>
            <a:lstStyle/>
            <a:p>
              <a:endParaRPr/>
            </a:p>
          </p:txBody>
        </p:sp>
        <p:sp>
          <p:nvSpPr>
            <p:cNvPr id="69" name="pt69"/>
            <p:cNvSpPr/>
            <p:nvPr/>
          </p:nvSpPr>
          <p:spPr>
            <a:xfrm>
              <a:off x="6261201" y="316078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493098" y="325081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724996" y="334084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6956893" y="34308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188790" y="352090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420687" y="361092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652585" y="370095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7884482" y="379098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116379" y="388101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348277" y="397104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pt79"/>
            <p:cNvSpPr/>
            <p:nvPr/>
          </p:nvSpPr>
          <p:spPr>
            <a:xfrm>
              <a:off x="8580174" y="40610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80" name="tx80"/>
            <p:cNvSpPr/>
            <p:nvPr/>
          </p:nvSpPr>
          <p:spPr>
            <a:xfrm>
              <a:off x="4766903" y="1657663"/>
              <a:ext cx="732824"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Western Africa</a:t>
              </a:r>
            </a:p>
          </p:txBody>
        </p:sp>
        <p:sp>
          <p:nvSpPr>
            <p:cNvPr id="81" name="tx81"/>
            <p:cNvSpPr/>
            <p:nvPr/>
          </p:nvSpPr>
          <p:spPr>
            <a:xfrm rot="-5400000">
              <a:off x="149841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2" name="tx82"/>
            <p:cNvSpPr/>
            <p:nvPr/>
          </p:nvSpPr>
          <p:spPr>
            <a:xfrm rot="-5400000">
              <a:off x="173030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83" name="tx83"/>
            <p:cNvSpPr/>
            <p:nvPr/>
          </p:nvSpPr>
          <p:spPr>
            <a:xfrm rot="-5400000">
              <a:off x="196220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84" name="tx84"/>
            <p:cNvSpPr/>
            <p:nvPr/>
          </p:nvSpPr>
          <p:spPr>
            <a:xfrm rot="-5400000">
              <a:off x="2194067"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85" name="tx85"/>
            <p:cNvSpPr/>
            <p:nvPr/>
          </p:nvSpPr>
          <p:spPr>
            <a:xfrm rot="-5400000">
              <a:off x="242599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86" name="tx86"/>
            <p:cNvSpPr/>
            <p:nvPr/>
          </p:nvSpPr>
          <p:spPr>
            <a:xfrm rot="-5400000">
              <a:off x="265789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7" name="tx87"/>
            <p:cNvSpPr/>
            <p:nvPr/>
          </p:nvSpPr>
          <p:spPr>
            <a:xfrm rot="-5400000">
              <a:off x="288979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88" name="tx88"/>
            <p:cNvSpPr/>
            <p:nvPr/>
          </p:nvSpPr>
          <p:spPr>
            <a:xfrm rot="-5400000">
              <a:off x="312169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89" name="tx89"/>
            <p:cNvSpPr/>
            <p:nvPr/>
          </p:nvSpPr>
          <p:spPr>
            <a:xfrm rot="-5400000">
              <a:off x="335358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90" name="tx90"/>
            <p:cNvSpPr/>
            <p:nvPr/>
          </p:nvSpPr>
          <p:spPr>
            <a:xfrm rot="-5400000">
              <a:off x="358548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91" name="tx91"/>
            <p:cNvSpPr/>
            <p:nvPr/>
          </p:nvSpPr>
          <p:spPr>
            <a:xfrm rot="-5400000">
              <a:off x="381738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404928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93" name="tx93"/>
            <p:cNvSpPr/>
            <p:nvPr/>
          </p:nvSpPr>
          <p:spPr>
            <a:xfrm rot="-5400000">
              <a:off x="428117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94" name="tx94"/>
            <p:cNvSpPr/>
            <p:nvPr/>
          </p:nvSpPr>
          <p:spPr>
            <a:xfrm rot="-5400000">
              <a:off x="4513041"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95" name="tx95"/>
            <p:cNvSpPr/>
            <p:nvPr/>
          </p:nvSpPr>
          <p:spPr>
            <a:xfrm rot="-5400000">
              <a:off x="474497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96" name="tx96"/>
            <p:cNvSpPr/>
            <p:nvPr/>
          </p:nvSpPr>
          <p:spPr>
            <a:xfrm rot="-5400000">
              <a:off x="497686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52087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98" name="tx98"/>
            <p:cNvSpPr/>
            <p:nvPr/>
          </p:nvSpPr>
          <p:spPr>
            <a:xfrm rot="-5400000">
              <a:off x="544066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9" name="tx99"/>
            <p:cNvSpPr/>
            <p:nvPr/>
          </p:nvSpPr>
          <p:spPr>
            <a:xfrm rot="-5400000">
              <a:off x="567256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00" name="tx100"/>
            <p:cNvSpPr/>
            <p:nvPr/>
          </p:nvSpPr>
          <p:spPr>
            <a:xfrm rot="-5400000">
              <a:off x="590445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613635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2" name="tx102"/>
            <p:cNvSpPr/>
            <p:nvPr/>
          </p:nvSpPr>
          <p:spPr>
            <a:xfrm rot="-5400000">
              <a:off x="636825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3" name="tx103"/>
            <p:cNvSpPr/>
            <p:nvPr/>
          </p:nvSpPr>
          <p:spPr>
            <a:xfrm rot="-5400000">
              <a:off x="660015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4" name="tx104"/>
            <p:cNvSpPr/>
            <p:nvPr/>
          </p:nvSpPr>
          <p:spPr>
            <a:xfrm rot="-5400000">
              <a:off x="6832014"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706394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729584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7" name="tx107"/>
            <p:cNvSpPr/>
            <p:nvPr/>
          </p:nvSpPr>
          <p:spPr>
            <a:xfrm rot="-5400000">
              <a:off x="845529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2030</a:t>
              </a:r>
            </a:p>
          </p:txBody>
        </p:sp>
        <p:sp>
          <p:nvSpPr>
            <p:cNvPr id="108" name="tx108"/>
            <p:cNvSpPr/>
            <p:nvPr/>
          </p:nvSpPr>
          <p:spPr>
            <a:xfrm>
              <a:off x="1051896" y="494084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8103" y="4226386"/>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1,000,000</a:t>
              </a:r>
            </a:p>
          </p:txBody>
        </p:sp>
        <p:sp>
          <p:nvSpPr>
            <p:cNvPr id="110" name="tx110"/>
            <p:cNvSpPr/>
            <p:nvPr/>
          </p:nvSpPr>
          <p:spPr>
            <a:xfrm>
              <a:off x="508103" y="3530007"/>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2,000,000</a:t>
              </a:r>
            </a:p>
          </p:txBody>
        </p:sp>
        <p:sp>
          <p:nvSpPr>
            <p:cNvPr id="111" name="tx111"/>
            <p:cNvSpPr/>
            <p:nvPr/>
          </p:nvSpPr>
          <p:spPr>
            <a:xfrm>
              <a:off x="508103" y="2833628"/>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3,000,000</a:t>
              </a:r>
            </a:p>
          </p:txBody>
        </p:sp>
        <p:sp>
          <p:nvSpPr>
            <p:cNvPr id="112" name="tx112"/>
            <p:cNvSpPr/>
            <p:nvPr/>
          </p:nvSpPr>
          <p:spPr>
            <a:xfrm>
              <a:off x="508103" y="2137248"/>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4,000,000</a:t>
              </a:r>
            </a:p>
          </p:txBody>
        </p:sp>
        <p:sp>
          <p:nvSpPr>
            <p:cNvPr id="113" name="tx113"/>
            <p:cNvSpPr/>
            <p:nvPr/>
          </p:nvSpPr>
          <p:spPr>
            <a:xfrm rot="-5400000">
              <a:off x="-541323" y="3424529"/>
              <a:ext cx="186712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à dose zéro</a:t>
              </a:r>
            </a:p>
          </p:txBody>
        </p:sp>
        <p:sp>
          <p:nvSpPr>
            <p:cNvPr id="114" name="rc114"/>
            <p:cNvSpPr/>
            <p:nvPr/>
          </p:nvSpPr>
          <p:spPr>
            <a:xfrm>
              <a:off x="3043676" y="5900002"/>
              <a:ext cx="201456" cy="201456"/>
            </a:xfrm>
            <a:prstGeom prst="rect">
              <a:avLst/>
            </a:prstGeom>
            <a:solidFill>
              <a:srgbClr val="0058AB">
                <a:alpha val="100000"/>
              </a:srgbClr>
            </a:solidFill>
          </p:spPr>
          <p:txBody>
            <a:bodyPr/>
            <a:lstStyle/>
            <a:p>
              <a:endParaRPr/>
            </a:p>
          </p:txBody>
        </p:sp>
        <p:sp>
          <p:nvSpPr>
            <p:cNvPr id="115" name="rc115"/>
            <p:cNvSpPr/>
            <p:nvPr/>
          </p:nvSpPr>
          <p:spPr>
            <a:xfrm>
              <a:off x="4054493" y="5900002"/>
              <a:ext cx="201456" cy="201456"/>
            </a:xfrm>
            <a:prstGeom prst="rect">
              <a:avLst/>
            </a:prstGeom>
            <a:solidFill>
              <a:srgbClr val="69DBFF">
                <a:alpha val="100000"/>
              </a:srgbClr>
            </a:solidFill>
          </p:spPr>
          <p:txBody>
            <a:bodyPr/>
            <a:lstStyle/>
            <a:p>
              <a:endParaRPr/>
            </a:p>
          </p:txBody>
        </p:sp>
        <p:sp>
          <p:nvSpPr>
            <p:cNvPr id="116" name="tx116"/>
            <p:cNvSpPr/>
            <p:nvPr/>
          </p:nvSpPr>
          <p:spPr>
            <a:xfrm>
              <a:off x="3323721" y="5949093"/>
              <a:ext cx="6521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Estimation</a:t>
              </a:r>
            </a:p>
          </p:txBody>
        </p:sp>
        <p:sp>
          <p:nvSpPr>
            <p:cNvPr id="117" name="tx117"/>
            <p:cNvSpPr/>
            <p:nvPr/>
          </p:nvSpPr>
          <p:spPr>
            <a:xfrm>
              <a:off x="4334538" y="5948411"/>
              <a:ext cx="1537723" cy="10231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cible à dose zéro</a:t>
              </a:r>
            </a:p>
          </p:txBody>
        </p:sp>
        <p:sp>
          <p:nvSpPr>
            <p:cNvPr id="118" name="pl118"/>
            <p:cNvSpPr/>
            <p:nvPr/>
          </p:nvSpPr>
          <p:spPr>
            <a:xfrm>
              <a:off x="6172563" y="6000730"/>
              <a:ext cx="175564" cy="0"/>
            </a:xfrm>
            <a:custGeom>
              <a:avLst/>
              <a:gdLst/>
              <a:ahLst/>
              <a:cxnLst/>
              <a:rect l="0" t="0" r="0" b="0"/>
              <a:pathLst>
                <a:path w="175564">
                  <a:moveTo>
                    <a:pt x="0" y="0"/>
                  </a:moveTo>
                  <a:lnTo>
                    <a:pt x="175564" y="0"/>
                  </a:lnTo>
                </a:path>
              </a:pathLst>
            </a:custGeom>
            <a:ln w="20325" cap="flat">
              <a:solidFill>
                <a:srgbClr val="000000">
                  <a:alpha val="100000"/>
                </a:srgbClr>
              </a:solidFill>
              <a:prstDash val="solid"/>
              <a:round/>
            </a:ln>
          </p:spPr>
          <p:txBody>
            <a:bodyPr/>
            <a:lstStyle/>
            <a:p>
              <a:endParaRPr/>
            </a:p>
          </p:txBody>
        </p:sp>
        <p:sp>
          <p:nvSpPr>
            <p:cNvPr id="119" name="pt119"/>
            <p:cNvSpPr/>
            <p:nvPr/>
          </p:nvSpPr>
          <p:spPr>
            <a:xfrm>
              <a:off x="6228744" y="5969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120" name="tx120"/>
            <p:cNvSpPr/>
            <p:nvPr/>
          </p:nvSpPr>
          <p:spPr>
            <a:xfrm>
              <a:off x="6439663" y="5949025"/>
              <a:ext cx="792292"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Jalon annuel</a:t>
              </a:r>
            </a:p>
          </p:txBody>
        </p:sp>
        <p:sp>
          <p:nvSpPr>
            <p:cNvPr id="121" name="tx121"/>
            <p:cNvSpPr/>
            <p:nvPr/>
          </p:nvSpPr>
          <p:spPr>
            <a:xfrm>
              <a:off x="1166027" y="1330710"/>
              <a:ext cx="793457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ne recevant aucune dose, 2000-2025 et objectif pour 2030, Western Africa</a:t>
              </a:r>
            </a:p>
          </p:txBody>
        </p:sp>
        <p:sp>
          <p:nvSpPr>
            <p:cNvPr id="122" name="tx122"/>
            <p:cNvSpPr/>
            <p:nvPr/>
          </p:nvSpPr>
          <p:spPr>
            <a:xfrm>
              <a:off x="9074410" y="6329636"/>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23" name="tx123"/>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4" name="tx124"/>
            <p:cNvSpPr/>
            <p:nvPr/>
          </p:nvSpPr>
          <p:spPr>
            <a:xfrm>
              <a:off x="1260051" y="6466154"/>
              <a:ext cx="78143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le nombre d'enfants n'ayant reçu aucune dose en 2019 d'ici 2030.</a:t>
              </a:r>
            </a:p>
          </p:txBody>
        </p:sp>
        <p:sp>
          <p:nvSpPr>
            <p:cNvPr id="125" name="tx125"/>
            <p:cNvSpPr/>
            <p:nvPr/>
          </p:nvSpPr>
          <p:spPr>
            <a:xfrm>
              <a:off x="1853448" y="6586855"/>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 Programme de vaccination 2030 (IA2030)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2025, le nombre d'enfants n'ayant reçu aucune dose était supérieur d'environ 45 % à l'objectif intermédiaire annuel fixé pour atteindre la cible.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nombre d’enfants n’ayant reçu aucune dose dépassait de 45 % l’objectif intermédiaire annuel fixé par l’IA2030, ce qui compromettait sérieusement la réalisation de l’objectif de 2030 en l’absence de mesures accélérées.</a:t>
            </a:r>
          </a:p>
        </p:txBody>
      </p:sp>
      <p:grpSp>
        <p:nvGrpSpPr>
          <p:cNvPr id="128" name="Group 127"/>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0"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898397" y="4584760"/>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161255" y="4584760"/>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424112" y="4584760"/>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686970" y="4584760"/>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949828" y="4584760"/>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212685" y="4584760"/>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475543" y="4584760"/>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738401" y="4584760"/>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001258" y="4584760"/>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264116" y="4584760"/>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526973" y="4584760"/>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789831" y="4584760"/>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052689" y="4584760"/>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315546" y="4584760"/>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578404" y="4584760"/>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841262" y="4584760"/>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104119" y="4584760"/>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366977" y="4584760"/>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629834" y="4584760"/>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92692" y="4584760"/>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55550" y="4584760"/>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18407" y="4584760"/>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681265" y="4584760"/>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44123" y="4584760"/>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06980" y="4584760"/>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69838" y="4584760"/>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898397" y="1506155"/>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161255" y="1506155"/>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424112" y="1506155"/>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686970" y="1506155"/>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949828" y="1506155"/>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212685" y="1506155"/>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475543" y="1506155"/>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738401" y="1506155"/>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001258"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264116"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526973"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789831"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052689" y="150615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315546" y="150615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578404"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841262"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104119"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366977"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629834"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92692"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55550"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18407"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681265"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44123"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06980"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69838"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898397" y="2625648"/>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161255" y="2625648"/>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424112" y="2625648"/>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686970" y="2625648"/>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949828" y="2625648"/>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212685" y="2625648"/>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475543" y="2625648"/>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738401" y="2625648"/>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001258" y="2625648"/>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264116" y="2625648"/>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526973" y="2625648"/>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789831" y="2625648"/>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052689" y="2625648"/>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315546" y="2625648"/>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578404" y="2625648"/>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841262" y="2625648"/>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104119" y="2625648"/>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366977" y="2625648"/>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629834" y="2625648"/>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92692" y="2625648"/>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55550" y="2625648"/>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18407" y="2625648"/>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681265" y="2625648"/>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44123" y="2625648"/>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06980" y="2625648"/>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69838" y="2625648"/>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898397" y="4025013"/>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161255" y="4025013"/>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424112" y="4025013"/>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686970" y="4025013"/>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949828" y="4025013"/>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212685" y="4025013"/>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75543" y="4025013"/>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738401" y="4025013"/>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001258" y="4025013"/>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264116" y="4025013"/>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526973" y="4025013"/>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789831" y="4025013"/>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052689" y="4025013"/>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315546" y="4025013"/>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578404" y="4025013"/>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841262" y="4025013"/>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104119" y="4025013"/>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366977" y="4025013"/>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629834" y="4025013"/>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892692" y="4025013"/>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155550" y="4025013"/>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418407" y="4025013"/>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681265" y="4025013"/>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44123" y="4025013"/>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06980" y="4025013"/>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69838" y="4025013"/>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898397" y="4304887"/>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161255" y="4304887"/>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424112" y="4304887"/>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686970" y="4304887"/>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949828" y="4304887"/>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212685" y="4304887"/>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475543" y="4304887"/>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738401" y="4304887"/>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001258" y="4304887"/>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264116" y="4304887"/>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526973" y="4304887"/>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789831" y="4304887"/>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052689" y="4304887"/>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315546" y="4304887"/>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578404" y="4304887"/>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841262" y="4304887"/>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104119" y="4304887"/>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366977" y="4304887"/>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629834" y="4304887"/>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892692" y="4304887"/>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155550" y="4304887"/>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418407" y="4304887"/>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681265" y="4304887"/>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44123" y="4304887"/>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06980" y="4304887"/>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69838" y="4304887"/>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898397" y="1226282"/>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161255" y="1226282"/>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424112" y="1226282"/>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686970" y="1226282"/>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949828" y="1226282"/>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212685" y="1226282"/>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475543" y="1226282"/>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738401" y="1226282"/>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001258" y="1226282"/>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264116" y="1226282"/>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526973" y="1226282"/>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789831" y="1226282"/>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052689" y="1226282"/>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315546" y="1226282"/>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578404" y="1226282"/>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841262" y="1226282"/>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104119" y="1226282"/>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366977" y="1226282"/>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629834" y="1226282"/>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892692" y="1226282"/>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155550" y="1226282"/>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418407" y="1226282"/>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681265" y="1226282"/>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44123" y="1226282"/>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06980" y="1226282"/>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69838" y="1226282"/>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898397" y="5144506"/>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161255" y="5144506"/>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424112" y="5144506"/>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686970" y="5144506"/>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949828" y="5144506"/>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212685" y="5144506"/>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475543" y="5144506"/>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738401" y="5144506"/>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001258" y="5144506"/>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264116" y="5144506"/>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526973" y="5144506"/>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789831" y="5144506"/>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052689" y="5144506"/>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315546" y="5144506"/>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578404" y="5144506"/>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841262" y="5144506"/>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104119" y="5144506"/>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366977" y="5144506"/>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629834" y="5144506"/>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892692" y="5144506"/>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155550" y="5144506"/>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418407" y="5144506"/>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681265" y="5144506"/>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44123" y="5144506"/>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06980" y="5144506"/>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69838" y="5144506"/>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898397" y="3465267"/>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161255" y="3465267"/>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424112" y="3465267"/>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686970" y="3465267"/>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949828" y="3465267"/>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212685" y="3465267"/>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475543" y="3465267"/>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738401" y="3465267"/>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001258" y="3465267"/>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264116" y="3465267"/>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526973" y="3465267"/>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789831" y="3465267"/>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052689" y="3465267"/>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315546" y="3465267"/>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578404" y="3465267"/>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841262" y="3465267"/>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104119" y="3465267"/>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66977" y="3465267"/>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629834" y="3465267"/>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92692" y="3465267"/>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155550" y="3465267"/>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418407" y="3465267"/>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681265" y="3465267"/>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44123" y="3465267"/>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06980" y="3465267"/>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69838" y="3465267"/>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1898397" y="3185394"/>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161255" y="3185394"/>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424112" y="3185394"/>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686970" y="3185394"/>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2949828" y="3185394"/>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212685" y="3185394"/>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475543" y="3185394"/>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738401" y="3185394"/>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001258" y="3185394"/>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264116" y="3185394"/>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526973" y="3185394"/>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789831" y="3185394"/>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052689" y="3185394"/>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315546" y="3185394"/>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578404" y="3185394"/>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841262" y="3185394"/>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104119" y="3185394"/>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366977" y="3185394"/>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629834" y="3185394"/>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92692" y="3185394"/>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155550" y="3185394"/>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18407" y="3185394"/>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681265" y="3185394"/>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44123" y="3185394"/>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06980" y="3185394"/>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69838" y="3185394"/>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1898397" y="3745140"/>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161255" y="3745140"/>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424112" y="3745140"/>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686970" y="3745140"/>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2949828" y="3745140"/>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212685" y="3745140"/>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475543" y="3745140"/>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738401" y="3745140"/>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001258" y="3745140"/>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264116" y="3745140"/>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526973" y="3745140"/>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789831" y="3745140"/>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052689" y="3745140"/>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315546" y="3745140"/>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578404" y="3745140"/>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841262" y="3745140"/>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104119" y="3745140"/>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366977" y="3745140"/>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629834" y="3745140"/>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892692" y="3745140"/>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155550" y="3745140"/>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18407" y="3745140"/>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681265" y="3745140"/>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44123" y="3745140"/>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06980" y="3745140"/>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69838" y="3745140"/>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1898397" y="1786028"/>
              <a:ext cx="262857" cy="279873"/>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161255" y="1786028"/>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424112" y="1786028"/>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686970" y="1786028"/>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2949828" y="1786028"/>
              <a:ext cx="262857" cy="27987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212685" y="1786028"/>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475543" y="1786028"/>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738401" y="1786028"/>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001258" y="1786028"/>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264116" y="1786028"/>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526973" y="1786028"/>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789831" y="1786028"/>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052689" y="1786028"/>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315546" y="1786028"/>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578404" y="1786028"/>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841262" y="1786028"/>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104119" y="1786028"/>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366977" y="1786028"/>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629834"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892692" y="1786028"/>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155550" y="1786028"/>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418407" y="1786028"/>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681265" y="1786028"/>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44123" y="1786028"/>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06980" y="1786028"/>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69838" y="1786028"/>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1898397" y="5424379"/>
              <a:ext cx="262857" cy="279873"/>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161255" y="5424379"/>
              <a:ext cx="262857" cy="27987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424112" y="5424379"/>
              <a:ext cx="262857" cy="27987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686970" y="5424379"/>
              <a:ext cx="262857" cy="279873"/>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2949828" y="5424379"/>
              <a:ext cx="262857" cy="279873"/>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212685" y="5424379"/>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475543" y="5424379"/>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738401" y="5424379"/>
              <a:ext cx="262857" cy="27987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001258" y="5424379"/>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264116" y="5424379"/>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526973" y="5424379"/>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789831" y="5424379"/>
              <a:ext cx="262857" cy="27987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052689" y="5424379"/>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315546" y="5424379"/>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578404" y="5424379"/>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841262" y="5424379"/>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104119" y="5424379"/>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366977" y="5424379"/>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629834" y="5424379"/>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892692" y="5424379"/>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155550" y="5424379"/>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418407" y="5424379"/>
              <a:ext cx="262857" cy="27987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681265" y="5424379"/>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44123" y="5424379"/>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06980" y="5424379"/>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69838" y="5424379"/>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1898397" y="2345775"/>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161255" y="2345775"/>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424112" y="2345775"/>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686970" y="2345775"/>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2949828" y="234577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212685" y="2345775"/>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475543" y="2345775"/>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738401" y="2345775"/>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001258" y="234577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264116" y="234577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526973" y="2345775"/>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789831" y="2345775"/>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052689" y="2345775"/>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315546" y="2345775"/>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578404" y="234577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841262" y="234577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104119" y="2345775"/>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366977" y="2345775"/>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629834" y="2345775"/>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892692" y="234577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155550" y="2345775"/>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418407" y="2345775"/>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681265" y="234577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44123" y="2345775"/>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06980" y="2345775"/>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69838" y="234577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1898397" y="2905521"/>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161255" y="2905521"/>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424112" y="2905521"/>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686970" y="2905521"/>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2949828" y="2905521"/>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212685" y="2905521"/>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475543" y="2905521"/>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738401" y="2905521"/>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001258" y="2905521"/>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264116" y="2905521"/>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526973" y="2905521"/>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789831" y="2905521"/>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052689" y="2905521"/>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315546" y="2905521"/>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578404" y="2905521"/>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841262" y="2905521"/>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104119" y="2905521"/>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366977" y="2905521"/>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629834" y="2905521"/>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892692" y="2905521"/>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155550" y="2905521"/>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418407" y="2905521"/>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681265" y="2905521"/>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44123" y="2905521"/>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06980" y="2905521"/>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69838" y="2905521"/>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1898397" y="2065901"/>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161255" y="2065901"/>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424112" y="2065901"/>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686970" y="2065901"/>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2949828" y="2065901"/>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212685" y="2065901"/>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475543" y="2065901"/>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738401" y="2065901"/>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001258" y="2065901"/>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264116" y="2065901"/>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526973" y="2065901"/>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789831" y="2065901"/>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052689" y="2065901"/>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315546" y="2065901"/>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578404" y="2065901"/>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841262" y="2065901"/>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104119" y="2065901"/>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366977" y="2065901"/>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629834" y="2065901"/>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892692" y="2065901"/>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155550" y="2065901"/>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418407" y="2065901"/>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681265" y="2065901"/>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44123" y="2065901"/>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06980" y="2065901"/>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69838" y="2065901"/>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1898397" y="4864633"/>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161255" y="4864633"/>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424112" y="4864633"/>
              <a:ext cx="262857" cy="279873"/>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686970" y="4864633"/>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2949828" y="4864633"/>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212685" y="4864633"/>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475543" y="4864633"/>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738401" y="4864633"/>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001258" y="4864633"/>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264116" y="4864633"/>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526973" y="4864633"/>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789831" y="4864633"/>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052689" y="4864633"/>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315546" y="4864633"/>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578404" y="4864633"/>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841262" y="4864633"/>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104119" y="4864633"/>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366977" y="4864633"/>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629834" y="4864633"/>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892692" y="4864633"/>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155550" y="4864633"/>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418407" y="4864633"/>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681265" y="4864633"/>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44123" y="4864633"/>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06980" y="4864633"/>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69838" y="4864633"/>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20" name="tx420"/>
            <p:cNvSpPr/>
            <p:nvPr/>
          </p:nvSpPr>
          <p:spPr>
            <a:xfrm>
              <a:off x="196953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223239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22" name="tx422"/>
            <p:cNvSpPr/>
            <p:nvPr/>
          </p:nvSpPr>
          <p:spPr>
            <a:xfrm>
              <a:off x="249525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23" name="tx423"/>
            <p:cNvSpPr/>
            <p:nvPr/>
          </p:nvSpPr>
          <p:spPr>
            <a:xfrm>
              <a:off x="275810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24" name="tx424"/>
            <p:cNvSpPr/>
            <p:nvPr/>
          </p:nvSpPr>
          <p:spPr>
            <a:xfrm>
              <a:off x="302096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25" name="tx425"/>
            <p:cNvSpPr/>
            <p:nvPr/>
          </p:nvSpPr>
          <p:spPr>
            <a:xfrm>
              <a:off x="328382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26" name="tx426"/>
            <p:cNvSpPr/>
            <p:nvPr/>
          </p:nvSpPr>
          <p:spPr>
            <a:xfrm>
              <a:off x="354668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27" name="tx427"/>
            <p:cNvSpPr/>
            <p:nvPr/>
          </p:nvSpPr>
          <p:spPr>
            <a:xfrm>
              <a:off x="380954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28" name="tx428"/>
            <p:cNvSpPr/>
            <p:nvPr/>
          </p:nvSpPr>
          <p:spPr>
            <a:xfrm>
              <a:off x="407239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29" name="tx429"/>
            <p:cNvSpPr/>
            <p:nvPr/>
          </p:nvSpPr>
          <p:spPr>
            <a:xfrm>
              <a:off x="433525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30" name="tx430"/>
            <p:cNvSpPr/>
            <p:nvPr/>
          </p:nvSpPr>
          <p:spPr>
            <a:xfrm>
              <a:off x="459811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31" name="tx431"/>
            <p:cNvSpPr/>
            <p:nvPr/>
          </p:nvSpPr>
          <p:spPr>
            <a:xfrm>
              <a:off x="486097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32" name="tx432"/>
            <p:cNvSpPr/>
            <p:nvPr/>
          </p:nvSpPr>
          <p:spPr>
            <a:xfrm>
              <a:off x="512382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33" name="tx433"/>
            <p:cNvSpPr/>
            <p:nvPr/>
          </p:nvSpPr>
          <p:spPr>
            <a:xfrm>
              <a:off x="538668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34" name="tx434"/>
            <p:cNvSpPr/>
            <p:nvPr/>
          </p:nvSpPr>
          <p:spPr>
            <a:xfrm>
              <a:off x="564954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35" name="tx435"/>
            <p:cNvSpPr/>
            <p:nvPr/>
          </p:nvSpPr>
          <p:spPr>
            <a:xfrm>
              <a:off x="591240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36" name="tx436"/>
            <p:cNvSpPr/>
            <p:nvPr/>
          </p:nvSpPr>
          <p:spPr>
            <a:xfrm>
              <a:off x="617525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37" name="tx437"/>
            <p:cNvSpPr/>
            <p:nvPr/>
          </p:nvSpPr>
          <p:spPr>
            <a:xfrm>
              <a:off x="6438116"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38" name="tx438"/>
            <p:cNvSpPr/>
            <p:nvPr/>
          </p:nvSpPr>
          <p:spPr>
            <a:xfrm>
              <a:off x="670097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39" name="tx439"/>
            <p:cNvSpPr/>
            <p:nvPr/>
          </p:nvSpPr>
          <p:spPr>
            <a:xfrm>
              <a:off x="696383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40" name="tx440"/>
            <p:cNvSpPr/>
            <p:nvPr/>
          </p:nvSpPr>
          <p:spPr>
            <a:xfrm>
              <a:off x="722668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41" name="tx441"/>
            <p:cNvSpPr/>
            <p:nvPr/>
          </p:nvSpPr>
          <p:spPr>
            <a:xfrm>
              <a:off x="748954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42" name="tx442"/>
            <p:cNvSpPr/>
            <p:nvPr/>
          </p:nvSpPr>
          <p:spPr>
            <a:xfrm>
              <a:off x="775240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43" name="tx443"/>
            <p:cNvSpPr/>
            <p:nvPr/>
          </p:nvSpPr>
          <p:spPr>
            <a:xfrm>
              <a:off x="801526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44" name="tx444"/>
            <p:cNvSpPr/>
            <p:nvPr/>
          </p:nvSpPr>
          <p:spPr>
            <a:xfrm>
              <a:off x="827811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45" name="tx445"/>
            <p:cNvSpPr/>
            <p:nvPr/>
          </p:nvSpPr>
          <p:spPr>
            <a:xfrm>
              <a:off x="854097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46" name="tx446"/>
            <p:cNvSpPr/>
            <p:nvPr/>
          </p:nvSpPr>
          <p:spPr>
            <a:xfrm>
              <a:off x="1969536"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47" name="tx447"/>
            <p:cNvSpPr/>
            <p:nvPr/>
          </p:nvSpPr>
          <p:spPr>
            <a:xfrm>
              <a:off x="2232394"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48" name="tx448"/>
            <p:cNvSpPr/>
            <p:nvPr/>
          </p:nvSpPr>
          <p:spPr>
            <a:xfrm>
              <a:off x="2495251"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49" name="tx449"/>
            <p:cNvSpPr/>
            <p:nvPr/>
          </p:nvSpPr>
          <p:spPr>
            <a:xfrm>
              <a:off x="2758109"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50" name="tx450"/>
            <p:cNvSpPr/>
            <p:nvPr/>
          </p:nvSpPr>
          <p:spPr>
            <a:xfrm>
              <a:off x="3020967"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51" name="tx451"/>
            <p:cNvSpPr/>
            <p:nvPr/>
          </p:nvSpPr>
          <p:spPr>
            <a:xfrm>
              <a:off x="3283824"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3546682"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3" name="tx453"/>
            <p:cNvSpPr/>
            <p:nvPr/>
          </p:nvSpPr>
          <p:spPr>
            <a:xfrm>
              <a:off x="3809540"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54" name="tx454"/>
            <p:cNvSpPr/>
            <p:nvPr/>
          </p:nvSpPr>
          <p:spPr>
            <a:xfrm>
              <a:off x="4072397"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55" name="tx455"/>
            <p:cNvSpPr/>
            <p:nvPr/>
          </p:nvSpPr>
          <p:spPr>
            <a:xfrm>
              <a:off x="4335255"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56" name="tx456"/>
            <p:cNvSpPr/>
            <p:nvPr/>
          </p:nvSpPr>
          <p:spPr>
            <a:xfrm>
              <a:off x="4598113"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57" name="tx457"/>
            <p:cNvSpPr/>
            <p:nvPr/>
          </p:nvSpPr>
          <p:spPr>
            <a:xfrm>
              <a:off x="4860970"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58" name="tx458"/>
            <p:cNvSpPr/>
            <p:nvPr/>
          </p:nvSpPr>
          <p:spPr>
            <a:xfrm>
              <a:off x="5123828"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59" name="tx459"/>
            <p:cNvSpPr/>
            <p:nvPr/>
          </p:nvSpPr>
          <p:spPr>
            <a:xfrm>
              <a:off x="5386685"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0" name="tx460"/>
            <p:cNvSpPr/>
            <p:nvPr/>
          </p:nvSpPr>
          <p:spPr>
            <a:xfrm>
              <a:off x="5649543"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1" name="tx461"/>
            <p:cNvSpPr/>
            <p:nvPr/>
          </p:nvSpPr>
          <p:spPr>
            <a:xfrm>
              <a:off x="5912401"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6175258"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6438116"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6700974"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6963831"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7226689"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7" name="tx467"/>
            <p:cNvSpPr/>
            <p:nvPr/>
          </p:nvSpPr>
          <p:spPr>
            <a:xfrm>
              <a:off x="7489546"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8" name="tx468"/>
            <p:cNvSpPr/>
            <p:nvPr/>
          </p:nvSpPr>
          <p:spPr>
            <a:xfrm>
              <a:off x="7752404"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9" name="tx469"/>
            <p:cNvSpPr/>
            <p:nvPr/>
          </p:nvSpPr>
          <p:spPr>
            <a:xfrm>
              <a:off x="8015262"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70" name="tx470"/>
            <p:cNvSpPr/>
            <p:nvPr/>
          </p:nvSpPr>
          <p:spPr>
            <a:xfrm>
              <a:off x="8278119"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71" name="tx471"/>
            <p:cNvSpPr/>
            <p:nvPr/>
          </p:nvSpPr>
          <p:spPr>
            <a:xfrm>
              <a:off x="8540977"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72" name="tx472"/>
            <p:cNvSpPr/>
            <p:nvPr/>
          </p:nvSpPr>
          <p:spPr>
            <a:xfrm>
              <a:off x="1969536"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73" name="tx473"/>
            <p:cNvSpPr/>
            <p:nvPr/>
          </p:nvSpPr>
          <p:spPr>
            <a:xfrm>
              <a:off x="2232394"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74" name="tx474"/>
            <p:cNvSpPr/>
            <p:nvPr/>
          </p:nvSpPr>
          <p:spPr>
            <a:xfrm>
              <a:off x="2495251"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75" name="tx475"/>
            <p:cNvSpPr/>
            <p:nvPr/>
          </p:nvSpPr>
          <p:spPr>
            <a:xfrm>
              <a:off x="2758109"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76" name="tx476"/>
            <p:cNvSpPr/>
            <p:nvPr/>
          </p:nvSpPr>
          <p:spPr>
            <a:xfrm>
              <a:off x="3020967"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77" name="tx477"/>
            <p:cNvSpPr/>
            <p:nvPr/>
          </p:nvSpPr>
          <p:spPr>
            <a:xfrm>
              <a:off x="3283824"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78" name="tx478"/>
            <p:cNvSpPr/>
            <p:nvPr/>
          </p:nvSpPr>
          <p:spPr>
            <a:xfrm>
              <a:off x="3546682"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79" name="tx479"/>
            <p:cNvSpPr/>
            <p:nvPr/>
          </p:nvSpPr>
          <p:spPr>
            <a:xfrm>
              <a:off x="3809540"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4072397"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4335255"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4598113"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4860970"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5123828"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85" name="tx485"/>
            <p:cNvSpPr/>
            <p:nvPr/>
          </p:nvSpPr>
          <p:spPr>
            <a:xfrm>
              <a:off x="5386685" y="27250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6" name="tx486"/>
            <p:cNvSpPr/>
            <p:nvPr/>
          </p:nvSpPr>
          <p:spPr>
            <a:xfrm>
              <a:off x="5649543"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5912401"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88" name="tx488"/>
            <p:cNvSpPr/>
            <p:nvPr/>
          </p:nvSpPr>
          <p:spPr>
            <a:xfrm>
              <a:off x="6175258"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89" name="tx489"/>
            <p:cNvSpPr/>
            <p:nvPr/>
          </p:nvSpPr>
          <p:spPr>
            <a:xfrm>
              <a:off x="6438116"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0" name="tx490"/>
            <p:cNvSpPr/>
            <p:nvPr/>
          </p:nvSpPr>
          <p:spPr>
            <a:xfrm>
              <a:off x="6700974"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6963831"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92" name="tx492"/>
            <p:cNvSpPr/>
            <p:nvPr/>
          </p:nvSpPr>
          <p:spPr>
            <a:xfrm>
              <a:off x="7226689" y="27250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3" name="tx493"/>
            <p:cNvSpPr/>
            <p:nvPr/>
          </p:nvSpPr>
          <p:spPr>
            <a:xfrm>
              <a:off x="7489546" y="27250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4" name="tx494"/>
            <p:cNvSpPr/>
            <p:nvPr/>
          </p:nvSpPr>
          <p:spPr>
            <a:xfrm>
              <a:off x="7752404" y="27250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5" name="tx495"/>
            <p:cNvSpPr/>
            <p:nvPr/>
          </p:nvSpPr>
          <p:spPr>
            <a:xfrm>
              <a:off x="8015262" y="27250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6" name="tx496"/>
            <p:cNvSpPr/>
            <p:nvPr/>
          </p:nvSpPr>
          <p:spPr>
            <a:xfrm>
              <a:off x="8278119" y="27250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7" name="tx497"/>
            <p:cNvSpPr/>
            <p:nvPr/>
          </p:nvSpPr>
          <p:spPr>
            <a:xfrm>
              <a:off x="8540977" y="27250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8" name="tx498"/>
            <p:cNvSpPr/>
            <p:nvPr/>
          </p:nvSpPr>
          <p:spPr>
            <a:xfrm>
              <a:off x="1969536"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99" name="tx499"/>
            <p:cNvSpPr/>
            <p:nvPr/>
          </p:nvSpPr>
          <p:spPr>
            <a:xfrm>
              <a:off x="2232394"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00" name="tx500"/>
            <p:cNvSpPr/>
            <p:nvPr/>
          </p:nvSpPr>
          <p:spPr>
            <a:xfrm>
              <a:off x="2495251"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01" name="tx501"/>
            <p:cNvSpPr/>
            <p:nvPr/>
          </p:nvSpPr>
          <p:spPr>
            <a:xfrm>
              <a:off x="2758109" y="41258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2" name="tx502"/>
            <p:cNvSpPr/>
            <p:nvPr/>
          </p:nvSpPr>
          <p:spPr>
            <a:xfrm>
              <a:off x="3020967" y="41244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03" name="tx503"/>
            <p:cNvSpPr/>
            <p:nvPr/>
          </p:nvSpPr>
          <p:spPr>
            <a:xfrm>
              <a:off x="3283824" y="41244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04" name="tx504"/>
            <p:cNvSpPr/>
            <p:nvPr/>
          </p:nvSpPr>
          <p:spPr>
            <a:xfrm>
              <a:off x="3546682"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05" name="tx505"/>
            <p:cNvSpPr/>
            <p:nvPr/>
          </p:nvSpPr>
          <p:spPr>
            <a:xfrm>
              <a:off x="3809540" y="41244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06" name="tx506"/>
            <p:cNvSpPr/>
            <p:nvPr/>
          </p:nvSpPr>
          <p:spPr>
            <a:xfrm>
              <a:off x="4072397"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07" name="tx507"/>
            <p:cNvSpPr/>
            <p:nvPr/>
          </p:nvSpPr>
          <p:spPr>
            <a:xfrm>
              <a:off x="4335255"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08" name="tx508"/>
            <p:cNvSpPr/>
            <p:nvPr/>
          </p:nvSpPr>
          <p:spPr>
            <a:xfrm>
              <a:off x="4598113"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09" name="tx509"/>
            <p:cNvSpPr/>
            <p:nvPr/>
          </p:nvSpPr>
          <p:spPr>
            <a:xfrm>
              <a:off x="4860970" y="412615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10" name="tx510"/>
            <p:cNvSpPr/>
            <p:nvPr/>
          </p:nvSpPr>
          <p:spPr>
            <a:xfrm>
              <a:off x="5123828" y="41244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11" name="tx511"/>
            <p:cNvSpPr/>
            <p:nvPr/>
          </p:nvSpPr>
          <p:spPr>
            <a:xfrm>
              <a:off x="5386685" y="41244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12" name="tx512"/>
            <p:cNvSpPr/>
            <p:nvPr/>
          </p:nvSpPr>
          <p:spPr>
            <a:xfrm>
              <a:off x="5649543"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13" name="tx513"/>
            <p:cNvSpPr/>
            <p:nvPr/>
          </p:nvSpPr>
          <p:spPr>
            <a:xfrm>
              <a:off x="5912401"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14" name="tx514"/>
            <p:cNvSpPr/>
            <p:nvPr/>
          </p:nvSpPr>
          <p:spPr>
            <a:xfrm>
              <a:off x="6175258"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15" name="tx515"/>
            <p:cNvSpPr/>
            <p:nvPr/>
          </p:nvSpPr>
          <p:spPr>
            <a:xfrm>
              <a:off x="6438116" y="41244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16" name="tx516"/>
            <p:cNvSpPr/>
            <p:nvPr/>
          </p:nvSpPr>
          <p:spPr>
            <a:xfrm>
              <a:off x="6700974"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17" name="tx517"/>
            <p:cNvSpPr/>
            <p:nvPr/>
          </p:nvSpPr>
          <p:spPr>
            <a:xfrm>
              <a:off x="6963831"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18" name="tx518"/>
            <p:cNvSpPr/>
            <p:nvPr/>
          </p:nvSpPr>
          <p:spPr>
            <a:xfrm>
              <a:off x="7226689"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19" name="tx519"/>
            <p:cNvSpPr/>
            <p:nvPr/>
          </p:nvSpPr>
          <p:spPr>
            <a:xfrm>
              <a:off x="7489546"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20" name="tx520"/>
            <p:cNvSpPr/>
            <p:nvPr/>
          </p:nvSpPr>
          <p:spPr>
            <a:xfrm>
              <a:off x="7752404" y="41244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21" name="tx521"/>
            <p:cNvSpPr/>
            <p:nvPr/>
          </p:nvSpPr>
          <p:spPr>
            <a:xfrm>
              <a:off x="8015262"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22" name="tx522"/>
            <p:cNvSpPr/>
            <p:nvPr/>
          </p:nvSpPr>
          <p:spPr>
            <a:xfrm>
              <a:off x="8278119"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23" name="tx523"/>
            <p:cNvSpPr/>
            <p:nvPr/>
          </p:nvSpPr>
          <p:spPr>
            <a:xfrm>
              <a:off x="8540977"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24" name="tx524"/>
            <p:cNvSpPr/>
            <p:nvPr/>
          </p:nvSpPr>
          <p:spPr>
            <a:xfrm>
              <a:off x="1969536"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25" name="tx525"/>
            <p:cNvSpPr/>
            <p:nvPr/>
          </p:nvSpPr>
          <p:spPr>
            <a:xfrm>
              <a:off x="2232394"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26" name="tx526"/>
            <p:cNvSpPr/>
            <p:nvPr/>
          </p:nvSpPr>
          <p:spPr>
            <a:xfrm>
              <a:off x="2495251"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27" name="tx527"/>
            <p:cNvSpPr/>
            <p:nvPr/>
          </p:nvSpPr>
          <p:spPr>
            <a:xfrm>
              <a:off x="2758109"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28" name="tx528"/>
            <p:cNvSpPr/>
            <p:nvPr/>
          </p:nvSpPr>
          <p:spPr>
            <a:xfrm>
              <a:off x="3020967"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29" name="tx529"/>
            <p:cNvSpPr/>
            <p:nvPr/>
          </p:nvSpPr>
          <p:spPr>
            <a:xfrm>
              <a:off x="3283824"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30" name="tx530"/>
            <p:cNvSpPr/>
            <p:nvPr/>
          </p:nvSpPr>
          <p:spPr>
            <a:xfrm>
              <a:off x="3546682"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31" name="tx531"/>
            <p:cNvSpPr/>
            <p:nvPr/>
          </p:nvSpPr>
          <p:spPr>
            <a:xfrm>
              <a:off x="3809540"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32" name="tx532"/>
            <p:cNvSpPr/>
            <p:nvPr/>
          </p:nvSpPr>
          <p:spPr>
            <a:xfrm>
              <a:off x="4072397"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33" name="tx533"/>
            <p:cNvSpPr/>
            <p:nvPr/>
          </p:nvSpPr>
          <p:spPr>
            <a:xfrm>
              <a:off x="4335255"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34" name="tx534"/>
            <p:cNvSpPr/>
            <p:nvPr/>
          </p:nvSpPr>
          <p:spPr>
            <a:xfrm>
              <a:off x="4598113"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5" name="tx535"/>
            <p:cNvSpPr/>
            <p:nvPr/>
          </p:nvSpPr>
          <p:spPr>
            <a:xfrm>
              <a:off x="4860970"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6" name="tx536"/>
            <p:cNvSpPr/>
            <p:nvPr/>
          </p:nvSpPr>
          <p:spPr>
            <a:xfrm>
              <a:off x="5123828"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7" name="tx537"/>
            <p:cNvSpPr/>
            <p:nvPr/>
          </p:nvSpPr>
          <p:spPr>
            <a:xfrm>
              <a:off x="5386685"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8" name="tx538"/>
            <p:cNvSpPr/>
            <p:nvPr/>
          </p:nvSpPr>
          <p:spPr>
            <a:xfrm>
              <a:off x="5649543"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39" name="tx539"/>
            <p:cNvSpPr/>
            <p:nvPr/>
          </p:nvSpPr>
          <p:spPr>
            <a:xfrm>
              <a:off x="5912401"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0" name="tx540"/>
            <p:cNvSpPr/>
            <p:nvPr/>
          </p:nvSpPr>
          <p:spPr>
            <a:xfrm>
              <a:off x="6175258"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1" name="tx541"/>
            <p:cNvSpPr/>
            <p:nvPr/>
          </p:nvSpPr>
          <p:spPr>
            <a:xfrm>
              <a:off x="6438116" y="440433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42" name="tx542"/>
            <p:cNvSpPr/>
            <p:nvPr/>
          </p:nvSpPr>
          <p:spPr>
            <a:xfrm>
              <a:off x="6700974"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43" name="tx543"/>
            <p:cNvSpPr/>
            <p:nvPr/>
          </p:nvSpPr>
          <p:spPr>
            <a:xfrm>
              <a:off x="6963831" y="440433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44" name="tx544"/>
            <p:cNvSpPr/>
            <p:nvPr/>
          </p:nvSpPr>
          <p:spPr>
            <a:xfrm>
              <a:off x="7226689"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45" name="tx545"/>
            <p:cNvSpPr/>
            <p:nvPr/>
          </p:nvSpPr>
          <p:spPr>
            <a:xfrm>
              <a:off x="7489546"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46" name="tx546"/>
            <p:cNvSpPr/>
            <p:nvPr/>
          </p:nvSpPr>
          <p:spPr>
            <a:xfrm>
              <a:off x="7752404"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47" name="tx547"/>
            <p:cNvSpPr/>
            <p:nvPr/>
          </p:nvSpPr>
          <p:spPr>
            <a:xfrm>
              <a:off x="8015262"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48" name="tx548"/>
            <p:cNvSpPr/>
            <p:nvPr/>
          </p:nvSpPr>
          <p:spPr>
            <a:xfrm>
              <a:off x="8278119"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49" name="tx549"/>
            <p:cNvSpPr/>
            <p:nvPr/>
          </p:nvSpPr>
          <p:spPr>
            <a:xfrm>
              <a:off x="8540977"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50" name="tx550"/>
            <p:cNvSpPr/>
            <p:nvPr/>
          </p:nvSpPr>
          <p:spPr>
            <a:xfrm>
              <a:off x="1969536"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51" name="tx551"/>
            <p:cNvSpPr/>
            <p:nvPr/>
          </p:nvSpPr>
          <p:spPr>
            <a:xfrm>
              <a:off x="2232394"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52" name="tx552"/>
            <p:cNvSpPr/>
            <p:nvPr/>
          </p:nvSpPr>
          <p:spPr>
            <a:xfrm>
              <a:off x="2495251"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53" name="tx553"/>
            <p:cNvSpPr/>
            <p:nvPr/>
          </p:nvSpPr>
          <p:spPr>
            <a:xfrm>
              <a:off x="2758109"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54" name="tx554"/>
            <p:cNvSpPr/>
            <p:nvPr/>
          </p:nvSpPr>
          <p:spPr>
            <a:xfrm>
              <a:off x="3020967"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55" name="tx555"/>
            <p:cNvSpPr/>
            <p:nvPr/>
          </p:nvSpPr>
          <p:spPr>
            <a:xfrm>
              <a:off x="3283824"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56" name="tx556"/>
            <p:cNvSpPr/>
            <p:nvPr/>
          </p:nvSpPr>
          <p:spPr>
            <a:xfrm>
              <a:off x="3546682"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57" name="tx557"/>
            <p:cNvSpPr/>
            <p:nvPr/>
          </p:nvSpPr>
          <p:spPr>
            <a:xfrm>
              <a:off x="3809540"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58" name="tx558"/>
            <p:cNvSpPr/>
            <p:nvPr/>
          </p:nvSpPr>
          <p:spPr>
            <a:xfrm>
              <a:off x="4072397"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59" name="tx559"/>
            <p:cNvSpPr/>
            <p:nvPr/>
          </p:nvSpPr>
          <p:spPr>
            <a:xfrm>
              <a:off x="4335255"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60" name="tx560"/>
            <p:cNvSpPr/>
            <p:nvPr/>
          </p:nvSpPr>
          <p:spPr>
            <a:xfrm>
              <a:off x="4598113"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61" name="tx561"/>
            <p:cNvSpPr/>
            <p:nvPr/>
          </p:nvSpPr>
          <p:spPr>
            <a:xfrm>
              <a:off x="4860970"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62" name="tx562"/>
            <p:cNvSpPr/>
            <p:nvPr/>
          </p:nvSpPr>
          <p:spPr>
            <a:xfrm>
              <a:off x="5123828"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63" name="tx563"/>
            <p:cNvSpPr/>
            <p:nvPr/>
          </p:nvSpPr>
          <p:spPr>
            <a:xfrm>
              <a:off x="5386685"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64" name="tx564"/>
            <p:cNvSpPr/>
            <p:nvPr/>
          </p:nvSpPr>
          <p:spPr>
            <a:xfrm>
              <a:off x="5649543"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5" name="tx565"/>
            <p:cNvSpPr/>
            <p:nvPr/>
          </p:nvSpPr>
          <p:spPr>
            <a:xfrm>
              <a:off x="5912401"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66" name="tx566"/>
            <p:cNvSpPr/>
            <p:nvPr/>
          </p:nvSpPr>
          <p:spPr>
            <a:xfrm>
              <a:off x="6175258"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67" name="tx567"/>
            <p:cNvSpPr/>
            <p:nvPr/>
          </p:nvSpPr>
          <p:spPr>
            <a:xfrm>
              <a:off x="6438116"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8" name="tx568"/>
            <p:cNvSpPr/>
            <p:nvPr/>
          </p:nvSpPr>
          <p:spPr>
            <a:xfrm>
              <a:off x="6700974"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69" name="tx569"/>
            <p:cNvSpPr/>
            <p:nvPr/>
          </p:nvSpPr>
          <p:spPr>
            <a:xfrm>
              <a:off x="6963831"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0" name="tx570"/>
            <p:cNvSpPr/>
            <p:nvPr/>
          </p:nvSpPr>
          <p:spPr>
            <a:xfrm>
              <a:off x="7226689"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71" name="tx571"/>
            <p:cNvSpPr/>
            <p:nvPr/>
          </p:nvSpPr>
          <p:spPr>
            <a:xfrm>
              <a:off x="7489546"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2" name="tx572"/>
            <p:cNvSpPr/>
            <p:nvPr/>
          </p:nvSpPr>
          <p:spPr>
            <a:xfrm>
              <a:off x="7752404"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3" name="tx573"/>
            <p:cNvSpPr/>
            <p:nvPr/>
          </p:nvSpPr>
          <p:spPr>
            <a:xfrm>
              <a:off x="8015262"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4" name="tx574"/>
            <p:cNvSpPr/>
            <p:nvPr/>
          </p:nvSpPr>
          <p:spPr>
            <a:xfrm>
              <a:off x="8278119"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5" name="tx575"/>
            <p:cNvSpPr/>
            <p:nvPr/>
          </p:nvSpPr>
          <p:spPr>
            <a:xfrm>
              <a:off x="8540977"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6" name="tx576"/>
            <p:cNvSpPr/>
            <p:nvPr/>
          </p:nvSpPr>
          <p:spPr>
            <a:xfrm>
              <a:off x="1969536"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77" name="tx577"/>
            <p:cNvSpPr/>
            <p:nvPr/>
          </p:nvSpPr>
          <p:spPr>
            <a:xfrm>
              <a:off x="2232394"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78" name="tx578"/>
            <p:cNvSpPr/>
            <p:nvPr/>
          </p:nvSpPr>
          <p:spPr>
            <a:xfrm>
              <a:off x="2495251"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79" name="tx579"/>
            <p:cNvSpPr/>
            <p:nvPr/>
          </p:nvSpPr>
          <p:spPr>
            <a:xfrm>
              <a:off x="2758109"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80" name="tx580"/>
            <p:cNvSpPr/>
            <p:nvPr/>
          </p:nvSpPr>
          <p:spPr>
            <a:xfrm>
              <a:off x="3020967"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81" name="tx581"/>
            <p:cNvSpPr/>
            <p:nvPr/>
          </p:nvSpPr>
          <p:spPr>
            <a:xfrm>
              <a:off x="3283824"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82" name="tx582"/>
            <p:cNvSpPr/>
            <p:nvPr/>
          </p:nvSpPr>
          <p:spPr>
            <a:xfrm>
              <a:off x="3546682"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83" name="tx583"/>
            <p:cNvSpPr/>
            <p:nvPr/>
          </p:nvSpPr>
          <p:spPr>
            <a:xfrm>
              <a:off x="3809540"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84" name="tx584"/>
            <p:cNvSpPr/>
            <p:nvPr/>
          </p:nvSpPr>
          <p:spPr>
            <a:xfrm>
              <a:off x="4072397"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85" name="tx585"/>
            <p:cNvSpPr/>
            <p:nvPr/>
          </p:nvSpPr>
          <p:spPr>
            <a:xfrm>
              <a:off x="4335255"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86" name="tx586"/>
            <p:cNvSpPr/>
            <p:nvPr/>
          </p:nvSpPr>
          <p:spPr>
            <a:xfrm>
              <a:off x="4598113"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87" name="tx587"/>
            <p:cNvSpPr/>
            <p:nvPr/>
          </p:nvSpPr>
          <p:spPr>
            <a:xfrm>
              <a:off x="4860970"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88" name="tx588"/>
            <p:cNvSpPr/>
            <p:nvPr/>
          </p:nvSpPr>
          <p:spPr>
            <a:xfrm>
              <a:off x="5123828"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89" name="tx589"/>
            <p:cNvSpPr/>
            <p:nvPr/>
          </p:nvSpPr>
          <p:spPr>
            <a:xfrm>
              <a:off x="5386685"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90" name="tx590"/>
            <p:cNvSpPr/>
            <p:nvPr/>
          </p:nvSpPr>
          <p:spPr>
            <a:xfrm>
              <a:off x="5912401"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91" name="tx591"/>
            <p:cNvSpPr/>
            <p:nvPr/>
          </p:nvSpPr>
          <p:spPr>
            <a:xfrm>
              <a:off x="6175258"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92" name="tx592"/>
            <p:cNvSpPr/>
            <p:nvPr/>
          </p:nvSpPr>
          <p:spPr>
            <a:xfrm>
              <a:off x="6438116"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93" name="tx593"/>
            <p:cNvSpPr/>
            <p:nvPr/>
          </p:nvSpPr>
          <p:spPr>
            <a:xfrm>
              <a:off x="6700974"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94" name="tx594"/>
            <p:cNvSpPr/>
            <p:nvPr/>
          </p:nvSpPr>
          <p:spPr>
            <a:xfrm>
              <a:off x="6963831"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95" name="tx595"/>
            <p:cNvSpPr/>
            <p:nvPr/>
          </p:nvSpPr>
          <p:spPr>
            <a:xfrm>
              <a:off x="7226689"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96" name="tx596"/>
            <p:cNvSpPr/>
            <p:nvPr/>
          </p:nvSpPr>
          <p:spPr>
            <a:xfrm>
              <a:off x="7489546"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97" name="tx597"/>
            <p:cNvSpPr/>
            <p:nvPr/>
          </p:nvSpPr>
          <p:spPr>
            <a:xfrm>
              <a:off x="7752404"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98" name="tx598"/>
            <p:cNvSpPr/>
            <p:nvPr/>
          </p:nvSpPr>
          <p:spPr>
            <a:xfrm>
              <a:off x="8015262"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99" name="tx599"/>
            <p:cNvSpPr/>
            <p:nvPr/>
          </p:nvSpPr>
          <p:spPr>
            <a:xfrm>
              <a:off x="8278119" y="524664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00" name="tx600"/>
            <p:cNvSpPr/>
            <p:nvPr/>
          </p:nvSpPr>
          <p:spPr>
            <a:xfrm>
              <a:off x="8540977"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01" name="tx601"/>
            <p:cNvSpPr/>
            <p:nvPr/>
          </p:nvSpPr>
          <p:spPr>
            <a:xfrm>
              <a:off x="1969536" y="35647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02" name="tx602"/>
            <p:cNvSpPr/>
            <p:nvPr/>
          </p:nvSpPr>
          <p:spPr>
            <a:xfrm>
              <a:off x="2232394" y="35660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03" name="tx603"/>
            <p:cNvSpPr/>
            <p:nvPr/>
          </p:nvSpPr>
          <p:spPr>
            <a:xfrm>
              <a:off x="2495251" y="356741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04" name="tx604"/>
            <p:cNvSpPr/>
            <p:nvPr/>
          </p:nvSpPr>
          <p:spPr>
            <a:xfrm>
              <a:off x="2758109"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05" name="tx605"/>
            <p:cNvSpPr/>
            <p:nvPr/>
          </p:nvSpPr>
          <p:spPr>
            <a:xfrm>
              <a:off x="3020967"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06" name="tx606"/>
            <p:cNvSpPr/>
            <p:nvPr/>
          </p:nvSpPr>
          <p:spPr>
            <a:xfrm>
              <a:off x="3283824" y="35647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07" name="tx607"/>
            <p:cNvSpPr/>
            <p:nvPr/>
          </p:nvSpPr>
          <p:spPr>
            <a:xfrm>
              <a:off x="3546682"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08" name="tx608"/>
            <p:cNvSpPr/>
            <p:nvPr/>
          </p:nvSpPr>
          <p:spPr>
            <a:xfrm>
              <a:off x="3809540"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09" name="tx609"/>
            <p:cNvSpPr/>
            <p:nvPr/>
          </p:nvSpPr>
          <p:spPr>
            <a:xfrm>
              <a:off x="4072397"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10" name="tx610"/>
            <p:cNvSpPr/>
            <p:nvPr/>
          </p:nvSpPr>
          <p:spPr>
            <a:xfrm>
              <a:off x="4335255"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1" name="tx611"/>
            <p:cNvSpPr/>
            <p:nvPr/>
          </p:nvSpPr>
          <p:spPr>
            <a:xfrm>
              <a:off x="4598113" y="35647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2" name="tx612"/>
            <p:cNvSpPr/>
            <p:nvPr/>
          </p:nvSpPr>
          <p:spPr>
            <a:xfrm>
              <a:off x="4860970"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13" name="tx613"/>
            <p:cNvSpPr/>
            <p:nvPr/>
          </p:nvSpPr>
          <p:spPr>
            <a:xfrm>
              <a:off x="5123828"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4" name="tx614"/>
            <p:cNvSpPr/>
            <p:nvPr/>
          </p:nvSpPr>
          <p:spPr>
            <a:xfrm>
              <a:off x="5386685" y="35647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5" name="tx615"/>
            <p:cNvSpPr/>
            <p:nvPr/>
          </p:nvSpPr>
          <p:spPr>
            <a:xfrm>
              <a:off x="5649543"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16" name="tx616"/>
            <p:cNvSpPr/>
            <p:nvPr/>
          </p:nvSpPr>
          <p:spPr>
            <a:xfrm>
              <a:off x="5912401"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17" name="tx617"/>
            <p:cNvSpPr/>
            <p:nvPr/>
          </p:nvSpPr>
          <p:spPr>
            <a:xfrm>
              <a:off x="6175258"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18" name="tx618"/>
            <p:cNvSpPr/>
            <p:nvPr/>
          </p:nvSpPr>
          <p:spPr>
            <a:xfrm>
              <a:off x="6438116"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19" name="tx619"/>
            <p:cNvSpPr/>
            <p:nvPr/>
          </p:nvSpPr>
          <p:spPr>
            <a:xfrm>
              <a:off x="6700974"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20" name="tx620"/>
            <p:cNvSpPr/>
            <p:nvPr/>
          </p:nvSpPr>
          <p:spPr>
            <a:xfrm>
              <a:off x="6963831"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21" name="tx621"/>
            <p:cNvSpPr/>
            <p:nvPr/>
          </p:nvSpPr>
          <p:spPr>
            <a:xfrm>
              <a:off x="7226689"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22" name="tx622"/>
            <p:cNvSpPr/>
            <p:nvPr/>
          </p:nvSpPr>
          <p:spPr>
            <a:xfrm>
              <a:off x="7489546"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23" name="tx623"/>
            <p:cNvSpPr/>
            <p:nvPr/>
          </p:nvSpPr>
          <p:spPr>
            <a:xfrm>
              <a:off x="7752404" y="35647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24" name="tx624"/>
            <p:cNvSpPr/>
            <p:nvPr/>
          </p:nvSpPr>
          <p:spPr>
            <a:xfrm>
              <a:off x="8015262"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25" name="tx625"/>
            <p:cNvSpPr/>
            <p:nvPr/>
          </p:nvSpPr>
          <p:spPr>
            <a:xfrm>
              <a:off x="8278119"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26" name="tx626"/>
            <p:cNvSpPr/>
            <p:nvPr/>
          </p:nvSpPr>
          <p:spPr>
            <a:xfrm>
              <a:off x="8540977"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7" name="tx627"/>
            <p:cNvSpPr/>
            <p:nvPr/>
          </p:nvSpPr>
          <p:spPr>
            <a:xfrm>
              <a:off x="1969536"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28" name="tx628"/>
            <p:cNvSpPr/>
            <p:nvPr/>
          </p:nvSpPr>
          <p:spPr>
            <a:xfrm>
              <a:off x="2232394"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29" name="tx629"/>
            <p:cNvSpPr/>
            <p:nvPr/>
          </p:nvSpPr>
          <p:spPr>
            <a:xfrm>
              <a:off x="2495251" y="32848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30" name="tx630"/>
            <p:cNvSpPr/>
            <p:nvPr/>
          </p:nvSpPr>
          <p:spPr>
            <a:xfrm>
              <a:off x="2758109"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31" name="tx631"/>
            <p:cNvSpPr/>
            <p:nvPr/>
          </p:nvSpPr>
          <p:spPr>
            <a:xfrm>
              <a:off x="3020967"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32" name="tx632"/>
            <p:cNvSpPr/>
            <p:nvPr/>
          </p:nvSpPr>
          <p:spPr>
            <a:xfrm>
              <a:off x="3283824" y="32862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33" name="tx633"/>
            <p:cNvSpPr/>
            <p:nvPr/>
          </p:nvSpPr>
          <p:spPr>
            <a:xfrm>
              <a:off x="3546682" y="32862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34" name="tx634"/>
            <p:cNvSpPr/>
            <p:nvPr/>
          </p:nvSpPr>
          <p:spPr>
            <a:xfrm>
              <a:off x="3809540"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35" name="tx635"/>
            <p:cNvSpPr/>
            <p:nvPr/>
          </p:nvSpPr>
          <p:spPr>
            <a:xfrm>
              <a:off x="4072397"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36" name="tx636"/>
            <p:cNvSpPr/>
            <p:nvPr/>
          </p:nvSpPr>
          <p:spPr>
            <a:xfrm>
              <a:off x="4335255"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37" name="tx637"/>
            <p:cNvSpPr/>
            <p:nvPr/>
          </p:nvSpPr>
          <p:spPr>
            <a:xfrm>
              <a:off x="4598113"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38" name="tx638"/>
            <p:cNvSpPr/>
            <p:nvPr/>
          </p:nvSpPr>
          <p:spPr>
            <a:xfrm>
              <a:off x="4860970"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39" name="tx639"/>
            <p:cNvSpPr/>
            <p:nvPr/>
          </p:nvSpPr>
          <p:spPr>
            <a:xfrm>
              <a:off x="5123828"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40" name="tx640"/>
            <p:cNvSpPr/>
            <p:nvPr/>
          </p:nvSpPr>
          <p:spPr>
            <a:xfrm>
              <a:off x="5386685"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41" name="tx641"/>
            <p:cNvSpPr/>
            <p:nvPr/>
          </p:nvSpPr>
          <p:spPr>
            <a:xfrm>
              <a:off x="5649543" y="328653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42" name="tx642"/>
            <p:cNvSpPr/>
            <p:nvPr/>
          </p:nvSpPr>
          <p:spPr>
            <a:xfrm>
              <a:off x="5912401" y="32875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43" name="tx643"/>
            <p:cNvSpPr/>
            <p:nvPr/>
          </p:nvSpPr>
          <p:spPr>
            <a:xfrm>
              <a:off x="6175258" y="32848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44" name="tx644"/>
            <p:cNvSpPr/>
            <p:nvPr/>
          </p:nvSpPr>
          <p:spPr>
            <a:xfrm>
              <a:off x="6438116"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45" name="tx645"/>
            <p:cNvSpPr/>
            <p:nvPr/>
          </p:nvSpPr>
          <p:spPr>
            <a:xfrm>
              <a:off x="6700974"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46" name="tx646"/>
            <p:cNvSpPr/>
            <p:nvPr/>
          </p:nvSpPr>
          <p:spPr>
            <a:xfrm>
              <a:off x="6963831"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47" name="tx647"/>
            <p:cNvSpPr/>
            <p:nvPr/>
          </p:nvSpPr>
          <p:spPr>
            <a:xfrm>
              <a:off x="7226689"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48" name="tx648"/>
            <p:cNvSpPr/>
            <p:nvPr/>
          </p:nvSpPr>
          <p:spPr>
            <a:xfrm>
              <a:off x="7489546"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49" name="tx649"/>
            <p:cNvSpPr/>
            <p:nvPr/>
          </p:nvSpPr>
          <p:spPr>
            <a:xfrm>
              <a:off x="7752404" y="32848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50" name="tx650"/>
            <p:cNvSpPr/>
            <p:nvPr/>
          </p:nvSpPr>
          <p:spPr>
            <a:xfrm>
              <a:off x="8015262"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51" name="tx651"/>
            <p:cNvSpPr/>
            <p:nvPr/>
          </p:nvSpPr>
          <p:spPr>
            <a:xfrm>
              <a:off x="8278119"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52" name="tx652"/>
            <p:cNvSpPr/>
            <p:nvPr/>
          </p:nvSpPr>
          <p:spPr>
            <a:xfrm>
              <a:off x="8540977"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53" name="tx653"/>
            <p:cNvSpPr/>
            <p:nvPr/>
          </p:nvSpPr>
          <p:spPr>
            <a:xfrm>
              <a:off x="1969536"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54" name="tx654"/>
            <p:cNvSpPr/>
            <p:nvPr/>
          </p:nvSpPr>
          <p:spPr>
            <a:xfrm>
              <a:off x="2232394"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55" name="tx655"/>
            <p:cNvSpPr/>
            <p:nvPr/>
          </p:nvSpPr>
          <p:spPr>
            <a:xfrm>
              <a:off x="2495251"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56" name="tx656"/>
            <p:cNvSpPr/>
            <p:nvPr/>
          </p:nvSpPr>
          <p:spPr>
            <a:xfrm>
              <a:off x="2758109"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57" name="tx657"/>
            <p:cNvSpPr/>
            <p:nvPr/>
          </p:nvSpPr>
          <p:spPr>
            <a:xfrm>
              <a:off x="3020967"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58" name="tx658"/>
            <p:cNvSpPr/>
            <p:nvPr/>
          </p:nvSpPr>
          <p:spPr>
            <a:xfrm>
              <a:off x="3283824"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59" name="tx659"/>
            <p:cNvSpPr/>
            <p:nvPr/>
          </p:nvSpPr>
          <p:spPr>
            <a:xfrm>
              <a:off x="3546682"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60" name="tx660"/>
            <p:cNvSpPr/>
            <p:nvPr/>
          </p:nvSpPr>
          <p:spPr>
            <a:xfrm>
              <a:off x="3809540"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61" name="tx661"/>
            <p:cNvSpPr/>
            <p:nvPr/>
          </p:nvSpPr>
          <p:spPr>
            <a:xfrm>
              <a:off x="4072397"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62" name="tx662"/>
            <p:cNvSpPr/>
            <p:nvPr/>
          </p:nvSpPr>
          <p:spPr>
            <a:xfrm>
              <a:off x="4335255"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63" name="tx663"/>
            <p:cNvSpPr/>
            <p:nvPr/>
          </p:nvSpPr>
          <p:spPr>
            <a:xfrm>
              <a:off x="4598113"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64" name="tx664"/>
            <p:cNvSpPr/>
            <p:nvPr/>
          </p:nvSpPr>
          <p:spPr>
            <a:xfrm>
              <a:off x="4860970"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5" name="tx665"/>
            <p:cNvSpPr/>
            <p:nvPr/>
          </p:nvSpPr>
          <p:spPr>
            <a:xfrm>
              <a:off x="5123828" y="38459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66" name="tx666"/>
            <p:cNvSpPr/>
            <p:nvPr/>
          </p:nvSpPr>
          <p:spPr>
            <a:xfrm>
              <a:off x="5386685"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67" name="tx667"/>
            <p:cNvSpPr/>
            <p:nvPr/>
          </p:nvSpPr>
          <p:spPr>
            <a:xfrm>
              <a:off x="5649543"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68" name="tx668"/>
            <p:cNvSpPr/>
            <p:nvPr/>
          </p:nvSpPr>
          <p:spPr>
            <a:xfrm>
              <a:off x="5912401"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69" name="tx669"/>
            <p:cNvSpPr/>
            <p:nvPr/>
          </p:nvSpPr>
          <p:spPr>
            <a:xfrm>
              <a:off x="6175258"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0" name="tx670"/>
            <p:cNvSpPr/>
            <p:nvPr/>
          </p:nvSpPr>
          <p:spPr>
            <a:xfrm>
              <a:off x="6438116"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1" name="tx671"/>
            <p:cNvSpPr/>
            <p:nvPr/>
          </p:nvSpPr>
          <p:spPr>
            <a:xfrm>
              <a:off x="6700974"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2" name="tx672"/>
            <p:cNvSpPr/>
            <p:nvPr/>
          </p:nvSpPr>
          <p:spPr>
            <a:xfrm>
              <a:off x="6963831"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3" name="tx673"/>
            <p:cNvSpPr/>
            <p:nvPr/>
          </p:nvSpPr>
          <p:spPr>
            <a:xfrm>
              <a:off x="7226689" y="38459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74" name="tx674"/>
            <p:cNvSpPr/>
            <p:nvPr/>
          </p:nvSpPr>
          <p:spPr>
            <a:xfrm>
              <a:off x="7489546"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75" name="tx675"/>
            <p:cNvSpPr/>
            <p:nvPr/>
          </p:nvSpPr>
          <p:spPr>
            <a:xfrm>
              <a:off x="7752404"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6" name="tx676"/>
            <p:cNvSpPr/>
            <p:nvPr/>
          </p:nvSpPr>
          <p:spPr>
            <a:xfrm>
              <a:off x="8015262"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77" name="tx677"/>
            <p:cNvSpPr/>
            <p:nvPr/>
          </p:nvSpPr>
          <p:spPr>
            <a:xfrm>
              <a:off x="8278119"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78" name="tx678"/>
            <p:cNvSpPr/>
            <p:nvPr/>
          </p:nvSpPr>
          <p:spPr>
            <a:xfrm>
              <a:off x="8540977"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79" name="tx679"/>
            <p:cNvSpPr/>
            <p:nvPr/>
          </p:nvSpPr>
          <p:spPr>
            <a:xfrm>
              <a:off x="3546682"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80" name="tx680"/>
            <p:cNvSpPr/>
            <p:nvPr/>
          </p:nvSpPr>
          <p:spPr>
            <a:xfrm>
              <a:off x="3809540"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81" name="tx681"/>
            <p:cNvSpPr/>
            <p:nvPr/>
          </p:nvSpPr>
          <p:spPr>
            <a:xfrm>
              <a:off x="4072397"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82" name="tx682"/>
            <p:cNvSpPr/>
            <p:nvPr/>
          </p:nvSpPr>
          <p:spPr>
            <a:xfrm>
              <a:off x="4335255"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83" name="tx683"/>
            <p:cNvSpPr/>
            <p:nvPr/>
          </p:nvSpPr>
          <p:spPr>
            <a:xfrm>
              <a:off x="4598113" y="18854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84" name="tx684"/>
            <p:cNvSpPr/>
            <p:nvPr/>
          </p:nvSpPr>
          <p:spPr>
            <a:xfrm>
              <a:off x="4860970"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85" name="tx685"/>
            <p:cNvSpPr/>
            <p:nvPr/>
          </p:nvSpPr>
          <p:spPr>
            <a:xfrm>
              <a:off x="5123828"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86" name="tx686"/>
            <p:cNvSpPr/>
            <p:nvPr/>
          </p:nvSpPr>
          <p:spPr>
            <a:xfrm>
              <a:off x="5386685"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7" name="tx687"/>
            <p:cNvSpPr/>
            <p:nvPr/>
          </p:nvSpPr>
          <p:spPr>
            <a:xfrm>
              <a:off x="5649543"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88" name="tx688"/>
            <p:cNvSpPr/>
            <p:nvPr/>
          </p:nvSpPr>
          <p:spPr>
            <a:xfrm>
              <a:off x="5912401" y="18854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9" name="tx689"/>
            <p:cNvSpPr/>
            <p:nvPr/>
          </p:nvSpPr>
          <p:spPr>
            <a:xfrm>
              <a:off x="6175258"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90" name="tx690"/>
            <p:cNvSpPr/>
            <p:nvPr/>
          </p:nvSpPr>
          <p:spPr>
            <a:xfrm>
              <a:off x="6438116"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1" name="tx691"/>
            <p:cNvSpPr/>
            <p:nvPr/>
          </p:nvSpPr>
          <p:spPr>
            <a:xfrm>
              <a:off x="6700974"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2" name="tx692"/>
            <p:cNvSpPr/>
            <p:nvPr/>
          </p:nvSpPr>
          <p:spPr>
            <a:xfrm>
              <a:off x="6963831"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93" name="tx693"/>
            <p:cNvSpPr/>
            <p:nvPr/>
          </p:nvSpPr>
          <p:spPr>
            <a:xfrm>
              <a:off x="7226689" y="18854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4" name="tx694"/>
            <p:cNvSpPr/>
            <p:nvPr/>
          </p:nvSpPr>
          <p:spPr>
            <a:xfrm>
              <a:off x="7489546"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5" name="tx695"/>
            <p:cNvSpPr/>
            <p:nvPr/>
          </p:nvSpPr>
          <p:spPr>
            <a:xfrm>
              <a:off x="7752404"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96" name="tx696"/>
            <p:cNvSpPr/>
            <p:nvPr/>
          </p:nvSpPr>
          <p:spPr>
            <a:xfrm>
              <a:off x="8015262"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7" name="tx697"/>
            <p:cNvSpPr/>
            <p:nvPr/>
          </p:nvSpPr>
          <p:spPr>
            <a:xfrm>
              <a:off x="8278119"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8" name="tx698"/>
            <p:cNvSpPr/>
            <p:nvPr/>
          </p:nvSpPr>
          <p:spPr>
            <a:xfrm>
              <a:off x="8540977"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9" name="tx699"/>
            <p:cNvSpPr/>
            <p:nvPr/>
          </p:nvSpPr>
          <p:spPr>
            <a:xfrm>
              <a:off x="4072397"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00" name="tx700"/>
            <p:cNvSpPr/>
            <p:nvPr/>
          </p:nvSpPr>
          <p:spPr>
            <a:xfrm>
              <a:off x="4335255"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01" name="tx701"/>
            <p:cNvSpPr/>
            <p:nvPr/>
          </p:nvSpPr>
          <p:spPr>
            <a:xfrm>
              <a:off x="4598113"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02" name="tx702"/>
            <p:cNvSpPr/>
            <p:nvPr/>
          </p:nvSpPr>
          <p:spPr>
            <a:xfrm>
              <a:off x="6175258"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03" name="tx703"/>
            <p:cNvSpPr/>
            <p:nvPr/>
          </p:nvSpPr>
          <p:spPr>
            <a:xfrm>
              <a:off x="6438116"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04" name="tx704"/>
            <p:cNvSpPr/>
            <p:nvPr/>
          </p:nvSpPr>
          <p:spPr>
            <a:xfrm>
              <a:off x="6700974"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05" name="tx705"/>
            <p:cNvSpPr/>
            <p:nvPr/>
          </p:nvSpPr>
          <p:spPr>
            <a:xfrm>
              <a:off x="6963831" y="55251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06" name="tx706"/>
            <p:cNvSpPr/>
            <p:nvPr/>
          </p:nvSpPr>
          <p:spPr>
            <a:xfrm>
              <a:off x="7226689"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07" name="tx707"/>
            <p:cNvSpPr/>
            <p:nvPr/>
          </p:nvSpPr>
          <p:spPr>
            <a:xfrm>
              <a:off x="7752404"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08" name="tx708"/>
            <p:cNvSpPr/>
            <p:nvPr/>
          </p:nvSpPr>
          <p:spPr>
            <a:xfrm>
              <a:off x="8015262" y="55251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09" name="tx709"/>
            <p:cNvSpPr/>
            <p:nvPr/>
          </p:nvSpPr>
          <p:spPr>
            <a:xfrm>
              <a:off x="8278119" y="55251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10" name="tx710"/>
            <p:cNvSpPr/>
            <p:nvPr/>
          </p:nvSpPr>
          <p:spPr>
            <a:xfrm>
              <a:off x="8540977"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11" name="tx711"/>
            <p:cNvSpPr/>
            <p:nvPr/>
          </p:nvSpPr>
          <p:spPr>
            <a:xfrm>
              <a:off x="1969536"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12" name="tx712"/>
            <p:cNvSpPr/>
            <p:nvPr/>
          </p:nvSpPr>
          <p:spPr>
            <a:xfrm>
              <a:off x="2232394"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13" name="tx713"/>
            <p:cNvSpPr/>
            <p:nvPr/>
          </p:nvSpPr>
          <p:spPr>
            <a:xfrm>
              <a:off x="2495251"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14" name="tx714"/>
            <p:cNvSpPr/>
            <p:nvPr/>
          </p:nvSpPr>
          <p:spPr>
            <a:xfrm>
              <a:off x="2758109"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15" name="tx715"/>
            <p:cNvSpPr/>
            <p:nvPr/>
          </p:nvSpPr>
          <p:spPr>
            <a:xfrm>
              <a:off x="3020967"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6" name="tx716"/>
            <p:cNvSpPr/>
            <p:nvPr/>
          </p:nvSpPr>
          <p:spPr>
            <a:xfrm>
              <a:off x="3283824"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17" name="tx717"/>
            <p:cNvSpPr/>
            <p:nvPr/>
          </p:nvSpPr>
          <p:spPr>
            <a:xfrm>
              <a:off x="3546682"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3809540"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19" name="tx719"/>
            <p:cNvSpPr/>
            <p:nvPr/>
          </p:nvSpPr>
          <p:spPr>
            <a:xfrm>
              <a:off x="4072397"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0" name="tx720"/>
            <p:cNvSpPr/>
            <p:nvPr/>
          </p:nvSpPr>
          <p:spPr>
            <a:xfrm>
              <a:off x="4335255"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1" name="tx721"/>
            <p:cNvSpPr/>
            <p:nvPr/>
          </p:nvSpPr>
          <p:spPr>
            <a:xfrm>
              <a:off x="4598113"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2" name="tx722"/>
            <p:cNvSpPr/>
            <p:nvPr/>
          </p:nvSpPr>
          <p:spPr>
            <a:xfrm>
              <a:off x="4860970"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23" name="tx723"/>
            <p:cNvSpPr/>
            <p:nvPr/>
          </p:nvSpPr>
          <p:spPr>
            <a:xfrm>
              <a:off x="5123828"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4" name="tx724"/>
            <p:cNvSpPr/>
            <p:nvPr/>
          </p:nvSpPr>
          <p:spPr>
            <a:xfrm>
              <a:off x="5386685"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5" name="tx725"/>
            <p:cNvSpPr/>
            <p:nvPr/>
          </p:nvSpPr>
          <p:spPr>
            <a:xfrm>
              <a:off x="5649543"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6" name="tx726"/>
            <p:cNvSpPr/>
            <p:nvPr/>
          </p:nvSpPr>
          <p:spPr>
            <a:xfrm>
              <a:off x="5912401"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7" name="tx727"/>
            <p:cNvSpPr/>
            <p:nvPr/>
          </p:nvSpPr>
          <p:spPr>
            <a:xfrm>
              <a:off x="6175258"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8" name="tx728"/>
            <p:cNvSpPr/>
            <p:nvPr/>
          </p:nvSpPr>
          <p:spPr>
            <a:xfrm>
              <a:off x="6438116"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29" name="tx729"/>
            <p:cNvSpPr/>
            <p:nvPr/>
          </p:nvSpPr>
          <p:spPr>
            <a:xfrm>
              <a:off x="6700974"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0" name="tx730"/>
            <p:cNvSpPr/>
            <p:nvPr/>
          </p:nvSpPr>
          <p:spPr>
            <a:xfrm>
              <a:off x="6963831" y="24452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1" name="tx731"/>
            <p:cNvSpPr/>
            <p:nvPr/>
          </p:nvSpPr>
          <p:spPr>
            <a:xfrm>
              <a:off x="7226689"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32" name="tx732"/>
            <p:cNvSpPr/>
            <p:nvPr/>
          </p:nvSpPr>
          <p:spPr>
            <a:xfrm>
              <a:off x="7489546"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33" name="tx733"/>
            <p:cNvSpPr/>
            <p:nvPr/>
          </p:nvSpPr>
          <p:spPr>
            <a:xfrm>
              <a:off x="7752404" y="24452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4" name="tx734"/>
            <p:cNvSpPr/>
            <p:nvPr/>
          </p:nvSpPr>
          <p:spPr>
            <a:xfrm>
              <a:off x="8015262"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35" name="tx735"/>
            <p:cNvSpPr/>
            <p:nvPr/>
          </p:nvSpPr>
          <p:spPr>
            <a:xfrm>
              <a:off x="8278119"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6" name="tx736"/>
            <p:cNvSpPr/>
            <p:nvPr/>
          </p:nvSpPr>
          <p:spPr>
            <a:xfrm>
              <a:off x="8540977"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37" name="tx737"/>
            <p:cNvSpPr/>
            <p:nvPr/>
          </p:nvSpPr>
          <p:spPr>
            <a:xfrm>
              <a:off x="1969536"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38" name="tx738"/>
            <p:cNvSpPr/>
            <p:nvPr/>
          </p:nvSpPr>
          <p:spPr>
            <a:xfrm>
              <a:off x="2495251"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39" name="tx739"/>
            <p:cNvSpPr/>
            <p:nvPr/>
          </p:nvSpPr>
          <p:spPr>
            <a:xfrm>
              <a:off x="2758109"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0" name="tx740"/>
            <p:cNvSpPr/>
            <p:nvPr/>
          </p:nvSpPr>
          <p:spPr>
            <a:xfrm>
              <a:off x="3020967"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41" name="tx741"/>
            <p:cNvSpPr/>
            <p:nvPr/>
          </p:nvSpPr>
          <p:spPr>
            <a:xfrm>
              <a:off x="3283824"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42" name="tx742"/>
            <p:cNvSpPr/>
            <p:nvPr/>
          </p:nvSpPr>
          <p:spPr>
            <a:xfrm>
              <a:off x="3546682"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43" name="tx743"/>
            <p:cNvSpPr/>
            <p:nvPr/>
          </p:nvSpPr>
          <p:spPr>
            <a:xfrm>
              <a:off x="3809540" y="300766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44" name="tx744"/>
            <p:cNvSpPr/>
            <p:nvPr/>
          </p:nvSpPr>
          <p:spPr>
            <a:xfrm>
              <a:off x="4072397"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5" name="tx745"/>
            <p:cNvSpPr/>
            <p:nvPr/>
          </p:nvSpPr>
          <p:spPr>
            <a:xfrm>
              <a:off x="4335255"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46" name="tx746"/>
            <p:cNvSpPr/>
            <p:nvPr/>
          </p:nvSpPr>
          <p:spPr>
            <a:xfrm>
              <a:off x="4598113"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47" name="tx747"/>
            <p:cNvSpPr/>
            <p:nvPr/>
          </p:nvSpPr>
          <p:spPr>
            <a:xfrm>
              <a:off x="4860970"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48" name="tx748"/>
            <p:cNvSpPr/>
            <p:nvPr/>
          </p:nvSpPr>
          <p:spPr>
            <a:xfrm>
              <a:off x="5123828"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49" name="tx749"/>
            <p:cNvSpPr/>
            <p:nvPr/>
          </p:nvSpPr>
          <p:spPr>
            <a:xfrm>
              <a:off x="5386685"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50" name="tx750"/>
            <p:cNvSpPr/>
            <p:nvPr/>
          </p:nvSpPr>
          <p:spPr>
            <a:xfrm>
              <a:off x="5649543"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51" name="tx751"/>
            <p:cNvSpPr/>
            <p:nvPr/>
          </p:nvSpPr>
          <p:spPr>
            <a:xfrm>
              <a:off x="5912401"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52" name="tx752"/>
            <p:cNvSpPr/>
            <p:nvPr/>
          </p:nvSpPr>
          <p:spPr>
            <a:xfrm>
              <a:off x="6175258"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53" name="tx753"/>
            <p:cNvSpPr/>
            <p:nvPr/>
          </p:nvSpPr>
          <p:spPr>
            <a:xfrm>
              <a:off x="6438116"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54" name="tx754"/>
            <p:cNvSpPr/>
            <p:nvPr/>
          </p:nvSpPr>
          <p:spPr>
            <a:xfrm>
              <a:off x="6700974"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55" name="tx755"/>
            <p:cNvSpPr/>
            <p:nvPr/>
          </p:nvSpPr>
          <p:spPr>
            <a:xfrm>
              <a:off x="6963831"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56" name="tx756"/>
            <p:cNvSpPr/>
            <p:nvPr/>
          </p:nvSpPr>
          <p:spPr>
            <a:xfrm>
              <a:off x="7226689" y="30049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57" name="tx757"/>
            <p:cNvSpPr/>
            <p:nvPr/>
          </p:nvSpPr>
          <p:spPr>
            <a:xfrm>
              <a:off x="7489546"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58" name="tx758"/>
            <p:cNvSpPr/>
            <p:nvPr/>
          </p:nvSpPr>
          <p:spPr>
            <a:xfrm>
              <a:off x="7752404"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59" name="tx759"/>
            <p:cNvSpPr/>
            <p:nvPr/>
          </p:nvSpPr>
          <p:spPr>
            <a:xfrm>
              <a:off x="8015262"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60" name="tx760"/>
            <p:cNvSpPr/>
            <p:nvPr/>
          </p:nvSpPr>
          <p:spPr>
            <a:xfrm>
              <a:off x="8278119"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61" name="tx761"/>
            <p:cNvSpPr/>
            <p:nvPr/>
          </p:nvSpPr>
          <p:spPr>
            <a:xfrm>
              <a:off x="8540977"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62" name="tx762"/>
            <p:cNvSpPr/>
            <p:nvPr/>
          </p:nvSpPr>
          <p:spPr>
            <a:xfrm>
              <a:off x="196953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3" name="tx763"/>
            <p:cNvSpPr/>
            <p:nvPr/>
          </p:nvSpPr>
          <p:spPr>
            <a:xfrm>
              <a:off x="2232394"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64" name="tx764"/>
            <p:cNvSpPr/>
            <p:nvPr/>
          </p:nvSpPr>
          <p:spPr>
            <a:xfrm>
              <a:off x="2495251" y="21667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65" name="tx765"/>
            <p:cNvSpPr/>
            <p:nvPr/>
          </p:nvSpPr>
          <p:spPr>
            <a:xfrm>
              <a:off x="2758109"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6" name="tx766"/>
            <p:cNvSpPr/>
            <p:nvPr/>
          </p:nvSpPr>
          <p:spPr>
            <a:xfrm>
              <a:off x="3020967"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7" name="tx767"/>
            <p:cNvSpPr/>
            <p:nvPr/>
          </p:nvSpPr>
          <p:spPr>
            <a:xfrm>
              <a:off x="328382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68" name="tx768"/>
            <p:cNvSpPr/>
            <p:nvPr/>
          </p:nvSpPr>
          <p:spPr>
            <a:xfrm>
              <a:off x="35466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69" name="tx769"/>
            <p:cNvSpPr/>
            <p:nvPr/>
          </p:nvSpPr>
          <p:spPr>
            <a:xfrm>
              <a:off x="380954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0" name="tx770"/>
            <p:cNvSpPr/>
            <p:nvPr/>
          </p:nvSpPr>
          <p:spPr>
            <a:xfrm>
              <a:off x="407239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71" name="tx771"/>
            <p:cNvSpPr/>
            <p:nvPr/>
          </p:nvSpPr>
          <p:spPr>
            <a:xfrm>
              <a:off x="4335255"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72" name="tx772"/>
            <p:cNvSpPr/>
            <p:nvPr/>
          </p:nvSpPr>
          <p:spPr>
            <a:xfrm>
              <a:off x="459811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73" name="tx773"/>
            <p:cNvSpPr/>
            <p:nvPr/>
          </p:nvSpPr>
          <p:spPr>
            <a:xfrm>
              <a:off x="486097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4" name="tx774"/>
            <p:cNvSpPr/>
            <p:nvPr/>
          </p:nvSpPr>
          <p:spPr>
            <a:xfrm>
              <a:off x="512382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5" name="tx775"/>
            <p:cNvSpPr/>
            <p:nvPr/>
          </p:nvSpPr>
          <p:spPr>
            <a:xfrm>
              <a:off x="538668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6" name="tx776"/>
            <p:cNvSpPr/>
            <p:nvPr/>
          </p:nvSpPr>
          <p:spPr>
            <a:xfrm>
              <a:off x="564954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77" name="tx777"/>
            <p:cNvSpPr/>
            <p:nvPr/>
          </p:nvSpPr>
          <p:spPr>
            <a:xfrm>
              <a:off x="591240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78" name="tx778"/>
            <p:cNvSpPr/>
            <p:nvPr/>
          </p:nvSpPr>
          <p:spPr>
            <a:xfrm>
              <a:off x="617525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79" name="tx779"/>
            <p:cNvSpPr/>
            <p:nvPr/>
          </p:nvSpPr>
          <p:spPr>
            <a:xfrm>
              <a:off x="643811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80" name="tx780"/>
            <p:cNvSpPr/>
            <p:nvPr/>
          </p:nvSpPr>
          <p:spPr>
            <a:xfrm>
              <a:off x="670097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81" name="tx781"/>
            <p:cNvSpPr/>
            <p:nvPr/>
          </p:nvSpPr>
          <p:spPr>
            <a:xfrm>
              <a:off x="6963831"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2" name="tx782"/>
            <p:cNvSpPr/>
            <p:nvPr/>
          </p:nvSpPr>
          <p:spPr>
            <a:xfrm>
              <a:off x="722668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83" name="tx783"/>
            <p:cNvSpPr/>
            <p:nvPr/>
          </p:nvSpPr>
          <p:spPr>
            <a:xfrm>
              <a:off x="748954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84" name="tx784"/>
            <p:cNvSpPr/>
            <p:nvPr/>
          </p:nvSpPr>
          <p:spPr>
            <a:xfrm>
              <a:off x="775240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5" name="tx785"/>
            <p:cNvSpPr/>
            <p:nvPr/>
          </p:nvSpPr>
          <p:spPr>
            <a:xfrm>
              <a:off x="801526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6" name="tx786"/>
            <p:cNvSpPr/>
            <p:nvPr/>
          </p:nvSpPr>
          <p:spPr>
            <a:xfrm>
              <a:off x="827811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7" name="tx787"/>
            <p:cNvSpPr/>
            <p:nvPr/>
          </p:nvSpPr>
          <p:spPr>
            <a:xfrm>
              <a:off x="854097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8" name="tx788"/>
            <p:cNvSpPr/>
            <p:nvPr/>
          </p:nvSpPr>
          <p:spPr>
            <a:xfrm>
              <a:off x="2758109"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89" name="tx789"/>
            <p:cNvSpPr/>
            <p:nvPr/>
          </p:nvSpPr>
          <p:spPr>
            <a:xfrm>
              <a:off x="3020967"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90" name="tx790"/>
            <p:cNvSpPr/>
            <p:nvPr/>
          </p:nvSpPr>
          <p:spPr>
            <a:xfrm>
              <a:off x="3283824"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91" name="tx791"/>
            <p:cNvSpPr/>
            <p:nvPr/>
          </p:nvSpPr>
          <p:spPr>
            <a:xfrm>
              <a:off x="3546682"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92" name="tx792"/>
            <p:cNvSpPr/>
            <p:nvPr/>
          </p:nvSpPr>
          <p:spPr>
            <a:xfrm>
              <a:off x="3809540"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93" name="tx793"/>
            <p:cNvSpPr/>
            <p:nvPr/>
          </p:nvSpPr>
          <p:spPr>
            <a:xfrm>
              <a:off x="4072397" y="49657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94" name="tx794"/>
            <p:cNvSpPr/>
            <p:nvPr/>
          </p:nvSpPr>
          <p:spPr>
            <a:xfrm>
              <a:off x="4335255"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95" name="tx795"/>
            <p:cNvSpPr/>
            <p:nvPr/>
          </p:nvSpPr>
          <p:spPr>
            <a:xfrm>
              <a:off x="4598113" y="49657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96" name="tx796"/>
            <p:cNvSpPr/>
            <p:nvPr/>
          </p:nvSpPr>
          <p:spPr>
            <a:xfrm>
              <a:off x="4860970"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97" name="tx797"/>
            <p:cNvSpPr/>
            <p:nvPr/>
          </p:nvSpPr>
          <p:spPr>
            <a:xfrm>
              <a:off x="5123828"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98" name="tx798"/>
            <p:cNvSpPr/>
            <p:nvPr/>
          </p:nvSpPr>
          <p:spPr>
            <a:xfrm>
              <a:off x="5386685"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99" name="tx799"/>
            <p:cNvSpPr/>
            <p:nvPr/>
          </p:nvSpPr>
          <p:spPr>
            <a:xfrm>
              <a:off x="5649543"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800" name="tx800"/>
            <p:cNvSpPr/>
            <p:nvPr/>
          </p:nvSpPr>
          <p:spPr>
            <a:xfrm>
              <a:off x="5912401"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01" name="tx801"/>
            <p:cNvSpPr/>
            <p:nvPr/>
          </p:nvSpPr>
          <p:spPr>
            <a:xfrm>
              <a:off x="6175258" y="496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02" name="tx802"/>
            <p:cNvSpPr/>
            <p:nvPr/>
          </p:nvSpPr>
          <p:spPr>
            <a:xfrm>
              <a:off x="6438116" y="496677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03" name="tx803"/>
            <p:cNvSpPr/>
            <p:nvPr/>
          </p:nvSpPr>
          <p:spPr>
            <a:xfrm>
              <a:off x="6700974"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04" name="tx804"/>
            <p:cNvSpPr/>
            <p:nvPr/>
          </p:nvSpPr>
          <p:spPr>
            <a:xfrm>
              <a:off x="6963831"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05" name="tx805"/>
            <p:cNvSpPr/>
            <p:nvPr/>
          </p:nvSpPr>
          <p:spPr>
            <a:xfrm>
              <a:off x="7226689"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06" name="tx806"/>
            <p:cNvSpPr/>
            <p:nvPr/>
          </p:nvSpPr>
          <p:spPr>
            <a:xfrm>
              <a:off x="7489546" y="496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07" name="tx807"/>
            <p:cNvSpPr/>
            <p:nvPr/>
          </p:nvSpPr>
          <p:spPr>
            <a:xfrm>
              <a:off x="7752404"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08" name="tx808"/>
            <p:cNvSpPr/>
            <p:nvPr/>
          </p:nvSpPr>
          <p:spPr>
            <a:xfrm>
              <a:off x="8015262"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09" name="tx809"/>
            <p:cNvSpPr/>
            <p:nvPr/>
          </p:nvSpPr>
          <p:spPr>
            <a:xfrm>
              <a:off x="8278119"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10" name="tx810"/>
            <p:cNvSpPr/>
            <p:nvPr/>
          </p:nvSpPr>
          <p:spPr>
            <a:xfrm>
              <a:off x="8540977"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11" name="tx811"/>
            <p:cNvSpPr/>
            <p:nvPr/>
          </p:nvSpPr>
          <p:spPr>
            <a:xfrm>
              <a:off x="5649543"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812" name="tx812"/>
            <p:cNvSpPr/>
            <p:nvPr/>
          </p:nvSpPr>
          <p:spPr>
            <a:xfrm>
              <a:off x="1969536"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813" name="tx813"/>
            <p:cNvSpPr/>
            <p:nvPr/>
          </p:nvSpPr>
          <p:spPr>
            <a:xfrm>
              <a:off x="2232394"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814" name="tx814"/>
            <p:cNvSpPr/>
            <p:nvPr/>
          </p:nvSpPr>
          <p:spPr>
            <a:xfrm>
              <a:off x="2495251"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815" name="tx815"/>
            <p:cNvSpPr/>
            <p:nvPr/>
          </p:nvSpPr>
          <p:spPr>
            <a:xfrm>
              <a:off x="2758109" y="18854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816" name="tx816"/>
            <p:cNvSpPr/>
            <p:nvPr/>
          </p:nvSpPr>
          <p:spPr>
            <a:xfrm>
              <a:off x="3020967"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17" name="tx817"/>
            <p:cNvSpPr/>
            <p:nvPr/>
          </p:nvSpPr>
          <p:spPr>
            <a:xfrm>
              <a:off x="3283824"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818" name="tx818"/>
            <p:cNvSpPr/>
            <p:nvPr/>
          </p:nvSpPr>
          <p:spPr>
            <a:xfrm>
              <a:off x="1969536" y="55255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819" name="tx819"/>
            <p:cNvSpPr/>
            <p:nvPr/>
          </p:nvSpPr>
          <p:spPr>
            <a:xfrm>
              <a:off x="2232394"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820" name="tx820"/>
            <p:cNvSpPr/>
            <p:nvPr/>
          </p:nvSpPr>
          <p:spPr>
            <a:xfrm>
              <a:off x="2495251"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821" name="tx821"/>
            <p:cNvSpPr/>
            <p:nvPr/>
          </p:nvSpPr>
          <p:spPr>
            <a:xfrm>
              <a:off x="2758109" y="552419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822" name="tx822"/>
            <p:cNvSpPr/>
            <p:nvPr/>
          </p:nvSpPr>
          <p:spPr>
            <a:xfrm>
              <a:off x="3020967"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823" name="tx823"/>
            <p:cNvSpPr/>
            <p:nvPr/>
          </p:nvSpPr>
          <p:spPr>
            <a:xfrm>
              <a:off x="3283824"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824" name="tx824"/>
            <p:cNvSpPr/>
            <p:nvPr/>
          </p:nvSpPr>
          <p:spPr>
            <a:xfrm>
              <a:off x="3546682"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825" name="tx825"/>
            <p:cNvSpPr/>
            <p:nvPr/>
          </p:nvSpPr>
          <p:spPr>
            <a:xfrm>
              <a:off x="3809540"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826" name="tx826"/>
            <p:cNvSpPr/>
            <p:nvPr/>
          </p:nvSpPr>
          <p:spPr>
            <a:xfrm>
              <a:off x="4860970"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27" name="tx827"/>
            <p:cNvSpPr/>
            <p:nvPr/>
          </p:nvSpPr>
          <p:spPr>
            <a:xfrm>
              <a:off x="5123828"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828" name="tx828"/>
            <p:cNvSpPr/>
            <p:nvPr/>
          </p:nvSpPr>
          <p:spPr>
            <a:xfrm>
              <a:off x="5386685"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829" name="tx829"/>
            <p:cNvSpPr/>
            <p:nvPr/>
          </p:nvSpPr>
          <p:spPr>
            <a:xfrm>
              <a:off x="5649543"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830" name="tx830"/>
            <p:cNvSpPr/>
            <p:nvPr/>
          </p:nvSpPr>
          <p:spPr>
            <a:xfrm>
              <a:off x="5912401"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831" name="tx831"/>
            <p:cNvSpPr/>
            <p:nvPr/>
          </p:nvSpPr>
          <p:spPr>
            <a:xfrm>
              <a:off x="7489546" y="55251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832" name="tx832"/>
            <p:cNvSpPr/>
            <p:nvPr/>
          </p:nvSpPr>
          <p:spPr>
            <a:xfrm>
              <a:off x="2232394"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833" name="tx833"/>
            <p:cNvSpPr/>
            <p:nvPr/>
          </p:nvSpPr>
          <p:spPr>
            <a:xfrm>
              <a:off x="1969536"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834" name="tx834"/>
            <p:cNvSpPr/>
            <p:nvPr/>
          </p:nvSpPr>
          <p:spPr>
            <a:xfrm>
              <a:off x="2232394"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835" name="tx835"/>
            <p:cNvSpPr/>
            <p:nvPr/>
          </p:nvSpPr>
          <p:spPr>
            <a:xfrm>
              <a:off x="2495251"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836" name="rc83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37" name="rc83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38" name="rc83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39" name="rc83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40" name="rc84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41" name="rc84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42" name="rc84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43" name="rc84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44" name="rc84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45" name="rc84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46" name="rc84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47" name="rc84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48" name="rc84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49" name="rc84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50" name="rc85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51" name="rc85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52" name="rc85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53" name="rc85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54" name="rc85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55" name="rc85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56" name="rc85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57" name="rc85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58" name="rc85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59" name="rc85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60" name="rc86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61" name="rc86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62" name="rc86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63" name="rc86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64" name="rc86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65" name="rc86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66" name="rc86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67" name="rc86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68" name="rc86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69" name="rc86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70" name="rc87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71" name="rc87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72" name="rc87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73" name="rc87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74" name="rc87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75" name="rc87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76" name="rc87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77" name="rc87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78" name="rc87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79" name="rc87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80" name="rc88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81" name="rc88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82" name="rc88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83" name="rc88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84" name="rc88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85" name="rc88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86" name="rc88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87" name="rc88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88" name="rc88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89" name="rc88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90" name="rc89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91" name="rc89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92" name="rc89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93" name="rc89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94" name="rc89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95" name="rc89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96" name="rc89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97" name="rc89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98" name="rc89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899" name="rc89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00" name="rc90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01" name="rc90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02" name="rc90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03" name="rc90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04" name="rc90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05" name="rc90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06" name="rc90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07" name="rc90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08" name="rc90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09" name="rc90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10" name="rc91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11" name="rc91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12" name="rc91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13" name="rc91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14" name="rc91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15" name="rc91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16" name="rc91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17" name="rc91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18" name="rc91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19" name="rc91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20" name="rc92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21" name="rc92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22" name="rc92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23" name="rc92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24" name="rc92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25" name="rc92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26" name="rc92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27" name="rc92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28" name="rc92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29" name="rc92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30" name="rc93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31" name="rc93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32" name="rc93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33" name="rc93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34" name="rc93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35" name="rc93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36" name="rc93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37" name="rc93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38" name="rc93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39" name="rc93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40" name="rc94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41" name="rc94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42" name="rc94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43" name="rc94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44" name="rc94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45" name="rc94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46" name="rc94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47" name="rc94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48" name="rc94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49" name="rc94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50" name="rc95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51" name="rc95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52" name="rc95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53" name="rc95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54" name="rc95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55" name="rc95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56" name="rc95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57" name="rc95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58" name="rc95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59" name="rc95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60" name="rc96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61" name="rc96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62" name="rc96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63" name="rc96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64" name="rc96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65" name="rc96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66" name="rc96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67" name="rc96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68" name="rc96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69" name="rc96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70" name="rc97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71" name="rc97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72" name="rc97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73" name="rc97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74" name="rc97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75" name="rc97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76" name="rc97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77" name="rc97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78" name="rc97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79" name="rc97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80" name="rc98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81" name="rc98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82" name="rc98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83" name="rc98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84" name="rc98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85" name="rc98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86" name="rc98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87" name="rc98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88" name="rc98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89" name="rc98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90" name="rc99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91" name="rc99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92" name="rc99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93" name="rc99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94" name="rc99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95" name="rc99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96" name="rc99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97" name="rc99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98" name="rc99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999" name="rc99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00" name="rc100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01" name="rc100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02" name="rc100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03" name="rc100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04" name="rc100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05" name="rc100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06" name="rc100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07" name="rc100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08" name="rc100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09" name="rc100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10" name="rc101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11" name="rc101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12" name="rc101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13" name="rc101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14" name="rc101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15" name="rc101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16" name="rc101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17" name="rc101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18" name="rc101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19" name="rc101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20" name="rc102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21" name="rc102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22" name="rc102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23" name="rc102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24" name="rc102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25" name="rc102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26" name="rc102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27" name="rc102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28" name="rc102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29" name="rc102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30" name="rc103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31" name="rc103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32" name="rc103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33" name="rc103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34" name="rc103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35" name="rc103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36" name="rc103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37" name="rc103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38" name="rc103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39" name="rc103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40" name="rc104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41" name="rc104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42" name="rc104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43" name="rc104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44" name="rc104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45" name="rc104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46" name="rc104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47" name="rc104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48" name="rc104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49" name="rc104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50" name="rc105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51" name="rc105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52" name="rc105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53" name="rc105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54" name="rc105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55" name="rc105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56" name="rc105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57" name="rc105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58" name="rc105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59" name="rc105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60" name="rc106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61" name="rc106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62" name="rc106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63" name="rc106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64" name="rc106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65" name="rc106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66" name="rc106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67" name="rc106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68" name="rc106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69" name="rc106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70" name="rc107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71" name="rc107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72" name="rc107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73" name="rc107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74" name="rc107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75" name="rc107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76" name="rc107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77" name="rc107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78" name="rc107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79" name="rc107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80" name="rc108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81" name="rc108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82" name="rc108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83" name="rc108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84" name="rc108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85" name="rc108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86" name="rc108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87" name="rc108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88" name="rc108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89" name="rc108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90" name="rc109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91" name="rc109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92" name="rc109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93" name="rc109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94" name="rc109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95" name="rc109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96" name="rc109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97" name="rc109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98" name="rc109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099" name="rc109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00" name="rc110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01" name="rc110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02" name="rc110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03" name="rc110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04" name="rc110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05" name="rc110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06" name="rc110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07" name="rc110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08" name="rc110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09" name="rc110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10" name="rc111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11" name="rc111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12" name="rc111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13" name="rc111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14" name="rc111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15" name="rc111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16" name="rc111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17" name="rc111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18" name="rc111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19" name="rc111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20" name="rc112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21" name="rc112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22" name="rc112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23" name="rc112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24" name="rc112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25" name="rc112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26" name="rc112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27" name="rc112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28" name="rc112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29" name="rc112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30" name="rc113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31" name="rc113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32" name="rc113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33" name="rc113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34" name="rc113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35" name="rc113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36" name="rc113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1898397" y="4864633"/>
              <a:ext cx="6834298" cy="279873"/>
            </a:xfrm>
            <a:prstGeom prst="rect">
              <a:avLst/>
            </a:prstGeom>
            <a:ln w="27101" cap="flat">
              <a:solidFill>
                <a:srgbClr val="000000">
                  <a:alpha val="100000"/>
                </a:srgbClr>
              </a:solidFill>
              <a:prstDash val="solid"/>
              <a:miter/>
            </a:ln>
          </p:spPr>
          <p:txBody>
            <a:bodyPr/>
            <a:lstStyle/>
            <a:p>
              <a:endParaRPr/>
            </a:p>
          </p:txBody>
        </p:sp>
        <p:sp>
          <p:nvSpPr>
            <p:cNvPr id="1252" name="tx1252"/>
            <p:cNvSpPr/>
            <p:nvPr/>
          </p:nvSpPr>
          <p:spPr>
            <a:xfrm rot="-2700000">
              <a:off x="194821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53" name="tx1253"/>
            <p:cNvSpPr/>
            <p:nvPr/>
          </p:nvSpPr>
          <p:spPr>
            <a:xfrm rot="-2700000">
              <a:off x="22110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254" name="tx1254"/>
            <p:cNvSpPr/>
            <p:nvPr/>
          </p:nvSpPr>
          <p:spPr>
            <a:xfrm rot="-2700000">
              <a:off x="24739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255" name="tx1255"/>
            <p:cNvSpPr/>
            <p:nvPr/>
          </p:nvSpPr>
          <p:spPr>
            <a:xfrm rot="-2700000">
              <a:off x="273675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256" name="tx1256"/>
            <p:cNvSpPr/>
            <p:nvPr/>
          </p:nvSpPr>
          <p:spPr>
            <a:xfrm rot="-2700000">
              <a:off x="299964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257" name="tx1257"/>
            <p:cNvSpPr/>
            <p:nvPr/>
          </p:nvSpPr>
          <p:spPr>
            <a:xfrm rot="-2700000">
              <a:off x="326249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58" name="tx1258"/>
            <p:cNvSpPr/>
            <p:nvPr/>
          </p:nvSpPr>
          <p:spPr>
            <a:xfrm rot="-2700000">
              <a:off x="35253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259" name="tx1259"/>
            <p:cNvSpPr/>
            <p:nvPr/>
          </p:nvSpPr>
          <p:spPr>
            <a:xfrm rot="-2700000">
              <a:off x="378821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260" name="tx1260"/>
            <p:cNvSpPr/>
            <p:nvPr/>
          </p:nvSpPr>
          <p:spPr>
            <a:xfrm rot="-2700000">
              <a:off x="405107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261" name="tx1261"/>
            <p:cNvSpPr/>
            <p:nvPr/>
          </p:nvSpPr>
          <p:spPr>
            <a:xfrm rot="-2700000">
              <a:off x="431392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262" name="tx1262"/>
            <p:cNvSpPr/>
            <p:nvPr/>
          </p:nvSpPr>
          <p:spPr>
            <a:xfrm rot="-2700000">
              <a:off x="45767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63" name="tx1263"/>
            <p:cNvSpPr/>
            <p:nvPr/>
          </p:nvSpPr>
          <p:spPr>
            <a:xfrm rot="-2700000">
              <a:off x="483964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264" name="tx1264"/>
            <p:cNvSpPr/>
            <p:nvPr/>
          </p:nvSpPr>
          <p:spPr>
            <a:xfrm rot="-2700000">
              <a:off x="510250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265" name="tx1265"/>
            <p:cNvSpPr/>
            <p:nvPr/>
          </p:nvSpPr>
          <p:spPr>
            <a:xfrm rot="-2700000">
              <a:off x="536533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266" name="tx1266"/>
            <p:cNvSpPr/>
            <p:nvPr/>
          </p:nvSpPr>
          <p:spPr>
            <a:xfrm rot="-2700000">
              <a:off x="56282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267" name="tx1267"/>
            <p:cNvSpPr/>
            <p:nvPr/>
          </p:nvSpPr>
          <p:spPr>
            <a:xfrm rot="-2700000">
              <a:off x="589107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68" name="tx1268"/>
            <p:cNvSpPr/>
            <p:nvPr/>
          </p:nvSpPr>
          <p:spPr>
            <a:xfrm rot="-2700000">
              <a:off x="61539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269" name="tx1269"/>
            <p:cNvSpPr/>
            <p:nvPr/>
          </p:nvSpPr>
          <p:spPr>
            <a:xfrm rot="-2700000">
              <a:off x="641679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270" name="tx1270"/>
            <p:cNvSpPr/>
            <p:nvPr/>
          </p:nvSpPr>
          <p:spPr>
            <a:xfrm rot="-2700000">
              <a:off x="667964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271" name="tx1271"/>
            <p:cNvSpPr/>
            <p:nvPr/>
          </p:nvSpPr>
          <p:spPr>
            <a:xfrm rot="-2700000">
              <a:off x="69425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72" name="tx1272"/>
            <p:cNvSpPr/>
            <p:nvPr/>
          </p:nvSpPr>
          <p:spPr>
            <a:xfrm rot="-2700000">
              <a:off x="720536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273" name="tx1273"/>
            <p:cNvSpPr/>
            <p:nvPr/>
          </p:nvSpPr>
          <p:spPr>
            <a:xfrm rot="-2700000">
              <a:off x="746822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274" name="tx1274"/>
            <p:cNvSpPr/>
            <p:nvPr/>
          </p:nvSpPr>
          <p:spPr>
            <a:xfrm rot="-2700000">
              <a:off x="77310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275" name="tx1275"/>
            <p:cNvSpPr/>
            <p:nvPr/>
          </p:nvSpPr>
          <p:spPr>
            <a:xfrm rot="-2700000">
              <a:off x="799391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76" name="tx1276"/>
            <p:cNvSpPr/>
            <p:nvPr/>
          </p:nvSpPr>
          <p:spPr>
            <a:xfrm rot="-2700000">
              <a:off x="825679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77" name="tx1277"/>
            <p:cNvSpPr/>
            <p:nvPr/>
          </p:nvSpPr>
          <p:spPr>
            <a:xfrm rot="-2700000">
              <a:off x="85196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78" name="tx1278"/>
            <p:cNvSpPr/>
            <p:nvPr/>
          </p:nvSpPr>
          <p:spPr>
            <a:xfrm>
              <a:off x="1051487" y="5469670"/>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1279" name="tx1279"/>
            <p:cNvSpPr/>
            <p:nvPr/>
          </p:nvSpPr>
          <p:spPr>
            <a:xfrm>
              <a:off x="1043574" y="521633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280" name="tx1280"/>
            <p:cNvSpPr/>
            <p:nvPr/>
          </p:nvSpPr>
          <p:spPr>
            <a:xfrm>
              <a:off x="508103" y="4938232"/>
              <a:ext cx="5511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Western</a:t>
              </a:r>
            </a:p>
          </p:txBody>
        </p:sp>
        <p:sp>
          <p:nvSpPr>
            <p:cNvPr id="1281" name="tx1281"/>
            <p:cNvSpPr/>
            <p:nvPr/>
          </p:nvSpPr>
          <p:spPr>
            <a:xfrm>
              <a:off x="1098076" y="4936527"/>
              <a:ext cx="39597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Africa</a:t>
              </a:r>
            </a:p>
          </p:txBody>
        </p:sp>
        <p:sp>
          <p:nvSpPr>
            <p:cNvPr id="1282" name="tx1282"/>
            <p:cNvSpPr/>
            <p:nvPr/>
          </p:nvSpPr>
          <p:spPr>
            <a:xfrm>
              <a:off x="1136753" y="4657814"/>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1283" name="tx1283"/>
            <p:cNvSpPr/>
            <p:nvPr/>
          </p:nvSpPr>
          <p:spPr>
            <a:xfrm>
              <a:off x="1004897" y="4376713"/>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1284" name="tx1284"/>
            <p:cNvSpPr/>
            <p:nvPr/>
          </p:nvSpPr>
          <p:spPr>
            <a:xfrm>
              <a:off x="709808" y="4096839"/>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285" name="tx1285"/>
            <p:cNvSpPr/>
            <p:nvPr/>
          </p:nvSpPr>
          <p:spPr>
            <a:xfrm>
              <a:off x="1043711" y="4097590"/>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286" name="tx1286"/>
            <p:cNvSpPr/>
            <p:nvPr/>
          </p:nvSpPr>
          <p:spPr>
            <a:xfrm>
              <a:off x="1237913" y="381874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287" name="tx1287"/>
            <p:cNvSpPr/>
            <p:nvPr/>
          </p:nvSpPr>
          <p:spPr>
            <a:xfrm>
              <a:off x="577748" y="3537093"/>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1288" name="tx1288"/>
            <p:cNvSpPr/>
            <p:nvPr/>
          </p:nvSpPr>
          <p:spPr>
            <a:xfrm>
              <a:off x="1074679" y="3258448"/>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1289" name="tx1289"/>
            <p:cNvSpPr/>
            <p:nvPr/>
          </p:nvSpPr>
          <p:spPr>
            <a:xfrm>
              <a:off x="694119" y="2977347"/>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1290" name="tx1290"/>
            <p:cNvSpPr/>
            <p:nvPr/>
          </p:nvSpPr>
          <p:spPr>
            <a:xfrm>
              <a:off x="1105580" y="2979120"/>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1291" name="tx1291"/>
            <p:cNvSpPr/>
            <p:nvPr/>
          </p:nvSpPr>
          <p:spPr>
            <a:xfrm>
              <a:off x="748485" y="2697474"/>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1292" name="tx1292"/>
            <p:cNvSpPr/>
            <p:nvPr/>
          </p:nvSpPr>
          <p:spPr>
            <a:xfrm>
              <a:off x="1121269" y="2699247"/>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1293" name="tx1293"/>
            <p:cNvSpPr/>
            <p:nvPr/>
          </p:nvSpPr>
          <p:spPr>
            <a:xfrm>
              <a:off x="981364" y="2389906"/>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1294" name="tx1294"/>
            <p:cNvSpPr/>
            <p:nvPr/>
          </p:nvSpPr>
          <p:spPr>
            <a:xfrm>
              <a:off x="1175634" y="211173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1295" name="tx1295"/>
            <p:cNvSpPr/>
            <p:nvPr/>
          </p:nvSpPr>
          <p:spPr>
            <a:xfrm>
              <a:off x="1160218" y="1831865"/>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1296" name="tx1296"/>
            <p:cNvSpPr/>
            <p:nvPr/>
          </p:nvSpPr>
          <p:spPr>
            <a:xfrm>
              <a:off x="670995" y="1579755"/>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1297" name="tx1297"/>
            <p:cNvSpPr/>
            <p:nvPr/>
          </p:nvSpPr>
          <p:spPr>
            <a:xfrm>
              <a:off x="1183479" y="1579755"/>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1298" name="tx1298"/>
            <p:cNvSpPr/>
            <p:nvPr/>
          </p:nvSpPr>
          <p:spPr>
            <a:xfrm>
              <a:off x="1074611" y="1298108"/>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1299" name="tx1299"/>
            <p:cNvSpPr/>
            <p:nvPr/>
          </p:nvSpPr>
          <p:spPr>
            <a:xfrm>
              <a:off x="3416576"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1300" name="pic1300"/>
            <p:cNvPicPr/>
            <p:nvPr/>
          </p:nvPicPr>
          <p:blipFill>
            <a:blip r:embed="rId2" cstate="print"/>
            <a:stretch>
              <a:fillRect/>
            </a:stretch>
          </p:blipFill>
          <p:spPr>
            <a:xfrm>
              <a:off x="5054516" y="5941007"/>
              <a:ext cx="2160000" cy="219455"/>
            </a:xfrm>
            <a:prstGeom prst="rect">
              <a:avLst/>
            </a:prstGeom>
          </p:spPr>
        </p:pic>
        <p:sp>
          <p:nvSpPr>
            <p:cNvPr id="1301" name="pl1301"/>
            <p:cNvSpPr/>
            <p:nvPr/>
          </p:nvSpPr>
          <p:spPr>
            <a:xfrm>
              <a:off x="505811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2" name="pl1302"/>
            <p:cNvSpPr/>
            <p:nvPr/>
          </p:nvSpPr>
          <p:spPr>
            <a:xfrm>
              <a:off x="634979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3" name="pl1303"/>
            <p:cNvSpPr/>
            <p:nvPr/>
          </p:nvSpPr>
          <p:spPr>
            <a:xfrm>
              <a:off x="656507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4" name="pl1304"/>
            <p:cNvSpPr/>
            <p:nvPr/>
          </p:nvSpPr>
          <p:spPr>
            <a:xfrm>
              <a:off x="678035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5" name="pl1305"/>
            <p:cNvSpPr/>
            <p:nvPr/>
          </p:nvSpPr>
          <p:spPr>
            <a:xfrm>
              <a:off x="699563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6" name="pl1306"/>
            <p:cNvSpPr/>
            <p:nvPr/>
          </p:nvSpPr>
          <p:spPr>
            <a:xfrm>
              <a:off x="721091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7" name="pl1307"/>
            <p:cNvSpPr/>
            <p:nvPr/>
          </p:nvSpPr>
          <p:spPr>
            <a:xfrm>
              <a:off x="505811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08" name="pl1308"/>
            <p:cNvSpPr/>
            <p:nvPr/>
          </p:nvSpPr>
          <p:spPr>
            <a:xfrm>
              <a:off x="634979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09" name="pl1309"/>
            <p:cNvSpPr/>
            <p:nvPr/>
          </p:nvSpPr>
          <p:spPr>
            <a:xfrm>
              <a:off x="656507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0" name="pl1310"/>
            <p:cNvSpPr/>
            <p:nvPr/>
          </p:nvSpPr>
          <p:spPr>
            <a:xfrm>
              <a:off x="678035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1" name="pl1311"/>
            <p:cNvSpPr/>
            <p:nvPr/>
          </p:nvSpPr>
          <p:spPr>
            <a:xfrm>
              <a:off x="699563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2" name="pl1312"/>
            <p:cNvSpPr/>
            <p:nvPr/>
          </p:nvSpPr>
          <p:spPr>
            <a:xfrm>
              <a:off x="721091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3" name="tx1313"/>
            <p:cNvSpPr/>
            <p:nvPr/>
          </p:nvSpPr>
          <p:spPr>
            <a:xfrm>
              <a:off x="5027038"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314" name="tx1314"/>
            <p:cNvSpPr/>
            <p:nvPr/>
          </p:nvSpPr>
          <p:spPr>
            <a:xfrm>
              <a:off x="628764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315" name="tx1315"/>
            <p:cNvSpPr/>
            <p:nvPr/>
          </p:nvSpPr>
          <p:spPr>
            <a:xfrm>
              <a:off x="650292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316" name="tx1316"/>
            <p:cNvSpPr/>
            <p:nvPr/>
          </p:nvSpPr>
          <p:spPr>
            <a:xfrm>
              <a:off x="671820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317" name="tx1317"/>
            <p:cNvSpPr/>
            <p:nvPr/>
          </p:nvSpPr>
          <p:spPr>
            <a:xfrm>
              <a:off x="693348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318" name="tx1318"/>
            <p:cNvSpPr/>
            <p:nvPr/>
          </p:nvSpPr>
          <p:spPr>
            <a:xfrm>
              <a:off x="7117683"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319" name="tx1319"/>
            <p:cNvSpPr/>
            <p:nvPr/>
          </p:nvSpPr>
          <p:spPr>
            <a:xfrm>
              <a:off x="1556682" y="398022"/>
              <a:ext cx="412772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DTP1, par pays, Western Africa, 2000-2025</a:t>
              </a:r>
            </a:p>
          </p:txBody>
        </p:sp>
        <p:sp>
          <p:nvSpPr>
            <p:cNvPr id="1320" name="tx1320"/>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21" name="tx1321"/>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13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dirty="0">
                <a:solidFill>
                  <a:srgbClr val="FFFFFF">
                    <a:alpha val="100000"/>
                  </a:srgbClr>
                </a:solidFill>
                <a:latin typeface="Arial"/>
                <a:cs typeface="Arial"/>
                <a:sym typeface="Arial"/>
              </a:rPr>
              <a:t>Cette carte </a:t>
            </a:r>
            <a:r>
              <a:rPr sz="1100" b="0" i="0" u="none" cap="none" dirty="0" err="1">
                <a:solidFill>
                  <a:srgbClr val="FFFFFF">
                    <a:alpha val="100000"/>
                  </a:srgbClr>
                </a:solidFill>
                <a:latin typeface="Arial"/>
                <a:cs typeface="Arial"/>
                <a:sym typeface="Arial"/>
              </a:rPr>
              <a:t>thermique</a:t>
            </a:r>
            <a:r>
              <a:rPr sz="1100" b="0" i="0" u="none" cap="none" dirty="0">
                <a:solidFill>
                  <a:srgbClr val="FFFFFF">
                    <a:alpha val="100000"/>
                  </a:srgbClr>
                </a:solidFill>
                <a:latin typeface="Arial"/>
                <a:cs typeface="Arial"/>
                <a:sym typeface="Arial"/>
              </a:rPr>
              <a:t> montre la couverture du DTC1, par </a:t>
            </a:r>
            <a:r>
              <a:rPr sz="1100" b="0" i="0" u="none" cap="none" dirty="0" err="1">
                <a:solidFill>
                  <a:srgbClr val="FFFFFF">
                    <a:alpha val="100000"/>
                  </a:srgbClr>
                </a:solidFill>
                <a:latin typeface="Arial"/>
                <a:cs typeface="Arial"/>
                <a:sym typeface="Arial"/>
              </a:rPr>
              <a:t>région</a:t>
            </a:r>
            <a:r>
              <a:rPr sz="1100" b="0" i="0" u="none" cap="none" dirty="0">
                <a:solidFill>
                  <a:srgbClr val="FFFFFF">
                    <a:alpha val="100000"/>
                  </a:srgbClr>
                </a:solidFill>
                <a:latin typeface="Arial"/>
                <a:cs typeface="Arial"/>
                <a:sym typeface="Arial"/>
              </a:rPr>
              <a:t> et par </a:t>
            </a:r>
            <a:r>
              <a:rPr sz="1100" b="0" i="0" u="none" cap="none" dirty="0" err="1">
                <a:solidFill>
                  <a:srgbClr val="FFFFFF">
                    <a:alpha val="100000"/>
                  </a:srgbClr>
                </a:solidFill>
                <a:latin typeface="Arial"/>
                <a:cs typeface="Arial"/>
                <a:sym typeface="Arial"/>
              </a:rPr>
              <a:t>année</a:t>
            </a:r>
            <a:r>
              <a:rPr sz="1100" b="0" i="0" u="none" cap="none" dirty="0">
                <a:solidFill>
                  <a:srgbClr val="FFFFFF">
                    <a:alpha val="100000"/>
                  </a:srgbClr>
                </a:solidFill>
                <a:latin typeface="Arial"/>
                <a:cs typeface="Arial"/>
                <a:sym typeface="Arial"/>
              </a:rPr>
              <a:t>. Le rouge </a:t>
            </a:r>
            <a:r>
              <a:rPr sz="1100" b="0" i="0" u="none" cap="none" dirty="0" err="1">
                <a:solidFill>
                  <a:srgbClr val="FFFFFF">
                    <a:alpha val="100000"/>
                  </a:srgbClr>
                </a:solidFill>
                <a:latin typeface="Arial"/>
                <a:cs typeface="Arial"/>
                <a:sym typeface="Arial"/>
              </a:rPr>
              <a:t>indique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une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faible</a:t>
            </a:r>
            <a:r>
              <a:rPr sz="1100" b="0" i="0" u="none" cap="none" dirty="0">
                <a:solidFill>
                  <a:srgbClr val="FFFFFF">
                    <a:alpha val="100000"/>
                  </a:srgbClr>
                </a:solidFill>
                <a:latin typeface="Arial"/>
                <a:cs typeface="Arial"/>
                <a:sym typeface="Arial"/>
              </a:rPr>
              <a:t> couverture (&lt;60 %) et le vert </a:t>
            </a:r>
            <a:r>
              <a:rPr sz="1100" b="0" i="0" u="none" cap="none" dirty="0" err="1">
                <a:solidFill>
                  <a:srgbClr val="FFFFFF">
                    <a:alpha val="100000"/>
                  </a:srgbClr>
                </a:solidFill>
                <a:latin typeface="Arial"/>
                <a:cs typeface="Arial"/>
                <a:sym typeface="Arial"/>
              </a:rPr>
              <a:t>une</a:t>
            </a:r>
            <a:r>
              <a:rPr sz="1100" b="0" i="0" u="none" cap="none" dirty="0">
                <a:solidFill>
                  <a:srgbClr val="FFFFFF">
                    <a:alpha val="100000"/>
                  </a:srgbClr>
                </a:solidFill>
                <a:latin typeface="Arial"/>
                <a:cs typeface="Arial"/>
                <a:sym typeface="Arial"/>
              </a:rPr>
              <a:t> couverture </a:t>
            </a:r>
            <a:r>
              <a:rPr sz="1100" b="0" i="0" u="none" cap="none" dirty="0" err="1">
                <a:solidFill>
                  <a:srgbClr val="FFFFFF">
                    <a:alpha val="100000"/>
                  </a:srgbClr>
                </a:solidFill>
                <a:latin typeface="Arial"/>
                <a:cs typeface="Arial"/>
                <a:sym typeface="Arial"/>
              </a:rPr>
              <a:t>élevée</a:t>
            </a:r>
            <a:r>
              <a:rPr sz="1100" b="0" i="0" u="none" cap="none" dirty="0">
                <a:solidFill>
                  <a:srgbClr val="FFFFFF">
                    <a:alpha val="100000"/>
                  </a:srgbClr>
                </a:solidFill>
                <a:latin typeface="Arial"/>
                <a:cs typeface="Arial"/>
                <a:sym typeface="Arial"/>
              </a:rPr>
              <a:t> (≥90 %). Le </a:t>
            </a:r>
            <a:r>
              <a:rPr sz="1100" b="0" i="0" u="none" cap="none" dirty="0" err="1">
                <a:solidFill>
                  <a:srgbClr val="FFFFFF">
                    <a:alpha val="100000"/>
                  </a:srgbClr>
                </a:solidFill>
                <a:latin typeface="Arial"/>
                <a:cs typeface="Arial"/>
                <a:sym typeface="Arial"/>
              </a:rPr>
              <a:t>dégradé</a:t>
            </a:r>
            <a:r>
              <a:rPr sz="1100" b="0" i="0" u="none" cap="none" dirty="0">
                <a:solidFill>
                  <a:srgbClr val="FFFFFF">
                    <a:alpha val="100000"/>
                  </a:srgbClr>
                </a:solidFill>
                <a:latin typeface="Arial"/>
                <a:cs typeface="Arial"/>
                <a:sym typeface="Arial"/>
              </a:rPr>
              <a:t> de couleurs </a:t>
            </a:r>
            <a:r>
              <a:rPr sz="1100" b="0" i="0" u="none" cap="none" dirty="0" err="1">
                <a:solidFill>
                  <a:srgbClr val="FFFFFF">
                    <a:alpha val="100000"/>
                  </a:srgbClr>
                </a:solidFill>
                <a:latin typeface="Arial"/>
                <a:cs typeface="Arial"/>
                <a:sym typeface="Arial"/>
              </a:rPr>
              <a:t>permet</a:t>
            </a:r>
            <a:r>
              <a:rPr sz="1100" b="0" i="0" u="none" cap="none" dirty="0">
                <a:solidFill>
                  <a:srgbClr val="FFFFFF">
                    <a:alpha val="100000"/>
                  </a:srgbClr>
                </a:solidFill>
                <a:latin typeface="Arial"/>
                <a:cs typeface="Arial"/>
                <a:sym typeface="Arial"/>
              </a:rPr>
              <a:t> de </a:t>
            </a:r>
            <a:r>
              <a:rPr sz="1100" b="0" i="0" u="none" cap="none" dirty="0" err="1">
                <a:solidFill>
                  <a:srgbClr val="FFFFFF">
                    <a:alpha val="100000"/>
                  </a:srgbClr>
                </a:solidFill>
                <a:latin typeface="Arial"/>
                <a:cs typeface="Arial"/>
                <a:sym typeface="Arial"/>
              </a:rPr>
              <a:t>suivre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l'évolution</a:t>
            </a:r>
            <a:r>
              <a:rPr sz="1100" b="0" i="0" u="none" cap="none" dirty="0">
                <a:solidFill>
                  <a:srgbClr val="FFFFFF">
                    <a:alpha val="100000"/>
                  </a:srgbClr>
                </a:solidFill>
                <a:latin typeface="Arial"/>
                <a:cs typeface="Arial"/>
                <a:sym typeface="Arial"/>
              </a:rPr>
              <a:t> de la couverture au fil du temps et, le </a:t>
            </a:r>
            <a:r>
              <a:rPr sz="1100" b="0" i="0" u="none" cap="none" dirty="0" err="1">
                <a:solidFill>
                  <a:srgbClr val="FFFFFF">
                    <a:alpha val="100000"/>
                  </a:srgbClr>
                </a:solidFill>
                <a:latin typeface="Arial"/>
                <a:cs typeface="Arial"/>
                <a:sym typeface="Arial"/>
              </a:rPr>
              <a:t>cas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échéant</a:t>
            </a:r>
            <a:r>
              <a:rPr sz="1100" b="0" i="0" u="none" cap="none" dirty="0">
                <a:solidFill>
                  <a:srgbClr val="FFFFFF">
                    <a:alpha val="100000"/>
                  </a:srgbClr>
                </a:solidFill>
                <a:latin typeface="Arial"/>
                <a:cs typeface="Arial"/>
                <a:sym typeface="Arial"/>
              </a:rPr>
              <a:t>, la reprise après les perturbations </a:t>
            </a:r>
            <a:r>
              <a:rPr sz="1100" b="0" i="0" u="none" cap="none" dirty="0" err="1">
                <a:solidFill>
                  <a:srgbClr val="FFFFFF">
                    <a:alpha val="100000"/>
                  </a:srgbClr>
                </a:solidFill>
                <a:latin typeface="Arial"/>
                <a:cs typeface="Arial"/>
                <a:sym typeface="Arial"/>
              </a:rPr>
              <a:t>liées</a:t>
            </a:r>
            <a:r>
              <a:rPr sz="1100" b="0" i="0" u="none" cap="none" dirty="0">
                <a:solidFill>
                  <a:srgbClr val="FFFFFF">
                    <a:alpha val="100000"/>
                  </a:srgbClr>
                </a:solidFill>
                <a:latin typeface="Arial"/>
                <a:cs typeface="Arial"/>
                <a:sym typeface="Arial"/>
              </a:rPr>
              <a:t> à la </a:t>
            </a:r>
            <a:r>
              <a:rPr sz="1100" b="0" i="0" u="none" cap="none" dirty="0" err="1">
                <a:solidFill>
                  <a:srgbClr val="FFFFFF">
                    <a:alpha val="100000"/>
                  </a:srgbClr>
                </a:solidFill>
                <a:latin typeface="Arial"/>
                <a:cs typeface="Arial"/>
                <a:sym typeface="Arial"/>
              </a:rPr>
              <a:t>pandémie</a:t>
            </a:r>
            <a:r>
              <a:rPr sz="1100" b="0" i="0" u="none" cap="none" dirty="0">
                <a:solidFill>
                  <a:srgbClr val="FFFFFF">
                    <a:alpha val="100000"/>
                  </a:srgbClr>
                </a:solidFill>
                <a:latin typeface="Arial"/>
                <a:cs typeface="Arial"/>
                <a:sym typeface="Arial"/>
              </a:rPr>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410224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87917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65609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43301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20993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9868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76377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54069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3176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9453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7145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99070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76763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54455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32147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309839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87531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65223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42915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20607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8299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5991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2139152"/>
              <a:ext cx="3434519" cy="624621"/>
            </a:xfrm>
            <a:custGeom>
              <a:avLst/>
              <a:gdLst/>
              <a:ahLst/>
              <a:cxnLst/>
              <a:rect l="0" t="0" r="0" b="0"/>
              <a:pathLst>
                <a:path w="3434519" h="624621">
                  <a:moveTo>
                    <a:pt x="0" y="624621"/>
                  </a:moveTo>
                  <a:lnTo>
                    <a:pt x="137380" y="624621"/>
                  </a:lnTo>
                  <a:lnTo>
                    <a:pt x="274761" y="602313"/>
                  </a:lnTo>
                  <a:lnTo>
                    <a:pt x="412142" y="513082"/>
                  </a:lnTo>
                  <a:lnTo>
                    <a:pt x="549523" y="356926"/>
                  </a:lnTo>
                  <a:lnTo>
                    <a:pt x="686903" y="290002"/>
                  </a:lnTo>
                  <a:lnTo>
                    <a:pt x="824284" y="200771"/>
                  </a:lnTo>
                  <a:lnTo>
                    <a:pt x="961665" y="178463"/>
                  </a:lnTo>
                  <a:lnTo>
                    <a:pt x="1099046" y="133847"/>
                  </a:lnTo>
                  <a:lnTo>
                    <a:pt x="1236427" y="133847"/>
                  </a:lnTo>
                  <a:lnTo>
                    <a:pt x="1373807" y="223079"/>
                  </a:lnTo>
                  <a:lnTo>
                    <a:pt x="1511188" y="89231"/>
                  </a:lnTo>
                  <a:lnTo>
                    <a:pt x="1648569" y="111539"/>
                  </a:lnTo>
                  <a:lnTo>
                    <a:pt x="1785950" y="133847"/>
                  </a:lnTo>
                  <a:lnTo>
                    <a:pt x="1923331" y="66923"/>
                  </a:lnTo>
                  <a:lnTo>
                    <a:pt x="2060711" y="89231"/>
                  </a:lnTo>
                  <a:lnTo>
                    <a:pt x="2198092" y="89231"/>
                  </a:lnTo>
                  <a:lnTo>
                    <a:pt x="2335473" y="111539"/>
                  </a:lnTo>
                  <a:lnTo>
                    <a:pt x="2472854" y="111539"/>
                  </a:lnTo>
                  <a:lnTo>
                    <a:pt x="2610235" y="66923"/>
                  </a:lnTo>
                  <a:lnTo>
                    <a:pt x="2747615" y="66923"/>
                  </a:lnTo>
                  <a:lnTo>
                    <a:pt x="2884996" y="66923"/>
                  </a:lnTo>
                  <a:lnTo>
                    <a:pt x="3022377" y="66923"/>
                  </a:lnTo>
                  <a:lnTo>
                    <a:pt x="3159758" y="66923"/>
                  </a:lnTo>
                  <a:lnTo>
                    <a:pt x="3297139" y="22307"/>
                  </a:lnTo>
                  <a:lnTo>
                    <a:pt x="3434519" y="0"/>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2027613"/>
              <a:ext cx="3434519" cy="401542"/>
            </a:xfrm>
            <a:custGeom>
              <a:avLst/>
              <a:gdLst/>
              <a:ahLst/>
              <a:cxnLst/>
              <a:rect l="0" t="0" r="0" b="0"/>
              <a:pathLst>
                <a:path w="3434519" h="401542">
                  <a:moveTo>
                    <a:pt x="0" y="401542"/>
                  </a:moveTo>
                  <a:lnTo>
                    <a:pt x="137380" y="356926"/>
                  </a:lnTo>
                  <a:lnTo>
                    <a:pt x="274761" y="312310"/>
                  </a:lnTo>
                  <a:lnTo>
                    <a:pt x="412142" y="245387"/>
                  </a:lnTo>
                  <a:lnTo>
                    <a:pt x="549523" y="223079"/>
                  </a:lnTo>
                  <a:lnTo>
                    <a:pt x="686903" y="200771"/>
                  </a:lnTo>
                  <a:lnTo>
                    <a:pt x="824284" y="156155"/>
                  </a:lnTo>
                  <a:lnTo>
                    <a:pt x="961665" y="111539"/>
                  </a:lnTo>
                  <a:lnTo>
                    <a:pt x="1099046" y="133847"/>
                  </a:lnTo>
                  <a:lnTo>
                    <a:pt x="1236427" y="89231"/>
                  </a:lnTo>
                  <a:lnTo>
                    <a:pt x="1373807" y="22307"/>
                  </a:lnTo>
                  <a:lnTo>
                    <a:pt x="1511188" y="0"/>
                  </a:lnTo>
                  <a:lnTo>
                    <a:pt x="1648569" y="44615"/>
                  </a:lnTo>
                  <a:lnTo>
                    <a:pt x="1785950" y="89231"/>
                  </a:lnTo>
                  <a:lnTo>
                    <a:pt x="1923331" y="44615"/>
                  </a:lnTo>
                  <a:lnTo>
                    <a:pt x="2060711" y="66923"/>
                  </a:lnTo>
                  <a:lnTo>
                    <a:pt x="2198092" y="66923"/>
                  </a:lnTo>
                  <a:lnTo>
                    <a:pt x="2335473" y="89231"/>
                  </a:lnTo>
                  <a:lnTo>
                    <a:pt x="2472854" y="44615"/>
                  </a:lnTo>
                  <a:lnTo>
                    <a:pt x="2610235" y="44615"/>
                  </a:lnTo>
                  <a:lnTo>
                    <a:pt x="2747615" y="44615"/>
                  </a:lnTo>
                  <a:lnTo>
                    <a:pt x="2884996" y="89231"/>
                  </a:lnTo>
                  <a:lnTo>
                    <a:pt x="3022377" y="66923"/>
                  </a:lnTo>
                  <a:lnTo>
                    <a:pt x="3159758" y="133847"/>
                  </a:lnTo>
                  <a:lnTo>
                    <a:pt x="3297139" y="178463"/>
                  </a:lnTo>
                  <a:lnTo>
                    <a:pt x="3434519" y="44615"/>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1782226"/>
              <a:ext cx="3434519" cy="89231"/>
            </a:xfrm>
            <a:custGeom>
              <a:avLst/>
              <a:gdLst/>
              <a:ahLst/>
              <a:cxnLst/>
              <a:rect l="0" t="0" r="0" b="0"/>
              <a:pathLst>
                <a:path w="3434519" h="89231">
                  <a:moveTo>
                    <a:pt x="0" y="44615"/>
                  </a:moveTo>
                  <a:lnTo>
                    <a:pt x="137380" y="44615"/>
                  </a:lnTo>
                  <a:lnTo>
                    <a:pt x="274761" y="44615"/>
                  </a:lnTo>
                  <a:lnTo>
                    <a:pt x="412142" y="66923"/>
                  </a:lnTo>
                  <a:lnTo>
                    <a:pt x="549523" y="44615"/>
                  </a:lnTo>
                  <a:lnTo>
                    <a:pt x="686903" y="44615"/>
                  </a:lnTo>
                  <a:lnTo>
                    <a:pt x="824284" y="22307"/>
                  </a:lnTo>
                  <a:lnTo>
                    <a:pt x="961665" y="22307"/>
                  </a:lnTo>
                  <a:lnTo>
                    <a:pt x="1099046" y="22307"/>
                  </a:lnTo>
                  <a:lnTo>
                    <a:pt x="1236427" y="44615"/>
                  </a:lnTo>
                  <a:lnTo>
                    <a:pt x="1373807" y="44615"/>
                  </a:lnTo>
                  <a:lnTo>
                    <a:pt x="1511188" y="22307"/>
                  </a:lnTo>
                  <a:lnTo>
                    <a:pt x="1648569" y="66923"/>
                  </a:lnTo>
                  <a:lnTo>
                    <a:pt x="1785950" y="22307"/>
                  </a:lnTo>
                  <a:lnTo>
                    <a:pt x="1923331" y="44615"/>
                  </a:lnTo>
                  <a:lnTo>
                    <a:pt x="2060711" y="66923"/>
                  </a:lnTo>
                  <a:lnTo>
                    <a:pt x="2198092" y="66923"/>
                  </a:lnTo>
                  <a:lnTo>
                    <a:pt x="2335473" y="66923"/>
                  </a:lnTo>
                  <a:lnTo>
                    <a:pt x="2472854" y="66923"/>
                  </a:lnTo>
                  <a:lnTo>
                    <a:pt x="2610235" y="89231"/>
                  </a:lnTo>
                  <a:lnTo>
                    <a:pt x="2747615" y="89231"/>
                  </a:lnTo>
                  <a:lnTo>
                    <a:pt x="2884996" y="89231"/>
                  </a:lnTo>
                  <a:lnTo>
                    <a:pt x="3022377" y="89231"/>
                  </a:lnTo>
                  <a:lnTo>
                    <a:pt x="3159758" y="44615"/>
                  </a:lnTo>
                  <a:lnTo>
                    <a:pt x="3297139" y="22307"/>
                  </a:lnTo>
                  <a:lnTo>
                    <a:pt x="3434519" y="0"/>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2027613"/>
              <a:ext cx="3434519" cy="178463"/>
            </a:xfrm>
            <a:custGeom>
              <a:avLst/>
              <a:gdLst/>
              <a:ahLst/>
              <a:cxnLst/>
              <a:rect l="0" t="0" r="0" b="0"/>
              <a:pathLst>
                <a:path w="3434519" h="178463">
                  <a:moveTo>
                    <a:pt x="0" y="178463"/>
                  </a:moveTo>
                  <a:lnTo>
                    <a:pt x="137380" y="133847"/>
                  </a:lnTo>
                  <a:lnTo>
                    <a:pt x="274761" y="133847"/>
                  </a:lnTo>
                  <a:lnTo>
                    <a:pt x="412142" y="111539"/>
                  </a:lnTo>
                  <a:lnTo>
                    <a:pt x="549523" y="89231"/>
                  </a:lnTo>
                  <a:lnTo>
                    <a:pt x="686903" y="133847"/>
                  </a:lnTo>
                  <a:lnTo>
                    <a:pt x="824284" y="44615"/>
                  </a:lnTo>
                  <a:lnTo>
                    <a:pt x="961665" y="22307"/>
                  </a:lnTo>
                  <a:lnTo>
                    <a:pt x="1099046" y="22307"/>
                  </a:lnTo>
                  <a:lnTo>
                    <a:pt x="1236427" y="89231"/>
                  </a:lnTo>
                  <a:lnTo>
                    <a:pt x="1373807" y="66923"/>
                  </a:lnTo>
                  <a:lnTo>
                    <a:pt x="1511188" y="66923"/>
                  </a:lnTo>
                  <a:lnTo>
                    <a:pt x="1648569" y="111539"/>
                  </a:lnTo>
                  <a:lnTo>
                    <a:pt x="1785950" y="89231"/>
                  </a:lnTo>
                  <a:lnTo>
                    <a:pt x="1923331" y="0"/>
                  </a:lnTo>
                  <a:lnTo>
                    <a:pt x="2060711" y="22307"/>
                  </a:lnTo>
                  <a:lnTo>
                    <a:pt x="2198092" y="22307"/>
                  </a:lnTo>
                  <a:lnTo>
                    <a:pt x="2335473" y="66923"/>
                  </a:lnTo>
                  <a:lnTo>
                    <a:pt x="2472854" y="22307"/>
                  </a:lnTo>
                  <a:lnTo>
                    <a:pt x="2610235" y="22307"/>
                  </a:lnTo>
                  <a:lnTo>
                    <a:pt x="2747615" y="89231"/>
                  </a:lnTo>
                  <a:lnTo>
                    <a:pt x="2884996" y="111539"/>
                  </a:lnTo>
                  <a:lnTo>
                    <a:pt x="3022377" y="133847"/>
                  </a:lnTo>
                  <a:lnTo>
                    <a:pt x="3159758" y="22307"/>
                  </a:lnTo>
                  <a:lnTo>
                    <a:pt x="3297139" y="89231"/>
                  </a:lnTo>
                  <a:lnTo>
                    <a:pt x="3434519" y="156155"/>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2183768"/>
              <a:ext cx="3434519" cy="513082"/>
            </a:xfrm>
            <a:custGeom>
              <a:avLst/>
              <a:gdLst/>
              <a:ahLst/>
              <a:cxnLst/>
              <a:rect l="0" t="0" r="0" b="0"/>
              <a:pathLst>
                <a:path w="3434519" h="513082">
                  <a:moveTo>
                    <a:pt x="0" y="513082"/>
                  </a:moveTo>
                  <a:lnTo>
                    <a:pt x="137380" y="513082"/>
                  </a:lnTo>
                  <a:lnTo>
                    <a:pt x="274761" y="490774"/>
                  </a:lnTo>
                  <a:lnTo>
                    <a:pt x="412142" y="446158"/>
                  </a:lnTo>
                  <a:lnTo>
                    <a:pt x="549523" y="423850"/>
                  </a:lnTo>
                  <a:lnTo>
                    <a:pt x="686903" y="356926"/>
                  </a:lnTo>
                  <a:lnTo>
                    <a:pt x="824284" y="334618"/>
                  </a:lnTo>
                  <a:lnTo>
                    <a:pt x="961665" y="267695"/>
                  </a:lnTo>
                  <a:lnTo>
                    <a:pt x="1099046" y="156155"/>
                  </a:lnTo>
                  <a:lnTo>
                    <a:pt x="1236427" y="0"/>
                  </a:lnTo>
                  <a:lnTo>
                    <a:pt x="1373807" y="156155"/>
                  </a:lnTo>
                  <a:lnTo>
                    <a:pt x="1511188" y="245387"/>
                  </a:lnTo>
                  <a:lnTo>
                    <a:pt x="1648569" y="267695"/>
                  </a:lnTo>
                  <a:lnTo>
                    <a:pt x="1785950" y="312310"/>
                  </a:lnTo>
                  <a:lnTo>
                    <a:pt x="1923331" y="312310"/>
                  </a:lnTo>
                  <a:lnTo>
                    <a:pt x="2060711" y="290002"/>
                  </a:lnTo>
                  <a:lnTo>
                    <a:pt x="2198092" y="133847"/>
                  </a:lnTo>
                  <a:lnTo>
                    <a:pt x="2335473" y="89231"/>
                  </a:lnTo>
                  <a:lnTo>
                    <a:pt x="2472854" y="44615"/>
                  </a:lnTo>
                  <a:lnTo>
                    <a:pt x="2610235" y="22307"/>
                  </a:lnTo>
                  <a:lnTo>
                    <a:pt x="2747615" y="66923"/>
                  </a:lnTo>
                  <a:lnTo>
                    <a:pt x="2884996" y="200771"/>
                  </a:lnTo>
                  <a:lnTo>
                    <a:pt x="3022377" y="111539"/>
                  </a:lnTo>
                  <a:lnTo>
                    <a:pt x="3159758" y="22307"/>
                  </a:lnTo>
                  <a:lnTo>
                    <a:pt x="3297139" y="0"/>
                  </a:lnTo>
                  <a:lnTo>
                    <a:pt x="3434519" y="22307"/>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2183768"/>
              <a:ext cx="3434519" cy="513082"/>
            </a:xfrm>
            <a:custGeom>
              <a:avLst/>
              <a:gdLst/>
              <a:ahLst/>
              <a:cxnLst/>
              <a:rect l="0" t="0" r="0" b="0"/>
              <a:pathLst>
                <a:path w="3434519" h="513082">
                  <a:moveTo>
                    <a:pt x="0" y="513082"/>
                  </a:moveTo>
                  <a:lnTo>
                    <a:pt x="137380" y="513082"/>
                  </a:lnTo>
                  <a:lnTo>
                    <a:pt x="274761" y="490774"/>
                  </a:lnTo>
                  <a:lnTo>
                    <a:pt x="412142" y="446158"/>
                  </a:lnTo>
                  <a:lnTo>
                    <a:pt x="549523" y="423850"/>
                  </a:lnTo>
                  <a:lnTo>
                    <a:pt x="686903" y="356926"/>
                  </a:lnTo>
                  <a:lnTo>
                    <a:pt x="824284" y="334618"/>
                  </a:lnTo>
                  <a:lnTo>
                    <a:pt x="961665" y="267695"/>
                  </a:lnTo>
                  <a:lnTo>
                    <a:pt x="1099046" y="156155"/>
                  </a:lnTo>
                  <a:lnTo>
                    <a:pt x="1236427" y="0"/>
                  </a:lnTo>
                  <a:lnTo>
                    <a:pt x="1373807" y="156155"/>
                  </a:lnTo>
                  <a:lnTo>
                    <a:pt x="1511188" y="245387"/>
                  </a:lnTo>
                  <a:lnTo>
                    <a:pt x="1648569" y="267695"/>
                  </a:lnTo>
                  <a:lnTo>
                    <a:pt x="1785950" y="312310"/>
                  </a:lnTo>
                  <a:lnTo>
                    <a:pt x="1923331" y="312310"/>
                  </a:lnTo>
                  <a:lnTo>
                    <a:pt x="2060711" y="290002"/>
                  </a:lnTo>
                  <a:lnTo>
                    <a:pt x="2198092" y="133847"/>
                  </a:lnTo>
                  <a:lnTo>
                    <a:pt x="2335473" y="89231"/>
                  </a:lnTo>
                  <a:lnTo>
                    <a:pt x="2472854" y="44615"/>
                  </a:lnTo>
                  <a:lnTo>
                    <a:pt x="2610235" y="22307"/>
                  </a:lnTo>
                  <a:lnTo>
                    <a:pt x="2747615" y="66923"/>
                  </a:lnTo>
                  <a:lnTo>
                    <a:pt x="2884996" y="200771"/>
                  </a:lnTo>
                  <a:lnTo>
                    <a:pt x="3022377" y="111539"/>
                  </a:lnTo>
                  <a:lnTo>
                    <a:pt x="3159758" y="22307"/>
                  </a:lnTo>
                  <a:lnTo>
                    <a:pt x="3297139" y="0"/>
                  </a:lnTo>
                  <a:lnTo>
                    <a:pt x="3434519" y="22307"/>
                  </a:lnTo>
                </a:path>
              </a:pathLst>
            </a:custGeom>
            <a:ln w="65043" cap="flat">
              <a:solidFill>
                <a:srgbClr val="000000">
                  <a:alpha val="100000"/>
                </a:srgbClr>
              </a:solidFill>
              <a:prstDash val="solid"/>
              <a:round/>
            </a:ln>
          </p:spPr>
          <p:txBody>
            <a:bodyPr/>
            <a:lstStyle/>
            <a:p>
              <a:endParaRPr/>
            </a:p>
          </p:txBody>
        </p:sp>
        <p:sp>
          <p:nvSpPr>
            <p:cNvPr id="40" name="pl40"/>
            <p:cNvSpPr/>
            <p:nvPr/>
          </p:nvSpPr>
          <p:spPr>
            <a:xfrm>
              <a:off x="1082810" y="2183768"/>
              <a:ext cx="3434519" cy="513082"/>
            </a:xfrm>
            <a:custGeom>
              <a:avLst/>
              <a:gdLst/>
              <a:ahLst/>
              <a:cxnLst/>
              <a:rect l="0" t="0" r="0" b="0"/>
              <a:pathLst>
                <a:path w="3434519" h="513082">
                  <a:moveTo>
                    <a:pt x="0" y="513082"/>
                  </a:moveTo>
                  <a:lnTo>
                    <a:pt x="137380" y="513082"/>
                  </a:lnTo>
                  <a:lnTo>
                    <a:pt x="274761" y="490774"/>
                  </a:lnTo>
                  <a:lnTo>
                    <a:pt x="412142" y="446158"/>
                  </a:lnTo>
                  <a:lnTo>
                    <a:pt x="549523" y="423850"/>
                  </a:lnTo>
                  <a:lnTo>
                    <a:pt x="686903" y="356926"/>
                  </a:lnTo>
                  <a:lnTo>
                    <a:pt x="824284" y="334618"/>
                  </a:lnTo>
                  <a:lnTo>
                    <a:pt x="961665" y="267695"/>
                  </a:lnTo>
                  <a:lnTo>
                    <a:pt x="1099046" y="156155"/>
                  </a:lnTo>
                  <a:lnTo>
                    <a:pt x="1236427" y="0"/>
                  </a:lnTo>
                  <a:lnTo>
                    <a:pt x="1373807" y="156155"/>
                  </a:lnTo>
                  <a:lnTo>
                    <a:pt x="1511188" y="245387"/>
                  </a:lnTo>
                  <a:lnTo>
                    <a:pt x="1648569" y="267695"/>
                  </a:lnTo>
                  <a:lnTo>
                    <a:pt x="1785950" y="312310"/>
                  </a:lnTo>
                  <a:lnTo>
                    <a:pt x="1923331" y="312310"/>
                  </a:lnTo>
                  <a:lnTo>
                    <a:pt x="2060711" y="290002"/>
                  </a:lnTo>
                  <a:lnTo>
                    <a:pt x="2198092" y="133847"/>
                  </a:lnTo>
                  <a:lnTo>
                    <a:pt x="2335473" y="89231"/>
                  </a:lnTo>
                  <a:lnTo>
                    <a:pt x="2472854" y="44615"/>
                  </a:lnTo>
                  <a:lnTo>
                    <a:pt x="2610235" y="22307"/>
                  </a:lnTo>
                  <a:lnTo>
                    <a:pt x="2747615" y="66923"/>
                  </a:lnTo>
                  <a:lnTo>
                    <a:pt x="2884996" y="200771"/>
                  </a:lnTo>
                  <a:lnTo>
                    <a:pt x="3022377" y="111539"/>
                  </a:lnTo>
                  <a:lnTo>
                    <a:pt x="3159758" y="22307"/>
                  </a:lnTo>
                  <a:lnTo>
                    <a:pt x="3297139" y="0"/>
                  </a:lnTo>
                  <a:lnTo>
                    <a:pt x="3434519" y="22307"/>
                  </a:lnTo>
                </a:path>
              </a:pathLst>
            </a:custGeom>
            <a:ln w="40651" cap="flat">
              <a:solidFill>
                <a:srgbClr val="6A1E74">
                  <a:alpha val="100000"/>
                </a:srgbClr>
              </a:solidFill>
              <a:prstDash val="solid"/>
              <a:round/>
            </a:ln>
          </p:spPr>
          <p:txBody>
            <a:bodyPr/>
            <a:lstStyle/>
            <a:p>
              <a:endParaRPr/>
            </a:p>
          </p:txBody>
        </p:sp>
        <p:sp>
          <p:nvSpPr>
            <p:cNvPr id="41" name="tx41"/>
            <p:cNvSpPr/>
            <p:nvPr/>
          </p:nvSpPr>
          <p:spPr>
            <a:xfrm>
              <a:off x="1022520" y="2524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42" name="tx42"/>
            <p:cNvSpPr/>
            <p:nvPr/>
          </p:nvSpPr>
          <p:spPr>
            <a:xfrm>
              <a:off x="1709424" y="23683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3" name="tx43"/>
            <p:cNvSpPr/>
            <p:nvPr/>
          </p:nvSpPr>
          <p:spPr>
            <a:xfrm>
              <a:off x="2396328" y="216920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4" name="tx44"/>
            <p:cNvSpPr/>
            <p:nvPr/>
          </p:nvSpPr>
          <p:spPr>
            <a:xfrm>
              <a:off x="3083232" y="23014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5" name="tx45"/>
            <p:cNvSpPr/>
            <p:nvPr/>
          </p:nvSpPr>
          <p:spPr>
            <a:xfrm>
              <a:off x="3632755" y="20337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6" name="tx46"/>
            <p:cNvSpPr/>
            <p:nvPr/>
          </p:nvSpPr>
          <p:spPr>
            <a:xfrm>
              <a:off x="4457040" y="20337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7" name="tx47"/>
            <p:cNvSpPr/>
            <p:nvPr/>
          </p:nvSpPr>
          <p:spPr>
            <a:xfrm>
              <a:off x="777822" y="394333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48" name="tx48"/>
            <p:cNvSpPr/>
            <p:nvPr/>
          </p:nvSpPr>
          <p:spPr>
            <a:xfrm>
              <a:off x="707191" y="372025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49" name="tx49"/>
            <p:cNvSpPr/>
            <p:nvPr/>
          </p:nvSpPr>
          <p:spPr>
            <a:xfrm>
              <a:off x="707191" y="349717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0" name="tx50"/>
            <p:cNvSpPr/>
            <p:nvPr/>
          </p:nvSpPr>
          <p:spPr>
            <a:xfrm>
              <a:off x="707191" y="3274033"/>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1" name="tx51"/>
            <p:cNvSpPr/>
            <p:nvPr/>
          </p:nvSpPr>
          <p:spPr>
            <a:xfrm>
              <a:off x="707191" y="305101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2" name="tx52"/>
            <p:cNvSpPr/>
            <p:nvPr/>
          </p:nvSpPr>
          <p:spPr>
            <a:xfrm>
              <a:off x="707191" y="282793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3" name="tx53"/>
            <p:cNvSpPr/>
            <p:nvPr/>
          </p:nvSpPr>
          <p:spPr>
            <a:xfrm>
              <a:off x="707191" y="260485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4" name="tx54"/>
            <p:cNvSpPr/>
            <p:nvPr/>
          </p:nvSpPr>
          <p:spPr>
            <a:xfrm>
              <a:off x="707191" y="238177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5" name="tx55"/>
            <p:cNvSpPr/>
            <p:nvPr/>
          </p:nvSpPr>
          <p:spPr>
            <a:xfrm>
              <a:off x="707191" y="215869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6" name="tx56"/>
            <p:cNvSpPr/>
            <p:nvPr/>
          </p:nvSpPr>
          <p:spPr>
            <a:xfrm>
              <a:off x="707191" y="193562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7" name="tx57"/>
            <p:cNvSpPr/>
            <p:nvPr/>
          </p:nvSpPr>
          <p:spPr>
            <a:xfrm>
              <a:off x="636560" y="1712541"/>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58" name="tx58"/>
            <p:cNvSpPr/>
            <p:nvPr/>
          </p:nvSpPr>
          <p:spPr>
            <a:xfrm rot="-5400000">
              <a:off x="94058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9" name="tx59"/>
            <p:cNvSpPr/>
            <p:nvPr/>
          </p:nvSpPr>
          <p:spPr>
            <a:xfrm rot="-5400000">
              <a:off x="1627490"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0" name="tx60"/>
            <p:cNvSpPr/>
            <p:nvPr/>
          </p:nvSpPr>
          <p:spPr>
            <a:xfrm rot="-5400000">
              <a:off x="2314394"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1" name="tx61"/>
            <p:cNvSpPr/>
            <p:nvPr/>
          </p:nvSpPr>
          <p:spPr>
            <a:xfrm rot="-5400000">
              <a:off x="3001298"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2" name="tx62"/>
            <p:cNvSpPr/>
            <p:nvPr/>
          </p:nvSpPr>
          <p:spPr>
            <a:xfrm rot="-5400000">
              <a:off x="3550821"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3" name="tx63"/>
            <p:cNvSpPr/>
            <p:nvPr/>
          </p:nvSpPr>
          <p:spPr>
            <a:xfrm rot="-5400000">
              <a:off x="437510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4" name="tx64"/>
            <p:cNvSpPr/>
            <p:nvPr/>
          </p:nvSpPr>
          <p:spPr>
            <a:xfrm rot="-5400000">
              <a:off x="14297" y="2815720"/>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65" name="pl65"/>
            <p:cNvSpPr/>
            <p:nvPr/>
          </p:nvSpPr>
          <p:spPr>
            <a:xfrm>
              <a:off x="1023651"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6" name="pl66"/>
            <p:cNvSpPr/>
            <p:nvPr/>
          </p:nvSpPr>
          <p:spPr>
            <a:xfrm>
              <a:off x="2179880"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67" name="pl67"/>
            <p:cNvSpPr/>
            <p:nvPr/>
          </p:nvSpPr>
          <p:spPr>
            <a:xfrm>
              <a:off x="3392539"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68" name="pl68"/>
            <p:cNvSpPr/>
            <p:nvPr/>
          </p:nvSpPr>
          <p:spPr>
            <a:xfrm>
              <a:off x="4626531"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69" name="pl69"/>
            <p:cNvSpPr/>
            <p:nvPr/>
          </p:nvSpPr>
          <p:spPr>
            <a:xfrm>
              <a:off x="4626531" y="4946583"/>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70" name="tx70"/>
            <p:cNvSpPr/>
            <p:nvPr/>
          </p:nvSpPr>
          <p:spPr>
            <a:xfrm>
              <a:off x="162799"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71" name="tx71"/>
            <p:cNvSpPr/>
            <p:nvPr/>
          </p:nvSpPr>
          <p:spPr>
            <a:xfrm>
              <a:off x="1290751"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72" name="tx72"/>
            <p:cNvSpPr/>
            <p:nvPr/>
          </p:nvSpPr>
          <p:spPr>
            <a:xfrm>
              <a:off x="2446979"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73" name="tx73"/>
            <p:cNvSpPr/>
            <p:nvPr/>
          </p:nvSpPr>
          <p:spPr>
            <a:xfrm>
              <a:off x="3659639"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74" name="tx74"/>
            <p:cNvSpPr/>
            <p:nvPr/>
          </p:nvSpPr>
          <p:spPr>
            <a:xfrm>
              <a:off x="4893630"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75" name="tx75"/>
            <p:cNvSpPr/>
            <p:nvPr/>
          </p:nvSpPr>
          <p:spPr>
            <a:xfrm>
              <a:off x="1275363" y="1414185"/>
              <a:ext cx="304941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Western Africa, 2000-2025</a:t>
              </a:r>
            </a:p>
          </p:txBody>
        </p:sp>
        <p:sp>
          <p:nvSpPr>
            <p:cNvPr id="76" name="pl76"/>
            <p:cNvSpPr/>
            <p:nvPr/>
          </p:nvSpPr>
          <p:spPr>
            <a:xfrm>
              <a:off x="5226849" y="399070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5226849" y="322147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5226849" y="245223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5226849" y="168299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5226849" y="36060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226849" y="283685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226849" y="20676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539857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6085479"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6772383"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7459287"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008811"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883309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398575" y="1836842"/>
              <a:ext cx="3434519" cy="2153867"/>
            </a:xfrm>
            <a:custGeom>
              <a:avLst/>
              <a:gdLst/>
              <a:ahLst/>
              <a:cxnLst/>
              <a:rect l="0" t="0" r="0" b="0"/>
              <a:pathLst>
                <a:path w="3434519" h="2153867">
                  <a:moveTo>
                    <a:pt x="0" y="2153867"/>
                  </a:moveTo>
                  <a:lnTo>
                    <a:pt x="137380" y="2153867"/>
                  </a:lnTo>
                  <a:lnTo>
                    <a:pt x="274761" y="2076944"/>
                  </a:lnTo>
                  <a:lnTo>
                    <a:pt x="412142" y="1769248"/>
                  </a:lnTo>
                  <a:lnTo>
                    <a:pt x="549523" y="1230781"/>
                  </a:lnTo>
                  <a:lnTo>
                    <a:pt x="686903" y="1000010"/>
                  </a:lnTo>
                  <a:lnTo>
                    <a:pt x="824284" y="692314"/>
                  </a:lnTo>
                  <a:lnTo>
                    <a:pt x="961665" y="615390"/>
                  </a:lnTo>
                  <a:lnTo>
                    <a:pt x="1099046" y="461543"/>
                  </a:lnTo>
                  <a:lnTo>
                    <a:pt x="1236427" y="461543"/>
                  </a:lnTo>
                  <a:lnTo>
                    <a:pt x="1373807" y="769238"/>
                  </a:lnTo>
                  <a:lnTo>
                    <a:pt x="1511188" y="307695"/>
                  </a:lnTo>
                  <a:lnTo>
                    <a:pt x="1648569" y="384619"/>
                  </a:lnTo>
                  <a:lnTo>
                    <a:pt x="1785950" y="461543"/>
                  </a:lnTo>
                  <a:lnTo>
                    <a:pt x="1923331" y="230771"/>
                  </a:lnTo>
                  <a:lnTo>
                    <a:pt x="2060711" y="307695"/>
                  </a:lnTo>
                  <a:lnTo>
                    <a:pt x="2198092" y="307695"/>
                  </a:lnTo>
                  <a:lnTo>
                    <a:pt x="2335473" y="384619"/>
                  </a:lnTo>
                  <a:lnTo>
                    <a:pt x="2472854" y="384619"/>
                  </a:lnTo>
                  <a:lnTo>
                    <a:pt x="2610235" y="230771"/>
                  </a:lnTo>
                  <a:lnTo>
                    <a:pt x="2747615" y="230771"/>
                  </a:lnTo>
                  <a:lnTo>
                    <a:pt x="2884996" y="230771"/>
                  </a:lnTo>
                  <a:lnTo>
                    <a:pt x="3022377" y="230771"/>
                  </a:lnTo>
                  <a:lnTo>
                    <a:pt x="3159758" y="230771"/>
                  </a:lnTo>
                  <a:lnTo>
                    <a:pt x="3297139" y="76923"/>
                  </a:lnTo>
                  <a:lnTo>
                    <a:pt x="3434519" y="0"/>
                  </a:lnTo>
                </a:path>
              </a:pathLst>
            </a:custGeom>
            <a:ln w="27101" cap="flat">
              <a:solidFill>
                <a:srgbClr val="0058AB">
                  <a:alpha val="69803"/>
                </a:srgbClr>
              </a:solidFill>
              <a:prstDash val="solid"/>
              <a:round/>
            </a:ln>
          </p:spPr>
          <p:txBody>
            <a:bodyPr/>
            <a:lstStyle/>
            <a:p>
              <a:endParaRPr/>
            </a:p>
          </p:txBody>
        </p:sp>
        <p:sp>
          <p:nvSpPr>
            <p:cNvPr id="90" name="pl90"/>
            <p:cNvSpPr/>
            <p:nvPr/>
          </p:nvSpPr>
          <p:spPr>
            <a:xfrm>
              <a:off x="5398575" y="1913765"/>
              <a:ext cx="3434519" cy="1384629"/>
            </a:xfrm>
            <a:custGeom>
              <a:avLst/>
              <a:gdLst/>
              <a:ahLst/>
              <a:cxnLst/>
              <a:rect l="0" t="0" r="0" b="0"/>
              <a:pathLst>
                <a:path w="3434519" h="1384629">
                  <a:moveTo>
                    <a:pt x="0" y="1384629"/>
                  </a:moveTo>
                  <a:lnTo>
                    <a:pt x="137380" y="1230781"/>
                  </a:lnTo>
                  <a:lnTo>
                    <a:pt x="274761" y="1076933"/>
                  </a:lnTo>
                  <a:lnTo>
                    <a:pt x="412142" y="846162"/>
                  </a:lnTo>
                  <a:lnTo>
                    <a:pt x="549523" y="769238"/>
                  </a:lnTo>
                  <a:lnTo>
                    <a:pt x="686903" y="692314"/>
                  </a:lnTo>
                  <a:lnTo>
                    <a:pt x="824284" y="538466"/>
                  </a:lnTo>
                  <a:lnTo>
                    <a:pt x="961665" y="384619"/>
                  </a:lnTo>
                  <a:lnTo>
                    <a:pt x="1099046" y="461543"/>
                  </a:lnTo>
                  <a:lnTo>
                    <a:pt x="1236427" y="307695"/>
                  </a:lnTo>
                  <a:lnTo>
                    <a:pt x="1373807" y="76923"/>
                  </a:lnTo>
                  <a:lnTo>
                    <a:pt x="1511188" y="0"/>
                  </a:lnTo>
                  <a:lnTo>
                    <a:pt x="1648569" y="153847"/>
                  </a:lnTo>
                  <a:lnTo>
                    <a:pt x="1785950" y="307695"/>
                  </a:lnTo>
                  <a:lnTo>
                    <a:pt x="1923331" y="153847"/>
                  </a:lnTo>
                  <a:lnTo>
                    <a:pt x="2060711" y="230771"/>
                  </a:lnTo>
                  <a:lnTo>
                    <a:pt x="2198092" y="230771"/>
                  </a:lnTo>
                  <a:lnTo>
                    <a:pt x="2335473" y="307695"/>
                  </a:lnTo>
                  <a:lnTo>
                    <a:pt x="2472854" y="153847"/>
                  </a:lnTo>
                  <a:lnTo>
                    <a:pt x="2610235" y="153847"/>
                  </a:lnTo>
                  <a:lnTo>
                    <a:pt x="2747615" y="153847"/>
                  </a:lnTo>
                  <a:lnTo>
                    <a:pt x="2884996" y="307695"/>
                  </a:lnTo>
                  <a:lnTo>
                    <a:pt x="3022377" y="230771"/>
                  </a:lnTo>
                  <a:lnTo>
                    <a:pt x="3159758" y="461543"/>
                  </a:lnTo>
                  <a:lnTo>
                    <a:pt x="3297139" y="615390"/>
                  </a:lnTo>
                  <a:lnTo>
                    <a:pt x="3434519" y="153847"/>
                  </a:lnTo>
                </a:path>
              </a:pathLst>
            </a:custGeom>
            <a:ln w="27101" cap="flat">
              <a:solidFill>
                <a:srgbClr val="1CABE2">
                  <a:alpha val="69803"/>
                </a:srgbClr>
              </a:solidFill>
              <a:prstDash val="solid"/>
              <a:round/>
            </a:ln>
          </p:spPr>
          <p:txBody>
            <a:bodyPr/>
            <a:lstStyle/>
            <a:p>
              <a:endParaRPr/>
            </a:p>
          </p:txBody>
        </p:sp>
        <p:sp>
          <p:nvSpPr>
            <p:cNvPr id="91" name="pl91"/>
            <p:cNvSpPr/>
            <p:nvPr/>
          </p:nvSpPr>
          <p:spPr>
            <a:xfrm>
              <a:off x="5398575" y="1759918"/>
              <a:ext cx="3434519" cy="307695"/>
            </a:xfrm>
            <a:custGeom>
              <a:avLst/>
              <a:gdLst/>
              <a:ahLst/>
              <a:cxnLst/>
              <a:rect l="0" t="0" r="0" b="0"/>
              <a:pathLst>
                <a:path w="3434519" h="307695">
                  <a:moveTo>
                    <a:pt x="0" y="153847"/>
                  </a:moveTo>
                  <a:lnTo>
                    <a:pt x="137380" y="153847"/>
                  </a:lnTo>
                  <a:lnTo>
                    <a:pt x="274761" y="153847"/>
                  </a:lnTo>
                  <a:lnTo>
                    <a:pt x="412142" y="230771"/>
                  </a:lnTo>
                  <a:lnTo>
                    <a:pt x="549523" y="153847"/>
                  </a:lnTo>
                  <a:lnTo>
                    <a:pt x="686903" y="153847"/>
                  </a:lnTo>
                  <a:lnTo>
                    <a:pt x="824284" y="76923"/>
                  </a:lnTo>
                  <a:lnTo>
                    <a:pt x="961665" y="76923"/>
                  </a:lnTo>
                  <a:lnTo>
                    <a:pt x="1099046" y="76923"/>
                  </a:lnTo>
                  <a:lnTo>
                    <a:pt x="1236427" y="153847"/>
                  </a:lnTo>
                  <a:lnTo>
                    <a:pt x="1373807" y="153847"/>
                  </a:lnTo>
                  <a:lnTo>
                    <a:pt x="1511188" y="76923"/>
                  </a:lnTo>
                  <a:lnTo>
                    <a:pt x="1648569" y="230771"/>
                  </a:lnTo>
                  <a:lnTo>
                    <a:pt x="1785950" y="76923"/>
                  </a:lnTo>
                  <a:lnTo>
                    <a:pt x="1923331" y="153847"/>
                  </a:lnTo>
                  <a:lnTo>
                    <a:pt x="2060711" y="230771"/>
                  </a:lnTo>
                  <a:lnTo>
                    <a:pt x="2198092" y="230771"/>
                  </a:lnTo>
                  <a:lnTo>
                    <a:pt x="2335473" y="230771"/>
                  </a:lnTo>
                  <a:lnTo>
                    <a:pt x="2472854" y="230771"/>
                  </a:lnTo>
                  <a:lnTo>
                    <a:pt x="2610235" y="307695"/>
                  </a:lnTo>
                  <a:lnTo>
                    <a:pt x="2747615" y="307695"/>
                  </a:lnTo>
                  <a:lnTo>
                    <a:pt x="2884996" y="307695"/>
                  </a:lnTo>
                  <a:lnTo>
                    <a:pt x="3022377" y="307695"/>
                  </a:lnTo>
                  <a:lnTo>
                    <a:pt x="3159758" y="153847"/>
                  </a:lnTo>
                  <a:lnTo>
                    <a:pt x="3297139" y="76923"/>
                  </a:lnTo>
                  <a:lnTo>
                    <a:pt x="3434519" y="0"/>
                  </a:lnTo>
                </a:path>
              </a:pathLst>
            </a:custGeom>
            <a:ln w="27101" cap="flat">
              <a:solidFill>
                <a:srgbClr val="00833D">
                  <a:alpha val="69803"/>
                </a:srgbClr>
              </a:solidFill>
              <a:prstDash val="solid"/>
              <a:round/>
            </a:ln>
          </p:spPr>
          <p:txBody>
            <a:bodyPr/>
            <a:lstStyle/>
            <a:p>
              <a:endParaRPr/>
            </a:p>
          </p:txBody>
        </p:sp>
        <p:sp>
          <p:nvSpPr>
            <p:cNvPr id="92" name="pl92"/>
            <p:cNvSpPr/>
            <p:nvPr/>
          </p:nvSpPr>
          <p:spPr>
            <a:xfrm>
              <a:off x="5398575" y="1990689"/>
              <a:ext cx="3434519" cy="615390"/>
            </a:xfrm>
            <a:custGeom>
              <a:avLst/>
              <a:gdLst/>
              <a:ahLst/>
              <a:cxnLst/>
              <a:rect l="0" t="0" r="0" b="0"/>
              <a:pathLst>
                <a:path w="3434519" h="615390">
                  <a:moveTo>
                    <a:pt x="0" y="615390"/>
                  </a:moveTo>
                  <a:lnTo>
                    <a:pt x="137380" y="461543"/>
                  </a:lnTo>
                  <a:lnTo>
                    <a:pt x="274761" y="461543"/>
                  </a:lnTo>
                  <a:lnTo>
                    <a:pt x="412142" y="384619"/>
                  </a:lnTo>
                  <a:lnTo>
                    <a:pt x="549523" y="307695"/>
                  </a:lnTo>
                  <a:lnTo>
                    <a:pt x="686903" y="461543"/>
                  </a:lnTo>
                  <a:lnTo>
                    <a:pt x="824284" y="153847"/>
                  </a:lnTo>
                  <a:lnTo>
                    <a:pt x="961665" y="76923"/>
                  </a:lnTo>
                  <a:lnTo>
                    <a:pt x="1099046" y="76923"/>
                  </a:lnTo>
                  <a:lnTo>
                    <a:pt x="1236427" y="307695"/>
                  </a:lnTo>
                  <a:lnTo>
                    <a:pt x="1373807" y="230771"/>
                  </a:lnTo>
                  <a:lnTo>
                    <a:pt x="1511188" y="230771"/>
                  </a:lnTo>
                  <a:lnTo>
                    <a:pt x="1648569" y="384619"/>
                  </a:lnTo>
                  <a:lnTo>
                    <a:pt x="1785950" y="307695"/>
                  </a:lnTo>
                  <a:lnTo>
                    <a:pt x="1923331" y="0"/>
                  </a:lnTo>
                  <a:lnTo>
                    <a:pt x="2060711" y="76923"/>
                  </a:lnTo>
                  <a:lnTo>
                    <a:pt x="2198092" y="76923"/>
                  </a:lnTo>
                  <a:lnTo>
                    <a:pt x="2335473" y="230771"/>
                  </a:lnTo>
                  <a:lnTo>
                    <a:pt x="2472854" y="76923"/>
                  </a:lnTo>
                  <a:lnTo>
                    <a:pt x="2610235" y="76923"/>
                  </a:lnTo>
                  <a:lnTo>
                    <a:pt x="2747615" y="307695"/>
                  </a:lnTo>
                  <a:lnTo>
                    <a:pt x="2884996" y="384619"/>
                  </a:lnTo>
                  <a:lnTo>
                    <a:pt x="3022377" y="461543"/>
                  </a:lnTo>
                  <a:lnTo>
                    <a:pt x="3159758" y="76923"/>
                  </a:lnTo>
                  <a:lnTo>
                    <a:pt x="3297139" y="307695"/>
                  </a:lnTo>
                  <a:lnTo>
                    <a:pt x="3434519" y="538466"/>
                  </a:lnTo>
                </a:path>
              </a:pathLst>
            </a:custGeom>
            <a:ln w="27101" cap="flat">
              <a:solidFill>
                <a:srgbClr val="80BD41">
                  <a:alpha val="69803"/>
                </a:srgbClr>
              </a:solidFill>
              <a:prstDash val="solid"/>
              <a:round/>
            </a:ln>
          </p:spPr>
          <p:txBody>
            <a:bodyPr/>
            <a:lstStyle/>
            <a:p>
              <a:endParaRPr/>
            </a:p>
          </p:txBody>
        </p:sp>
        <p:sp>
          <p:nvSpPr>
            <p:cNvPr id="93" name="pl93"/>
            <p:cNvSpPr/>
            <p:nvPr/>
          </p:nvSpPr>
          <p:spPr>
            <a:xfrm>
              <a:off x="5398575" y="1990689"/>
              <a:ext cx="3434519" cy="1769248"/>
            </a:xfrm>
            <a:custGeom>
              <a:avLst/>
              <a:gdLst/>
              <a:ahLst/>
              <a:cxnLst/>
              <a:rect l="0" t="0" r="0" b="0"/>
              <a:pathLst>
                <a:path w="3434519" h="1769248">
                  <a:moveTo>
                    <a:pt x="0" y="1769248"/>
                  </a:moveTo>
                  <a:lnTo>
                    <a:pt x="137380" y="1769248"/>
                  </a:lnTo>
                  <a:lnTo>
                    <a:pt x="274761" y="1692324"/>
                  </a:lnTo>
                  <a:lnTo>
                    <a:pt x="412142" y="1538477"/>
                  </a:lnTo>
                  <a:lnTo>
                    <a:pt x="549523" y="1461553"/>
                  </a:lnTo>
                  <a:lnTo>
                    <a:pt x="686903" y="1230781"/>
                  </a:lnTo>
                  <a:lnTo>
                    <a:pt x="824284" y="1153857"/>
                  </a:lnTo>
                  <a:lnTo>
                    <a:pt x="961665" y="923086"/>
                  </a:lnTo>
                  <a:lnTo>
                    <a:pt x="1099046" y="538466"/>
                  </a:lnTo>
                  <a:lnTo>
                    <a:pt x="1236427" y="0"/>
                  </a:lnTo>
                  <a:lnTo>
                    <a:pt x="1373807" y="538466"/>
                  </a:lnTo>
                  <a:lnTo>
                    <a:pt x="1511188" y="846162"/>
                  </a:lnTo>
                  <a:lnTo>
                    <a:pt x="1648569" y="923086"/>
                  </a:lnTo>
                  <a:lnTo>
                    <a:pt x="1785950" y="1076933"/>
                  </a:lnTo>
                  <a:lnTo>
                    <a:pt x="1923331" y="1076933"/>
                  </a:lnTo>
                  <a:lnTo>
                    <a:pt x="2060711" y="1000010"/>
                  </a:lnTo>
                  <a:lnTo>
                    <a:pt x="2198092" y="461543"/>
                  </a:lnTo>
                  <a:lnTo>
                    <a:pt x="2335473" y="307695"/>
                  </a:lnTo>
                  <a:lnTo>
                    <a:pt x="2472854" y="153847"/>
                  </a:lnTo>
                  <a:lnTo>
                    <a:pt x="2610235" y="76923"/>
                  </a:lnTo>
                  <a:lnTo>
                    <a:pt x="2747615" y="230771"/>
                  </a:lnTo>
                  <a:lnTo>
                    <a:pt x="2884996" y="692314"/>
                  </a:lnTo>
                  <a:lnTo>
                    <a:pt x="3022377" y="384619"/>
                  </a:lnTo>
                  <a:lnTo>
                    <a:pt x="3159758" y="76923"/>
                  </a:lnTo>
                  <a:lnTo>
                    <a:pt x="3297139" y="0"/>
                  </a:lnTo>
                  <a:lnTo>
                    <a:pt x="3434519" y="76923"/>
                  </a:lnTo>
                </a:path>
              </a:pathLst>
            </a:custGeom>
            <a:ln w="27101" cap="flat">
              <a:solidFill>
                <a:srgbClr val="6A1E74">
                  <a:alpha val="69803"/>
                </a:srgbClr>
              </a:solidFill>
              <a:prstDash val="solid"/>
              <a:round/>
            </a:ln>
          </p:spPr>
          <p:txBody>
            <a:bodyPr/>
            <a:lstStyle/>
            <a:p>
              <a:endParaRPr/>
            </a:p>
          </p:txBody>
        </p:sp>
        <p:sp>
          <p:nvSpPr>
            <p:cNvPr id="94" name="pl94"/>
            <p:cNvSpPr/>
            <p:nvPr/>
          </p:nvSpPr>
          <p:spPr>
            <a:xfrm>
              <a:off x="5398575" y="2067613"/>
              <a:ext cx="3434519" cy="0"/>
            </a:xfrm>
            <a:custGeom>
              <a:avLst/>
              <a:gdLst/>
              <a:ahLst/>
              <a:cxnLst/>
              <a:rect l="0" t="0" r="0" b="0"/>
              <a:pathLst>
                <a:path w="3434519">
                  <a:moveTo>
                    <a:pt x="0" y="0"/>
                  </a:moveTo>
                  <a:lnTo>
                    <a:pt x="0" y="0"/>
                  </a:lnTo>
                  <a:lnTo>
                    <a:pt x="0" y="0"/>
                  </a:lnTo>
                  <a:lnTo>
                    <a:pt x="0" y="0"/>
                  </a:lnTo>
                  <a:lnTo>
                    <a:pt x="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5" name="pl95"/>
            <p:cNvSpPr/>
            <p:nvPr/>
          </p:nvSpPr>
          <p:spPr>
            <a:xfrm>
              <a:off x="5398575" y="1990689"/>
              <a:ext cx="3434519" cy="1769248"/>
            </a:xfrm>
            <a:custGeom>
              <a:avLst/>
              <a:gdLst/>
              <a:ahLst/>
              <a:cxnLst/>
              <a:rect l="0" t="0" r="0" b="0"/>
              <a:pathLst>
                <a:path w="3434519" h="1769248">
                  <a:moveTo>
                    <a:pt x="0" y="1769248"/>
                  </a:moveTo>
                  <a:lnTo>
                    <a:pt x="137380" y="1769248"/>
                  </a:lnTo>
                  <a:lnTo>
                    <a:pt x="274761" y="1692324"/>
                  </a:lnTo>
                  <a:lnTo>
                    <a:pt x="412142" y="1538477"/>
                  </a:lnTo>
                  <a:lnTo>
                    <a:pt x="549523" y="1461553"/>
                  </a:lnTo>
                  <a:lnTo>
                    <a:pt x="686903" y="1230781"/>
                  </a:lnTo>
                  <a:lnTo>
                    <a:pt x="824284" y="1153857"/>
                  </a:lnTo>
                  <a:lnTo>
                    <a:pt x="961665" y="923086"/>
                  </a:lnTo>
                  <a:lnTo>
                    <a:pt x="1099046" y="538466"/>
                  </a:lnTo>
                  <a:lnTo>
                    <a:pt x="1236427" y="0"/>
                  </a:lnTo>
                  <a:lnTo>
                    <a:pt x="1373807" y="538466"/>
                  </a:lnTo>
                  <a:lnTo>
                    <a:pt x="1511188" y="846162"/>
                  </a:lnTo>
                  <a:lnTo>
                    <a:pt x="1648569" y="923086"/>
                  </a:lnTo>
                  <a:lnTo>
                    <a:pt x="1785950" y="1076933"/>
                  </a:lnTo>
                  <a:lnTo>
                    <a:pt x="1923331" y="1076933"/>
                  </a:lnTo>
                  <a:lnTo>
                    <a:pt x="2060711" y="1000010"/>
                  </a:lnTo>
                  <a:lnTo>
                    <a:pt x="2198092" y="461543"/>
                  </a:lnTo>
                  <a:lnTo>
                    <a:pt x="2335473" y="307695"/>
                  </a:lnTo>
                  <a:lnTo>
                    <a:pt x="2472854" y="153847"/>
                  </a:lnTo>
                  <a:lnTo>
                    <a:pt x="2610235" y="76923"/>
                  </a:lnTo>
                  <a:lnTo>
                    <a:pt x="2747615" y="230771"/>
                  </a:lnTo>
                  <a:lnTo>
                    <a:pt x="2884996" y="692314"/>
                  </a:lnTo>
                  <a:lnTo>
                    <a:pt x="3022377" y="384619"/>
                  </a:lnTo>
                  <a:lnTo>
                    <a:pt x="3159758" y="76923"/>
                  </a:lnTo>
                  <a:lnTo>
                    <a:pt x="3297139" y="0"/>
                  </a:lnTo>
                  <a:lnTo>
                    <a:pt x="3434519" y="76923"/>
                  </a:lnTo>
                </a:path>
              </a:pathLst>
            </a:custGeom>
            <a:ln w="65043" cap="flat">
              <a:solidFill>
                <a:srgbClr val="000000">
                  <a:alpha val="100000"/>
                </a:srgbClr>
              </a:solidFill>
              <a:prstDash val="solid"/>
              <a:round/>
            </a:ln>
          </p:spPr>
          <p:txBody>
            <a:bodyPr/>
            <a:lstStyle/>
            <a:p>
              <a:endParaRPr/>
            </a:p>
          </p:txBody>
        </p:sp>
        <p:sp>
          <p:nvSpPr>
            <p:cNvPr id="96" name="pl96"/>
            <p:cNvSpPr/>
            <p:nvPr/>
          </p:nvSpPr>
          <p:spPr>
            <a:xfrm>
              <a:off x="5398575" y="1990689"/>
              <a:ext cx="3434519" cy="1769248"/>
            </a:xfrm>
            <a:custGeom>
              <a:avLst/>
              <a:gdLst/>
              <a:ahLst/>
              <a:cxnLst/>
              <a:rect l="0" t="0" r="0" b="0"/>
              <a:pathLst>
                <a:path w="3434519" h="1769248">
                  <a:moveTo>
                    <a:pt x="0" y="1769248"/>
                  </a:moveTo>
                  <a:lnTo>
                    <a:pt x="137380" y="1769248"/>
                  </a:lnTo>
                  <a:lnTo>
                    <a:pt x="274761" y="1692324"/>
                  </a:lnTo>
                  <a:lnTo>
                    <a:pt x="412142" y="1538477"/>
                  </a:lnTo>
                  <a:lnTo>
                    <a:pt x="549523" y="1461553"/>
                  </a:lnTo>
                  <a:lnTo>
                    <a:pt x="686903" y="1230781"/>
                  </a:lnTo>
                  <a:lnTo>
                    <a:pt x="824284" y="1153857"/>
                  </a:lnTo>
                  <a:lnTo>
                    <a:pt x="961665" y="923086"/>
                  </a:lnTo>
                  <a:lnTo>
                    <a:pt x="1099046" y="538466"/>
                  </a:lnTo>
                  <a:lnTo>
                    <a:pt x="1236427" y="0"/>
                  </a:lnTo>
                  <a:lnTo>
                    <a:pt x="1373807" y="538466"/>
                  </a:lnTo>
                  <a:lnTo>
                    <a:pt x="1511188" y="846162"/>
                  </a:lnTo>
                  <a:lnTo>
                    <a:pt x="1648569" y="923086"/>
                  </a:lnTo>
                  <a:lnTo>
                    <a:pt x="1785950" y="1076933"/>
                  </a:lnTo>
                  <a:lnTo>
                    <a:pt x="1923331" y="1076933"/>
                  </a:lnTo>
                  <a:lnTo>
                    <a:pt x="2060711" y="1000010"/>
                  </a:lnTo>
                  <a:lnTo>
                    <a:pt x="2198092" y="461543"/>
                  </a:lnTo>
                  <a:lnTo>
                    <a:pt x="2335473" y="307695"/>
                  </a:lnTo>
                  <a:lnTo>
                    <a:pt x="2472854" y="153847"/>
                  </a:lnTo>
                  <a:lnTo>
                    <a:pt x="2610235" y="76923"/>
                  </a:lnTo>
                  <a:lnTo>
                    <a:pt x="2747615" y="230771"/>
                  </a:lnTo>
                  <a:lnTo>
                    <a:pt x="2884996" y="692314"/>
                  </a:lnTo>
                  <a:lnTo>
                    <a:pt x="3022377" y="384619"/>
                  </a:lnTo>
                  <a:lnTo>
                    <a:pt x="3159758" y="76923"/>
                  </a:lnTo>
                  <a:lnTo>
                    <a:pt x="3297139" y="0"/>
                  </a:lnTo>
                  <a:lnTo>
                    <a:pt x="3434519" y="76923"/>
                  </a:lnTo>
                </a:path>
              </a:pathLst>
            </a:custGeom>
            <a:ln w="40651" cap="flat">
              <a:solidFill>
                <a:srgbClr val="6A1E74">
                  <a:alpha val="100000"/>
                </a:srgbClr>
              </a:solidFill>
              <a:prstDash val="solid"/>
              <a:round/>
            </a:ln>
          </p:spPr>
          <p:txBody>
            <a:bodyPr/>
            <a:lstStyle/>
            <a:p>
              <a:endParaRPr/>
            </a:p>
          </p:txBody>
        </p:sp>
        <p:sp>
          <p:nvSpPr>
            <p:cNvPr id="97" name="tx97"/>
            <p:cNvSpPr/>
            <p:nvPr/>
          </p:nvSpPr>
          <p:spPr>
            <a:xfrm>
              <a:off x="5320236" y="358114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98" name="tx98"/>
            <p:cNvSpPr/>
            <p:nvPr/>
          </p:nvSpPr>
          <p:spPr>
            <a:xfrm>
              <a:off x="6007140" y="304135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99" name="tx99"/>
            <p:cNvSpPr/>
            <p:nvPr/>
          </p:nvSpPr>
          <p:spPr>
            <a:xfrm>
              <a:off x="6724189" y="234903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00" name="tx100"/>
            <p:cNvSpPr/>
            <p:nvPr/>
          </p:nvSpPr>
          <p:spPr>
            <a:xfrm>
              <a:off x="7380948" y="281190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01" name="tx101"/>
            <p:cNvSpPr/>
            <p:nvPr/>
          </p:nvSpPr>
          <p:spPr>
            <a:xfrm>
              <a:off x="7978666" y="18874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2" name="tx102"/>
            <p:cNvSpPr/>
            <p:nvPr/>
          </p:nvSpPr>
          <p:spPr>
            <a:xfrm>
              <a:off x="8802951" y="18874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3" name="tx103"/>
            <p:cNvSpPr/>
            <p:nvPr/>
          </p:nvSpPr>
          <p:spPr>
            <a:xfrm>
              <a:off x="4980665" y="3558713"/>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4" name="tx104"/>
            <p:cNvSpPr/>
            <p:nvPr/>
          </p:nvSpPr>
          <p:spPr>
            <a:xfrm>
              <a:off x="4980665" y="2789475"/>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5" name="tx105"/>
            <p:cNvSpPr/>
            <p:nvPr/>
          </p:nvSpPr>
          <p:spPr>
            <a:xfrm>
              <a:off x="5093588" y="202023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6" name="tx106"/>
            <p:cNvSpPr/>
            <p:nvPr/>
          </p:nvSpPr>
          <p:spPr>
            <a:xfrm rot="-5400000">
              <a:off x="524212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29033"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15937"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02841"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52364"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67664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78382" y="2815720"/>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113" name="pl113"/>
            <p:cNvSpPr/>
            <p:nvPr/>
          </p:nvSpPr>
          <p:spPr>
            <a:xfrm>
              <a:off x="4211465" y="494658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5339417"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5" name="pl115"/>
            <p:cNvSpPr/>
            <p:nvPr/>
          </p:nvSpPr>
          <p:spPr>
            <a:xfrm>
              <a:off x="6495645"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6" name="pl116"/>
            <p:cNvSpPr/>
            <p:nvPr/>
          </p:nvSpPr>
          <p:spPr>
            <a:xfrm>
              <a:off x="7708305"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7" name="pl117"/>
            <p:cNvSpPr/>
            <p:nvPr/>
          </p:nvSpPr>
          <p:spPr>
            <a:xfrm>
              <a:off x="8942296"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8" name="pl118"/>
            <p:cNvSpPr/>
            <p:nvPr/>
          </p:nvSpPr>
          <p:spPr>
            <a:xfrm>
              <a:off x="8942296" y="4946583"/>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119" name="tx119"/>
            <p:cNvSpPr/>
            <p:nvPr/>
          </p:nvSpPr>
          <p:spPr>
            <a:xfrm>
              <a:off x="4478565"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120" name="tx120"/>
            <p:cNvSpPr/>
            <p:nvPr/>
          </p:nvSpPr>
          <p:spPr>
            <a:xfrm>
              <a:off x="5606516"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121" name="tx121"/>
            <p:cNvSpPr/>
            <p:nvPr/>
          </p:nvSpPr>
          <p:spPr>
            <a:xfrm>
              <a:off x="6762745"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122" name="tx122"/>
            <p:cNvSpPr/>
            <p:nvPr/>
          </p:nvSpPr>
          <p:spPr>
            <a:xfrm>
              <a:off x="7975404"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123" name="tx123"/>
            <p:cNvSpPr/>
            <p:nvPr/>
          </p:nvSpPr>
          <p:spPr>
            <a:xfrm>
              <a:off x="9209396"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124" name="tx124"/>
            <p:cNvSpPr/>
            <p:nvPr/>
          </p:nvSpPr>
          <p:spPr>
            <a:xfrm>
              <a:off x="5429985"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différence de couverture par rapport à 2019</a:t>
              </a:r>
            </a:p>
          </p:txBody>
        </p:sp>
        <p:sp>
          <p:nvSpPr>
            <p:cNvPr id="125" name="pl125"/>
            <p:cNvSpPr/>
            <p:nvPr/>
          </p:nvSpPr>
          <p:spPr>
            <a:xfrm>
              <a:off x="2592899"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5220736"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7848573"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911084" y="583833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11084" y="569891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911084" y="5559485"/>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1278981"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906818"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6534655"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rc134"/>
            <p:cNvSpPr/>
            <p:nvPr/>
          </p:nvSpPr>
          <p:spPr>
            <a:xfrm>
              <a:off x="1278981" y="5782565"/>
              <a:ext cx="6832375" cy="111539"/>
            </a:xfrm>
            <a:prstGeom prst="rect">
              <a:avLst/>
            </a:prstGeom>
            <a:solidFill>
              <a:srgbClr val="6A1E74">
                <a:alpha val="80000"/>
              </a:srgbClr>
            </a:solidFill>
          </p:spPr>
          <p:txBody>
            <a:bodyPr/>
            <a:lstStyle/>
            <a:p>
              <a:endParaRPr/>
            </a:p>
          </p:txBody>
        </p:sp>
        <p:sp>
          <p:nvSpPr>
            <p:cNvPr id="135" name="rc135"/>
            <p:cNvSpPr/>
            <p:nvPr/>
          </p:nvSpPr>
          <p:spPr>
            <a:xfrm>
              <a:off x="1278981" y="5643140"/>
              <a:ext cx="7095159" cy="111539"/>
            </a:xfrm>
            <a:prstGeom prst="rect">
              <a:avLst/>
            </a:prstGeom>
            <a:solidFill>
              <a:srgbClr val="6A1E74">
                <a:alpha val="80000"/>
              </a:srgbClr>
            </a:solidFill>
          </p:spPr>
          <p:txBody>
            <a:bodyPr/>
            <a:lstStyle/>
            <a:p>
              <a:endParaRPr/>
            </a:p>
          </p:txBody>
        </p:sp>
        <p:sp>
          <p:nvSpPr>
            <p:cNvPr id="136" name="rc136"/>
            <p:cNvSpPr/>
            <p:nvPr/>
          </p:nvSpPr>
          <p:spPr>
            <a:xfrm>
              <a:off x="1278981" y="5503716"/>
              <a:ext cx="7357943" cy="111539"/>
            </a:xfrm>
            <a:prstGeom prst="rect">
              <a:avLst/>
            </a:prstGeom>
            <a:solidFill>
              <a:srgbClr val="6A1E74">
                <a:alpha val="80000"/>
              </a:srgbClr>
            </a:solidFill>
          </p:spPr>
          <p:txBody>
            <a:bodyPr/>
            <a:lstStyle/>
            <a:p>
              <a:endParaRPr/>
            </a:p>
          </p:txBody>
        </p:sp>
        <p:sp>
          <p:nvSpPr>
            <p:cNvPr id="137" name="tx137"/>
            <p:cNvSpPr/>
            <p:nvPr/>
          </p:nvSpPr>
          <p:spPr>
            <a:xfrm>
              <a:off x="8186706" y="579789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138" name="tx138"/>
            <p:cNvSpPr/>
            <p:nvPr/>
          </p:nvSpPr>
          <p:spPr>
            <a:xfrm>
              <a:off x="8449489" y="565979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139" name="tx139"/>
            <p:cNvSpPr/>
            <p:nvPr/>
          </p:nvSpPr>
          <p:spPr>
            <a:xfrm>
              <a:off x="8712273" y="551904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40" name="tx140"/>
            <p:cNvSpPr/>
            <p:nvPr/>
          </p:nvSpPr>
          <p:spPr>
            <a:xfrm>
              <a:off x="565928" y="579095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1" name="tx141"/>
            <p:cNvSpPr/>
            <p:nvPr/>
          </p:nvSpPr>
          <p:spPr>
            <a:xfrm>
              <a:off x="565928" y="565153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2" name="tx142"/>
            <p:cNvSpPr/>
            <p:nvPr/>
          </p:nvSpPr>
          <p:spPr>
            <a:xfrm>
              <a:off x="565928" y="551210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43" name="tx143"/>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44" name="tx144"/>
            <p:cNvSpPr/>
            <p:nvPr/>
          </p:nvSpPr>
          <p:spPr>
            <a:xfrm>
              <a:off x="3836187"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45" name="tx145"/>
            <p:cNvSpPr/>
            <p:nvPr/>
          </p:nvSpPr>
          <p:spPr>
            <a:xfrm>
              <a:off x="6464023"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46" name="tx146"/>
            <p:cNvSpPr/>
            <p:nvPr/>
          </p:nvSpPr>
          <p:spPr>
            <a:xfrm>
              <a:off x="4288797" y="6114428"/>
              <a:ext cx="1338312"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à dose zéro (millions)</a:t>
              </a:r>
            </a:p>
          </p:txBody>
        </p:sp>
        <p:sp>
          <p:nvSpPr>
            <p:cNvPr id="147" name="tx147"/>
            <p:cNvSpPr/>
            <p:nvPr/>
          </p:nvSpPr>
          <p:spPr>
            <a:xfrm>
              <a:off x="911084" y="5241638"/>
              <a:ext cx="312085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à dose zéro, Western Africa</a:t>
              </a:r>
            </a:p>
          </p:txBody>
        </p:sp>
        <p:sp>
          <p:nvSpPr>
            <p:cNvPr id="148" name="tx148"/>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9" name="tx149"/>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50" name="tx150"/>
            <p:cNvSpPr/>
            <p:nvPr/>
          </p:nvSpPr>
          <p:spPr>
            <a:xfrm>
              <a:off x="2655838" y="6517265"/>
              <a:ext cx="63489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à dose zéro (millions) en raison des arrondis.</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l'Western Africa, se classait au 5e rang sur les 5 régions de l'Union australienne, avec un taux de couverture du DTP1 de 80 %.
Le taux de couverture du DTP1 (80 %) était identique à celui de 2019 (80 %).
Cela correspond à 2,8 millions d’enfants n’ayant reçu aucune dose en 2025, contre 2,6 millions en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DTP1 s'est améliorée depuis 2000 dans toutes les régions et a dépassé les niveaux d'avant la pandémie dans plus de la moitié d'entre elles, mais les progrès sont inégaux et des lacunes persistent chez les enfants n'ayant reçu aucune dose.</a:t>
            </a:r>
          </a:p>
        </p:txBody>
      </p:sp>
      <p:grpSp>
        <p:nvGrpSpPr>
          <p:cNvPr id="153" name="Group 152"/>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731963"/>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168832"/>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60570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4257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401352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45039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88726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32413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6100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718327"/>
              <a:ext cx="3466625" cy="281565"/>
            </a:xfrm>
            <a:custGeom>
              <a:avLst/>
              <a:gdLst/>
              <a:ahLst/>
              <a:cxnLst/>
              <a:rect l="0" t="0" r="0" b="0"/>
              <a:pathLst>
                <a:path w="3466625" h="281565">
                  <a:moveTo>
                    <a:pt x="0" y="281565"/>
                  </a:moveTo>
                  <a:lnTo>
                    <a:pt x="495232" y="168939"/>
                  </a:lnTo>
                  <a:lnTo>
                    <a:pt x="990464" y="168939"/>
                  </a:lnTo>
                  <a:lnTo>
                    <a:pt x="1485696" y="168939"/>
                  </a:lnTo>
                  <a:lnTo>
                    <a:pt x="1980928" y="168939"/>
                  </a:lnTo>
                  <a:lnTo>
                    <a:pt x="2476160" y="168939"/>
                  </a:lnTo>
                  <a:lnTo>
                    <a:pt x="2971392" y="56313"/>
                  </a:lnTo>
                  <a:lnTo>
                    <a:pt x="3466625" y="0"/>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549388"/>
              <a:ext cx="3466625" cy="337878"/>
            </a:xfrm>
            <a:custGeom>
              <a:avLst/>
              <a:gdLst/>
              <a:ahLst/>
              <a:cxnLst/>
              <a:rect l="0" t="0" r="0" b="0"/>
              <a:pathLst>
                <a:path w="3466625" h="337878">
                  <a:moveTo>
                    <a:pt x="0" y="0"/>
                  </a:moveTo>
                  <a:lnTo>
                    <a:pt x="495232" y="0"/>
                  </a:lnTo>
                  <a:lnTo>
                    <a:pt x="990464" y="0"/>
                  </a:lnTo>
                  <a:lnTo>
                    <a:pt x="1485696" y="112626"/>
                  </a:lnTo>
                  <a:lnTo>
                    <a:pt x="1980928" y="56313"/>
                  </a:lnTo>
                  <a:lnTo>
                    <a:pt x="2476160" y="225252"/>
                  </a:lnTo>
                  <a:lnTo>
                    <a:pt x="2971392" y="337878"/>
                  </a:lnTo>
                  <a:lnTo>
                    <a:pt x="3466625" y="0"/>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1817317"/>
              <a:ext cx="3466625" cy="225252"/>
            </a:xfrm>
            <a:custGeom>
              <a:avLst/>
              <a:gdLst/>
              <a:ahLst/>
              <a:cxnLst/>
              <a:rect l="0" t="0" r="0" b="0"/>
              <a:pathLst>
                <a:path w="3466625" h="225252">
                  <a:moveTo>
                    <a:pt x="0" y="168939"/>
                  </a:moveTo>
                  <a:lnTo>
                    <a:pt x="495232" y="225252"/>
                  </a:lnTo>
                  <a:lnTo>
                    <a:pt x="990464" y="225252"/>
                  </a:lnTo>
                  <a:lnTo>
                    <a:pt x="1485696" y="225252"/>
                  </a:lnTo>
                  <a:lnTo>
                    <a:pt x="1980928" y="225252"/>
                  </a:lnTo>
                  <a:lnTo>
                    <a:pt x="2476160" y="112626"/>
                  </a:lnTo>
                  <a:lnTo>
                    <a:pt x="2971392" y="56313"/>
                  </a:lnTo>
                  <a:lnTo>
                    <a:pt x="3466625" y="0"/>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493075"/>
              <a:ext cx="3466625" cy="337878"/>
            </a:xfrm>
            <a:custGeom>
              <a:avLst/>
              <a:gdLst/>
              <a:ahLst/>
              <a:cxnLst/>
              <a:rect l="0" t="0" r="0" b="0"/>
              <a:pathLst>
                <a:path w="3466625" h="337878">
                  <a:moveTo>
                    <a:pt x="0" y="0"/>
                  </a:moveTo>
                  <a:lnTo>
                    <a:pt x="495232" y="0"/>
                  </a:lnTo>
                  <a:lnTo>
                    <a:pt x="990464" y="168939"/>
                  </a:lnTo>
                  <a:lnTo>
                    <a:pt x="1485696" y="225252"/>
                  </a:lnTo>
                  <a:lnTo>
                    <a:pt x="1980928" y="281565"/>
                  </a:lnTo>
                  <a:lnTo>
                    <a:pt x="2476160" y="0"/>
                  </a:lnTo>
                  <a:lnTo>
                    <a:pt x="2971392" y="168939"/>
                  </a:lnTo>
                  <a:lnTo>
                    <a:pt x="3466625" y="337878"/>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830953"/>
              <a:ext cx="3466625" cy="506818"/>
            </a:xfrm>
            <a:custGeom>
              <a:avLst/>
              <a:gdLst/>
              <a:ahLst/>
              <a:cxnLst/>
              <a:rect l="0" t="0" r="0" b="0"/>
              <a:pathLst>
                <a:path w="3466625" h="506818">
                  <a:moveTo>
                    <a:pt x="0" y="112626"/>
                  </a:moveTo>
                  <a:lnTo>
                    <a:pt x="495232" y="56313"/>
                  </a:lnTo>
                  <a:lnTo>
                    <a:pt x="990464" y="168939"/>
                  </a:lnTo>
                  <a:lnTo>
                    <a:pt x="1485696" y="506818"/>
                  </a:lnTo>
                  <a:lnTo>
                    <a:pt x="1980928" y="281565"/>
                  </a:lnTo>
                  <a:lnTo>
                    <a:pt x="2476160" y="56313"/>
                  </a:lnTo>
                  <a:lnTo>
                    <a:pt x="2971392" y="0"/>
                  </a:lnTo>
                  <a:lnTo>
                    <a:pt x="3466625" y="5631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830953"/>
              <a:ext cx="3466625" cy="506818"/>
            </a:xfrm>
            <a:custGeom>
              <a:avLst/>
              <a:gdLst/>
              <a:ahLst/>
              <a:cxnLst/>
              <a:rect l="0" t="0" r="0" b="0"/>
              <a:pathLst>
                <a:path w="3466625" h="506818">
                  <a:moveTo>
                    <a:pt x="0" y="112626"/>
                  </a:moveTo>
                  <a:lnTo>
                    <a:pt x="495232" y="56313"/>
                  </a:lnTo>
                  <a:lnTo>
                    <a:pt x="990464" y="168939"/>
                  </a:lnTo>
                  <a:lnTo>
                    <a:pt x="1485696" y="506818"/>
                  </a:lnTo>
                  <a:lnTo>
                    <a:pt x="1980928" y="281565"/>
                  </a:lnTo>
                  <a:lnTo>
                    <a:pt x="2476160" y="56313"/>
                  </a:lnTo>
                  <a:lnTo>
                    <a:pt x="2971392" y="0"/>
                  </a:lnTo>
                  <a:lnTo>
                    <a:pt x="3466625" y="56313"/>
                  </a:lnTo>
                </a:path>
              </a:pathLst>
            </a:custGeom>
            <a:ln w="65043" cap="flat">
              <a:solidFill>
                <a:srgbClr val="000000">
                  <a:alpha val="100000"/>
                </a:srgbClr>
              </a:solidFill>
              <a:prstDash val="solid"/>
              <a:round/>
            </a:ln>
          </p:spPr>
          <p:txBody>
            <a:bodyPr/>
            <a:lstStyle/>
            <a:p>
              <a:endParaRPr/>
            </a:p>
          </p:txBody>
        </p:sp>
        <p:sp>
          <p:nvSpPr>
            <p:cNvPr id="24" name="pl24"/>
            <p:cNvSpPr/>
            <p:nvPr/>
          </p:nvSpPr>
          <p:spPr>
            <a:xfrm>
              <a:off x="1084415" y="2830953"/>
              <a:ext cx="3466625" cy="506818"/>
            </a:xfrm>
            <a:custGeom>
              <a:avLst/>
              <a:gdLst/>
              <a:ahLst/>
              <a:cxnLst/>
              <a:rect l="0" t="0" r="0" b="0"/>
              <a:pathLst>
                <a:path w="3466625" h="506818">
                  <a:moveTo>
                    <a:pt x="0" y="112626"/>
                  </a:moveTo>
                  <a:lnTo>
                    <a:pt x="495232" y="56313"/>
                  </a:lnTo>
                  <a:lnTo>
                    <a:pt x="990464" y="168939"/>
                  </a:lnTo>
                  <a:lnTo>
                    <a:pt x="1485696" y="506818"/>
                  </a:lnTo>
                  <a:lnTo>
                    <a:pt x="1980928" y="281565"/>
                  </a:lnTo>
                  <a:lnTo>
                    <a:pt x="2476160" y="56313"/>
                  </a:lnTo>
                  <a:lnTo>
                    <a:pt x="2971392" y="0"/>
                  </a:lnTo>
                  <a:lnTo>
                    <a:pt x="3466625" y="56313"/>
                  </a:lnTo>
                </a:path>
              </a:pathLst>
            </a:custGeom>
            <a:ln w="40651" cap="flat">
              <a:solidFill>
                <a:srgbClr val="6A1E74">
                  <a:alpha val="100000"/>
                </a:srgbClr>
              </a:solidFill>
              <a:prstDash val="solid"/>
              <a:round/>
            </a:ln>
          </p:spPr>
          <p:txBody>
            <a:bodyPr/>
            <a:lstStyle/>
            <a:p>
              <a:endParaRPr/>
            </a:p>
          </p:txBody>
        </p:sp>
        <p:sp>
          <p:nvSpPr>
            <p:cNvPr id="25" name="tx25"/>
            <p:cNvSpPr/>
            <p:nvPr/>
          </p:nvSpPr>
          <p:spPr>
            <a:xfrm>
              <a:off x="1024125" y="27712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6" name="tx26"/>
            <p:cNvSpPr/>
            <p:nvPr/>
          </p:nvSpPr>
          <p:spPr>
            <a:xfrm>
              <a:off x="1519358" y="271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7" name="tx27"/>
            <p:cNvSpPr/>
            <p:nvPr/>
          </p:nvSpPr>
          <p:spPr>
            <a:xfrm>
              <a:off x="2014590" y="28275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8" name="tx28"/>
            <p:cNvSpPr/>
            <p:nvPr/>
          </p:nvSpPr>
          <p:spPr>
            <a:xfrm>
              <a:off x="2509822" y="31667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9" name="tx29"/>
            <p:cNvSpPr/>
            <p:nvPr/>
          </p:nvSpPr>
          <p:spPr>
            <a:xfrm>
              <a:off x="3005054" y="29401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 name="tx30"/>
            <p:cNvSpPr/>
            <p:nvPr/>
          </p:nvSpPr>
          <p:spPr>
            <a:xfrm>
              <a:off x="3500286" y="271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1" name="tx31"/>
            <p:cNvSpPr/>
            <p:nvPr/>
          </p:nvSpPr>
          <p:spPr>
            <a:xfrm>
              <a:off x="3995518" y="26585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2" name="tx32"/>
            <p:cNvSpPr/>
            <p:nvPr/>
          </p:nvSpPr>
          <p:spPr>
            <a:xfrm>
              <a:off x="4490751" y="271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3" name="tx33"/>
            <p:cNvSpPr/>
            <p:nvPr/>
          </p:nvSpPr>
          <p:spPr>
            <a:xfrm>
              <a:off x="707191" y="39661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4" name="tx34"/>
            <p:cNvSpPr/>
            <p:nvPr/>
          </p:nvSpPr>
          <p:spPr>
            <a:xfrm>
              <a:off x="707191" y="34030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5" name="tx35"/>
            <p:cNvSpPr/>
            <p:nvPr/>
          </p:nvSpPr>
          <p:spPr>
            <a:xfrm>
              <a:off x="707191" y="28398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6" name="tx36"/>
            <p:cNvSpPr/>
            <p:nvPr/>
          </p:nvSpPr>
          <p:spPr>
            <a:xfrm>
              <a:off x="707191" y="227675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7" name="tx37"/>
            <p:cNvSpPr/>
            <p:nvPr/>
          </p:nvSpPr>
          <p:spPr>
            <a:xfrm>
              <a:off x="636560" y="171362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8" name="tx38"/>
            <p:cNvSpPr/>
            <p:nvPr/>
          </p:nvSpPr>
          <p:spPr>
            <a:xfrm rot="-5400000">
              <a:off x="94219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39" name="tx39"/>
            <p:cNvSpPr/>
            <p:nvPr/>
          </p:nvSpPr>
          <p:spPr>
            <a:xfrm rot="-5400000">
              <a:off x="1932656"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0" name="tx40"/>
            <p:cNvSpPr/>
            <p:nvPr/>
          </p:nvSpPr>
          <p:spPr>
            <a:xfrm rot="-5400000">
              <a:off x="292312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1" name="tx41"/>
            <p:cNvSpPr/>
            <p:nvPr/>
          </p:nvSpPr>
          <p:spPr>
            <a:xfrm rot="-5400000">
              <a:off x="391358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2" name="tx42"/>
            <p:cNvSpPr/>
            <p:nvPr/>
          </p:nvSpPr>
          <p:spPr>
            <a:xfrm rot="-5400000">
              <a:off x="14297" y="2827673"/>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3" name="pl43"/>
            <p:cNvSpPr/>
            <p:nvPr/>
          </p:nvSpPr>
          <p:spPr>
            <a:xfrm>
              <a:off x="104130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4" name="pl44"/>
            <p:cNvSpPr/>
            <p:nvPr/>
          </p:nvSpPr>
          <p:spPr>
            <a:xfrm>
              <a:off x="219753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5" name="pl45"/>
            <p:cNvSpPr/>
            <p:nvPr/>
          </p:nvSpPr>
          <p:spPr>
            <a:xfrm>
              <a:off x="341019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6" name="pl46"/>
            <p:cNvSpPr/>
            <p:nvPr/>
          </p:nvSpPr>
          <p:spPr>
            <a:xfrm>
              <a:off x="464418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47" name="pl47"/>
            <p:cNvSpPr/>
            <p:nvPr/>
          </p:nvSpPr>
          <p:spPr>
            <a:xfrm>
              <a:off x="4644189" y="494223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48" name="tx48"/>
            <p:cNvSpPr/>
            <p:nvPr/>
          </p:nvSpPr>
          <p:spPr>
            <a:xfrm>
              <a:off x="18045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49" name="tx49"/>
            <p:cNvSpPr/>
            <p:nvPr/>
          </p:nvSpPr>
          <p:spPr>
            <a:xfrm>
              <a:off x="130840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50" name="tx50"/>
            <p:cNvSpPr/>
            <p:nvPr/>
          </p:nvSpPr>
          <p:spPr>
            <a:xfrm>
              <a:off x="246463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51" name="tx51"/>
            <p:cNvSpPr/>
            <p:nvPr/>
          </p:nvSpPr>
          <p:spPr>
            <a:xfrm>
              <a:off x="367729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52" name="tx52"/>
            <p:cNvSpPr/>
            <p:nvPr/>
          </p:nvSpPr>
          <p:spPr>
            <a:xfrm>
              <a:off x="491128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53" name="tx53"/>
            <p:cNvSpPr/>
            <p:nvPr/>
          </p:nvSpPr>
          <p:spPr>
            <a:xfrm>
              <a:off x="1293021" y="1414185"/>
              <a:ext cx="304941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Western Africa, 2018-2025</a:t>
              </a:r>
            </a:p>
          </p:txBody>
        </p:sp>
        <p:sp>
          <p:nvSpPr>
            <p:cNvPr id="54" name="pl54"/>
            <p:cNvSpPr/>
            <p:nvPr/>
          </p:nvSpPr>
          <p:spPr>
            <a:xfrm>
              <a:off x="5191534" y="3919674"/>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5191534" y="2981122"/>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5191534" y="204257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5191534" y="345039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191534" y="251184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36486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635532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34579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833625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5364865" y="1948715"/>
              <a:ext cx="3466625" cy="938551"/>
            </a:xfrm>
            <a:custGeom>
              <a:avLst/>
              <a:gdLst/>
              <a:ahLst/>
              <a:cxnLst/>
              <a:rect l="0" t="0" r="0" b="0"/>
              <a:pathLst>
                <a:path w="3466625" h="938551">
                  <a:moveTo>
                    <a:pt x="0" y="938551"/>
                  </a:moveTo>
                  <a:lnTo>
                    <a:pt x="495232" y="563131"/>
                  </a:lnTo>
                  <a:lnTo>
                    <a:pt x="990464" y="563131"/>
                  </a:lnTo>
                  <a:lnTo>
                    <a:pt x="1485696" y="563131"/>
                  </a:lnTo>
                  <a:lnTo>
                    <a:pt x="1980928" y="563131"/>
                  </a:lnTo>
                  <a:lnTo>
                    <a:pt x="2476160" y="563131"/>
                  </a:lnTo>
                  <a:lnTo>
                    <a:pt x="2971392" y="187710"/>
                  </a:lnTo>
                  <a:lnTo>
                    <a:pt x="3466625" y="0"/>
                  </a:lnTo>
                </a:path>
              </a:pathLst>
            </a:custGeom>
            <a:ln w="27101" cap="flat">
              <a:solidFill>
                <a:srgbClr val="0058AB">
                  <a:alpha val="69803"/>
                </a:srgbClr>
              </a:solidFill>
              <a:prstDash val="solid"/>
              <a:round/>
            </a:ln>
          </p:spPr>
          <p:txBody>
            <a:bodyPr/>
            <a:lstStyle/>
            <a:p>
              <a:endParaRPr/>
            </a:p>
          </p:txBody>
        </p:sp>
        <p:sp>
          <p:nvSpPr>
            <p:cNvPr id="64" name="pl64"/>
            <p:cNvSpPr/>
            <p:nvPr/>
          </p:nvSpPr>
          <p:spPr>
            <a:xfrm>
              <a:off x="5364865" y="2511846"/>
              <a:ext cx="3466625" cy="1126262"/>
            </a:xfrm>
            <a:custGeom>
              <a:avLst/>
              <a:gdLst/>
              <a:ahLst/>
              <a:cxnLst/>
              <a:rect l="0" t="0" r="0" b="0"/>
              <a:pathLst>
                <a:path w="3466625" h="1126262">
                  <a:moveTo>
                    <a:pt x="0" y="0"/>
                  </a:moveTo>
                  <a:lnTo>
                    <a:pt x="495232" y="0"/>
                  </a:lnTo>
                  <a:lnTo>
                    <a:pt x="990464" y="0"/>
                  </a:lnTo>
                  <a:lnTo>
                    <a:pt x="1485696" y="375420"/>
                  </a:lnTo>
                  <a:lnTo>
                    <a:pt x="1980928" y="187710"/>
                  </a:lnTo>
                  <a:lnTo>
                    <a:pt x="2476160" y="750841"/>
                  </a:lnTo>
                  <a:lnTo>
                    <a:pt x="2971392" y="1126262"/>
                  </a:lnTo>
                  <a:lnTo>
                    <a:pt x="3466625" y="0"/>
                  </a:lnTo>
                </a:path>
              </a:pathLst>
            </a:custGeom>
            <a:ln w="27101" cap="flat">
              <a:solidFill>
                <a:srgbClr val="1CABE2">
                  <a:alpha val="69803"/>
                </a:srgbClr>
              </a:solidFill>
              <a:prstDash val="solid"/>
              <a:round/>
            </a:ln>
          </p:spPr>
          <p:txBody>
            <a:bodyPr/>
            <a:lstStyle/>
            <a:p>
              <a:endParaRPr/>
            </a:p>
          </p:txBody>
        </p:sp>
        <p:sp>
          <p:nvSpPr>
            <p:cNvPr id="65" name="pl65"/>
            <p:cNvSpPr/>
            <p:nvPr/>
          </p:nvSpPr>
          <p:spPr>
            <a:xfrm>
              <a:off x="5364865" y="1761004"/>
              <a:ext cx="3466625" cy="750841"/>
            </a:xfrm>
            <a:custGeom>
              <a:avLst/>
              <a:gdLst/>
              <a:ahLst/>
              <a:cxnLst/>
              <a:rect l="0" t="0" r="0" b="0"/>
              <a:pathLst>
                <a:path w="3466625" h="750841">
                  <a:moveTo>
                    <a:pt x="0" y="563131"/>
                  </a:moveTo>
                  <a:lnTo>
                    <a:pt x="495232" y="750841"/>
                  </a:lnTo>
                  <a:lnTo>
                    <a:pt x="990464" y="750841"/>
                  </a:lnTo>
                  <a:lnTo>
                    <a:pt x="1485696" y="750841"/>
                  </a:lnTo>
                  <a:lnTo>
                    <a:pt x="1980928" y="750841"/>
                  </a:lnTo>
                  <a:lnTo>
                    <a:pt x="2476160" y="375420"/>
                  </a:lnTo>
                  <a:lnTo>
                    <a:pt x="2971392" y="187710"/>
                  </a:lnTo>
                  <a:lnTo>
                    <a:pt x="3466625" y="0"/>
                  </a:lnTo>
                </a:path>
              </a:pathLst>
            </a:custGeom>
            <a:ln w="27101" cap="flat">
              <a:solidFill>
                <a:srgbClr val="00833D">
                  <a:alpha val="69803"/>
                </a:srgbClr>
              </a:solidFill>
              <a:prstDash val="solid"/>
              <a:round/>
            </a:ln>
          </p:spPr>
          <p:txBody>
            <a:bodyPr/>
            <a:lstStyle/>
            <a:p>
              <a:endParaRPr/>
            </a:p>
          </p:txBody>
        </p:sp>
        <p:sp>
          <p:nvSpPr>
            <p:cNvPr id="66" name="pl66"/>
            <p:cNvSpPr/>
            <p:nvPr/>
          </p:nvSpPr>
          <p:spPr>
            <a:xfrm>
              <a:off x="5364865" y="2511846"/>
              <a:ext cx="3466625" cy="1126262"/>
            </a:xfrm>
            <a:custGeom>
              <a:avLst/>
              <a:gdLst/>
              <a:ahLst/>
              <a:cxnLst/>
              <a:rect l="0" t="0" r="0" b="0"/>
              <a:pathLst>
                <a:path w="3466625" h="1126262">
                  <a:moveTo>
                    <a:pt x="0" y="0"/>
                  </a:moveTo>
                  <a:lnTo>
                    <a:pt x="495232" y="0"/>
                  </a:lnTo>
                  <a:lnTo>
                    <a:pt x="990464" y="563131"/>
                  </a:lnTo>
                  <a:lnTo>
                    <a:pt x="1485696" y="750841"/>
                  </a:lnTo>
                  <a:lnTo>
                    <a:pt x="1980928" y="938551"/>
                  </a:lnTo>
                  <a:lnTo>
                    <a:pt x="2476160" y="0"/>
                  </a:lnTo>
                  <a:lnTo>
                    <a:pt x="2971392" y="563131"/>
                  </a:lnTo>
                  <a:lnTo>
                    <a:pt x="3466625" y="1126262"/>
                  </a:lnTo>
                </a:path>
              </a:pathLst>
            </a:custGeom>
            <a:ln w="27101" cap="flat">
              <a:solidFill>
                <a:srgbClr val="80BD41">
                  <a:alpha val="69803"/>
                </a:srgbClr>
              </a:solidFill>
              <a:prstDash val="solid"/>
              <a:round/>
            </a:ln>
          </p:spPr>
          <p:txBody>
            <a:bodyPr/>
            <a:lstStyle/>
            <a:p>
              <a:endParaRPr/>
            </a:p>
          </p:txBody>
        </p:sp>
        <p:sp>
          <p:nvSpPr>
            <p:cNvPr id="67" name="pl67"/>
            <p:cNvSpPr/>
            <p:nvPr/>
          </p:nvSpPr>
          <p:spPr>
            <a:xfrm>
              <a:off x="5364865" y="2324135"/>
              <a:ext cx="3466625" cy="1689393"/>
            </a:xfrm>
            <a:custGeom>
              <a:avLst/>
              <a:gdLst/>
              <a:ahLst/>
              <a:cxnLst/>
              <a:rect l="0" t="0" r="0" b="0"/>
              <a:pathLst>
                <a:path w="3466625" h="1689393">
                  <a:moveTo>
                    <a:pt x="0" y="375420"/>
                  </a:moveTo>
                  <a:lnTo>
                    <a:pt x="495232" y="187710"/>
                  </a:lnTo>
                  <a:lnTo>
                    <a:pt x="990464" y="563131"/>
                  </a:lnTo>
                  <a:lnTo>
                    <a:pt x="1485696" y="1689393"/>
                  </a:lnTo>
                  <a:lnTo>
                    <a:pt x="1980928" y="938551"/>
                  </a:lnTo>
                  <a:lnTo>
                    <a:pt x="2476160" y="187710"/>
                  </a:lnTo>
                  <a:lnTo>
                    <a:pt x="2971392" y="0"/>
                  </a:lnTo>
                  <a:lnTo>
                    <a:pt x="3466625" y="187710"/>
                  </a:lnTo>
                </a:path>
              </a:pathLst>
            </a:custGeom>
            <a:ln w="27101" cap="flat">
              <a:solidFill>
                <a:srgbClr val="6A1E74">
                  <a:alpha val="69803"/>
                </a:srgbClr>
              </a:solidFill>
              <a:prstDash val="solid"/>
              <a:round/>
            </a:ln>
          </p:spPr>
          <p:txBody>
            <a:bodyPr/>
            <a:lstStyle/>
            <a:p>
              <a:endParaRPr/>
            </a:p>
          </p:txBody>
        </p:sp>
        <p:sp>
          <p:nvSpPr>
            <p:cNvPr id="68" name="pl68"/>
            <p:cNvSpPr/>
            <p:nvPr/>
          </p:nvSpPr>
          <p:spPr>
            <a:xfrm>
              <a:off x="5364865" y="2511846"/>
              <a:ext cx="3466625" cy="0"/>
            </a:xfrm>
            <a:custGeom>
              <a:avLst/>
              <a:gdLst/>
              <a:ahLst/>
              <a:cxnLst/>
              <a:rect l="0" t="0" r="0" b="0"/>
              <a:pathLst>
                <a:path w="3466625">
                  <a:moveTo>
                    <a:pt x="0" y="0"/>
                  </a:moveTo>
                  <a:lnTo>
                    <a:pt x="0" y="0"/>
                  </a:lnTo>
                  <a:lnTo>
                    <a:pt x="0" y="0"/>
                  </a:lnTo>
                  <a:lnTo>
                    <a:pt x="0" y="0"/>
                  </a:lnTo>
                  <a:lnTo>
                    <a:pt x="0"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69" name="pl69"/>
            <p:cNvSpPr/>
            <p:nvPr/>
          </p:nvSpPr>
          <p:spPr>
            <a:xfrm>
              <a:off x="5364865" y="2324135"/>
              <a:ext cx="3466625" cy="1689393"/>
            </a:xfrm>
            <a:custGeom>
              <a:avLst/>
              <a:gdLst/>
              <a:ahLst/>
              <a:cxnLst/>
              <a:rect l="0" t="0" r="0" b="0"/>
              <a:pathLst>
                <a:path w="3466625" h="1689393">
                  <a:moveTo>
                    <a:pt x="0" y="375420"/>
                  </a:moveTo>
                  <a:lnTo>
                    <a:pt x="495232" y="187710"/>
                  </a:lnTo>
                  <a:lnTo>
                    <a:pt x="990464" y="563131"/>
                  </a:lnTo>
                  <a:lnTo>
                    <a:pt x="1485696" y="1689393"/>
                  </a:lnTo>
                  <a:lnTo>
                    <a:pt x="1980928" y="938551"/>
                  </a:lnTo>
                  <a:lnTo>
                    <a:pt x="2476160" y="187710"/>
                  </a:lnTo>
                  <a:lnTo>
                    <a:pt x="2971392" y="0"/>
                  </a:lnTo>
                  <a:lnTo>
                    <a:pt x="3466625" y="187710"/>
                  </a:lnTo>
                </a:path>
              </a:pathLst>
            </a:custGeom>
            <a:ln w="65043" cap="flat">
              <a:solidFill>
                <a:srgbClr val="000000">
                  <a:alpha val="100000"/>
                </a:srgbClr>
              </a:solidFill>
              <a:prstDash val="solid"/>
              <a:round/>
            </a:ln>
          </p:spPr>
          <p:txBody>
            <a:bodyPr/>
            <a:lstStyle/>
            <a:p>
              <a:endParaRPr/>
            </a:p>
          </p:txBody>
        </p:sp>
        <p:sp>
          <p:nvSpPr>
            <p:cNvPr id="70" name="pl70"/>
            <p:cNvSpPr/>
            <p:nvPr/>
          </p:nvSpPr>
          <p:spPr>
            <a:xfrm>
              <a:off x="5364865" y="2324135"/>
              <a:ext cx="3466625" cy="1689393"/>
            </a:xfrm>
            <a:custGeom>
              <a:avLst/>
              <a:gdLst/>
              <a:ahLst/>
              <a:cxnLst/>
              <a:rect l="0" t="0" r="0" b="0"/>
              <a:pathLst>
                <a:path w="3466625" h="1689393">
                  <a:moveTo>
                    <a:pt x="0" y="375420"/>
                  </a:moveTo>
                  <a:lnTo>
                    <a:pt x="495232" y="187710"/>
                  </a:lnTo>
                  <a:lnTo>
                    <a:pt x="990464" y="563131"/>
                  </a:lnTo>
                  <a:lnTo>
                    <a:pt x="1485696" y="1689393"/>
                  </a:lnTo>
                  <a:lnTo>
                    <a:pt x="1980928" y="938551"/>
                  </a:lnTo>
                  <a:lnTo>
                    <a:pt x="2476160" y="187710"/>
                  </a:lnTo>
                  <a:lnTo>
                    <a:pt x="2971392" y="0"/>
                  </a:lnTo>
                  <a:lnTo>
                    <a:pt x="3466625" y="187710"/>
                  </a:lnTo>
                </a:path>
              </a:pathLst>
            </a:custGeom>
            <a:ln w="40651" cap="flat">
              <a:solidFill>
                <a:srgbClr val="6A1E74">
                  <a:alpha val="100000"/>
                </a:srgbClr>
              </a:solidFill>
              <a:prstDash val="solid"/>
              <a:round/>
            </a:ln>
          </p:spPr>
          <p:txBody>
            <a:bodyPr/>
            <a:lstStyle/>
            <a:p>
              <a:endParaRPr/>
            </a:p>
          </p:txBody>
        </p:sp>
        <p:sp>
          <p:nvSpPr>
            <p:cNvPr id="71" name="tx71"/>
            <p:cNvSpPr/>
            <p:nvPr/>
          </p:nvSpPr>
          <p:spPr>
            <a:xfrm>
              <a:off x="5316670" y="252076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2" name="tx72"/>
            <p:cNvSpPr/>
            <p:nvPr/>
          </p:nvSpPr>
          <p:spPr>
            <a:xfrm>
              <a:off x="5829952" y="23317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3" name="tx73"/>
            <p:cNvSpPr/>
            <p:nvPr/>
          </p:nvSpPr>
          <p:spPr>
            <a:xfrm>
              <a:off x="6307135" y="270847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4" name="tx74"/>
            <p:cNvSpPr/>
            <p:nvPr/>
          </p:nvSpPr>
          <p:spPr>
            <a:xfrm>
              <a:off x="6802367" y="383341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75" name="tx75"/>
            <p:cNvSpPr/>
            <p:nvPr/>
          </p:nvSpPr>
          <p:spPr>
            <a:xfrm>
              <a:off x="7297599" y="308421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6" name="tx76"/>
            <p:cNvSpPr/>
            <p:nvPr/>
          </p:nvSpPr>
          <p:spPr>
            <a:xfrm>
              <a:off x="7810881" y="23317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7" name="tx77"/>
            <p:cNvSpPr/>
            <p:nvPr/>
          </p:nvSpPr>
          <p:spPr>
            <a:xfrm>
              <a:off x="8306113" y="21453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8" name="tx78"/>
            <p:cNvSpPr/>
            <p:nvPr/>
          </p:nvSpPr>
          <p:spPr>
            <a:xfrm>
              <a:off x="8801345" y="23317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9" name="tx79"/>
            <p:cNvSpPr/>
            <p:nvPr/>
          </p:nvSpPr>
          <p:spPr>
            <a:xfrm>
              <a:off x="5015980" y="3404633"/>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0" name="tx80"/>
            <p:cNvSpPr/>
            <p:nvPr/>
          </p:nvSpPr>
          <p:spPr>
            <a:xfrm>
              <a:off x="5058272" y="24644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rot="-5400000">
              <a:off x="522264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82" name="tx82"/>
            <p:cNvSpPr/>
            <p:nvPr/>
          </p:nvSpPr>
          <p:spPr>
            <a:xfrm rot="-5400000">
              <a:off x="6213105"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83" name="tx83"/>
            <p:cNvSpPr/>
            <p:nvPr/>
          </p:nvSpPr>
          <p:spPr>
            <a:xfrm rot="-5400000">
              <a:off x="720357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84" name="tx84"/>
            <p:cNvSpPr/>
            <p:nvPr/>
          </p:nvSpPr>
          <p:spPr>
            <a:xfrm rot="-5400000">
              <a:off x="819403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85" name="tx85"/>
            <p:cNvSpPr/>
            <p:nvPr/>
          </p:nvSpPr>
          <p:spPr>
            <a:xfrm rot="-5400000">
              <a:off x="4213698" y="2827673"/>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86" name="pl86"/>
            <p:cNvSpPr/>
            <p:nvPr/>
          </p:nvSpPr>
          <p:spPr>
            <a:xfrm>
              <a:off x="4193807" y="494223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87" name="pl87"/>
            <p:cNvSpPr/>
            <p:nvPr/>
          </p:nvSpPr>
          <p:spPr>
            <a:xfrm>
              <a:off x="532175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88" name="pl88"/>
            <p:cNvSpPr/>
            <p:nvPr/>
          </p:nvSpPr>
          <p:spPr>
            <a:xfrm>
              <a:off x="647798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89" name="pl89"/>
            <p:cNvSpPr/>
            <p:nvPr/>
          </p:nvSpPr>
          <p:spPr>
            <a:xfrm>
              <a:off x="769064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0" name="pl90"/>
            <p:cNvSpPr/>
            <p:nvPr/>
          </p:nvSpPr>
          <p:spPr>
            <a:xfrm>
              <a:off x="892463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91" name="pl91"/>
            <p:cNvSpPr/>
            <p:nvPr/>
          </p:nvSpPr>
          <p:spPr>
            <a:xfrm>
              <a:off x="8924639" y="494223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92" name="tx92"/>
            <p:cNvSpPr/>
            <p:nvPr/>
          </p:nvSpPr>
          <p:spPr>
            <a:xfrm>
              <a:off x="446090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93" name="tx93"/>
            <p:cNvSpPr/>
            <p:nvPr/>
          </p:nvSpPr>
          <p:spPr>
            <a:xfrm>
              <a:off x="558885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94" name="tx94"/>
            <p:cNvSpPr/>
            <p:nvPr/>
          </p:nvSpPr>
          <p:spPr>
            <a:xfrm>
              <a:off x="674508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95" name="tx95"/>
            <p:cNvSpPr/>
            <p:nvPr/>
          </p:nvSpPr>
          <p:spPr>
            <a:xfrm>
              <a:off x="795774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96" name="tx96"/>
            <p:cNvSpPr/>
            <p:nvPr/>
          </p:nvSpPr>
          <p:spPr>
            <a:xfrm>
              <a:off x="919173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97" name="tx97"/>
            <p:cNvSpPr/>
            <p:nvPr/>
          </p:nvSpPr>
          <p:spPr>
            <a:xfrm>
              <a:off x="5412327"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différence de couverture par rapport à 2019</a:t>
              </a:r>
            </a:p>
          </p:txBody>
        </p:sp>
        <p:sp>
          <p:nvSpPr>
            <p:cNvPr id="98" name="pl98"/>
            <p:cNvSpPr/>
            <p:nvPr/>
          </p:nvSpPr>
          <p:spPr>
            <a:xfrm>
              <a:off x="2592899"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99" name="pl99"/>
            <p:cNvSpPr/>
            <p:nvPr/>
          </p:nvSpPr>
          <p:spPr>
            <a:xfrm>
              <a:off x="5220736"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0" name="pl100"/>
            <p:cNvSpPr/>
            <p:nvPr/>
          </p:nvSpPr>
          <p:spPr>
            <a:xfrm>
              <a:off x="7848573"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911084" y="5837519"/>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911084" y="569673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911084" y="555595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1278981"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3906818"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6534655"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rc107"/>
            <p:cNvSpPr/>
            <p:nvPr/>
          </p:nvSpPr>
          <p:spPr>
            <a:xfrm>
              <a:off x="1278981" y="5781206"/>
              <a:ext cx="6832375" cy="112626"/>
            </a:xfrm>
            <a:prstGeom prst="rect">
              <a:avLst/>
            </a:prstGeom>
            <a:solidFill>
              <a:srgbClr val="6A1E74">
                <a:alpha val="80000"/>
              </a:srgbClr>
            </a:solidFill>
          </p:spPr>
          <p:txBody>
            <a:bodyPr/>
            <a:lstStyle/>
            <a:p>
              <a:endParaRPr/>
            </a:p>
          </p:txBody>
        </p:sp>
        <p:sp>
          <p:nvSpPr>
            <p:cNvPr id="108" name="rc108"/>
            <p:cNvSpPr/>
            <p:nvPr/>
          </p:nvSpPr>
          <p:spPr>
            <a:xfrm>
              <a:off x="1278981" y="5640423"/>
              <a:ext cx="7095159" cy="112626"/>
            </a:xfrm>
            <a:prstGeom prst="rect">
              <a:avLst/>
            </a:prstGeom>
            <a:solidFill>
              <a:srgbClr val="6A1E74">
                <a:alpha val="80000"/>
              </a:srgbClr>
            </a:solidFill>
          </p:spPr>
          <p:txBody>
            <a:bodyPr/>
            <a:lstStyle/>
            <a:p>
              <a:endParaRPr/>
            </a:p>
          </p:txBody>
        </p:sp>
        <p:sp>
          <p:nvSpPr>
            <p:cNvPr id="109" name="rc109"/>
            <p:cNvSpPr/>
            <p:nvPr/>
          </p:nvSpPr>
          <p:spPr>
            <a:xfrm>
              <a:off x="1278981" y="5499641"/>
              <a:ext cx="7357943" cy="112626"/>
            </a:xfrm>
            <a:prstGeom prst="rect">
              <a:avLst/>
            </a:prstGeom>
            <a:solidFill>
              <a:srgbClr val="6A1E74">
                <a:alpha val="80000"/>
              </a:srgbClr>
            </a:solidFill>
          </p:spPr>
          <p:txBody>
            <a:bodyPr/>
            <a:lstStyle/>
            <a:p>
              <a:endParaRPr/>
            </a:p>
          </p:txBody>
        </p:sp>
        <p:sp>
          <p:nvSpPr>
            <p:cNvPr id="110" name="tx110"/>
            <p:cNvSpPr/>
            <p:nvPr/>
          </p:nvSpPr>
          <p:spPr>
            <a:xfrm>
              <a:off x="8186706" y="579707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111" name="tx111"/>
            <p:cNvSpPr/>
            <p:nvPr/>
          </p:nvSpPr>
          <p:spPr>
            <a:xfrm>
              <a:off x="8449489" y="565762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112" name="tx112"/>
            <p:cNvSpPr/>
            <p:nvPr/>
          </p:nvSpPr>
          <p:spPr>
            <a:xfrm>
              <a:off x="8712273" y="551551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13" name="tx113"/>
            <p:cNvSpPr/>
            <p:nvPr/>
          </p:nvSpPr>
          <p:spPr>
            <a:xfrm>
              <a:off x="565928" y="579014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a:off x="565928" y="564936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a:off x="565928" y="550857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17" name="tx117"/>
            <p:cNvSpPr/>
            <p:nvPr/>
          </p:nvSpPr>
          <p:spPr>
            <a:xfrm>
              <a:off x="3836187"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18" name="tx118"/>
            <p:cNvSpPr/>
            <p:nvPr/>
          </p:nvSpPr>
          <p:spPr>
            <a:xfrm>
              <a:off x="6464023"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19" name="tx119"/>
            <p:cNvSpPr/>
            <p:nvPr/>
          </p:nvSpPr>
          <p:spPr>
            <a:xfrm>
              <a:off x="4288797" y="6114428"/>
              <a:ext cx="1338312"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à dose zéro (millions)</a:t>
              </a:r>
            </a:p>
          </p:txBody>
        </p:sp>
        <p:sp>
          <p:nvSpPr>
            <p:cNvPr id="120" name="tx120"/>
            <p:cNvSpPr/>
            <p:nvPr/>
          </p:nvSpPr>
          <p:spPr>
            <a:xfrm>
              <a:off x="911084" y="5237291"/>
              <a:ext cx="312085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à dose zéro, Western Africa</a:t>
              </a:r>
            </a:p>
          </p:txBody>
        </p:sp>
        <p:sp>
          <p:nvSpPr>
            <p:cNvPr id="121" name="tx121"/>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2" name="tx122"/>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23" name="tx123"/>
            <p:cNvSpPr/>
            <p:nvPr/>
          </p:nvSpPr>
          <p:spPr>
            <a:xfrm>
              <a:off x="2655838" y="6517265"/>
              <a:ext cx="63489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à dose zéro (millions) en raison des arrondis.</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l'Western Africa, se classait au 5e rang sur les 5 régions de l'Union australienne, avec un taux de couverture du DTP1 de 80 %.
Le taux de couverture du DTP1 (80 %) était identique à celui de 2019 (80 %).
Cela correspond à 2,8 millions d’enfants n’ayant reçu aucune dose en 2025, contre 2,6 millions en 2019.</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DTP1 s'est améliorée entre 2024 et 2025 dans plus de la moitié des régions et a dépassé les niveaux d'avant la pandémie dans plus de la moitié des régions, mais les progrès sont inégaux et des écarts persistent chez les enfants n'ayant reçu aucune dose.</a:t>
            </a:r>
          </a:p>
        </p:txBody>
      </p:sp>
      <p:grpSp>
        <p:nvGrpSpPr>
          <p:cNvPr id="126" name="Group 125"/>
          <p:cNvGrpSpPr/>
          <p:nvPr/>
        </p:nvGrpSpPr>
        <p:grpSpPr>
          <a:xfrm>
            <a:off x="292608" y="1005840"/>
            <a:ext cx="8595360" cy="28575"/>
            <a:chOff x="292608" y="1005840"/>
            <a:chExt cx="8595360" cy="28575"/>
          </a:xfrm>
        </p:grpSpPr>
        <p:sp>
          <p:nvSpPr>
            <p:cNvPr id="12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Dans « Western Africa », 2 pays sur 15 (13 %) affichaient une couverture vaccinale contre la diphtérie, le tétanos et la coqueluche (DTP1) inférieure à 80 % en 2025.
Dix pays (67 %) ont atteint une couverture vaccinale contre la diphtérie, le tétanos et la coqueluche (DTP1) de 90 % ou plus, ce qui représentait 4,9 millions (35 %)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10 pays ont atteint une couverture vaccinale d'au moins 90 % pour le DTP1, tandis que 2 pays affichaient une couverture inférieure à 80 %.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875080"/>
              <a:ext cx="2027110" cy="1049819"/>
            </a:xfrm>
            <a:prstGeom prst="rect">
              <a:avLst/>
            </a:prstGeom>
            <a:solidFill>
              <a:srgbClr val="EBEBEB">
                <a:alpha val="100000"/>
              </a:srgbClr>
            </a:solidFill>
          </p:spPr>
          <p:txBody>
            <a:bodyPr/>
            <a:lstStyle/>
            <a:p>
              <a:endParaRPr/>
            </a:p>
          </p:txBody>
        </p:sp>
        <p:sp>
          <p:nvSpPr>
            <p:cNvPr id="6" name="pl6"/>
            <p:cNvSpPr/>
            <p:nvPr/>
          </p:nvSpPr>
          <p:spPr>
            <a:xfrm>
              <a:off x="757200" y="179998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44911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098237"/>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92279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624550"/>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273675"/>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849341"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11260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37586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639125"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90238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16564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428908"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69216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849341" y="1540340"/>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849341" y="1526305"/>
              <a:ext cx="1842828" cy="42105"/>
            </a:xfrm>
            <a:custGeom>
              <a:avLst/>
              <a:gdLst/>
              <a:ahLst/>
              <a:cxnLst/>
              <a:rect l="0" t="0" r="0" b="0"/>
              <a:pathLst>
                <a:path w="1842828" h="42105">
                  <a:moveTo>
                    <a:pt x="0" y="0"/>
                  </a:moveTo>
                  <a:lnTo>
                    <a:pt x="263261" y="14035"/>
                  </a:lnTo>
                  <a:lnTo>
                    <a:pt x="526522" y="28070"/>
                  </a:lnTo>
                  <a:lnTo>
                    <a:pt x="789783" y="28070"/>
                  </a:lnTo>
                  <a:lnTo>
                    <a:pt x="1053044" y="42105"/>
                  </a:lnTo>
                  <a:lnTo>
                    <a:pt x="1316305" y="42105"/>
                  </a:lnTo>
                  <a:lnTo>
                    <a:pt x="1579566" y="14035"/>
                  </a:lnTo>
                  <a:lnTo>
                    <a:pt x="1842828" y="0"/>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849341" y="1526305"/>
              <a:ext cx="1842828" cy="42105"/>
            </a:xfrm>
            <a:custGeom>
              <a:avLst/>
              <a:gdLst/>
              <a:ahLst/>
              <a:cxnLst/>
              <a:rect l="0" t="0" r="0" b="0"/>
              <a:pathLst>
                <a:path w="1842828" h="42105">
                  <a:moveTo>
                    <a:pt x="0" y="0"/>
                  </a:moveTo>
                  <a:lnTo>
                    <a:pt x="263261" y="14035"/>
                  </a:lnTo>
                  <a:lnTo>
                    <a:pt x="526522" y="28070"/>
                  </a:lnTo>
                  <a:lnTo>
                    <a:pt x="789783" y="28070"/>
                  </a:lnTo>
                  <a:lnTo>
                    <a:pt x="1053044" y="42105"/>
                  </a:lnTo>
                  <a:lnTo>
                    <a:pt x="1316305" y="42105"/>
                  </a:lnTo>
                  <a:lnTo>
                    <a:pt x="1579566" y="14035"/>
                  </a:lnTo>
                  <a:lnTo>
                    <a:pt x="1842828" y="0"/>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849341" y="1540340"/>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849341" y="1526305"/>
              <a:ext cx="1842828" cy="42105"/>
            </a:xfrm>
            <a:custGeom>
              <a:avLst/>
              <a:gdLst/>
              <a:ahLst/>
              <a:cxnLst/>
              <a:rect l="0" t="0" r="0" b="0"/>
              <a:pathLst>
                <a:path w="1842828" h="42105">
                  <a:moveTo>
                    <a:pt x="0" y="0"/>
                  </a:moveTo>
                  <a:lnTo>
                    <a:pt x="263261" y="14035"/>
                  </a:lnTo>
                  <a:lnTo>
                    <a:pt x="526522" y="28070"/>
                  </a:lnTo>
                  <a:lnTo>
                    <a:pt x="789783" y="28070"/>
                  </a:lnTo>
                  <a:lnTo>
                    <a:pt x="1053044" y="42105"/>
                  </a:lnTo>
                  <a:lnTo>
                    <a:pt x="1316305" y="42105"/>
                  </a:lnTo>
                  <a:lnTo>
                    <a:pt x="1579566" y="14035"/>
                  </a:lnTo>
                  <a:lnTo>
                    <a:pt x="1842828" y="0"/>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849341" y="1526305"/>
              <a:ext cx="1842828" cy="42105"/>
            </a:xfrm>
            <a:custGeom>
              <a:avLst/>
              <a:gdLst/>
              <a:ahLst/>
              <a:cxnLst/>
              <a:rect l="0" t="0" r="0" b="0"/>
              <a:pathLst>
                <a:path w="1842828" h="42105">
                  <a:moveTo>
                    <a:pt x="0" y="0"/>
                  </a:moveTo>
                  <a:lnTo>
                    <a:pt x="263261" y="14035"/>
                  </a:lnTo>
                  <a:lnTo>
                    <a:pt x="526522" y="28070"/>
                  </a:lnTo>
                  <a:lnTo>
                    <a:pt x="789783" y="28070"/>
                  </a:lnTo>
                  <a:lnTo>
                    <a:pt x="1053044" y="42105"/>
                  </a:lnTo>
                  <a:lnTo>
                    <a:pt x="1316305" y="42105"/>
                  </a:lnTo>
                  <a:lnTo>
                    <a:pt x="1579566" y="14035"/>
                  </a:lnTo>
                  <a:lnTo>
                    <a:pt x="1842828" y="0"/>
                  </a:lnTo>
                </a:path>
              </a:pathLst>
            </a:custGeom>
            <a:ln w="35231" cap="flat">
              <a:solidFill>
                <a:srgbClr val="1CABE2">
                  <a:alpha val="100000"/>
                </a:srgbClr>
              </a:solidFill>
              <a:prstDash val="solid"/>
              <a:round/>
            </a:ln>
          </p:spPr>
          <p:txBody>
            <a:bodyPr/>
            <a:lstStyle/>
            <a:p>
              <a:endParaRPr/>
            </a:p>
          </p:txBody>
        </p:sp>
        <p:sp>
          <p:nvSpPr>
            <p:cNvPr id="26" name="tx26"/>
            <p:cNvSpPr/>
            <p:nvPr/>
          </p:nvSpPr>
          <p:spPr>
            <a:xfrm>
              <a:off x="789052" y="13461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7" name="tx27"/>
            <p:cNvSpPr/>
            <p:nvPr/>
          </p:nvSpPr>
          <p:spPr>
            <a:xfrm>
              <a:off x="1052313" y="13602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8" name="tx28"/>
            <p:cNvSpPr/>
            <p:nvPr/>
          </p:nvSpPr>
          <p:spPr>
            <a:xfrm>
              <a:off x="1315574" y="1374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 name="tx29"/>
            <p:cNvSpPr/>
            <p:nvPr/>
          </p:nvSpPr>
          <p:spPr>
            <a:xfrm>
              <a:off x="1578835" y="1374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0" name="tx30"/>
            <p:cNvSpPr/>
            <p:nvPr/>
          </p:nvSpPr>
          <p:spPr>
            <a:xfrm>
              <a:off x="1842096" y="13882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1" name="tx31"/>
            <p:cNvSpPr/>
            <p:nvPr/>
          </p:nvSpPr>
          <p:spPr>
            <a:xfrm>
              <a:off x="2105357" y="13882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 name="tx32"/>
            <p:cNvSpPr/>
            <p:nvPr/>
          </p:nvSpPr>
          <p:spPr>
            <a:xfrm>
              <a:off x="2368618" y="13602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3" name="tx33"/>
            <p:cNvSpPr/>
            <p:nvPr/>
          </p:nvSpPr>
          <p:spPr>
            <a:xfrm>
              <a:off x="2631880" y="13461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4" name="rc34"/>
            <p:cNvSpPr/>
            <p:nvPr/>
          </p:nvSpPr>
          <p:spPr>
            <a:xfrm>
              <a:off x="757200" y="2209351"/>
              <a:ext cx="2027110" cy="1049819"/>
            </a:xfrm>
            <a:prstGeom prst="rect">
              <a:avLst/>
            </a:prstGeom>
            <a:solidFill>
              <a:srgbClr val="EBEBEB">
                <a:alpha val="100000"/>
              </a:srgbClr>
            </a:solidFill>
          </p:spPr>
          <p:txBody>
            <a:bodyPr/>
            <a:lstStyle/>
            <a:p>
              <a:endParaRPr/>
            </a:p>
          </p:txBody>
        </p:sp>
        <p:sp>
          <p:nvSpPr>
            <p:cNvPr id="35" name="pl35"/>
            <p:cNvSpPr/>
            <p:nvPr/>
          </p:nvSpPr>
          <p:spPr>
            <a:xfrm>
              <a:off x="757200" y="313425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757200" y="2783384"/>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243250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25707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958822"/>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757200" y="260794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849341"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11260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37586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639125"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90238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16564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428908"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69216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849341" y="2874611"/>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50" name="pl50"/>
            <p:cNvSpPr/>
            <p:nvPr/>
          </p:nvSpPr>
          <p:spPr>
            <a:xfrm>
              <a:off x="849341" y="2692156"/>
              <a:ext cx="1842828" cy="168420"/>
            </a:xfrm>
            <a:custGeom>
              <a:avLst/>
              <a:gdLst/>
              <a:ahLst/>
              <a:cxnLst/>
              <a:rect l="0" t="0" r="0" b="0"/>
              <a:pathLst>
                <a:path w="1842828" h="168420">
                  <a:moveTo>
                    <a:pt x="0" y="0"/>
                  </a:moveTo>
                  <a:lnTo>
                    <a:pt x="263261" y="14035"/>
                  </a:lnTo>
                  <a:lnTo>
                    <a:pt x="526522" y="84210"/>
                  </a:lnTo>
                  <a:lnTo>
                    <a:pt x="789783" y="168420"/>
                  </a:lnTo>
                  <a:lnTo>
                    <a:pt x="1053044" y="126315"/>
                  </a:lnTo>
                  <a:lnTo>
                    <a:pt x="1316305" y="140350"/>
                  </a:lnTo>
                  <a:lnTo>
                    <a:pt x="1579566" y="168420"/>
                  </a:lnTo>
                  <a:lnTo>
                    <a:pt x="1842828" y="140350"/>
                  </a:lnTo>
                </a:path>
              </a:pathLst>
            </a:custGeom>
            <a:ln w="40651" cap="flat">
              <a:solidFill>
                <a:srgbClr val="BEBEBE">
                  <a:alpha val="69803"/>
                </a:srgbClr>
              </a:solidFill>
              <a:prstDash val="solid"/>
              <a:round/>
            </a:ln>
          </p:spPr>
          <p:txBody>
            <a:bodyPr/>
            <a:lstStyle/>
            <a:p>
              <a:endParaRPr/>
            </a:p>
          </p:txBody>
        </p:sp>
        <p:sp>
          <p:nvSpPr>
            <p:cNvPr id="51" name="pl51"/>
            <p:cNvSpPr/>
            <p:nvPr/>
          </p:nvSpPr>
          <p:spPr>
            <a:xfrm>
              <a:off x="849341" y="2692156"/>
              <a:ext cx="1842828" cy="168420"/>
            </a:xfrm>
            <a:custGeom>
              <a:avLst/>
              <a:gdLst/>
              <a:ahLst/>
              <a:cxnLst/>
              <a:rect l="0" t="0" r="0" b="0"/>
              <a:pathLst>
                <a:path w="1842828" h="168420">
                  <a:moveTo>
                    <a:pt x="0" y="0"/>
                  </a:moveTo>
                  <a:lnTo>
                    <a:pt x="263261" y="14035"/>
                  </a:lnTo>
                  <a:lnTo>
                    <a:pt x="526522" y="84210"/>
                  </a:lnTo>
                  <a:lnTo>
                    <a:pt x="789783" y="168420"/>
                  </a:lnTo>
                  <a:lnTo>
                    <a:pt x="1053044" y="126315"/>
                  </a:lnTo>
                  <a:lnTo>
                    <a:pt x="1316305" y="140350"/>
                  </a:lnTo>
                  <a:lnTo>
                    <a:pt x="1579566" y="168420"/>
                  </a:lnTo>
                  <a:lnTo>
                    <a:pt x="1842828" y="140350"/>
                  </a:lnTo>
                </a:path>
              </a:pathLst>
            </a:custGeom>
            <a:ln w="35231" cap="flat">
              <a:solidFill>
                <a:srgbClr val="BEBEBE">
                  <a:alpha val="69803"/>
                </a:srgbClr>
              </a:solidFill>
              <a:prstDash val="solid"/>
              <a:round/>
            </a:ln>
          </p:spPr>
          <p:txBody>
            <a:bodyPr/>
            <a:lstStyle/>
            <a:p>
              <a:endParaRPr/>
            </a:p>
          </p:txBody>
        </p:sp>
        <p:sp>
          <p:nvSpPr>
            <p:cNvPr id="52" name="pl52"/>
            <p:cNvSpPr/>
            <p:nvPr/>
          </p:nvSpPr>
          <p:spPr>
            <a:xfrm>
              <a:off x="849341" y="2874611"/>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53" name="pl53"/>
            <p:cNvSpPr/>
            <p:nvPr/>
          </p:nvSpPr>
          <p:spPr>
            <a:xfrm>
              <a:off x="849341" y="2692156"/>
              <a:ext cx="1842828" cy="168420"/>
            </a:xfrm>
            <a:custGeom>
              <a:avLst/>
              <a:gdLst/>
              <a:ahLst/>
              <a:cxnLst/>
              <a:rect l="0" t="0" r="0" b="0"/>
              <a:pathLst>
                <a:path w="1842828" h="168420">
                  <a:moveTo>
                    <a:pt x="0" y="0"/>
                  </a:moveTo>
                  <a:lnTo>
                    <a:pt x="263261" y="14035"/>
                  </a:lnTo>
                  <a:lnTo>
                    <a:pt x="526522" y="84210"/>
                  </a:lnTo>
                  <a:lnTo>
                    <a:pt x="789783" y="168420"/>
                  </a:lnTo>
                  <a:lnTo>
                    <a:pt x="1053044" y="126315"/>
                  </a:lnTo>
                  <a:lnTo>
                    <a:pt x="1316305" y="140350"/>
                  </a:lnTo>
                  <a:lnTo>
                    <a:pt x="1579566" y="168420"/>
                  </a:lnTo>
                  <a:lnTo>
                    <a:pt x="1842828" y="140350"/>
                  </a:lnTo>
                </a:path>
              </a:pathLst>
            </a:custGeom>
            <a:ln w="40651" cap="flat">
              <a:solidFill>
                <a:srgbClr val="000000">
                  <a:alpha val="100000"/>
                </a:srgbClr>
              </a:solidFill>
              <a:prstDash val="solid"/>
              <a:round/>
            </a:ln>
          </p:spPr>
          <p:txBody>
            <a:bodyPr/>
            <a:lstStyle/>
            <a:p>
              <a:endParaRPr/>
            </a:p>
          </p:txBody>
        </p:sp>
        <p:sp>
          <p:nvSpPr>
            <p:cNvPr id="54" name="pl54"/>
            <p:cNvSpPr/>
            <p:nvPr/>
          </p:nvSpPr>
          <p:spPr>
            <a:xfrm>
              <a:off x="849341" y="2692156"/>
              <a:ext cx="1842828" cy="168420"/>
            </a:xfrm>
            <a:custGeom>
              <a:avLst/>
              <a:gdLst/>
              <a:ahLst/>
              <a:cxnLst/>
              <a:rect l="0" t="0" r="0" b="0"/>
              <a:pathLst>
                <a:path w="1842828" h="168420">
                  <a:moveTo>
                    <a:pt x="0" y="0"/>
                  </a:moveTo>
                  <a:lnTo>
                    <a:pt x="263261" y="14035"/>
                  </a:lnTo>
                  <a:lnTo>
                    <a:pt x="526522" y="84210"/>
                  </a:lnTo>
                  <a:lnTo>
                    <a:pt x="789783" y="168420"/>
                  </a:lnTo>
                  <a:lnTo>
                    <a:pt x="1053044" y="126315"/>
                  </a:lnTo>
                  <a:lnTo>
                    <a:pt x="1316305" y="140350"/>
                  </a:lnTo>
                  <a:lnTo>
                    <a:pt x="1579566" y="168420"/>
                  </a:lnTo>
                  <a:lnTo>
                    <a:pt x="1842828" y="140350"/>
                  </a:lnTo>
                </a:path>
              </a:pathLst>
            </a:custGeom>
            <a:ln w="35231" cap="flat">
              <a:solidFill>
                <a:srgbClr val="1CABE2">
                  <a:alpha val="100000"/>
                </a:srgbClr>
              </a:solidFill>
              <a:prstDash val="solid"/>
              <a:round/>
            </a:ln>
          </p:spPr>
          <p:txBody>
            <a:bodyPr/>
            <a:lstStyle/>
            <a:p>
              <a:endParaRPr/>
            </a:p>
          </p:txBody>
        </p:sp>
        <p:sp>
          <p:nvSpPr>
            <p:cNvPr id="55" name="tx55"/>
            <p:cNvSpPr/>
            <p:nvPr/>
          </p:nvSpPr>
          <p:spPr>
            <a:xfrm>
              <a:off x="789052" y="2512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6" name="tx56"/>
            <p:cNvSpPr/>
            <p:nvPr/>
          </p:nvSpPr>
          <p:spPr>
            <a:xfrm>
              <a:off x="1052313" y="25260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7" name="tx57"/>
            <p:cNvSpPr/>
            <p:nvPr/>
          </p:nvSpPr>
          <p:spPr>
            <a:xfrm>
              <a:off x="1315574" y="25962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8" name="tx58"/>
            <p:cNvSpPr/>
            <p:nvPr/>
          </p:nvSpPr>
          <p:spPr>
            <a:xfrm>
              <a:off x="1578835" y="26804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9" name="tx59"/>
            <p:cNvSpPr/>
            <p:nvPr/>
          </p:nvSpPr>
          <p:spPr>
            <a:xfrm>
              <a:off x="1842096" y="26383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0" name="tx60"/>
            <p:cNvSpPr/>
            <p:nvPr/>
          </p:nvSpPr>
          <p:spPr>
            <a:xfrm>
              <a:off x="2105357" y="26523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1" name="tx61"/>
            <p:cNvSpPr/>
            <p:nvPr/>
          </p:nvSpPr>
          <p:spPr>
            <a:xfrm>
              <a:off x="2368618" y="26804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2" name="tx62"/>
            <p:cNvSpPr/>
            <p:nvPr/>
          </p:nvSpPr>
          <p:spPr>
            <a:xfrm>
              <a:off x="2631880" y="26523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3" name="rc63"/>
            <p:cNvSpPr/>
            <p:nvPr/>
          </p:nvSpPr>
          <p:spPr>
            <a:xfrm>
              <a:off x="757200" y="3543623"/>
              <a:ext cx="2027110" cy="1049819"/>
            </a:xfrm>
            <a:prstGeom prst="rect">
              <a:avLst/>
            </a:prstGeom>
            <a:solidFill>
              <a:srgbClr val="EBEBEB">
                <a:alpha val="100000"/>
              </a:srgbClr>
            </a:solidFill>
          </p:spPr>
          <p:txBody>
            <a:bodyPr/>
            <a:lstStyle/>
            <a:p>
              <a:endParaRPr/>
            </a:p>
          </p:txBody>
        </p:sp>
        <p:sp>
          <p:nvSpPr>
            <p:cNvPr id="64" name="pl64"/>
            <p:cNvSpPr/>
            <p:nvPr/>
          </p:nvSpPr>
          <p:spPr>
            <a:xfrm>
              <a:off x="757200" y="446853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757200" y="4117655"/>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757200" y="376677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359134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429309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757200" y="3942217"/>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849341"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11260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37586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639125"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90238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16564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2428908"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269216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849341" y="4208883"/>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79" name="pl79"/>
            <p:cNvSpPr/>
            <p:nvPr/>
          </p:nvSpPr>
          <p:spPr>
            <a:xfrm>
              <a:off x="849341" y="4040462"/>
              <a:ext cx="1842828" cy="168420"/>
            </a:xfrm>
            <a:custGeom>
              <a:avLst/>
              <a:gdLst/>
              <a:ahLst/>
              <a:cxnLst/>
              <a:rect l="0" t="0" r="0" b="0"/>
              <a:pathLst>
                <a:path w="1842828" h="168420">
                  <a:moveTo>
                    <a:pt x="0" y="28070"/>
                  </a:moveTo>
                  <a:lnTo>
                    <a:pt x="263261" y="98245"/>
                  </a:lnTo>
                  <a:lnTo>
                    <a:pt x="526522" y="154385"/>
                  </a:lnTo>
                  <a:lnTo>
                    <a:pt x="789783" y="168420"/>
                  </a:lnTo>
                  <a:lnTo>
                    <a:pt x="1053044" y="0"/>
                  </a:lnTo>
                  <a:lnTo>
                    <a:pt x="1316305" y="28070"/>
                  </a:lnTo>
                  <a:lnTo>
                    <a:pt x="1579566" y="28070"/>
                  </a:lnTo>
                  <a:lnTo>
                    <a:pt x="1842828" y="28070"/>
                  </a:lnTo>
                </a:path>
              </a:pathLst>
            </a:custGeom>
            <a:ln w="40651" cap="flat">
              <a:solidFill>
                <a:srgbClr val="BEBEBE">
                  <a:alpha val="69803"/>
                </a:srgbClr>
              </a:solidFill>
              <a:prstDash val="solid"/>
              <a:round/>
            </a:ln>
          </p:spPr>
          <p:txBody>
            <a:bodyPr/>
            <a:lstStyle/>
            <a:p>
              <a:endParaRPr/>
            </a:p>
          </p:txBody>
        </p:sp>
        <p:sp>
          <p:nvSpPr>
            <p:cNvPr id="80" name="pl80"/>
            <p:cNvSpPr/>
            <p:nvPr/>
          </p:nvSpPr>
          <p:spPr>
            <a:xfrm>
              <a:off x="849341" y="4040462"/>
              <a:ext cx="1842828" cy="168420"/>
            </a:xfrm>
            <a:custGeom>
              <a:avLst/>
              <a:gdLst/>
              <a:ahLst/>
              <a:cxnLst/>
              <a:rect l="0" t="0" r="0" b="0"/>
              <a:pathLst>
                <a:path w="1842828" h="168420">
                  <a:moveTo>
                    <a:pt x="0" y="28070"/>
                  </a:moveTo>
                  <a:lnTo>
                    <a:pt x="263261" y="98245"/>
                  </a:lnTo>
                  <a:lnTo>
                    <a:pt x="526522" y="154385"/>
                  </a:lnTo>
                  <a:lnTo>
                    <a:pt x="789783" y="168420"/>
                  </a:lnTo>
                  <a:lnTo>
                    <a:pt x="1053044" y="0"/>
                  </a:lnTo>
                  <a:lnTo>
                    <a:pt x="1316305" y="28070"/>
                  </a:lnTo>
                  <a:lnTo>
                    <a:pt x="1579566" y="28070"/>
                  </a:lnTo>
                  <a:lnTo>
                    <a:pt x="1842828" y="28070"/>
                  </a:lnTo>
                </a:path>
              </a:pathLst>
            </a:custGeom>
            <a:ln w="35231" cap="flat">
              <a:solidFill>
                <a:srgbClr val="BEBEBE">
                  <a:alpha val="69803"/>
                </a:srgbClr>
              </a:solidFill>
              <a:prstDash val="solid"/>
              <a:round/>
            </a:ln>
          </p:spPr>
          <p:txBody>
            <a:bodyPr/>
            <a:lstStyle/>
            <a:p>
              <a:endParaRPr/>
            </a:p>
          </p:txBody>
        </p:sp>
        <p:sp>
          <p:nvSpPr>
            <p:cNvPr id="81" name="pl81"/>
            <p:cNvSpPr/>
            <p:nvPr/>
          </p:nvSpPr>
          <p:spPr>
            <a:xfrm>
              <a:off x="849341" y="4208883"/>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82" name="pl82"/>
            <p:cNvSpPr/>
            <p:nvPr/>
          </p:nvSpPr>
          <p:spPr>
            <a:xfrm>
              <a:off x="849341" y="4040462"/>
              <a:ext cx="1842828" cy="168420"/>
            </a:xfrm>
            <a:custGeom>
              <a:avLst/>
              <a:gdLst/>
              <a:ahLst/>
              <a:cxnLst/>
              <a:rect l="0" t="0" r="0" b="0"/>
              <a:pathLst>
                <a:path w="1842828" h="168420">
                  <a:moveTo>
                    <a:pt x="0" y="28070"/>
                  </a:moveTo>
                  <a:lnTo>
                    <a:pt x="263261" y="98245"/>
                  </a:lnTo>
                  <a:lnTo>
                    <a:pt x="526522" y="154385"/>
                  </a:lnTo>
                  <a:lnTo>
                    <a:pt x="789783" y="168420"/>
                  </a:lnTo>
                  <a:lnTo>
                    <a:pt x="1053044" y="0"/>
                  </a:lnTo>
                  <a:lnTo>
                    <a:pt x="1316305" y="28070"/>
                  </a:lnTo>
                  <a:lnTo>
                    <a:pt x="1579566" y="28070"/>
                  </a:lnTo>
                  <a:lnTo>
                    <a:pt x="1842828" y="28070"/>
                  </a:lnTo>
                </a:path>
              </a:pathLst>
            </a:custGeom>
            <a:ln w="40651" cap="flat">
              <a:solidFill>
                <a:srgbClr val="000000">
                  <a:alpha val="100000"/>
                </a:srgbClr>
              </a:solidFill>
              <a:prstDash val="solid"/>
              <a:round/>
            </a:ln>
          </p:spPr>
          <p:txBody>
            <a:bodyPr/>
            <a:lstStyle/>
            <a:p>
              <a:endParaRPr/>
            </a:p>
          </p:txBody>
        </p:sp>
        <p:sp>
          <p:nvSpPr>
            <p:cNvPr id="83" name="pl83"/>
            <p:cNvSpPr/>
            <p:nvPr/>
          </p:nvSpPr>
          <p:spPr>
            <a:xfrm>
              <a:off x="849341" y="4040462"/>
              <a:ext cx="1842828" cy="168420"/>
            </a:xfrm>
            <a:custGeom>
              <a:avLst/>
              <a:gdLst/>
              <a:ahLst/>
              <a:cxnLst/>
              <a:rect l="0" t="0" r="0" b="0"/>
              <a:pathLst>
                <a:path w="1842828" h="168420">
                  <a:moveTo>
                    <a:pt x="0" y="28070"/>
                  </a:moveTo>
                  <a:lnTo>
                    <a:pt x="263261" y="98245"/>
                  </a:lnTo>
                  <a:lnTo>
                    <a:pt x="526522" y="154385"/>
                  </a:lnTo>
                  <a:lnTo>
                    <a:pt x="789783" y="168420"/>
                  </a:lnTo>
                  <a:lnTo>
                    <a:pt x="1053044" y="0"/>
                  </a:lnTo>
                  <a:lnTo>
                    <a:pt x="1316305" y="28070"/>
                  </a:lnTo>
                  <a:lnTo>
                    <a:pt x="1579566" y="28070"/>
                  </a:lnTo>
                  <a:lnTo>
                    <a:pt x="1842828" y="28070"/>
                  </a:lnTo>
                </a:path>
              </a:pathLst>
            </a:custGeom>
            <a:ln w="35231" cap="flat">
              <a:solidFill>
                <a:srgbClr val="1CABE2">
                  <a:alpha val="100000"/>
                </a:srgbClr>
              </a:solidFill>
              <a:prstDash val="solid"/>
              <a:round/>
            </a:ln>
          </p:spPr>
          <p:txBody>
            <a:bodyPr/>
            <a:lstStyle/>
            <a:p>
              <a:endParaRPr/>
            </a:p>
          </p:txBody>
        </p:sp>
        <p:sp>
          <p:nvSpPr>
            <p:cNvPr id="84" name="tx84"/>
            <p:cNvSpPr/>
            <p:nvPr/>
          </p:nvSpPr>
          <p:spPr>
            <a:xfrm>
              <a:off x="789052" y="3888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5" name="tx85"/>
            <p:cNvSpPr/>
            <p:nvPr/>
          </p:nvSpPr>
          <p:spPr>
            <a:xfrm>
              <a:off x="1052313" y="39585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6" name="tx86"/>
            <p:cNvSpPr/>
            <p:nvPr/>
          </p:nvSpPr>
          <p:spPr>
            <a:xfrm>
              <a:off x="1315574" y="40147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7" name="tx87"/>
            <p:cNvSpPr/>
            <p:nvPr/>
          </p:nvSpPr>
          <p:spPr>
            <a:xfrm>
              <a:off x="1578835" y="40287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8" name="tx88"/>
            <p:cNvSpPr/>
            <p:nvPr/>
          </p:nvSpPr>
          <p:spPr>
            <a:xfrm>
              <a:off x="1842096" y="38602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9" name="tx89"/>
            <p:cNvSpPr/>
            <p:nvPr/>
          </p:nvSpPr>
          <p:spPr>
            <a:xfrm>
              <a:off x="2105357" y="3888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0" name="tx90"/>
            <p:cNvSpPr/>
            <p:nvPr/>
          </p:nvSpPr>
          <p:spPr>
            <a:xfrm>
              <a:off x="2368618" y="3888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1" name="tx91"/>
            <p:cNvSpPr/>
            <p:nvPr/>
          </p:nvSpPr>
          <p:spPr>
            <a:xfrm>
              <a:off x="2631880" y="3888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2" name="rc92"/>
            <p:cNvSpPr/>
            <p:nvPr/>
          </p:nvSpPr>
          <p:spPr>
            <a:xfrm>
              <a:off x="757200" y="4877894"/>
              <a:ext cx="2027110" cy="1049819"/>
            </a:xfrm>
            <a:prstGeom prst="rect">
              <a:avLst/>
            </a:prstGeom>
            <a:solidFill>
              <a:srgbClr val="EBEBEB">
                <a:alpha val="100000"/>
              </a:srgbClr>
            </a:solidFill>
          </p:spPr>
          <p:txBody>
            <a:bodyPr/>
            <a:lstStyle/>
            <a:p>
              <a:endParaRPr/>
            </a:p>
          </p:txBody>
        </p:sp>
        <p:sp>
          <p:nvSpPr>
            <p:cNvPr id="93" name="pl93"/>
            <p:cNvSpPr/>
            <p:nvPr/>
          </p:nvSpPr>
          <p:spPr>
            <a:xfrm>
              <a:off x="757200" y="580280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757200" y="5451926"/>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757200" y="510105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96" name="pl96"/>
            <p:cNvSpPr/>
            <p:nvPr/>
          </p:nvSpPr>
          <p:spPr>
            <a:xfrm>
              <a:off x="757200" y="4925613"/>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757200" y="5627364"/>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757200" y="5276489"/>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849341"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111260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1375864"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1639125"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190238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216564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2428908"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269216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849341" y="5543154"/>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108" name="pl108"/>
            <p:cNvSpPr/>
            <p:nvPr/>
          </p:nvSpPr>
          <p:spPr>
            <a:xfrm>
              <a:off x="849341" y="5332629"/>
              <a:ext cx="1842828" cy="98245"/>
            </a:xfrm>
            <a:custGeom>
              <a:avLst/>
              <a:gdLst/>
              <a:ahLst/>
              <a:cxnLst/>
              <a:rect l="0" t="0" r="0" b="0"/>
              <a:pathLst>
                <a:path w="1842828" h="98245">
                  <a:moveTo>
                    <a:pt x="0" y="0"/>
                  </a:moveTo>
                  <a:lnTo>
                    <a:pt x="263261" y="42105"/>
                  </a:lnTo>
                  <a:lnTo>
                    <a:pt x="526522" y="98245"/>
                  </a:lnTo>
                  <a:lnTo>
                    <a:pt x="789783" y="70175"/>
                  </a:lnTo>
                  <a:lnTo>
                    <a:pt x="1053044" y="42105"/>
                  </a:lnTo>
                  <a:lnTo>
                    <a:pt x="1316305" y="56140"/>
                  </a:lnTo>
                  <a:lnTo>
                    <a:pt x="1579566" y="0"/>
                  </a:lnTo>
                  <a:lnTo>
                    <a:pt x="1842828" y="28070"/>
                  </a:lnTo>
                </a:path>
              </a:pathLst>
            </a:custGeom>
            <a:ln w="40651" cap="flat">
              <a:solidFill>
                <a:srgbClr val="BEBEBE">
                  <a:alpha val="69803"/>
                </a:srgbClr>
              </a:solidFill>
              <a:prstDash val="solid"/>
              <a:round/>
            </a:ln>
          </p:spPr>
          <p:txBody>
            <a:bodyPr/>
            <a:lstStyle/>
            <a:p>
              <a:endParaRPr/>
            </a:p>
          </p:txBody>
        </p:sp>
        <p:sp>
          <p:nvSpPr>
            <p:cNvPr id="109" name="pl109"/>
            <p:cNvSpPr/>
            <p:nvPr/>
          </p:nvSpPr>
          <p:spPr>
            <a:xfrm>
              <a:off x="849341" y="5332629"/>
              <a:ext cx="1842828" cy="98245"/>
            </a:xfrm>
            <a:custGeom>
              <a:avLst/>
              <a:gdLst/>
              <a:ahLst/>
              <a:cxnLst/>
              <a:rect l="0" t="0" r="0" b="0"/>
              <a:pathLst>
                <a:path w="1842828" h="98245">
                  <a:moveTo>
                    <a:pt x="0" y="0"/>
                  </a:moveTo>
                  <a:lnTo>
                    <a:pt x="263261" y="42105"/>
                  </a:lnTo>
                  <a:lnTo>
                    <a:pt x="526522" y="98245"/>
                  </a:lnTo>
                  <a:lnTo>
                    <a:pt x="789783" y="70175"/>
                  </a:lnTo>
                  <a:lnTo>
                    <a:pt x="1053044" y="42105"/>
                  </a:lnTo>
                  <a:lnTo>
                    <a:pt x="1316305" y="56140"/>
                  </a:lnTo>
                  <a:lnTo>
                    <a:pt x="1579566" y="0"/>
                  </a:lnTo>
                  <a:lnTo>
                    <a:pt x="1842828" y="28070"/>
                  </a:lnTo>
                </a:path>
              </a:pathLst>
            </a:custGeom>
            <a:ln w="35231" cap="flat">
              <a:solidFill>
                <a:srgbClr val="BEBEBE">
                  <a:alpha val="69803"/>
                </a:srgbClr>
              </a:solidFill>
              <a:prstDash val="solid"/>
              <a:round/>
            </a:ln>
          </p:spPr>
          <p:txBody>
            <a:bodyPr/>
            <a:lstStyle/>
            <a:p>
              <a:endParaRPr/>
            </a:p>
          </p:txBody>
        </p:sp>
        <p:sp>
          <p:nvSpPr>
            <p:cNvPr id="110" name="pl110"/>
            <p:cNvSpPr/>
            <p:nvPr/>
          </p:nvSpPr>
          <p:spPr>
            <a:xfrm>
              <a:off x="849341" y="5543154"/>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111" name="pl111"/>
            <p:cNvSpPr/>
            <p:nvPr/>
          </p:nvSpPr>
          <p:spPr>
            <a:xfrm>
              <a:off x="849341" y="5332629"/>
              <a:ext cx="1842828" cy="98245"/>
            </a:xfrm>
            <a:custGeom>
              <a:avLst/>
              <a:gdLst/>
              <a:ahLst/>
              <a:cxnLst/>
              <a:rect l="0" t="0" r="0" b="0"/>
              <a:pathLst>
                <a:path w="1842828" h="98245">
                  <a:moveTo>
                    <a:pt x="0" y="0"/>
                  </a:moveTo>
                  <a:lnTo>
                    <a:pt x="263261" y="42105"/>
                  </a:lnTo>
                  <a:lnTo>
                    <a:pt x="526522" y="98245"/>
                  </a:lnTo>
                  <a:lnTo>
                    <a:pt x="789783" y="70175"/>
                  </a:lnTo>
                  <a:lnTo>
                    <a:pt x="1053044" y="42105"/>
                  </a:lnTo>
                  <a:lnTo>
                    <a:pt x="1316305" y="56140"/>
                  </a:lnTo>
                  <a:lnTo>
                    <a:pt x="1579566" y="0"/>
                  </a:lnTo>
                  <a:lnTo>
                    <a:pt x="1842828" y="28070"/>
                  </a:lnTo>
                </a:path>
              </a:pathLst>
            </a:custGeom>
            <a:ln w="40651" cap="flat">
              <a:solidFill>
                <a:srgbClr val="000000">
                  <a:alpha val="100000"/>
                </a:srgbClr>
              </a:solidFill>
              <a:prstDash val="solid"/>
              <a:round/>
            </a:ln>
          </p:spPr>
          <p:txBody>
            <a:bodyPr/>
            <a:lstStyle/>
            <a:p>
              <a:endParaRPr/>
            </a:p>
          </p:txBody>
        </p:sp>
        <p:sp>
          <p:nvSpPr>
            <p:cNvPr id="112" name="pl112"/>
            <p:cNvSpPr/>
            <p:nvPr/>
          </p:nvSpPr>
          <p:spPr>
            <a:xfrm>
              <a:off x="849341" y="5332629"/>
              <a:ext cx="1842828" cy="98245"/>
            </a:xfrm>
            <a:custGeom>
              <a:avLst/>
              <a:gdLst/>
              <a:ahLst/>
              <a:cxnLst/>
              <a:rect l="0" t="0" r="0" b="0"/>
              <a:pathLst>
                <a:path w="1842828" h="98245">
                  <a:moveTo>
                    <a:pt x="0" y="0"/>
                  </a:moveTo>
                  <a:lnTo>
                    <a:pt x="263261" y="42105"/>
                  </a:lnTo>
                  <a:lnTo>
                    <a:pt x="526522" y="98245"/>
                  </a:lnTo>
                  <a:lnTo>
                    <a:pt x="789783" y="70175"/>
                  </a:lnTo>
                  <a:lnTo>
                    <a:pt x="1053044" y="42105"/>
                  </a:lnTo>
                  <a:lnTo>
                    <a:pt x="1316305" y="56140"/>
                  </a:lnTo>
                  <a:lnTo>
                    <a:pt x="1579566" y="0"/>
                  </a:lnTo>
                  <a:lnTo>
                    <a:pt x="1842828" y="28070"/>
                  </a:lnTo>
                </a:path>
              </a:pathLst>
            </a:custGeom>
            <a:ln w="35231" cap="flat">
              <a:solidFill>
                <a:srgbClr val="1CABE2">
                  <a:alpha val="100000"/>
                </a:srgbClr>
              </a:solidFill>
              <a:prstDash val="solid"/>
              <a:round/>
            </a:ln>
          </p:spPr>
          <p:txBody>
            <a:bodyPr/>
            <a:lstStyle/>
            <a:p>
              <a:endParaRPr/>
            </a:p>
          </p:txBody>
        </p:sp>
        <p:sp>
          <p:nvSpPr>
            <p:cNvPr id="113" name="tx113"/>
            <p:cNvSpPr/>
            <p:nvPr/>
          </p:nvSpPr>
          <p:spPr>
            <a:xfrm>
              <a:off x="789052" y="51525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4" name="tx114"/>
            <p:cNvSpPr/>
            <p:nvPr/>
          </p:nvSpPr>
          <p:spPr>
            <a:xfrm>
              <a:off x="1052313" y="51945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5" name="tx115"/>
            <p:cNvSpPr/>
            <p:nvPr/>
          </p:nvSpPr>
          <p:spPr>
            <a:xfrm>
              <a:off x="1315574" y="52507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6" name="tx116"/>
            <p:cNvSpPr/>
            <p:nvPr/>
          </p:nvSpPr>
          <p:spPr>
            <a:xfrm>
              <a:off x="1578835" y="52226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7" name="tx117"/>
            <p:cNvSpPr/>
            <p:nvPr/>
          </p:nvSpPr>
          <p:spPr>
            <a:xfrm>
              <a:off x="1842096" y="51945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8" name="tx118"/>
            <p:cNvSpPr/>
            <p:nvPr/>
          </p:nvSpPr>
          <p:spPr>
            <a:xfrm>
              <a:off x="2105357" y="52086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9" name="tx119"/>
            <p:cNvSpPr/>
            <p:nvPr/>
          </p:nvSpPr>
          <p:spPr>
            <a:xfrm>
              <a:off x="2368618" y="51525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0" name="tx120"/>
            <p:cNvSpPr/>
            <p:nvPr/>
          </p:nvSpPr>
          <p:spPr>
            <a:xfrm>
              <a:off x="2631880" y="51805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1" name="rc121"/>
            <p:cNvSpPr/>
            <p:nvPr/>
          </p:nvSpPr>
          <p:spPr>
            <a:xfrm>
              <a:off x="2853900" y="875080"/>
              <a:ext cx="2027110" cy="1049819"/>
            </a:xfrm>
            <a:prstGeom prst="rect">
              <a:avLst/>
            </a:prstGeom>
            <a:solidFill>
              <a:srgbClr val="EBEBEB">
                <a:alpha val="100000"/>
              </a:srgbClr>
            </a:solidFill>
          </p:spPr>
          <p:txBody>
            <a:bodyPr/>
            <a:lstStyle/>
            <a:p>
              <a:endParaRPr/>
            </a:p>
          </p:txBody>
        </p:sp>
        <p:sp>
          <p:nvSpPr>
            <p:cNvPr id="122" name="pl122"/>
            <p:cNvSpPr/>
            <p:nvPr/>
          </p:nvSpPr>
          <p:spPr>
            <a:xfrm>
              <a:off x="2853900" y="179998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2853900" y="144911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2853900" y="1098237"/>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25" name="pl125"/>
            <p:cNvSpPr/>
            <p:nvPr/>
          </p:nvSpPr>
          <p:spPr>
            <a:xfrm>
              <a:off x="2853900" y="92279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26" name="pl126"/>
            <p:cNvSpPr/>
            <p:nvPr/>
          </p:nvSpPr>
          <p:spPr>
            <a:xfrm>
              <a:off x="2853900" y="1624550"/>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2853900" y="1273675"/>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2946041"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320930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347256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3735825"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399908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426234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4525608"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478886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946041" y="1540340"/>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137" name="pl137"/>
            <p:cNvSpPr/>
            <p:nvPr/>
          </p:nvSpPr>
          <p:spPr>
            <a:xfrm>
              <a:off x="2946041" y="1343850"/>
              <a:ext cx="1842828" cy="0"/>
            </a:xfrm>
            <a:custGeom>
              <a:avLst/>
              <a:gdLst/>
              <a:ahLst/>
              <a:cxnLst/>
              <a:rect l="0" t="0" r="0" b="0"/>
              <a:pathLst>
                <a:path w="1842828">
                  <a:moveTo>
                    <a:pt x="0" y="0"/>
                  </a:moveTo>
                  <a:lnTo>
                    <a:pt x="263261" y="0"/>
                  </a:lnTo>
                  <a:lnTo>
                    <a:pt x="526522" y="0"/>
                  </a:lnTo>
                  <a:lnTo>
                    <a:pt x="789783" y="0"/>
                  </a:lnTo>
                  <a:lnTo>
                    <a:pt x="1053044" y="0"/>
                  </a:lnTo>
                  <a:lnTo>
                    <a:pt x="1316305" y="0"/>
                  </a:lnTo>
                  <a:lnTo>
                    <a:pt x="1579566" y="0"/>
                  </a:lnTo>
                  <a:lnTo>
                    <a:pt x="1842828" y="0"/>
                  </a:lnTo>
                </a:path>
              </a:pathLst>
            </a:custGeom>
            <a:ln w="40651" cap="flat">
              <a:solidFill>
                <a:srgbClr val="BEBEBE">
                  <a:alpha val="69803"/>
                </a:srgbClr>
              </a:solidFill>
              <a:prstDash val="solid"/>
              <a:round/>
            </a:ln>
          </p:spPr>
          <p:txBody>
            <a:bodyPr/>
            <a:lstStyle/>
            <a:p>
              <a:endParaRPr/>
            </a:p>
          </p:txBody>
        </p:sp>
        <p:sp>
          <p:nvSpPr>
            <p:cNvPr id="138" name="pl138"/>
            <p:cNvSpPr/>
            <p:nvPr/>
          </p:nvSpPr>
          <p:spPr>
            <a:xfrm>
              <a:off x="2946041" y="1343850"/>
              <a:ext cx="1842828" cy="0"/>
            </a:xfrm>
            <a:custGeom>
              <a:avLst/>
              <a:gdLst/>
              <a:ahLst/>
              <a:cxnLst/>
              <a:rect l="0" t="0" r="0" b="0"/>
              <a:pathLst>
                <a:path w="1842828">
                  <a:moveTo>
                    <a:pt x="0" y="0"/>
                  </a:moveTo>
                  <a:lnTo>
                    <a:pt x="263261" y="0"/>
                  </a:lnTo>
                  <a:lnTo>
                    <a:pt x="526522" y="0"/>
                  </a:lnTo>
                  <a:lnTo>
                    <a:pt x="789783" y="0"/>
                  </a:lnTo>
                  <a:lnTo>
                    <a:pt x="1053044" y="0"/>
                  </a:lnTo>
                  <a:lnTo>
                    <a:pt x="1316305" y="0"/>
                  </a:lnTo>
                  <a:lnTo>
                    <a:pt x="1579566" y="0"/>
                  </a:lnTo>
                  <a:lnTo>
                    <a:pt x="1842828" y="0"/>
                  </a:lnTo>
                </a:path>
              </a:pathLst>
            </a:custGeom>
            <a:ln w="35231" cap="flat">
              <a:solidFill>
                <a:srgbClr val="BEBEBE">
                  <a:alpha val="69803"/>
                </a:srgbClr>
              </a:solidFill>
              <a:prstDash val="solid"/>
              <a:round/>
            </a:ln>
          </p:spPr>
          <p:txBody>
            <a:bodyPr/>
            <a:lstStyle/>
            <a:p>
              <a:endParaRPr/>
            </a:p>
          </p:txBody>
        </p:sp>
        <p:sp>
          <p:nvSpPr>
            <p:cNvPr id="139" name="pl139"/>
            <p:cNvSpPr/>
            <p:nvPr/>
          </p:nvSpPr>
          <p:spPr>
            <a:xfrm>
              <a:off x="2946041" y="1540340"/>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140" name="pl140"/>
            <p:cNvSpPr/>
            <p:nvPr/>
          </p:nvSpPr>
          <p:spPr>
            <a:xfrm>
              <a:off x="2946041" y="1343850"/>
              <a:ext cx="1842828" cy="0"/>
            </a:xfrm>
            <a:custGeom>
              <a:avLst/>
              <a:gdLst/>
              <a:ahLst/>
              <a:cxnLst/>
              <a:rect l="0" t="0" r="0" b="0"/>
              <a:pathLst>
                <a:path w="1842828">
                  <a:moveTo>
                    <a:pt x="0" y="0"/>
                  </a:moveTo>
                  <a:lnTo>
                    <a:pt x="263261" y="0"/>
                  </a:lnTo>
                  <a:lnTo>
                    <a:pt x="526522" y="0"/>
                  </a:lnTo>
                  <a:lnTo>
                    <a:pt x="789783" y="0"/>
                  </a:lnTo>
                  <a:lnTo>
                    <a:pt x="1053044" y="0"/>
                  </a:lnTo>
                  <a:lnTo>
                    <a:pt x="1316305" y="0"/>
                  </a:lnTo>
                  <a:lnTo>
                    <a:pt x="1579566" y="0"/>
                  </a:lnTo>
                  <a:lnTo>
                    <a:pt x="1842828" y="0"/>
                  </a:lnTo>
                </a:path>
              </a:pathLst>
            </a:custGeom>
            <a:ln w="40651" cap="flat">
              <a:solidFill>
                <a:srgbClr val="000000">
                  <a:alpha val="100000"/>
                </a:srgbClr>
              </a:solidFill>
              <a:prstDash val="solid"/>
              <a:round/>
            </a:ln>
          </p:spPr>
          <p:txBody>
            <a:bodyPr/>
            <a:lstStyle/>
            <a:p>
              <a:endParaRPr/>
            </a:p>
          </p:txBody>
        </p:sp>
        <p:sp>
          <p:nvSpPr>
            <p:cNvPr id="141" name="pl141"/>
            <p:cNvSpPr/>
            <p:nvPr/>
          </p:nvSpPr>
          <p:spPr>
            <a:xfrm>
              <a:off x="2946041" y="1343850"/>
              <a:ext cx="1842828" cy="0"/>
            </a:xfrm>
            <a:custGeom>
              <a:avLst/>
              <a:gdLst/>
              <a:ahLst/>
              <a:cxnLst/>
              <a:rect l="0" t="0" r="0" b="0"/>
              <a:pathLst>
                <a:path w="1842828">
                  <a:moveTo>
                    <a:pt x="0" y="0"/>
                  </a:moveTo>
                  <a:lnTo>
                    <a:pt x="263261" y="0"/>
                  </a:lnTo>
                  <a:lnTo>
                    <a:pt x="526522" y="0"/>
                  </a:lnTo>
                  <a:lnTo>
                    <a:pt x="789783" y="0"/>
                  </a:lnTo>
                  <a:lnTo>
                    <a:pt x="1053044" y="0"/>
                  </a:lnTo>
                  <a:lnTo>
                    <a:pt x="1316305" y="0"/>
                  </a:lnTo>
                  <a:lnTo>
                    <a:pt x="1579566" y="0"/>
                  </a:lnTo>
                  <a:lnTo>
                    <a:pt x="1842828" y="0"/>
                  </a:lnTo>
                </a:path>
              </a:pathLst>
            </a:custGeom>
            <a:ln w="35231" cap="flat">
              <a:solidFill>
                <a:srgbClr val="1CABE2">
                  <a:alpha val="100000"/>
                </a:srgbClr>
              </a:solidFill>
              <a:prstDash val="solid"/>
              <a:round/>
            </a:ln>
          </p:spPr>
          <p:txBody>
            <a:bodyPr/>
            <a:lstStyle/>
            <a:p>
              <a:endParaRPr/>
            </a:p>
          </p:txBody>
        </p:sp>
        <p:sp>
          <p:nvSpPr>
            <p:cNvPr id="142" name="tx142"/>
            <p:cNvSpPr/>
            <p:nvPr/>
          </p:nvSpPr>
          <p:spPr>
            <a:xfrm>
              <a:off x="2885751" y="11637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3" name="tx143"/>
            <p:cNvSpPr/>
            <p:nvPr/>
          </p:nvSpPr>
          <p:spPr>
            <a:xfrm>
              <a:off x="3149013" y="11637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4" name="tx144"/>
            <p:cNvSpPr/>
            <p:nvPr/>
          </p:nvSpPr>
          <p:spPr>
            <a:xfrm>
              <a:off x="3412274" y="11637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5" name="tx145"/>
            <p:cNvSpPr/>
            <p:nvPr/>
          </p:nvSpPr>
          <p:spPr>
            <a:xfrm>
              <a:off x="3675535" y="11637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6" name="tx146"/>
            <p:cNvSpPr/>
            <p:nvPr/>
          </p:nvSpPr>
          <p:spPr>
            <a:xfrm>
              <a:off x="3938796" y="11637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7" name="tx147"/>
            <p:cNvSpPr/>
            <p:nvPr/>
          </p:nvSpPr>
          <p:spPr>
            <a:xfrm>
              <a:off x="4202057" y="11637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8" name="tx148"/>
            <p:cNvSpPr/>
            <p:nvPr/>
          </p:nvSpPr>
          <p:spPr>
            <a:xfrm>
              <a:off x="4465318" y="11637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9" name="tx149"/>
            <p:cNvSpPr/>
            <p:nvPr/>
          </p:nvSpPr>
          <p:spPr>
            <a:xfrm>
              <a:off x="4728580" y="11637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0" name="rc150"/>
            <p:cNvSpPr/>
            <p:nvPr/>
          </p:nvSpPr>
          <p:spPr>
            <a:xfrm>
              <a:off x="2853900" y="2209351"/>
              <a:ext cx="2027110" cy="1049819"/>
            </a:xfrm>
            <a:prstGeom prst="rect">
              <a:avLst/>
            </a:prstGeom>
            <a:solidFill>
              <a:srgbClr val="EBEBEB">
                <a:alpha val="100000"/>
              </a:srgbClr>
            </a:solidFill>
          </p:spPr>
          <p:txBody>
            <a:bodyPr/>
            <a:lstStyle/>
            <a:p>
              <a:endParaRPr/>
            </a:p>
          </p:txBody>
        </p:sp>
        <p:sp>
          <p:nvSpPr>
            <p:cNvPr id="151" name="pl151"/>
            <p:cNvSpPr/>
            <p:nvPr/>
          </p:nvSpPr>
          <p:spPr>
            <a:xfrm>
              <a:off x="2853900" y="313425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2853900" y="2783384"/>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2853900" y="243250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54" name="pl154"/>
            <p:cNvSpPr/>
            <p:nvPr/>
          </p:nvSpPr>
          <p:spPr>
            <a:xfrm>
              <a:off x="2853900" y="225707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55" name="pl155"/>
            <p:cNvSpPr/>
            <p:nvPr/>
          </p:nvSpPr>
          <p:spPr>
            <a:xfrm>
              <a:off x="2853900" y="2958822"/>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2853900" y="260794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2946041"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320930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347256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3735825"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99908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426234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4525608"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478886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946041" y="2874611"/>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166" name="pl166"/>
            <p:cNvSpPr/>
            <p:nvPr/>
          </p:nvSpPr>
          <p:spPr>
            <a:xfrm>
              <a:off x="2946041" y="2621981"/>
              <a:ext cx="1842828" cy="70175"/>
            </a:xfrm>
            <a:custGeom>
              <a:avLst/>
              <a:gdLst/>
              <a:ahLst/>
              <a:cxnLst/>
              <a:rect l="0" t="0" r="0" b="0"/>
              <a:pathLst>
                <a:path w="1842828" h="70175">
                  <a:moveTo>
                    <a:pt x="0" y="28070"/>
                  </a:moveTo>
                  <a:lnTo>
                    <a:pt x="263261" y="28070"/>
                  </a:lnTo>
                  <a:lnTo>
                    <a:pt x="526522" y="70175"/>
                  </a:lnTo>
                  <a:lnTo>
                    <a:pt x="789783" y="0"/>
                  </a:lnTo>
                  <a:lnTo>
                    <a:pt x="1053044" y="0"/>
                  </a:lnTo>
                  <a:lnTo>
                    <a:pt x="1316305" y="0"/>
                  </a:lnTo>
                  <a:lnTo>
                    <a:pt x="1579566" y="0"/>
                  </a:lnTo>
                  <a:lnTo>
                    <a:pt x="1842828" y="0"/>
                  </a:lnTo>
                </a:path>
              </a:pathLst>
            </a:custGeom>
            <a:ln w="40651" cap="flat">
              <a:solidFill>
                <a:srgbClr val="BEBEBE">
                  <a:alpha val="69803"/>
                </a:srgbClr>
              </a:solidFill>
              <a:prstDash val="solid"/>
              <a:round/>
            </a:ln>
          </p:spPr>
          <p:txBody>
            <a:bodyPr/>
            <a:lstStyle/>
            <a:p>
              <a:endParaRPr/>
            </a:p>
          </p:txBody>
        </p:sp>
        <p:sp>
          <p:nvSpPr>
            <p:cNvPr id="167" name="pl167"/>
            <p:cNvSpPr/>
            <p:nvPr/>
          </p:nvSpPr>
          <p:spPr>
            <a:xfrm>
              <a:off x="2946041" y="2621981"/>
              <a:ext cx="1842828" cy="70175"/>
            </a:xfrm>
            <a:custGeom>
              <a:avLst/>
              <a:gdLst/>
              <a:ahLst/>
              <a:cxnLst/>
              <a:rect l="0" t="0" r="0" b="0"/>
              <a:pathLst>
                <a:path w="1842828" h="70175">
                  <a:moveTo>
                    <a:pt x="0" y="28070"/>
                  </a:moveTo>
                  <a:lnTo>
                    <a:pt x="263261" y="28070"/>
                  </a:lnTo>
                  <a:lnTo>
                    <a:pt x="526522" y="70175"/>
                  </a:lnTo>
                  <a:lnTo>
                    <a:pt x="789783" y="0"/>
                  </a:lnTo>
                  <a:lnTo>
                    <a:pt x="1053044" y="0"/>
                  </a:lnTo>
                  <a:lnTo>
                    <a:pt x="1316305" y="0"/>
                  </a:lnTo>
                  <a:lnTo>
                    <a:pt x="1579566" y="0"/>
                  </a:lnTo>
                  <a:lnTo>
                    <a:pt x="1842828" y="0"/>
                  </a:lnTo>
                </a:path>
              </a:pathLst>
            </a:custGeom>
            <a:ln w="35231" cap="flat">
              <a:solidFill>
                <a:srgbClr val="BEBEBE">
                  <a:alpha val="69803"/>
                </a:srgbClr>
              </a:solidFill>
              <a:prstDash val="solid"/>
              <a:round/>
            </a:ln>
          </p:spPr>
          <p:txBody>
            <a:bodyPr/>
            <a:lstStyle/>
            <a:p>
              <a:endParaRPr/>
            </a:p>
          </p:txBody>
        </p:sp>
        <p:sp>
          <p:nvSpPr>
            <p:cNvPr id="168" name="pl168"/>
            <p:cNvSpPr/>
            <p:nvPr/>
          </p:nvSpPr>
          <p:spPr>
            <a:xfrm>
              <a:off x="2946041" y="2874611"/>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169" name="pl169"/>
            <p:cNvSpPr/>
            <p:nvPr/>
          </p:nvSpPr>
          <p:spPr>
            <a:xfrm>
              <a:off x="2946041" y="2621981"/>
              <a:ext cx="1842828" cy="70175"/>
            </a:xfrm>
            <a:custGeom>
              <a:avLst/>
              <a:gdLst/>
              <a:ahLst/>
              <a:cxnLst/>
              <a:rect l="0" t="0" r="0" b="0"/>
              <a:pathLst>
                <a:path w="1842828" h="70175">
                  <a:moveTo>
                    <a:pt x="0" y="28070"/>
                  </a:moveTo>
                  <a:lnTo>
                    <a:pt x="263261" y="28070"/>
                  </a:lnTo>
                  <a:lnTo>
                    <a:pt x="526522" y="70175"/>
                  </a:lnTo>
                  <a:lnTo>
                    <a:pt x="789783" y="0"/>
                  </a:lnTo>
                  <a:lnTo>
                    <a:pt x="1053044" y="0"/>
                  </a:lnTo>
                  <a:lnTo>
                    <a:pt x="1316305" y="0"/>
                  </a:lnTo>
                  <a:lnTo>
                    <a:pt x="1579566" y="0"/>
                  </a:lnTo>
                  <a:lnTo>
                    <a:pt x="1842828" y="0"/>
                  </a:lnTo>
                </a:path>
              </a:pathLst>
            </a:custGeom>
            <a:ln w="40651" cap="flat">
              <a:solidFill>
                <a:srgbClr val="000000">
                  <a:alpha val="100000"/>
                </a:srgbClr>
              </a:solidFill>
              <a:prstDash val="solid"/>
              <a:round/>
            </a:ln>
          </p:spPr>
          <p:txBody>
            <a:bodyPr/>
            <a:lstStyle/>
            <a:p>
              <a:endParaRPr/>
            </a:p>
          </p:txBody>
        </p:sp>
        <p:sp>
          <p:nvSpPr>
            <p:cNvPr id="170" name="pl170"/>
            <p:cNvSpPr/>
            <p:nvPr/>
          </p:nvSpPr>
          <p:spPr>
            <a:xfrm>
              <a:off x="2946041" y="2621981"/>
              <a:ext cx="1842828" cy="70175"/>
            </a:xfrm>
            <a:custGeom>
              <a:avLst/>
              <a:gdLst/>
              <a:ahLst/>
              <a:cxnLst/>
              <a:rect l="0" t="0" r="0" b="0"/>
              <a:pathLst>
                <a:path w="1842828" h="70175">
                  <a:moveTo>
                    <a:pt x="0" y="28070"/>
                  </a:moveTo>
                  <a:lnTo>
                    <a:pt x="263261" y="28070"/>
                  </a:lnTo>
                  <a:lnTo>
                    <a:pt x="526522" y="70175"/>
                  </a:lnTo>
                  <a:lnTo>
                    <a:pt x="789783" y="0"/>
                  </a:lnTo>
                  <a:lnTo>
                    <a:pt x="1053044" y="0"/>
                  </a:lnTo>
                  <a:lnTo>
                    <a:pt x="1316305" y="0"/>
                  </a:lnTo>
                  <a:lnTo>
                    <a:pt x="1579566" y="0"/>
                  </a:lnTo>
                  <a:lnTo>
                    <a:pt x="1842828" y="0"/>
                  </a:lnTo>
                </a:path>
              </a:pathLst>
            </a:custGeom>
            <a:ln w="35231" cap="flat">
              <a:solidFill>
                <a:srgbClr val="1CABE2">
                  <a:alpha val="100000"/>
                </a:srgbClr>
              </a:solidFill>
              <a:prstDash val="solid"/>
              <a:round/>
            </a:ln>
          </p:spPr>
          <p:txBody>
            <a:bodyPr/>
            <a:lstStyle/>
            <a:p>
              <a:endParaRPr/>
            </a:p>
          </p:txBody>
        </p:sp>
        <p:sp>
          <p:nvSpPr>
            <p:cNvPr id="171" name="tx171"/>
            <p:cNvSpPr/>
            <p:nvPr/>
          </p:nvSpPr>
          <p:spPr>
            <a:xfrm>
              <a:off x="2885751" y="24699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72" name="tx172"/>
            <p:cNvSpPr/>
            <p:nvPr/>
          </p:nvSpPr>
          <p:spPr>
            <a:xfrm>
              <a:off x="3149013" y="24699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73" name="tx173"/>
            <p:cNvSpPr/>
            <p:nvPr/>
          </p:nvSpPr>
          <p:spPr>
            <a:xfrm>
              <a:off x="3412274" y="2512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74" name="tx174"/>
            <p:cNvSpPr/>
            <p:nvPr/>
          </p:nvSpPr>
          <p:spPr>
            <a:xfrm>
              <a:off x="3675535" y="2441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75" name="tx175"/>
            <p:cNvSpPr/>
            <p:nvPr/>
          </p:nvSpPr>
          <p:spPr>
            <a:xfrm>
              <a:off x="3938796" y="2441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76" name="tx176"/>
            <p:cNvSpPr/>
            <p:nvPr/>
          </p:nvSpPr>
          <p:spPr>
            <a:xfrm>
              <a:off x="4202057" y="2441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77" name="tx177"/>
            <p:cNvSpPr/>
            <p:nvPr/>
          </p:nvSpPr>
          <p:spPr>
            <a:xfrm>
              <a:off x="4465318" y="2441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78" name="tx178"/>
            <p:cNvSpPr/>
            <p:nvPr/>
          </p:nvSpPr>
          <p:spPr>
            <a:xfrm>
              <a:off x="4728580" y="2441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79" name="rc179"/>
            <p:cNvSpPr/>
            <p:nvPr/>
          </p:nvSpPr>
          <p:spPr>
            <a:xfrm>
              <a:off x="2853900" y="3543623"/>
              <a:ext cx="2027110" cy="1049819"/>
            </a:xfrm>
            <a:prstGeom prst="rect">
              <a:avLst/>
            </a:prstGeom>
            <a:solidFill>
              <a:srgbClr val="EBEBEB">
                <a:alpha val="100000"/>
              </a:srgbClr>
            </a:solidFill>
          </p:spPr>
          <p:txBody>
            <a:bodyPr/>
            <a:lstStyle/>
            <a:p>
              <a:endParaRPr/>
            </a:p>
          </p:txBody>
        </p:sp>
        <p:sp>
          <p:nvSpPr>
            <p:cNvPr id="180" name="pl180"/>
            <p:cNvSpPr/>
            <p:nvPr/>
          </p:nvSpPr>
          <p:spPr>
            <a:xfrm>
              <a:off x="2853900" y="446853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2853900" y="4117655"/>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2853900" y="376677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83" name="pl183"/>
            <p:cNvSpPr/>
            <p:nvPr/>
          </p:nvSpPr>
          <p:spPr>
            <a:xfrm>
              <a:off x="2853900" y="359134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84" name="pl184"/>
            <p:cNvSpPr/>
            <p:nvPr/>
          </p:nvSpPr>
          <p:spPr>
            <a:xfrm>
              <a:off x="2853900" y="429309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2853900" y="3942217"/>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946041"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320930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347256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3735825"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399908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426234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4525608"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478886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946041" y="4208883"/>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195" name="pl195"/>
            <p:cNvSpPr/>
            <p:nvPr/>
          </p:nvSpPr>
          <p:spPr>
            <a:xfrm>
              <a:off x="2946041" y="4068533"/>
              <a:ext cx="1842828" cy="224560"/>
            </a:xfrm>
            <a:custGeom>
              <a:avLst/>
              <a:gdLst/>
              <a:ahLst/>
              <a:cxnLst/>
              <a:rect l="0" t="0" r="0" b="0"/>
              <a:pathLst>
                <a:path w="1842828" h="224560">
                  <a:moveTo>
                    <a:pt x="0" y="126315"/>
                  </a:moveTo>
                  <a:lnTo>
                    <a:pt x="263261" y="126315"/>
                  </a:lnTo>
                  <a:lnTo>
                    <a:pt x="526522" y="224560"/>
                  </a:lnTo>
                  <a:lnTo>
                    <a:pt x="789783" y="140350"/>
                  </a:lnTo>
                  <a:lnTo>
                    <a:pt x="1053044" y="98245"/>
                  </a:lnTo>
                  <a:lnTo>
                    <a:pt x="1316305" y="84210"/>
                  </a:lnTo>
                  <a:lnTo>
                    <a:pt x="1579566" y="0"/>
                  </a:lnTo>
                  <a:lnTo>
                    <a:pt x="1842828" y="14035"/>
                  </a:lnTo>
                </a:path>
              </a:pathLst>
            </a:custGeom>
            <a:ln w="40651" cap="flat">
              <a:solidFill>
                <a:srgbClr val="BEBEBE">
                  <a:alpha val="69803"/>
                </a:srgbClr>
              </a:solidFill>
              <a:prstDash val="solid"/>
              <a:round/>
            </a:ln>
          </p:spPr>
          <p:txBody>
            <a:bodyPr/>
            <a:lstStyle/>
            <a:p>
              <a:endParaRPr/>
            </a:p>
          </p:txBody>
        </p:sp>
        <p:sp>
          <p:nvSpPr>
            <p:cNvPr id="196" name="pl196"/>
            <p:cNvSpPr/>
            <p:nvPr/>
          </p:nvSpPr>
          <p:spPr>
            <a:xfrm>
              <a:off x="2946041" y="4068533"/>
              <a:ext cx="1842828" cy="224560"/>
            </a:xfrm>
            <a:custGeom>
              <a:avLst/>
              <a:gdLst/>
              <a:ahLst/>
              <a:cxnLst/>
              <a:rect l="0" t="0" r="0" b="0"/>
              <a:pathLst>
                <a:path w="1842828" h="224560">
                  <a:moveTo>
                    <a:pt x="0" y="126315"/>
                  </a:moveTo>
                  <a:lnTo>
                    <a:pt x="263261" y="126315"/>
                  </a:lnTo>
                  <a:lnTo>
                    <a:pt x="526522" y="224560"/>
                  </a:lnTo>
                  <a:lnTo>
                    <a:pt x="789783" y="140350"/>
                  </a:lnTo>
                  <a:lnTo>
                    <a:pt x="1053044" y="98245"/>
                  </a:lnTo>
                  <a:lnTo>
                    <a:pt x="1316305" y="84210"/>
                  </a:lnTo>
                  <a:lnTo>
                    <a:pt x="1579566" y="0"/>
                  </a:lnTo>
                  <a:lnTo>
                    <a:pt x="1842828" y="14035"/>
                  </a:lnTo>
                </a:path>
              </a:pathLst>
            </a:custGeom>
            <a:ln w="35231" cap="flat">
              <a:solidFill>
                <a:srgbClr val="BEBEBE">
                  <a:alpha val="69803"/>
                </a:srgbClr>
              </a:solidFill>
              <a:prstDash val="solid"/>
              <a:round/>
            </a:ln>
          </p:spPr>
          <p:txBody>
            <a:bodyPr/>
            <a:lstStyle/>
            <a:p>
              <a:endParaRPr/>
            </a:p>
          </p:txBody>
        </p:sp>
        <p:sp>
          <p:nvSpPr>
            <p:cNvPr id="197" name="pl197"/>
            <p:cNvSpPr/>
            <p:nvPr/>
          </p:nvSpPr>
          <p:spPr>
            <a:xfrm>
              <a:off x="2946041" y="4208883"/>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198" name="pl198"/>
            <p:cNvSpPr/>
            <p:nvPr/>
          </p:nvSpPr>
          <p:spPr>
            <a:xfrm>
              <a:off x="2946041" y="4068533"/>
              <a:ext cx="1842828" cy="224560"/>
            </a:xfrm>
            <a:custGeom>
              <a:avLst/>
              <a:gdLst/>
              <a:ahLst/>
              <a:cxnLst/>
              <a:rect l="0" t="0" r="0" b="0"/>
              <a:pathLst>
                <a:path w="1842828" h="224560">
                  <a:moveTo>
                    <a:pt x="0" y="126315"/>
                  </a:moveTo>
                  <a:lnTo>
                    <a:pt x="263261" y="126315"/>
                  </a:lnTo>
                  <a:lnTo>
                    <a:pt x="526522" y="224560"/>
                  </a:lnTo>
                  <a:lnTo>
                    <a:pt x="789783" y="140350"/>
                  </a:lnTo>
                  <a:lnTo>
                    <a:pt x="1053044" y="98245"/>
                  </a:lnTo>
                  <a:lnTo>
                    <a:pt x="1316305" y="84210"/>
                  </a:lnTo>
                  <a:lnTo>
                    <a:pt x="1579566" y="0"/>
                  </a:lnTo>
                  <a:lnTo>
                    <a:pt x="1842828" y="14035"/>
                  </a:lnTo>
                </a:path>
              </a:pathLst>
            </a:custGeom>
            <a:ln w="40651" cap="flat">
              <a:solidFill>
                <a:srgbClr val="000000">
                  <a:alpha val="100000"/>
                </a:srgbClr>
              </a:solidFill>
              <a:prstDash val="solid"/>
              <a:round/>
            </a:ln>
          </p:spPr>
          <p:txBody>
            <a:bodyPr/>
            <a:lstStyle/>
            <a:p>
              <a:endParaRPr/>
            </a:p>
          </p:txBody>
        </p:sp>
        <p:sp>
          <p:nvSpPr>
            <p:cNvPr id="199" name="pl199"/>
            <p:cNvSpPr/>
            <p:nvPr/>
          </p:nvSpPr>
          <p:spPr>
            <a:xfrm>
              <a:off x="2946041" y="4068533"/>
              <a:ext cx="1842828" cy="224560"/>
            </a:xfrm>
            <a:custGeom>
              <a:avLst/>
              <a:gdLst/>
              <a:ahLst/>
              <a:cxnLst/>
              <a:rect l="0" t="0" r="0" b="0"/>
              <a:pathLst>
                <a:path w="1842828" h="224560">
                  <a:moveTo>
                    <a:pt x="0" y="126315"/>
                  </a:moveTo>
                  <a:lnTo>
                    <a:pt x="263261" y="126315"/>
                  </a:lnTo>
                  <a:lnTo>
                    <a:pt x="526522" y="224560"/>
                  </a:lnTo>
                  <a:lnTo>
                    <a:pt x="789783" y="140350"/>
                  </a:lnTo>
                  <a:lnTo>
                    <a:pt x="1053044" y="98245"/>
                  </a:lnTo>
                  <a:lnTo>
                    <a:pt x="1316305" y="84210"/>
                  </a:lnTo>
                  <a:lnTo>
                    <a:pt x="1579566" y="0"/>
                  </a:lnTo>
                  <a:lnTo>
                    <a:pt x="1842828" y="14035"/>
                  </a:lnTo>
                </a:path>
              </a:pathLst>
            </a:custGeom>
            <a:ln w="35231" cap="flat">
              <a:solidFill>
                <a:srgbClr val="1CABE2">
                  <a:alpha val="100000"/>
                </a:srgbClr>
              </a:solidFill>
              <a:prstDash val="solid"/>
              <a:round/>
            </a:ln>
          </p:spPr>
          <p:txBody>
            <a:bodyPr/>
            <a:lstStyle/>
            <a:p>
              <a:endParaRPr/>
            </a:p>
          </p:txBody>
        </p:sp>
        <p:sp>
          <p:nvSpPr>
            <p:cNvPr id="200" name="tx200"/>
            <p:cNvSpPr/>
            <p:nvPr/>
          </p:nvSpPr>
          <p:spPr>
            <a:xfrm>
              <a:off x="2885751" y="40147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01" name="tx201"/>
            <p:cNvSpPr/>
            <p:nvPr/>
          </p:nvSpPr>
          <p:spPr>
            <a:xfrm>
              <a:off x="3149013" y="40147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02" name="tx202"/>
            <p:cNvSpPr/>
            <p:nvPr/>
          </p:nvSpPr>
          <p:spPr>
            <a:xfrm>
              <a:off x="3412274" y="4114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03" name="tx203"/>
            <p:cNvSpPr/>
            <p:nvPr/>
          </p:nvSpPr>
          <p:spPr>
            <a:xfrm>
              <a:off x="3675535" y="40287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04" name="tx204"/>
            <p:cNvSpPr/>
            <p:nvPr/>
          </p:nvSpPr>
          <p:spPr>
            <a:xfrm>
              <a:off x="3938796" y="3986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05" name="tx205"/>
            <p:cNvSpPr/>
            <p:nvPr/>
          </p:nvSpPr>
          <p:spPr>
            <a:xfrm>
              <a:off x="4202057" y="3972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06" name="tx206"/>
            <p:cNvSpPr/>
            <p:nvPr/>
          </p:nvSpPr>
          <p:spPr>
            <a:xfrm>
              <a:off x="4465318" y="3888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07" name="tx207"/>
            <p:cNvSpPr/>
            <p:nvPr/>
          </p:nvSpPr>
          <p:spPr>
            <a:xfrm>
              <a:off x="4728580" y="39024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08" name="rc208"/>
            <p:cNvSpPr/>
            <p:nvPr/>
          </p:nvSpPr>
          <p:spPr>
            <a:xfrm>
              <a:off x="2853900" y="4877894"/>
              <a:ext cx="2027110" cy="1049819"/>
            </a:xfrm>
            <a:prstGeom prst="rect">
              <a:avLst/>
            </a:prstGeom>
            <a:solidFill>
              <a:srgbClr val="EBEBEB">
                <a:alpha val="100000"/>
              </a:srgbClr>
            </a:solidFill>
          </p:spPr>
          <p:txBody>
            <a:bodyPr/>
            <a:lstStyle/>
            <a:p>
              <a:endParaRPr/>
            </a:p>
          </p:txBody>
        </p:sp>
        <p:sp>
          <p:nvSpPr>
            <p:cNvPr id="209" name="pl209"/>
            <p:cNvSpPr/>
            <p:nvPr/>
          </p:nvSpPr>
          <p:spPr>
            <a:xfrm>
              <a:off x="2853900" y="580280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2853900" y="5451926"/>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2853900" y="510105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12" name="pl212"/>
            <p:cNvSpPr/>
            <p:nvPr/>
          </p:nvSpPr>
          <p:spPr>
            <a:xfrm>
              <a:off x="2853900" y="4925613"/>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13" name="pl213"/>
            <p:cNvSpPr/>
            <p:nvPr/>
          </p:nvSpPr>
          <p:spPr>
            <a:xfrm>
              <a:off x="2853900" y="5627364"/>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853900" y="5276489"/>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2946041"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320930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347256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3735825"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399908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426234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4525608"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478886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946041" y="5543154"/>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224" name="pl224"/>
            <p:cNvSpPr/>
            <p:nvPr/>
          </p:nvSpPr>
          <p:spPr>
            <a:xfrm>
              <a:off x="2946041" y="5318594"/>
              <a:ext cx="1842828" cy="70175"/>
            </a:xfrm>
            <a:custGeom>
              <a:avLst/>
              <a:gdLst/>
              <a:ahLst/>
              <a:cxnLst/>
              <a:rect l="0" t="0" r="0" b="0"/>
              <a:pathLst>
                <a:path w="1842828" h="70175">
                  <a:moveTo>
                    <a:pt x="0" y="0"/>
                  </a:moveTo>
                  <a:lnTo>
                    <a:pt x="263261" y="28070"/>
                  </a:lnTo>
                  <a:lnTo>
                    <a:pt x="526522" y="56140"/>
                  </a:lnTo>
                  <a:lnTo>
                    <a:pt x="789783" y="42105"/>
                  </a:lnTo>
                  <a:lnTo>
                    <a:pt x="1053044" y="70175"/>
                  </a:lnTo>
                  <a:lnTo>
                    <a:pt x="1316305" y="70175"/>
                  </a:lnTo>
                  <a:lnTo>
                    <a:pt x="1579566" y="70175"/>
                  </a:lnTo>
                  <a:lnTo>
                    <a:pt x="1842828" y="70175"/>
                  </a:lnTo>
                </a:path>
              </a:pathLst>
            </a:custGeom>
            <a:ln w="40651" cap="flat">
              <a:solidFill>
                <a:srgbClr val="BEBEBE">
                  <a:alpha val="69803"/>
                </a:srgbClr>
              </a:solidFill>
              <a:prstDash val="solid"/>
              <a:round/>
            </a:ln>
          </p:spPr>
          <p:txBody>
            <a:bodyPr/>
            <a:lstStyle/>
            <a:p>
              <a:endParaRPr/>
            </a:p>
          </p:txBody>
        </p:sp>
        <p:sp>
          <p:nvSpPr>
            <p:cNvPr id="225" name="pl225"/>
            <p:cNvSpPr/>
            <p:nvPr/>
          </p:nvSpPr>
          <p:spPr>
            <a:xfrm>
              <a:off x="2946041" y="5318594"/>
              <a:ext cx="1842828" cy="70175"/>
            </a:xfrm>
            <a:custGeom>
              <a:avLst/>
              <a:gdLst/>
              <a:ahLst/>
              <a:cxnLst/>
              <a:rect l="0" t="0" r="0" b="0"/>
              <a:pathLst>
                <a:path w="1842828" h="70175">
                  <a:moveTo>
                    <a:pt x="0" y="0"/>
                  </a:moveTo>
                  <a:lnTo>
                    <a:pt x="263261" y="28070"/>
                  </a:lnTo>
                  <a:lnTo>
                    <a:pt x="526522" y="56140"/>
                  </a:lnTo>
                  <a:lnTo>
                    <a:pt x="789783" y="42105"/>
                  </a:lnTo>
                  <a:lnTo>
                    <a:pt x="1053044" y="70175"/>
                  </a:lnTo>
                  <a:lnTo>
                    <a:pt x="1316305" y="70175"/>
                  </a:lnTo>
                  <a:lnTo>
                    <a:pt x="1579566" y="70175"/>
                  </a:lnTo>
                  <a:lnTo>
                    <a:pt x="1842828" y="70175"/>
                  </a:lnTo>
                </a:path>
              </a:pathLst>
            </a:custGeom>
            <a:ln w="35231" cap="flat">
              <a:solidFill>
                <a:srgbClr val="BEBEBE">
                  <a:alpha val="69803"/>
                </a:srgbClr>
              </a:solidFill>
              <a:prstDash val="solid"/>
              <a:round/>
            </a:ln>
          </p:spPr>
          <p:txBody>
            <a:bodyPr/>
            <a:lstStyle/>
            <a:p>
              <a:endParaRPr/>
            </a:p>
          </p:txBody>
        </p:sp>
        <p:sp>
          <p:nvSpPr>
            <p:cNvPr id="226" name="pl226"/>
            <p:cNvSpPr/>
            <p:nvPr/>
          </p:nvSpPr>
          <p:spPr>
            <a:xfrm>
              <a:off x="2946041" y="5543154"/>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227" name="pl227"/>
            <p:cNvSpPr/>
            <p:nvPr/>
          </p:nvSpPr>
          <p:spPr>
            <a:xfrm>
              <a:off x="2946041" y="5318594"/>
              <a:ext cx="1842828" cy="70175"/>
            </a:xfrm>
            <a:custGeom>
              <a:avLst/>
              <a:gdLst/>
              <a:ahLst/>
              <a:cxnLst/>
              <a:rect l="0" t="0" r="0" b="0"/>
              <a:pathLst>
                <a:path w="1842828" h="70175">
                  <a:moveTo>
                    <a:pt x="0" y="0"/>
                  </a:moveTo>
                  <a:lnTo>
                    <a:pt x="263261" y="28070"/>
                  </a:lnTo>
                  <a:lnTo>
                    <a:pt x="526522" y="56140"/>
                  </a:lnTo>
                  <a:lnTo>
                    <a:pt x="789783" y="42105"/>
                  </a:lnTo>
                  <a:lnTo>
                    <a:pt x="1053044" y="70175"/>
                  </a:lnTo>
                  <a:lnTo>
                    <a:pt x="1316305" y="70175"/>
                  </a:lnTo>
                  <a:lnTo>
                    <a:pt x="1579566" y="70175"/>
                  </a:lnTo>
                  <a:lnTo>
                    <a:pt x="1842828" y="70175"/>
                  </a:lnTo>
                </a:path>
              </a:pathLst>
            </a:custGeom>
            <a:ln w="40651" cap="flat">
              <a:solidFill>
                <a:srgbClr val="000000">
                  <a:alpha val="100000"/>
                </a:srgbClr>
              </a:solidFill>
              <a:prstDash val="solid"/>
              <a:round/>
            </a:ln>
          </p:spPr>
          <p:txBody>
            <a:bodyPr/>
            <a:lstStyle/>
            <a:p>
              <a:endParaRPr/>
            </a:p>
          </p:txBody>
        </p:sp>
        <p:sp>
          <p:nvSpPr>
            <p:cNvPr id="228" name="pl228"/>
            <p:cNvSpPr/>
            <p:nvPr/>
          </p:nvSpPr>
          <p:spPr>
            <a:xfrm>
              <a:off x="2946041" y="5318594"/>
              <a:ext cx="1842828" cy="70175"/>
            </a:xfrm>
            <a:custGeom>
              <a:avLst/>
              <a:gdLst/>
              <a:ahLst/>
              <a:cxnLst/>
              <a:rect l="0" t="0" r="0" b="0"/>
              <a:pathLst>
                <a:path w="1842828" h="70175">
                  <a:moveTo>
                    <a:pt x="0" y="0"/>
                  </a:moveTo>
                  <a:lnTo>
                    <a:pt x="263261" y="28070"/>
                  </a:lnTo>
                  <a:lnTo>
                    <a:pt x="526522" y="56140"/>
                  </a:lnTo>
                  <a:lnTo>
                    <a:pt x="789783" y="42105"/>
                  </a:lnTo>
                  <a:lnTo>
                    <a:pt x="1053044" y="70175"/>
                  </a:lnTo>
                  <a:lnTo>
                    <a:pt x="1316305" y="70175"/>
                  </a:lnTo>
                  <a:lnTo>
                    <a:pt x="1579566" y="70175"/>
                  </a:lnTo>
                  <a:lnTo>
                    <a:pt x="1842828" y="70175"/>
                  </a:lnTo>
                </a:path>
              </a:pathLst>
            </a:custGeom>
            <a:ln w="35231" cap="flat">
              <a:solidFill>
                <a:srgbClr val="1CABE2">
                  <a:alpha val="100000"/>
                </a:srgbClr>
              </a:solidFill>
              <a:prstDash val="solid"/>
              <a:round/>
            </a:ln>
          </p:spPr>
          <p:txBody>
            <a:bodyPr/>
            <a:lstStyle/>
            <a:p>
              <a:endParaRPr/>
            </a:p>
          </p:txBody>
        </p:sp>
        <p:sp>
          <p:nvSpPr>
            <p:cNvPr id="229" name="tx229"/>
            <p:cNvSpPr/>
            <p:nvPr/>
          </p:nvSpPr>
          <p:spPr>
            <a:xfrm>
              <a:off x="2885751" y="51384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30" name="tx230"/>
            <p:cNvSpPr/>
            <p:nvPr/>
          </p:nvSpPr>
          <p:spPr>
            <a:xfrm>
              <a:off x="3149013" y="51665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31" name="tx231"/>
            <p:cNvSpPr/>
            <p:nvPr/>
          </p:nvSpPr>
          <p:spPr>
            <a:xfrm>
              <a:off x="3412274" y="51945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32" name="tx232"/>
            <p:cNvSpPr/>
            <p:nvPr/>
          </p:nvSpPr>
          <p:spPr>
            <a:xfrm>
              <a:off x="3675535" y="51805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33" name="tx233"/>
            <p:cNvSpPr/>
            <p:nvPr/>
          </p:nvSpPr>
          <p:spPr>
            <a:xfrm>
              <a:off x="3938796" y="52086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34" name="tx234"/>
            <p:cNvSpPr/>
            <p:nvPr/>
          </p:nvSpPr>
          <p:spPr>
            <a:xfrm>
              <a:off x="4202057" y="52086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35" name="tx235"/>
            <p:cNvSpPr/>
            <p:nvPr/>
          </p:nvSpPr>
          <p:spPr>
            <a:xfrm>
              <a:off x="4465318" y="52086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36" name="tx236"/>
            <p:cNvSpPr/>
            <p:nvPr/>
          </p:nvSpPr>
          <p:spPr>
            <a:xfrm>
              <a:off x="4728580" y="52086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37" name="rc237"/>
            <p:cNvSpPr/>
            <p:nvPr/>
          </p:nvSpPr>
          <p:spPr>
            <a:xfrm>
              <a:off x="4950600" y="875080"/>
              <a:ext cx="2027110" cy="1049819"/>
            </a:xfrm>
            <a:prstGeom prst="rect">
              <a:avLst/>
            </a:prstGeom>
            <a:solidFill>
              <a:srgbClr val="EBEBEB">
                <a:alpha val="100000"/>
              </a:srgbClr>
            </a:solidFill>
          </p:spPr>
          <p:txBody>
            <a:bodyPr/>
            <a:lstStyle/>
            <a:p>
              <a:endParaRPr/>
            </a:p>
          </p:txBody>
        </p:sp>
        <p:sp>
          <p:nvSpPr>
            <p:cNvPr id="238" name="pl238"/>
            <p:cNvSpPr/>
            <p:nvPr/>
          </p:nvSpPr>
          <p:spPr>
            <a:xfrm>
              <a:off x="4950600" y="179998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4950600" y="144911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4950600" y="1098237"/>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41" name="pl241"/>
            <p:cNvSpPr/>
            <p:nvPr/>
          </p:nvSpPr>
          <p:spPr>
            <a:xfrm>
              <a:off x="4950600" y="92279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42" name="pl242"/>
            <p:cNvSpPr/>
            <p:nvPr/>
          </p:nvSpPr>
          <p:spPr>
            <a:xfrm>
              <a:off x="4950600" y="1624550"/>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4950600" y="1273675"/>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5042741"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530600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556926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5832525"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609578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635904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6622308"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688556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5042741" y="1540340"/>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253" name="pl253"/>
            <p:cNvSpPr/>
            <p:nvPr/>
          </p:nvSpPr>
          <p:spPr>
            <a:xfrm>
              <a:off x="5042741" y="1287710"/>
              <a:ext cx="1842828" cy="84210"/>
            </a:xfrm>
            <a:custGeom>
              <a:avLst/>
              <a:gdLst/>
              <a:ahLst/>
              <a:cxnLst/>
              <a:rect l="0" t="0" r="0" b="0"/>
              <a:pathLst>
                <a:path w="1842828" h="84210">
                  <a:moveTo>
                    <a:pt x="0" y="0"/>
                  </a:moveTo>
                  <a:lnTo>
                    <a:pt x="263261" y="42105"/>
                  </a:lnTo>
                  <a:lnTo>
                    <a:pt x="526522" y="84210"/>
                  </a:lnTo>
                  <a:lnTo>
                    <a:pt x="789783" y="84210"/>
                  </a:lnTo>
                  <a:lnTo>
                    <a:pt x="1053044" y="84210"/>
                  </a:lnTo>
                  <a:lnTo>
                    <a:pt x="1316305" y="84210"/>
                  </a:lnTo>
                  <a:lnTo>
                    <a:pt x="1579566" y="84210"/>
                  </a:lnTo>
                  <a:lnTo>
                    <a:pt x="1842828" y="84210"/>
                  </a:lnTo>
                </a:path>
              </a:pathLst>
            </a:custGeom>
            <a:ln w="40651" cap="flat">
              <a:solidFill>
                <a:srgbClr val="BEBEBE">
                  <a:alpha val="69803"/>
                </a:srgbClr>
              </a:solidFill>
              <a:prstDash val="solid"/>
              <a:round/>
            </a:ln>
          </p:spPr>
          <p:txBody>
            <a:bodyPr/>
            <a:lstStyle/>
            <a:p>
              <a:endParaRPr/>
            </a:p>
          </p:txBody>
        </p:sp>
        <p:sp>
          <p:nvSpPr>
            <p:cNvPr id="254" name="pl254"/>
            <p:cNvSpPr/>
            <p:nvPr/>
          </p:nvSpPr>
          <p:spPr>
            <a:xfrm>
              <a:off x="5042741" y="1287710"/>
              <a:ext cx="1842828" cy="84210"/>
            </a:xfrm>
            <a:custGeom>
              <a:avLst/>
              <a:gdLst/>
              <a:ahLst/>
              <a:cxnLst/>
              <a:rect l="0" t="0" r="0" b="0"/>
              <a:pathLst>
                <a:path w="1842828" h="84210">
                  <a:moveTo>
                    <a:pt x="0" y="0"/>
                  </a:moveTo>
                  <a:lnTo>
                    <a:pt x="263261" y="42105"/>
                  </a:lnTo>
                  <a:lnTo>
                    <a:pt x="526522" y="84210"/>
                  </a:lnTo>
                  <a:lnTo>
                    <a:pt x="789783" y="84210"/>
                  </a:lnTo>
                  <a:lnTo>
                    <a:pt x="1053044" y="84210"/>
                  </a:lnTo>
                  <a:lnTo>
                    <a:pt x="1316305" y="84210"/>
                  </a:lnTo>
                  <a:lnTo>
                    <a:pt x="1579566" y="84210"/>
                  </a:lnTo>
                  <a:lnTo>
                    <a:pt x="1842828" y="84210"/>
                  </a:lnTo>
                </a:path>
              </a:pathLst>
            </a:custGeom>
            <a:ln w="35231" cap="flat">
              <a:solidFill>
                <a:srgbClr val="BEBEBE">
                  <a:alpha val="69803"/>
                </a:srgbClr>
              </a:solidFill>
              <a:prstDash val="solid"/>
              <a:round/>
            </a:ln>
          </p:spPr>
          <p:txBody>
            <a:bodyPr/>
            <a:lstStyle/>
            <a:p>
              <a:endParaRPr/>
            </a:p>
          </p:txBody>
        </p:sp>
        <p:sp>
          <p:nvSpPr>
            <p:cNvPr id="255" name="pl255"/>
            <p:cNvSpPr/>
            <p:nvPr/>
          </p:nvSpPr>
          <p:spPr>
            <a:xfrm>
              <a:off x="5042741" y="1540340"/>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256" name="pl256"/>
            <p:cNvSpPr/>
            <p:nvPr/>
          </p:nvSpPr>
          <p:spPr>
            <a:xfrm>
              <a:off x="5042741" y="1287710"/>
              <a:ext cx="1842828" cy="84210"/>
            </a:xfrm>
            <a:custGeom>
              <a:avLst/>
              <a:gdLst/>
              <a:ahLst/>
              <a:cxnLst/>
              <a:rect l="0" t="0" r="0" b="0"/>
              <a:pathLst>
                <a:path w="1842828" h="84210">
                  <a:moveTo>
                    <a:pt x="0" y="0"/>
                  </a:moveTo>
                  <a:lnTo>
                    <a:pt x="263261" y="42105"/>
                  </a:lnTo>
                  <a:lnTo>
                    <a:pt x="526522" y="84210"/>
                  </a:lnTo>
                  <a:lnTo>
                    <a:pt x="789783" y="84210"/>
                  </a:lnTo>
                  <a:lnTo>
                    <a:pt x="1053044" y="84210"/>
                  </a:lnTo>
                  <a:lnTo>
                    <a:pt x="1316305" y="84210"/>
                  </a:lnTo>
                  <a:lnTo>
                    <a:pt x="1579566" y="84210"/>
                  </a:lnTo>
                  <a:lnTo>
                    <a:pt x="1842828" y="84210"/>
                  </a:lnTo>
                </a:path>
              </a:pathLst>
            </a:custGeom>
            <a:ln w="40651" cap="flat">
              <a:solidFill>
                <a:srgbClr val="000000">
                  <a:alpha val="100000"/>
                </a:srgbClr>
              </a:solidFill>
              <a:prstDash val="solid"/>
              <a:round/>
            </a:ln>
          </p:spPr>
          <p:txBody>
            <a:bodyPr/>
            <a:lstStyle/>
            <a:p>
              <a:endParaRPr/>
            </a:p>
          </p:txBody>
        </p:sp>
        <p:sp>
          <p:nvSpPr>
            <p:cNvPr id="257" name="pl257"/>
            <p:cNvSpPr/>
            <p:nvPr/>
          </p:nvSpPr>
          <p:spPr>
            <a:xfrm>
              <a:off x="5042741" y="1287710"/>
              <a:ext cx="1842828" cy="84210"/>
            </a:xfrm>
            <a:custGeom>
              <a:avLst/>
              <a:gdLst/>
              <a:ahLst/>
              <a:cxnLst/>
              <a:rect l="0" t="0" r="0" b="0"/>
              <a:pathLst>
                <a:path w="1842828" h="84210">
                  <a:moveTo>
                    <a:pt x="0" y="0"/>
                  </a:moveTo>
                  <a:lnTo>
                    <a:pt x="263261" y="42105"/>
                  </a:lnTo>
                  <a:lnTo>
                    <a:pt x="526522" y="84210"/>
                  </a:lnTo>
                  <a:lnTo>
                    <a:pt x="789783" y="84210"/>
                  </a:lnTo>
                  <a:lnTo>
                    <a:pt x="1053044" y="84210"/>
                  </a:lnTo>
                  <a:lnTo>
                    <a:pt x="1316305" y="84210"/>
                  </a:lnTo>
                  <a:lnTo>
                    <a:pt x="1579566" y="84210"/>
                  </a:lnTo>
                  <a:lnTo>
                    <a:pt x="1842828" y="84210"/>
                  </a:lnTo>
                </a:path>
              </a:pathLst>
            </a:custGeom>
            <a:ln w="35231" cap="flat">
              <a:solidFill>
                <a:srgbClr val="1CABE2">
                  <a:alpha val="100000"/>
                </a:srgbClr>
              </a:solidFill>
              <a:prstDash val="solid"/>
              <a:round/>
            </a:ln>
          </p:spPr>
          <p:txBody>
            <a:bodyPr/>
            <a:lstStyle/>
            <a:p>
              <a:endParaRPr/>
            </a:p>
          </p:txBody>
        </p:sp>
        <p:sp>
          <p:nvSpPr>
            <p:cNvPr id="258" name="tx258"/>
            <p:cNvSpPr/>
            <p:nvPr/>
          </p:nvSpPr>
          <p:spPr>
            <a:xfrm>
              <a:off x="4982451" y="1107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5245713" y="1149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60" name="tx260"/>
            <p:cNvSpPr/>
            <p:nvPr/>
          </p:nvSpPr>
          <p:spPr>
            <a:xfrm>
              <a:off x="5508974" y="11917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1" name="tx261"/>
            <p:cNvSpPr/>
            <p:nvPr/>
          </p:nvSpPr>
          <p:spPr>
            <a:xfrm>
              <a:off x="5772235" y="11917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2" name="tx262"/>
            <p:cNvSpPr/>
            <p:nvPr/>
          </p:nvSpPr>
          <p:spPr>
            <a:xfrm>
              <a:off x="6035496" y="11917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6298757" y="11917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4" name="tx264"/>
            <p:cNvSpPr/>
            <p:nvPr/>
          </p:nvSpPr>
          <p:spPr>
            <a:xfrm>
              <a:off x="6562018" y="11917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6825279" y="11917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6" name="rc266"/>
            <p:cNvSpPr/>
            <p:nvPr/>
          </p:nvSpPr>
          <p:spPr>
            <a:xfrm>
              <a:off x="4950600" y="2209351"/>
              <a:ext cx="2027110" cy="1049819"/>
            </a:xfrm>
            <a:prstGeom prst="rect">
              <a:avLst/>
            </a:prstGeom>
            <a:solidFill>
              <a:srgbClr val="EBEBEB">
                <a:alpha val="100000"/>
              </a:srgbClr>
            </a:solidFill>
          </p:spPr>
          <p:txBody>
            <a:bodyPr/>
            <a:lstStyle/>
            <a:p>
              <a:endParaRPr/>
            </a:p>
          </p:txBody>
        </p:sp>
        <p:sp>
          <p:nvSpPr>
            <p:cNvPr id="267" name="pl267"/>
            <p:cNvSpPr/>
            <p:nvPr/>
          </p:nvSpPr>
          <p:spPr>
            <a:xfrm>
              <a:off x="4950600" y="313425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68" name="pl268"/>
            <p:cNvSpPr/>
            <p:nvPr/>
          </p:nvSpPr>
          <p:spPr>
            <a:xfrm>
              <a:off x="4950600" y="2783384"/>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69" name="pl269"/>
            <p:cNvSpPr/>
            <p:nvPr/>
          </p:nvSpPr>
          <p:spPr>
            <a:xfrm>
              <a:off x="4950600" y="243250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70" name="pl270"/>
            <p:cNvSpPr/>
            <p:nvPr/>
          </p:nvSpPr>
          <p:spPr>
            <a:xfrm>
              <a:off x="4950600" y="225707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71" name="pl271"/>
            <p:cNvSpPr/>
            <p:nvPr/>
          </p:nvSpPr>
          <p:spPr>
            <a:xfrm>
              <a:off x="4950600" y="2958822"/>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4950600" y="260794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5042741"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530600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556926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5832525"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609578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635904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9" name="pl279"/>
            <p:cNvSpPr/>
            <p:nvPr/>
          </p:nvSpPr>
          <p:spPr>
            <a:xfrm>
              <a:off x="6622308"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688556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5042741" y="2874611"/>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282" name="pl282"/>
            <p:cNvSpPr/>
            <p:nvPr/>
          </p:nvSpPr>
          <p:spPr>
            <a:xfrm>
              <a:off x="5042741" y="2916716"/>
              <a:ext cx="1842828" cy="182455"/>
            </a:xfrm>
            <a:custGeom>
              <a:avLst/>
              <a:gdLst/>
              <a:ahLst/>
              <a:cxnLst/>
              <a:rect l="0" t="0" r="0" b="0"/>
              <a:pathLst>
                <a:path w="1842828" h="182455">
                  <a:moveTo>
                    <a:pt x="0" y="182455"/>
                  </a:moveTo>
                  <a:lnTo>
                    <a:pt x="263261" y="154385"/>
                  </a:lnTo>
                  <a:lnTo>
                    <a:pt x="526522" y="140350"/>
                  </a:lnTo>
                  <a:lnTo>
                    <a:pt x="789783" y="112280"/>
                  </a:lnTo>
                  <a:lnTo>
                    <a:pt x="1053044" y="98245"/>
                  </a:lnTo>
                  <a:lnTo>
                    <a:pt x="1316305" y="70175"/>
                  </a:lnTo>
                  <a:lnTo>
                    <a:pt x="1579566" y="14035"/>
                  </a:lnTo>
                  <a:lnTo>
                    <a:pt x="1842828" y="0"/>
                  </a:lnTo>
                </a:path>
              </a:pathLst>
            </a:custGeom>
            <a:ln w="40651" cap="flat">
              <a:solidFill>
                <a:srgbClr val="BEBEBE">
                  <a:alpha val="69803"/>
                </a:srgbClr>
              </a:solidFill>
              <a:prstDash val="solid"/>
              <a:round/>
            </a:ln>
          </p:spPr>
          <p:txBody>
            <a:bodyPr/>
            <a:lstStyle/>
            <a:p>
              <a:endParaRPr/>
            </a:p>
          </p:txBody>
        </p:sp>
        <p:sp>
          <p:nvSpPr>
            <p:cNvPr id="283" name="pl283"/>
            <p:cNvSpPr/>
            <p:nvPr/>
          </p:nvSpPr>
          <p:spPr>
            <a:xfrm>
              <a:off x="5042741" y="2916716"/>
              <a:ext cx="1842828" cy="182455"/>
            </a:xfrm>
            <a:custGeom>
              <a:avLst/>
              <a:gdLst/>
              <a:ahLst/>
              <a:cxnLst/>
              <a:rect l="0" t="0" r="0" b="0"/>
              <a:pathLst>
                <a:path w="1842828" h="182455">
                  <a:moveTo>
                    <a:pt x="0" y="182455"/>
                  </a:moveTo>
                  <a:lnTo>
                    <a:pt x="263261" y="154385"/>
                  </a:lnTo>
                  <a:lnTo>
                    <a:pt x="526522" y="140350"/>
                  </a:lnTo>
                  <a:lnTo>
                    <a:pt x="789783" y="112280"/>
                  </a:lnTo>
                  <a:lnTo>
                    <a:pt x="1053044" y="98245"/>
                  </a:lnTo>
                  <a:lnTo>
                    <a:pt x="1316305" y="70175"/>
                  </a:lnTo>
                  <a:lnTo>
                    <a:pt x="1579566" y="14035"/>
                  </a:lnTo>
                  <a:lnTo>
                    <a:pt x="1842828" y="0"/>
                  </a:lnTo>
                </a:path>
              </a:pathLst>
            </a:custGeom>
            <a:ln w="35231" cap="flat">
              <a:solidFill>
                <a:srgbClr val="BEBEBE">
                  <a:alpha val="69803"/>
                </a:srgbClr>
              </a:solidFill>
              <a:prstDash val="solid"/>
              <a:round/>
            </a:ln>
          </p:spPr>
          <p:txBody>
            <a:bodyPr/>
            <a:lstStyle/>
            <a:p>
              <a:endParaRPr/>
            </a:p>
          </p:txBody>
        </p:sp>
        <p:sp>
          <p:nvSpPr>
            <p:cNvPr id="284" name="pl284"/>
            <p:cNvSpPr/>
            <p:nvPr/>
          </p:nvSpPr>
          <p:spPr>
            <a:xfrm>
              <a:off x="5042741" y="2874611"/>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285" name="pl285"/>
            <p:cNvSpPr/>
            <p:nvPr/>
          </p:nvSpPr>
          <p:spPr>
            <a:xfrm>
              <a:off x="5042741" y="2916716"/>
              <a:ext cx="1842828" cy="182455"/>
            </a:xfrm>
            <a:custGeom>
              <a:avLst/>
              <a:gdLst/>
              <a:ahLst/>
              <a:cxnLst/>
              <a:rect l="0" t="0" r="0" b="0"/>
              <a:pathLst>
                <a:path w="1842828" h="182455">
                  <a:moveTo>
                    <a:pt x="0" y="182455"/>
                  </a:moveTo>
                  <a:lnTo>
                    <a:pt x="263261" y="154385"/>
                  </a:lnTo>
                  <a:lnTo>
                    <a:pt x="526522" y="140350"/>
                  </a:lnTo>
                  <a:lnTo>
                    <a:pt x="789783" y="112280"/>
                  </a:lnTo>
                  <a:lnTo>
                    <a:pt x="1053044" y="98245"/>
                  </a:lnTo>
                  <a:lnTo>
                    <a:pt x="1316305" y="70175"/>
                  </a:lnTo>
                  <a:lnTo>
                    <a:pt x="1579566" y="14035"/>
                  </a:lnTo>
                  <a:lnTo>
                    <a:pt x="1842828" y="0"/>
                  </a:lnTo>
                </a:path>
              </a:pathLst>
            </a:custGeom>
            <a:ln w="40651" cap="flat">
              <a:solidFill>
                <a:srgbClr val="000000">
                  <a:alpha val="100000"/>
                </a:srgbClr>
              </a:solidFill>
              <a:prstDash val="solid"/>
              <a:round/>
            </a:ln>
          </p:spPr>
          <p:txBody>
            <a:bodyPr/>
            <a:lstStyle/>
            <a:p>
              <a:endParaRPr/>
            </a:p>
          </p:txBody>
        </p:sp>
        <p:sp>
          <p:nvSpPr>
            <p:cNvPr id="286" name="pl286"/>
            <p:cNvSpPr/>
            <p:nvPr/>
          </p:nvSpPr>
          <p:spPr>
            <a:xfrm>
              <a:off x="5042741" y="2916716"/>
              <a:ext cx="1842828" cy="182455"/>
            </a:xfrm>
            <a:custGeom>
              <a:avLst/>
              <a:gdLst/>
              <a:ahLst/>
              <a:cxnLst/>
              <a:rect l="0" t="0" r="0" b="0"/>
              <a:pathLst>
                <a:path w="1842828" h="182455">
                  <a:moveTo>
                    <a:pt x="0" y="182455"/>
                  </a:moveTo>
                  <a:lnTo>
                    <a:pt x="263261" y="154385"/>
                  </a:lnTo>
                  <a:lnTo>
                    <a:pt x="526522" y="140350"/>
                  </a:lnTo>
                  <a:lnTo>
                    <a:pt x="789783" y="112280"/>
                  </a:lnTo>
                  <a:lnTo>
                    <a:pt x="1053044" y="98245"/>
                  </a:lnTo>
                  <a:lnTo>
                    <a:pt x="1316305" y="70175"/>
                  </a:lnTo>
                  <a:lnTo>
                    <a:pt x="1579566" y="14035"/>
                  </a:lnTo>
                  <a:lnTo>
                    <a:pt x="1842828" y="0"/>
                  </a:lnTo>
                </a:path>
              </a:pathLst>
            </a:custGeom>
            <a:ln w="35231" cap="flat">
              <a:solidFill>
                <a:srgbClr val="1CABE2">
                  <a:alpha val="100000"/>
                </a:srgbClr>
              </a:solidFill>
              <a:prstDash val="solid"/>
              <a:round/>
            </a:ln>
          </p:spPr>
          <p:txBody>
            <a:bodyPr/>
            <a:lstStyle/>
            <a:p>
              <a:endParaRPr/>
            </a:p>
          </p:txBody>
        </p:sp>
        <p:sp>
          <p:nvSpPr>
            <p:cNvPr id="287" name="tx287"/>
            <p:cNvSpPr/>
            <p:nvPr/>
          </p:nvSpPr>
          <p:spPr>
            <a:xfrm>
              <a:off x="4982451" y="29190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88" name="tx288"/>
            <p:cNvSpPr/>
            <p:nvPr/>
          </p:nvSpPr>
          <p:spPr>
            <a:xfrm>
              <a:off x="5245713" y="28909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89" name="tx289"/>
            <p:cNvSpPr/>
            <p:nvPr/>
          </p:nvSpPr>
          <p:spPr>
            <a:xfrm>
              <a:off x="5508974" y="28769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90" name="tx290"/>
            <p:cNvSpPr/>
            <p:nvPr/>
          </p:nvSpPr>
          <p:spPr>
            <a:xfrm>
              <a:off x="5772235" y="28488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91" name="tx291"/>
            <p:cNvSpPr/>
            <p:nvPr/>
          </p:nvSpPr>
          <p:spPr>
            <a:xfrm>
              <a:off x="6035496" y="28361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92" name="tx292"/>
            <p:cNvSpPr/>
            <p:nvPr/>
          </p:nvSpPr>
          <p:spPr>
            <a:xfrm>
              <a:off x="6298757" y="28067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93" name="tx293"/>
            <p:cNvSpPr/>
            <p:nvPr/>
          </p:nvSpPr>
          <p:spPr>
            <a:xfrm>
              <a:off x="6562018" y="27532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94" name="tx294"/>
            <p:cNvSpPr/>
            <p:nvPr/>
          </p:nvSpPr>
          <p:spPr>
            <a:xfrm>
              <a:off x="6825279" y="27365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95" name="rc295"/>
            <p:cNvSpPr/>
            <p:nvPr/>
          </p:nvSpPr>
          <p:spPr>
            <a:xfrm>
              <a:off x="4950600" y="3543623"/>
              <a:ext cx="2027110" cy="1049819"/>
            </a:xfrm>
            <a:prstGeom prst="rect">
              <a:avLst/>
            </a:prstGeom>
            <a:solidFill>
              <a:srgbClr val="EBEBEB">
                <a:alpha val="100000"/>
              </a:srgbClr>
            </a:solidFill>
          </p:spPr>
          <p:txBody>
            <a:bodyPr/>
            <a:lstStyle/>
            <a:p>
              <a:endParaRPr/>
            </a:p>
          </p:txBody>
        </p:sp>
        <p:sp>
          <p:nvSpPr>
            <p:cNvPr id="296" name="pl296"/>
            <p:cNvSpPr/>
            <p:nvPr/>
          </p:nvSpPr>
          <p:spPr>
            <a:xfrm>
              <a:off x="4950600" y="446853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950600" y="4117655"/>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950600" y="376677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99" name="pl299"/>
            <p:cNvSpPr/>
            <p:nvPr/>
          </p:nvSpPr>
          <p:spPr>
            <a:xfrm>
              <a:off x="4950600" y="359134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00" name="pl300"/>
            <p:cNvSpPr/>
            <p:nvPr/>
          </p:nvSpPr>
          <p:spPr>
            <a:xfrm>
              <a:off x="4950600" y="429309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950600" y="3942217"/>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5042741"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530600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556926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5832525"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609578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635904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6622308"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688556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5042741" y="4208883"/>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311" name="pl311"/>
            <p:cNvSpPr/>
            <p:nvPr/>
          </p:nvSpPr>
          <p:spPr>
            <a:xfrm>
              <a:off x="5042741" y="3998357"/>
              <a:ext cx="1842828" cy="70175"/>
            </a:xfrm>
            <a:custGeom>
              <a:avLst/>
              <a:gdLst/>
              <a:ahLst/>
              <a:cxnLst/>
              <a:rect l="0" t="0" r="0" b="0"/>
              <a:pathLst>
                <a:path w="1842828" h="70175">
                  <a:moveTo>
                    <a:pt x="0" y="70175"/>
                  </a:moveTo>
                  <a:lnTo>
                    <a:pt x="263261" y="56140"/>
                  </a:lnTo>
                  <a:lnTo>
                    <a:pt x="526522" y="42105"/>
                  </a:lnTo>
                  <a:lnTo>
                    <a:pt x="789783" y="28070"/>
                  </a:lnTo>
                  <a:lnTo>
                    <a:pt x="1053044" y="0"/>
                  </a:lnTo>
                  <a:lnTo>
                    <a:pt x="1316305" y="28070"/>
                  </a:lnTo>
                  <a:lnTo>
                    <a:pt x="1579566" y="14035"/>
                  </a:lnTo>
                  <a:lnTo>
                    <a:pt x="1842828" y="14035"/>
                  </a:lnTo>
                </a:path>
              </a:pathLst>
            </a:custGeom>
            <a:ln w="40651" cap="flat">
              <a:solidFill>
                <a:srgbClr val="BEBEBE">
                  <a:alpha val="69803"/>
                </a:srgbClr>
              </a:solidFill>
              <a:prstDash val="solid"/>
              <a:round/>
            </a:ln>
          </p:spPr>
          <p:txBody>
            <a:bodyPr/>
            <a:lstStyle/>
            <a:p>
              <a:endParaRPr/>
            </a:p>
          </p:txBody>
        </p:sp>
        <p:sp>
          <p:nvSpPr>
            <p:cNvPr id="312" name="pl312"/>
            <p:cNvSpPr/>
            <p:nvPr/>
          </p:nvSpPr>
          <p:spPr>
            <a:xfrm>
              <a:off x="5042741" y="3998357"/>
              <a:ext cx="1842828" cy="70175"/>
            </a:xfrm>
            <a:custGeom>
              <a:avLst/>
              <a:gdLst/>
              <a:ahLst/>
              <a:cxnLst/>
              <a:rect l="0" t="0" r="0" b="0"/>
              <a:pathLst>
                <a:path w="1842828" h="70175">
                  <a:moveTo>
                    <a:pt x="0" y="70175"/>
                  </a:moveTo>
                  <a:lnTo>
                    <a:pt x="263261" y="56140"/>
                  </a:lnTo>
                  <a:lnTo>
                    <a:pt x="526522" y="42105"/>
                  </a:lnTo>
                  <a:lnTo>
                    <a:pt x="789783" y="28070"/>
                  </a:lnTo>
                  <a:lnTo>
                    <a:pt x="1053044" y="0"/>
                  </a:lnTo>
                  <a:lnTo>
                    <a:pt x="1316305" y="28070"/>
                  </a:lnTo>
                  <a:lnTo>
                    <a:pt x="1579566" y="14035"/>
                  </a:lnTo>
                  <a:lnTo>
                    <a:pt x="1842828" y="14035"/>
                  </a:lnTo>
                </a:path>
              </a:pathLst>
            </a:custGeom>
            <a:ln w="35231" cap="flat">
              <a:solidFill>
                <a:srgbClr val="BEBEBE">
                  <a:alpha val="69803"/>
                </a:srgbClr>
              </a:solidFill>
              <a:prstDash val="solid"/>
              <a:round/>
            </a:ln>
          </p:spPr>
          <p:txBody>
            <a:bodyPr/>
            <a:lstStyle/>
            <a:p>
              <a:endParaRPr/>
            </a:p>
          </p:txBody>
        </p:sp>
        <p:sp>
          <p:nvSpPr>
            <p:cNvPr id="313" name="pl313"/>
            <p:cNvSpPr/>
            <p:nvPr/>
          </p:nvSpPr>
          <p:spPr>
            <a:xfrm>
              <a:off x="5042741" y="4208883"/>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314" name="pl314"/>
            <p:cNvSpPr/>
            <p:nvPr/>
          </p:nvSpPr>
          <p:spPr>
            <a:xfrm>
              <a:off x="5042741" y="3998357"/>
              <a:ext cx="1842828" cy="70175"/>
            </a:xfrm>
            <a:custGeom>
              <a:avLst/>
              <a:gdLst/>
              <a:ahLst/>
              <a:cxnLst/>
              <a:rect l="0" t="0" r="0" b="0"/>
              <a:pathLst>
                <a:path w="1842828" h="70175">
                  <a:moveTo>
                    <a:pt x="0" y="70175"/>
                  </a:moveTo>
                  <a:lnTo>
                    <a:pt x="263261" y="56140"/>
                  </a:lnTo>
                  <a:lnTo>
                    <a:pt x="526522" y="42105"/>
                  </a:lnTo>
                  <a:lnTo>
                    <a:pt x="789783" y="28070"/>
                  </a:lnTo>
                  <a:lnTo>
                    <a:pt x="1053044" y="0"/>
                  </a:lnTo>
                  <a:lnTo>
                    <a:pt x="1316305" y="28070"/>
                  </a:lnTo>
                  <a:lnTo>
                    <a:pt x="1579566" y="14035"/>
                  </a:lnTo>
                  <a:lnTo>
                    <a:pt x="1842828" y="14035"/>
                  </a:lnTo>
                </a:path>
              </a:pathLst>
            </a:custGeom>
            <a:ln w="40651" cap="flat">
              <a:solidFill>
                <a:srgbClr val="000000">
                  <a:alpha val="100000"/>
                </a:srgbClr>
              </a:solidFill>
              <a:prstDash val="solid"/>
              <a:round/>
            </a:ln>
          </p:spPr>
          <p:txBody>
            <a:bodyPr/>
            <a:lstStyle/>
            <a:p>
              <a:endParaRPr/>
            </a:p>
          </p:txBody>
        </p:sp>
        <p:sp>
          <p:nvSpPr>
            <p:cNvPr id="315" name="pl315"/>
            <p:cNvSpPr/>
            <p:nvPr/>
          </p:nvSpPr>
          <p:spPr>
            <a:xfrm>
              <a:off x="5042741" y="3998357"/>
              <a:ext cx="1842828" cy="70175"/>
            </a:xfrm>
            <a:custGeom>
              <a:avLst/>
              <a:gdLst/>
              <a:ahLst/>
              <a:cxnLst/>
              <a:rect l="0" t="0" r="0" b="0"/>
              <a:pathLst>
                <a:path w="1842828" h="70175">
                  <a:moveTo>
                    <a:pt x="0" y="70175"/>
                  </a:moveTo>
                  <a:lnTo>
                    <a:pt x="263261" y="56140"/>
                  </a:lnTo>
                  <a:lnTo>
                    <a:pt x="526522" y="42105"/>
                  </a:lnTo>
                  <a:lnTo>
                    <a:pt x="789783" y="28070"/>
                  </a:lnTo>
                  <a:lnTo>
                    <a:pt x="1053044" y="0"/>
                  </a:lnTo>
                  <a:lnTo>
                    <a:pt x="1316305" y="28070"/>
                  </a:lnTo>
                  <a:lnTo>
                    <a:pt x="1579566" y="14035"/>
                  </a:lnTo>
                  <a:lnTo>
                    <a:pt x="1842828" y="14035"/>
                  </a:lnTo>
                </a:path>
              </a:pathLst>
            </a:custGeom>
            <a:ln w="35231" cap="flat">
              <a:solidFill>
                <a:srgbClr val="1CABE2">
                  <a:alpha val="100000"/>
                </a:srgbClr>
              </a:solidFill>
              <a:prstDash val="solid"/>
              <a:round/>
            </a:ln>
          </p:spPr>
          <p:txBody>
            <a:bodyPr/>
            <a:lstStyle/>
            <a:p>
              <a:endParaRPr/>
            </a:p>
          </p:txBody>
        </p:sp>
        <p:sp>
          <p:nvSpPr>
            <p:cNvPr id="316" name="tx316"/>
            <p:cNvSpPr/>
            <p:nvPr/>
          </p:nvSpPr>
          <p:spPr>
            <a:xfrm>
              <a:off x="4982451" y="3888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5245713" y="38743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18" name="tx318"/>
            <p:cNvSpPr/>
            <p:nvPr/>
          </p:nvSpPr>
          <p:spPr>
            <a:xfrm>
              <a:off x="5508974" y="38602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19" name="tx319"/>
            <p:cNvSpPr/>
            <p:nvPr/>
          </p:nvSpPr>
          <p:spPr>
            <a:xfrm>
              <a:off x="5772235" y="38463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6035496" y="38182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6298757" y="38463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6562018" y="3832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6825279" y="3832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24" name="rc324"/>
            <p:cNvSpPr/>
            <p:nvPr/>
          </p:nvSpPr>
          <p:spPr>
            <a:xfrm>
              <a:off x="4950600" y="4877894"/>
              <a:ext cx="2027110" cy="1049819"/>
            </a:xfrm>
            <a:prstGeom prst="rect">
              <a:avLst/>
            </a:prstGeom>
            <a:solidFill>
              <a:srgbClr val="EBEBEB">
                <a:alpha val="100000"/>
              </a:srgbClr>
            </a:solidFill>
          </p:spPr>
          <p:txBody>
            <a:bodyPr/>
            <a:lstStyle/>
            <a:p>
              <a:endParaRPr/>
            </a:p>
          </p:txBody>
        </p:sp>
        <p:sp>
          <p:nvSpPr>
            <p:cNvPr id="325" name="pl325"/>
            <p:cNvSpPr/>
            <p:nvPr/>
          </p:nvSpPr>
          <p:spPr>
            <a:xfrm>
              <a:off x="4950600" y="580280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4950600" y="5451926"/>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950600" y="510105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28" name="pl328"/>
            <p:cNvSpPr/>
            <p:nvPr/>
          </p:nvSpPr>
          <p:spPr>
            <a:xfrm>
              <a:off x="4950600" y="4925613"/>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29" name="pl329"/>
            <p:cNvSpPr/>
            <p:nvPr/>
          </p:nvSpPr>
          <p:spPr>
            <a:xfrm>
              <a:off x="4950600" y="5627364"/>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4950600" y="5276489"/>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5042741"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530600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556926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5832525"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609578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635904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6622308"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688556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39" name="pl339"/>
            <p:cNvSpPr/>
            <p:nvPr/>
          </p:nvSpPr>
          <p:spPr>
            <a:xfrm>
              <a:off x="5042741" y="5543154"/>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340" name="pl340"/>
            <p:cNvSpPr/>
            <p:nvPr/>
          </p:nvSpPr>
          <p:spPr>
            <a:xfrm>
              <a:off x="5042741" y="5346664"/>
              <a:ext cx="1842828" cy="70175"/>
            </a:xfrm>
            <a:custGeom>
              <a:avLst/>
              <a:gdLst/>
              <a:ahLst/>
              <a:cxnLst/>
              <a:rect l="0" t="0" r="0" b="0"/>
              <a:pathLst>
                <a:path w="1842828" h="70175">
                  <a:moveTo>
                    <a:pt x="0" y="70175"/>
                  </a:moveTo>
                  <a:lnTo>
                    <a:pt x="263261" y="28070"/>
                  </a:lnTo>
                  <a:lnTo>
                    <a:pt x="526522" y="42105"/>
                  </a:lnTo>
                  <a:lnTo>
                    <a:pt x="789783" y="14035"/>
                  </a:lnTo>
                  <a:lnTo>
                    <a:pt x="1053044" y="0"/>
                  </a:lnTo>
                  <a:lnTo>
                    <a:pt x="1316305" y="0"/>
                  </a:lnTo>
                  <a:lnTo>
                    <a:pt x="1579566" y="0"/>
                  </a:lnTo>
                  <a:lnTo>
                    <a:pt x="1842828" y="0"/>
                  </a:lnTo>
                </a:path>
              </a:pathLst>
            </a:custGeom>
            <a:ln w="40651" cap="flat">
              <a:solidFill>
                <a:srgbClr val="BEBEBE">
                  <a:alpha val="69803"/>
                </a:srgbClr>
              </a:solidFill>
              <a:prstDash val="solid"/>
              <a:round/>
            </a:ln>
          </p:spPr>
          <p:txBody>
            <a:bodyPr/>
            <a:lstStyle/>
            <a:p>
              <a:endParaRPr/>
            </a:p>
          </p:txBody>
        </p:sp>
        <p:sp>
          <p:nvSpPr>
            <p:cNvPr id="341" name="pl341"/>
            <p:cNvSpPr/>
            <p:nvPr/>
          </p:nvSpPr>
          <p:spPr>
            <a:xfrm>
              <a:off x="5042741" y="5346664"/>
              <a:ext cx="1842828" cy="70175"/>
            </a:xfrm>
            <a:custGeom>
              <a:avLst/>
              <a:gdLst/>
              <a:ahLst/>
              <a:cxnLst/>
              <a:rect l="0" t="0" r="0" b="0"/>
              <a:pathLst>
                <a:path w="1842828" h="70175">
                  <a:moveTo>
                    <a:pt x="0" y="70175"/>
                  </a:moveTo>
                  <a:lnTo>
                    <a:pt x="263261" y="28070"/>
                  </a:lnTo>
                  <a:lnTo>
                    <a:pt x="526522" y="42105"/>
                  </a:lnTo>
                  <a:lnTo>
                    <a:pt x="789783" y="14035"/>
                  </a:lnTo>
                  <a:lnTo>
                    <a:pt x="1053044" y="0"/>
                  </a:lnTo>
                  <a:lnTo>
                    <a:pt x="1316305" y="0"/>
                  </a:lnTo>
                  <a:lnTo>
                    <a:pt x="1579566" y="0"/>
                  </a:lnTo>
                  <a:lnTo>
                    <a:pt x="1842828" y="0"/>
                  </a:lnTo>
                </a:path>
              </a:pathLst>
            </a:custGeom>
            <a:ln w="35231" cap="flat">
              <a:solidFill>
                <a:srgbClr val="BEBEBE">
                  <a:alpha val="69803"/>
                </a:srgbClr>
              </a:solidFill>
              <a:prstDash val="solid"/>
              <a:round/>
            </a:ln>
          </p:spPr>
          <p:txBody>
            <a:bodyPr/>
            <a:lstStyle/>
            <a:p>
              <a:endParaRPr/>
            </a:p>
          </p:txBody>
        </p:sp>
        <p:sp>
          <p:nvSpPr>
            <p:cNvPr id="342" name="pl342"/>
            <p:cNvSpPr/>
            <p:nvPr/>
          </p:nvSpPr>
          <p:spPr>
            <a:xfrm>
              <a:off x="5042741" y="5543154"/>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343" name="pl343"/>
            <p:cNvSpPr/>
            <p:nvPr/>
          </p:nvSpPr>
          <p:spPr>
            <a:xfrm>
              <a:off x="5042741" y="5346664"/>
              <a:ext cx="1842828" cy="70175"/>
            </a:xfrm>
            <a:custGeom>
              <a:avLst/>
              <a:gdLst/>
              <a:ahLst/>
              <a:cxnLst/>
              <a:rect l="0" t="0" r="0" b="0"/>
              <a:pathLst>
                <a:path w="1842828" h="70175">
                  <a:moveTo>
                    <a:pt x="0" y="70175"/>
                  </a:moveTo>
                  <a:lnTo>
                    <a:pt x="263261" y="28070"/>
                  </a:lnTo>
                  <a:lnTo>
                    <a:pt x="526522" y="42105"/>
                  </a:lnTo>
                  <a:lnTo>
                    <a:pt x="789783" y="14035"/>
                  </a:lnTo>
                  <a:lnTo>
                    <a:pt x="1053044" y="0"/>
                  </a:lnTo>
                  <a:lnTo>
                    <a:pt x="1316305" y="0"/>
                  </a:lnTo>
                  <a:lnTo>
                    <a:pt x="1579566" y="0"/>
                  </a:lnTo>
                  <a:lnTo>
                    <a:pt x="1842828" y="0"/>
                  </a:lnTo>
                </a:path>
              </a:pathLst>
            </a:custGeom>
            <a:ln w="40651" cap="flat">
              <a:solidFill>
                <a:srgbClr val="000000">
                  <a:alpha val="100000"/>
                </a:srgbClr>
              </a:solidFill>
              <a:prstDash val="solid"/>
              <a:round/>
            </a:ln>
          </p:spPr>
          <p:txBody>
            <a:bodyPr/>
            <a:lstStyle/>
            <a:p>
              <a:endParaRPr/>
            </a:p>
          </p:txBody>
        </p:sp>
        <p:sp>
          <p:nvSpPr>
            <p:cNvPr id="344" name="pl344"/>
            <p:cNvSpPr/>
            <p:nvPr/>
          </p:nvSpPr>
          <p:spPr>
            <a:xfrm>
              <a:off x="5042741" y="5346664"/>
              <a:ext cx="1842828" cy="70175"/>
            </a:xfrm>
            <a:custGeom>
              <a:avLst/>
              <a:gdLst/>
              <a:ahLst/>
              <a:cxnLst/>
              <a:rect l="0" t="0" r="0" b="0"/>
              <a:pathLst>
                <a:path w="1842828" h="70175">
                  <a:moveTo>
                    <a:pt x="0" y="70175"/>
                  </a:moveTo>
                  <a:lnTo>
                    <a:pt x="263261" y="28070"/>
                  </a:lnTo>
                  <a:lnTo>
                    <a:pt x="526522" y="42105"/>
                  </a:lnTo>
                  <a:lnTo>
                    <a:pt x="789783" y="14035"/>
                  </a:lnTo>
                  <a:lnTo>
                    <a:pt x="1053044" y="0"/>
                  </a:lnTo>
                  <a:lnTo>
                    <a:pt x="1316305" y="0"/>
                  </a:lnTo>
                  <a:lnTo>
                    <a:pt x="1579566" y="0"/>
                  </a:lnTo>
                  <a:lnTo>
                    <a:pt x="1842828" y="0"/>
                  </a:lnTo>
                </a:path>
              </a:pathLst>
            </a:custGeom>
            <a:ln w="35231" cap="flat">
              <a:solidFill>
                <a:srgbClr val="1CABE2">
                  <a:alpha val="100000"/>
                </a:srgbClr>
              </a:solidFill>
              <a:prstDash val="solid"/>
              <a:round/>
            </a:ln>
          </p:spPr>
          <p:txBody>
            <a:bodyPr/>
            <a:lstStyle/>
            <a:p>
              <a:endParaRPr/>
            </a:p>
          </p:txBody>
        </p:sp>
        <p:sp>
          <p:nvSpPr>
            <p:cNvPr id="345" name="tx345"/>
            <p:cNvSpPr/>
            <p:nvPr/>
          </p:nvSpPr>
          <p:spPr>
            <a:xfrm>
              <a:off x="4982451" y="52367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46" name="tx346"/>
            <p:cNvSpPr/>
            <p:nvPr/>
          </p:nvSpPr>
          <p:spPr>
            <a:xfrm>
              <a:off x="5245713" y="51945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5508974" y="52086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8" name="tx348"/>
            <p:cNvSpPr/>
            <p:nvPr/>
          </p:nvSpPr>
          <p:spPr>
            <a:xfrm>
              <a:off x="5772235" y="51805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6035496" y="51665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0" name="tx350"/>
            <p:cNvSpPr/>
            <p:nvPr/>
          </p:nvSpPr>
          <p:spPr>
            <a:xfrm>
              <a:off x="6298757" y="51665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6562018" y="51665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2" name="tx352"/>
            <p:cNvSpPr/>
            <p:nvPr/>
          </p:nvSpPr>
          <p:spPr>
            <a:xfrm>
              <a:off x="6825279" y="51665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3" name="rc353"/>
            <p:cNvSpPr/>
            <p:nvPr/>
          </p:nvSpPr>
          <p:spPr>
            <a:xfrm>
              <a:off x="7047300" y="875080"/>
              <a:ext cx="2027110" cy="1049819"/>
            </a:xfrm>
            <a:prstGeom prst="rect">
              <a:avLst/>
            </a:prstGeom>
            <a:solidFill>
              <a:srgbClr val="EBEBEB">
                <a:alpha val="100000"/>
              </a:srgbClr>
            </a:solidFill>
          </p:spPr>
          <p:txBody>
            <a:bodyPr/>
            <a:lstStyle/>
            <a:p>
              <a:endParaRPr/>
            </a:p>
          </p:txBody>
        </p:sp>
        <p:sp>
          <p:nvSpPr>
            <p:cNvPr id="354" name="pl354"/>
            <p:cNvSpPr/>
            <p:nvPr/>
          </p:nvSpPr>
          <p:spPr>
            <a:xfrm>
              <a:off x="7047300" y="179998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55" name="pl355"/>
            <p:cNvSpPr/>
            <p:nvPr/>
          </p:nvSpPr>
          <p:spPr>
            <a:xfrm>
              <a:off x="7047300" y="144911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56" name="pl356"/>
            <p:cNvSpPr/>
            <p:nvPr/>
          </p:nvSpPr>
          <p:spPr>
            <a:xfrm>
              <a:off x="7047300" y="1098237"/>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57" name="pl357"/>
            <p:cNvSpPr/>
            <p:nvPr/>
          </p:nvSpPr>
          <p:spPr>
            <a:xfrm>
              <a:off x="7047300" y="92279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58" name="pl358"/>
            <p:cNvSpPr/>
            <p:nvPr/>
          </p:nvSpPr>
          <p:spPr>
            <a:xfrm>
              <a:off x="7047300" y="1624550"/>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7047300" y="1273675"/>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7139441"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740270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766596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792922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819248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845574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8719008"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898226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8" name="pl368"/>
            <p:cNvSpPr/>
            <p:nvPr/>
          </p:nvSpPr>
          <p:spPr>
            <a:xfrm>
              <a:off x="7139441" y="1540340"/>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369" name="pl369"/>
            <p:cNvSpPr/>
            <p:nvPr/>
          </p:nvSpPr>
          <p:spPr>
            <a:xfrm>
              <a:off x="7139441" y="1329815"/>
              <a:ext cx="1842828" cy="210525"/>
            </a:xfrm>
            <a:custGeom>
              <a:avLst/>
              <a:gdLst/>
              <a:ahLst/>
              <a:cxnLst/>
              <a:rect l="0" t="0" r="0" b="0"/>
              <a:pathLst>
                <a:path w="1842828" h="210525">
                  <a:moveTo>
                    <a:pt x="0" y="0"/>
                  </a:moveTo>
                  <a:lnTo>
                    <a:pt x="263261" y="28070"/>
                  </a:lnTo>
                  <a:lnTo>
                    <a:pt x="526522" y="126315"/>
                  </a:lnTo>
                  <a:lnTo>
                    <a:pt x="789783" y="154385"/>
                  </a:lnTo>
                  <a:lnTo>
                    <a:pt x="1053044" y="182455"/>
                  </a:lnTo>
                  <a:lnTo>
                    <a:pt x="1316305" y="196490"/>
                  </a:lnTo>
                  <a:lnTo>
                    <a:pt x="1579566" y="210525"/>
                  </a:lnTo>
                  <a:lnTo>
                    <a:pt x="1842828" y="168420"/>
                  </a:lnTo>
                </a:path>
              </a:pathLst>
            </a:custGeom>
            <a:ln w="40651" cap="flat">
              <a:solidFill>
                <a:srgbClr val="BEBEBE">
                  <a:alpha val="69803"/>
                </a:srgbClr>
              </a:solidFill>
              <a:prstDash val="solid"/>
              <a:round/>
            </a:ln>
          </p:spPr>
          <p:txBody>
            <a:bodyPr/>
            <a:lstStyle/>
            <a:p>
              <a:endParaRPr/>
            </a:p>
          </p:txBody>
        </p:sp>
        <p:sp>
          <p:nvSpPr>
            <p:cNvPr id="370" name="pl370"/>
            <p:cNvSpPr/>
            <p:nvPr/>
          </p:nvSpPr>
          <p:spPr>
            <a:xfrm>
              <a:off x="7139441" y="1329815"/>
              <a:ext cx="1842828" cy="210525"/>
            </a:xfrm>
            <a:custGeom>
              <a:avLst/>
              <a:gdLst/>
              <a:ahLst/>
              <a:cxnLst/>
              <a:rect l="0" t="0" r="0" b="0"/>
              <a:pathLst>
                <a:path w="1842828" h="210525">
                  <a:moveTo>
                    <a:pt x="0" y="0"/>
                  </a:moveTo>
                  <a:lnTo>
                    <a:pt x="263261" y="28070"/>
                  </a:lnTo>
                  <a:lnTo>
                    <a:pt x="526522" y="126315"/>
                  </a:lnTo>
                  <a:lnTo>
                    <a:pt x="789783" y="154385"/>
                  </a:lnTo>
                  <a:lnTo>
                    <a:pt x="1053044" y="182455"/>
                  </a:lnTo>
                  <a:lnTo>
                    <a:pt x="1316305" y="196490"/>
                  </a:lnTo>
                  <a:lnTo>
                    <a:pt x="1579566" y="210525"/>
                  </a:lnTo>
                  <a:lnTo>
                    <a:pt x="1842828" y="168420"/>
                  </a:lnTo>
                </a:path>
              </a:pathLst>
            </a:custGeom>
            <a:ln w="35231" cap="flat">
              <a:solidFill>
                <a:srgbClr val="BEBEBE">
                  <a:alpha val="69803"/>
                </a:srgbClr>
              </a:solidFill>
              <a:prstDash val="solid"/>
              <a:round/>
            </a:ln>
          </p:spPr>
          <p:txBody>
            <a:bodyPr/>
            <a:lstStyle/>
            <a:p>
              <a:endParaRPr/>
            </a:p>
          </p:txBody>
        </p:sp>
        <p:sp>
          <p:nvSpPr>
            <p:cNvPr id="371" name="pl371"/>
            <p:cNvSpPr/>
            <p:nvPr/>
          </p:nvSpPr>
          <p:spPr>
            <a:xfrm>
              <a:off x="7139441" y="1540340"/>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372" name="pl372"/>
            <p:cNvSpPr/>
            <p:nvPr/>
          </p:nvSpPr>
          <p:spPr>
            <a:xfrm>
              <a:off x="7139441" y="1329815"/>
              <a:ext cx="1842828" cy="210525"/>
            </a:xfrm>
            <a:custGeom>
              <a:avLst/>
              <a:gdLst/>
              <a:ahLst/>
              <a:cxnLst/>
              <a:rect l="0" t="0" r="0" b="0"/>
              <a:pathLst>
                <a:path w="1842828" h="210525">
                  <a:moveTo>
                    <a:pt x="0" y="0"/>
                  </a:moveTo>
                  <a:lnTo>
                    <a:pt x="263261" y="28070"/>
                  </a:lnTo>
                  <a:lnTo>
                    <a:pt x="526522" y="126315"/>
                  </a:lnTo>
                  <a:lnTo>
                    <a:pt x="789783" y="154385"/>
                  </a:lnTo>
                  <a:lnTo>
                    <a:pt x="1053044" y="182455"/>
                  </a:lnTo>
                  <a:lnTo>
                    <a:pt x="1316305" y="196490"/>
                  </a:lnTo>
                  <a:lnTo>
                    <a:pt x="1579566" y="210525"/>
                  </a:lnTo>
                  <a:lnTo>
                    <a:pt x="1842828" y="168420"/>
                  </a:lnTo>
                </a:path>
              </a:pathLst>
            </a:custGeom>
            <a:ln w="40651" cap="flat">
              <a:solidFill>
                <a:srgbClr val="000000">
                  <a:alpha val="100000"/>
                </a:srgbClr>
              </a:solidFill>
              <a:prstDash val="solid"/>
              <a:round/>
            </a:ln>
          </p:spPr>
          <p:txBody>
            <a:bodyPr/>
            <a:lstStyle/>
            <a:p>
              <a:endParaRPr/>
            </a:p>
          </p:txBody>
        </p:sp>
        <p:sp>
          <p:nvSpPr>
            <p:cNvPr id="373" name="pl373"/>
            <p:cNvSpPr/>
            <p:nvPr/>
          </p:nvSpPr>
          <p:spPr>
            <a:xfrm>
              <a:off x="7139441" y="1329815"/>
              <a:ext cx="1842828" cy="210525"/>
            </a:xfrm>
            <a:custGeom>
              <a:avLst/>
              <a:gdLst/>
              <a:ahLst/>
              <a:cxnLst/>
              <a:rect l="0" t="0" r="0" b="0"/>
              <a:pathLst>
                <a:path w="1842828" h="210525">
                  <a:moveTo>
                    <a:pt x="0" y="0"/>
                  </a:moveTo>
                  <a:lnTo>
                    <a:pt x="263261" y="28070"/>
                  </a:lnTo>
                  <a:lnTo>
                    <a:pt x="526522" y="126315"/>
                  </a:lnTo>
                  <a:lnTo>
                    <a:pt x="789783" y="154385"/>
                  </a:lnTo>
                  <a:lnTo>
                    <a:pt x="1053044" y="182455"/>
                  </a:lnTo>
                  <a:lnTo>
                    <a:pt x="1316305" y="196490"/>
                  </a:lnTo>
                  <a:lnTo>
                    <a:pt x="1579566" y="210525"/>
                  </a:lnTo>
                  <a:lnTo>
                    <a:pt x="1842828" y="168420"/>
                  </a:lnTo>
                </a:path>
              </a:pathLst>
            </a:custGeom>
            <a:ln w="35231" cap="flat">
              <a:solidFill>
                <a:srgbClr val="1CABE2">
                  <a:alpha val="100000"/>
                </a:srgbClr>
              </a:solidFill>
              <a:prstDash val="solid"/>
              <a:round/>
            </a:ln>
          </p:spPr>
          <p:txBody>
            <a:bodyPr/>
            <a:lstStyle/>
            <a:p>
              <a:endParaRPr/>
            </a:p>
          </p:txBody>
        </p:sp>
        <p:sp>
          <p:nvSpPr>
            <p:cNvPr id="374" name="tx374"/>
            <p:cNvSpPr/>
            <p:nvPr/>
          </p:nvSpPr>
          <p:spPr>
            <a:xfrm>
              <a:off x="7079151" y="1149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75" name="tx375"/>
            <p:cNvSpPr/>
            <p:nvPr/>
          </p:nvSpPr>
          <p:spPr>
            <a:xfrm>
              <a:off x="7342412" y="11777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7605674" y="1276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7" name="tx377"/>
            <p:cNvSpPr/>
            <p:nvPr/>
          </p:nvSpPr>
          <p:spPr>
            <a:xfrm>
              <a:off x="7868935" y="13040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8132196" y="1332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9" name="tx379"/>
            <p:cNvSpPr/>
            <p:nvPr/>
          </p:nvSpPr>
          <p:spPr>
            <a:xfrm>
              <a:off x="8395457" y="13461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80" name="tx380"/>
            <p:cNvSpPr/>
            <p:nvPr/>
          </p:nvSpPr>
          <p:spPr>
            <a:xfrm>
              <a:off x="8658718" y="13602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81" name="tx381"/>
            <p:cNvSpPr/>
            <p:nvPr/>
          </p:nvSpPr>
          <p:spPr>
            <a:xfrm>
              <a:off x="8921979" y="13181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82" name="rc382"/>
            <p:cNvSpPr/>
            <p:nvPr/>
          </p:nvSpPr>
          <p:spPr>
            <a:xfrm>
              <a:off x="7047300" y="2209351"/>
              <a:ext cx="2027110" cy="1049819"/>
            </a:xfrm>
            <a:prstGeom prst="rect">
              <a:avLst/>
            </a:prstGeom>
            <a:solidFill>
              <a:srgbClr val="EBEBEB">
                <a:alpha val="100000"/>
              </a:srgbClr>
            </a:solidFill>
          </p:spPr>
          <p:txBody>
            <a:bodyPr/>
            <a:lstStyle/>
            <a:p>
              <a:endParaRPr/>
            </a:p>
          </p:txBody>
        </p:sp>
        <p:sp>
          <p:nvSpPr>
            <p:cNvPr id="383" name="pl383"/>
            <p:cNvSpPr/>
            <p:nvPr/>
          </p:nvSpPr>
          <p:spPr>
            <a:xfrm>
              <a:off x="7047300" y="313425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84" name="pl384"/>
            <p:cNvSpPr/>
            <p:nvPr/>
          </p:nvSpPr>
          <p:spPr>
            <a:xfrm>
              <a:off x="7047300" y="2783384"/>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85" name="pl385"/>
            <p:cNvSpPr/>
            <p:nvPr/>
          </p:nvSpPr>
          <p:spPr>
            <a:xfrm>
              <a:off x="7047300" y="243250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86" name="pl386"/>
            <p:cNvSpPr/>
            <p:nvPr/>
          </p:nvSpPr>
          <p:spPr>
            <a:xfrm>
              <a:off x="7047300" y="225707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87" name="pl387"/>
            <p:cNvSpPr/>
            <p:nvPr/>
          </p:nvSpPr>
          <p:spPr>
            <a:xfrm>
              <a:off x="7047300" y="2958822"/>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7047300" y="260794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7139441"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740270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766596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92922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819248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845574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8719008"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898226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7" name="pl397"/>
            <p:cNvSpPr/>
            <p:nvPr/>
          </p:nvSpPr>
          <p:spPr>
            <a:xfrm>
              <a:off x="7139441" y="2874611"/>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398" name="pl398"/>
            <p:cNvSpPr/>
            <p:nvPr/>
          </p:nvSpPr>
          <p:spPr>
            <a:xfrm>
              <a:off x="7139441" y="2678121"/>
              <a:ext cx="1842828" cy="84210"/>
            </a:xfrm>
            <a:custGeom>
              <a:avLst/>
              <a:gdLst/>
              <a:ahLst/>
              <a:cxnLst/>
              <a:rect l="0" t="0" r="0" b="0"/>
              <a:pathLst>
                <a:path w="1842828" h="84210">
                  <a:moveTo>
                    <a:pt x="0" y="0"/>
                  </a:moveTo>
                  <a:lnTo>
                    <a:pt x="263261" y="56140"/>
                  </a:lnTo>
                  <a:lnTo>
                    <a:pt x="526522" y="14035"/>
                  </a:lnTo>
                  <a:lnTo>
                    <a:pt x="789783" y="56140"/>
                  </a:lnTo>
                  <a:lnTo>
                    <a:pt x="1053044" y="28070"/>
                  </a:lnTo>
                  <a:lnTo>
                    <a:pt x="1316305" y="0"/>
                  </a:lnTo>
                  <a:lnTo>
                    <a:pt x="1579566" y="84210"/>
                  </a:lnTo>
                  <a:lnTo>
                    <a:pt x="1842828" y="70175"/>
                  </a:lnTo>
                </a:path>
              </a:pathLst>
            </a:custGeom>
            <a:ln w="40651" cap="flat">
              <a:solidFill>
                <a:srgbClr val="BEBEBE">
                  <a:alpha val="69803"/>
                </a:srgbClr>
              </a:solidFill>
              <a:prstDash val="solid"/>
              <a:round/>
            </a:ln>
          </p:spPr>
          <p:txBody>
            <a:bodyPr/>
            <a:lstStyle/>
            <a:p>
              <a:endParaRPr/>
            </a:p>
          </p:txBody>
        </p:sp>
        <p:sp>
          <p:nvSpPr>
            <p:cNvPr id="399" name="pl399"/>
            <p:cNvSpPr/>
            <p:nvPr/>
          </p:nvSpPr>
          <p:spPr>
            <a:xfrm>
              <a:off x="7139441" y="2678121"/>
              <a:ext cx="1842828" cy="84210"/>
            </a:xfrm>
            <a:custGeom>
              <a:avLst/>
              <a:gdLst/>
              <a:ahLst/>
              <a:cxnLst/>
              <a:rect l="0" t="0" r="0" b="0"/>
              <a:pathLst>
                <a:path w="1842828" h="84210">
                  <a:moveTo>
                    <a:pt x="0" y="0"/>
                  </a:moveTo>
                  <a:lnTo>
                    <a:pt x="263261" y="56140"/>
                  </a:lnTo>
                  <a:lnTo>
                    <a:pt x="526522" y="14035"/>
                  </a:lnTo>
                  <a:lnTo>
                    <a:pt x="789783" y="56140"/>
                  </a:lnTo>
                  <a:lnTo>
                    <a:pt x="1053044" y="28070"/>
                  </a:lnTo>
                  <a:lnTo>
                    <a:pt x="1316305" y="0"/>
                  </a:lnTo>
                  <a:lnTo>
                    <a:pt x="1579566" y="84210"/>
                  </a:lnTo>
                  <a:lnTo>
                    <a:pt x="1842828" y="70175"/>
                  </a:lnTo>
                </a:path>
              </a:pathLst>
            </a:custGeom>
            <a:ln w="35231" cap="flat">
              <a:solidFill>
                <a:srgbClr val="BEBEBE">
                  <a:alpha val="69803"/>
                </a:srgbClr>
              </a:solidFill>
              <a:prstDash val="solid"/>
              <a:round/>
            </a:ln>
          </p:spPr>
          <p:txBody>
            <a:bodyPr/>
            <a:lstStyle/>
            <a:p>
              <a:endParaRPr/>
            </a:p>
          </p:txBody>
        </p:sp>
        <p:sp>
          <p:nvSpPr>
            <p:cNvPr id="400" name="pl400"/>
            <p:cNvSpPr/>
            <p:nvPr/>
          </p:nvSpPr>
          <p:spPr>
            <a:xfrm>
              <a:off x="7139441" y="2874611"/>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401" name="pl401"/>
            <p:cNvSpPr/>
            <p:nvPr/>
          </p:nvSpPr>
          <p:spPr>
            <a:xfrm>
              <a:off x="7139441" y="2678121"/>
              <a:ext cx="1842828" cy="84210"/>
            </a:xfrm>
            <a:custGeom>
              <a:avLst/>
              <a:gdLst/>
              <a:ahLst/>
              <a:cxnLst/>
              <a:rect l="0" t="0" r="0" b="0"/>
              <a:pathLst>
                <a:path w="1842828" h="84210">
                  <a:moveTo>
                    <a:pt x="0" y="0"/>
                  </a:moveTo>
                  <a:lnTo>
                    <a:pt x="263261" y="56140"/>
                  </a:lnTo>
                  <a:lnTo>
                    <a:pt x="526522" y="14035"/>
                  </a:lnTo>
                  <a:lnTo>
                    <a:pt x="789783" y="56140"/>
                  </a:lnTo>
                  <a:lnTo>
                    <a:pt x="1053044" y="28070"/>
                  </a:lnTo>
                  <a:lnTo>
                    <a:pt x="1316305" y="0"/>
                  </a:lnTo>
                  <a:lnTo>
                    <a:pt x="1579566" y="84210"/>
                  </a:lnTo>
                  <a:lnTo>
                    <a:pt x="1842828" y="70175"/>
                  </a:lnTo>
                </a:path>
              </a:pathLst>
            </a:custGeom>
            <a:ln w="40651" cap="flat">
              <a:solidFill>
                <a:srgbClr val="000000">
                  <a:alpha val="100000"/>
                </a:srgbClr>
              </a:solidFill>
              <a:prstDash val="solid"/>
              <a:round/>
            </a:ln>
          </p:spPr>
          <p:txBody>
            <a:bodyPr/>
            <a:lstStyle/>
            <a:p>
              <a:endParaRPr/>
            </a:p>
          </p:txBody>
        </p:sp>
        <p:sp>
          <p:nvSpPr>
            <p:cNvPr id="402" name="pl402"/>
            <p:cNvSpPr/>
            <p:nvPr/>
          </p:nvSpPr>
          <p:spPr>
            <a:xfrm>
              <a:off x="7139441" y="2678121"/>
              <a:ext cx="1842828" cy="84210"/>
            </a:xfrm>
            <a:custGeom>
              <a:avLst/>
              <a:gdLst/>
              <a:ahLst/>
              <a:cxnLst/>
              <a:rect l="0" t="0" r="0" b="0"/>
              <a:pathLst>
                <a:path w="1842828" h="84210">
                  <a:moveTo>
                    <a:pt x="0" y="0"/>
                  </a:moveTo>
                  <a:lnTo>
                    <a:pt x="263261" y="56140"/>
                  </a:lnTo>
                  <a:lnTo>
                    <a:pt x="526522" y="14035"/>
                  </a:lnTo>
                  <a:lnTo>
                    <a:pt x="789783" y="56140"/>
                  </a:lnTo>
                  <a:lnTo>
                    <a:pt x="1053044" y="28070"/>
                  </a:lnTo>
                  <a:lnTo>
                    <a:pt x="1316305" y="0"/>
                  </a:lnTo>
                  <a:lnTo>
                    <a:pt x="1579566" y="84210"/>
                  </a:lnTo>
                  <a:lnTo>
                    <a:pt x="1842828" y="70175"/>
                  </a:lnTo>
                </a:path>
              </a:pathLst>
            </a:custGeom>
            <a:ln w="35231" cap="flat">
              <a:solidFill>
                <a:srgbClr val="1CABE2">
                  <a:alpha val="100000"/>
                </a:srgbClr>
              </a:solidFill>
              <a:prstDash val="solid"/>
              <a:round/>
            </a:ln>
          </p:spPr>
          <p:txBody>
            <a:bodyPr/>
            <a:lstStyle/>
            <a:p>
              <a:endParaRPr/>
            </a:p>
          </p:txBody>
        </p:sp>
        <p:sp>
          <p:nvSpPr>
            <p:cNvPr id="403" name="tx403"/>
            <p:cNvSpPr/>
            <p:nvPr/>
          </p:nvSpPr>
          <p:spPr>
            <a:xfrm>
              <a:off x="7079151" y="24980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04" name="tx404"/>
            <p:cNvSpPr/>
            <p:nvPr/>
          </p:nvSpPr>
          <p:spPr>
            <a:xfrm>
              <a:off x="7342412" y="2554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05" name="tx405"/>
            <p:cNvSpPr/>
            <p:nvPr/>
          </p:nvSpPr>
          <p:spPr>
            <a:xfrm>
              <a:off x="7605674" y="2512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7868935" y="2554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07" name="tx407"/>
            <p:cNvSpPr/>
            <p:nvPr/>
          </p:nvSpPr>
          <p:spPr>
            <a:xfrm>
              <a:off x="8132196" y="25260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08" name="tx408"/>
            <p:cNvSpPr/>
            <p:nvPr/>
          </p:nvSpPr>
          <p:spPr>
            <a:xfrm>
              <a:off x="8395457" y="24980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8658718" y="25822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10" name="tx410"/>
            <p:cNvSpPr/>
            <p:nvPr/>
          </p:nvSpPr>
          <p:spPr>
            <a:xfrm>
              <a:off x="8921979" y="25681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11" name="rc411"/>
            <p:cNvSpPr/>
            <p:nvPr/>
          </p:nvSpPr>
          <p:spPr>
            <a:xfrm>
              <a:off x="7047300" y="3543623"/>
              <a:ext cx="2027110" cy="1049819"/>
            </a:xfrm>
            <a:prstGeom prst="rect">
              <a:avLst/>
            </a:prstGeom>
            <a:solidFill>
              <a:srgbClr val="EBEBEB">
                <a:alpha val="100000"/>
              </a:srgbClr>
            </a:solidFill>
          </p:spPr>
          <p:txBody>
            <a:bodyPr/>
            <a:lstStyle/>
            <a:p>
              <a:endParaRPr/>
            </a:p>
          </p:txBody>
        </p:sp>
        <p:sp>
          <p:nvSpPr>
            <p:cNvPr id="412" name="pl412"/>
            <p:cNvSpPr/>
            <p:nvPr/>
          </p:nvSpPr>
          <p:spPr>
            <a:xfrm>
              <a:off x="7047300" y="446853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7047300" y="4117655"/>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7047300" y="376677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415" name="pl415"/>
            <p:cNvSpPr/>
            <p:nvPr/>
          </p:nvSpPr>
          <p:spPr>
            <a:xfrm>
              <a:off x="7047300" y="359134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416" name="pl416"/>
            <p:cNvSpPr/>
            <p:nvPr/>
          </p:nvSpPr>
          <p:spPr>
            <a:xfrm>
              <a:off x="7047300" y="429309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7047300" y="3942217"/>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7139441"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740270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766596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792922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819248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845574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8719008"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898226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6" name="pl426"/>
            <p:cNvSpPr/>
            <p:nvPr/>
          </p:nvSpPr>
          <p:spPr>
            <a:xfrm>
              <a:off x="7139441" y="4208883"/>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BEBEBE">
                  <a:alpha val="69803"/>
                </a:srgbClr>
              </a:solidFill>
              <a:prstDash val="solid"/>
              <a:round/>
            </a:ln>
          </p:spPr>
          <p:txBody>
            <a:bodyPr/>
            <a:lstStyle/>
            <a:p>
              <a:endParaRPr/>
            </a:p>
          </p:txBody>
        </p:sp>
        <p:sp>
          <p:nvSpPr>
            <p:cNvPr id="427" name="pl427"/>
            <p:cNvSpPr/>
            <p:nvPr/>
          </p:nvSpPr>
          <p:spPr>
            <a:xfrm>
              <a:off x="7139441" y="4335198"/>
              <a:ext cx="1842828" cy="210525"/>
            </a:xfrm>
            <a:custGeom>
              <a:avLst/>
              <a:gdLst/>
              <a:ahLst/>
              <a:cxnLst/>
              <a:rect l="0" t="0" r="0" b="0"/>
              <a:pathLst>
                <a:path w="1842828" h="210525">
                  <a:moveTo>
                    <a:pt x="0" y="42105"/>
                  </a:moveTo>
                  <a:lnTo>
                    <a:pt x="263261" y="0"/>
                  </a:lnTo>
                  <a:lnTo>
                    <a:pt x="526522" y="28070"/>
                  </a:lnTo>
                  <a:lnTo>
                    <a:pt x="789783" y="210525"/>
                  </a:lnTo>
                  <a:lnTo>
                    <a:pt x="1053044" y="126315"/>
                  </a:lnTo>
                  <a:lnTo>
                    <a:pt x="1316305" y="14035"/>
                  </a:lnTo>
                  <a:lnTo>
                    <a:pt x="1579566" y="14035"/>
                  </a:lnTo>
                  <a:lnTo>
                    <a:pt x="1842828" y="28070"/>
                  </a:lnTo>
                </a:path>
              </a:pathLst>
            </a:custGeom>
            <a:ln w="40651" cap="flat">
              <a:solidFill>
                <a:srgbClr val="BEBEBE">
                  <a:alpha val="69803"/>
                </a:srgbClr>
              </a:solidFill>
              <a:prstDash val="solid"/>
              <a:round/>
            </a:ln>
          </p:spPr>
          <p:txBody>
            <a:bodyPr/>
            <a:lstStyle/>
            <a:p>
              <a:endParaRPr/>
            </a:p>
          </p:txBody>
        </p:sp>
        <p:sp>
          <p:nvSpPr>
            <p:cNvPr id="428" name="pl428"/>
            <p:cNvSpPr/>
            <p:nvPr/>
          </p:nvSpPr>
          <p:spPr>
            <a:xfrm>
              <a:off x="7139441" y="4335198"/>
              <a:ext cx="1842828" cy="210525"/>
            </a:xfrm>
            <a:custGeom>
              <a:avLst/>
              <a:gdLst/>
              <a:ahLst/>
              <a:cxnLst/>
              <a:rect l="0" t="0" r="0" b="0"/>
              <a:pathLst>
                <a:path w="1842828" h="210525">
                  <a:moveTo>
                    <a:pt x="0" y="42105"/>
                  </a:moveTo>
                  <a:lnTo>
                    <a:pt x="263261" y="0"/>
                  </a:lnTo>
                  <a:lnTo>
                    <a:pt x="526522" y="28070"/>
                  </a:lnTo>
                  <a:lnTo>
                    <a:pt x="789783" y="210525"/>
                  </a:lnTo>
                  <a:lnTo>
                    <a:pt x="1053044" y="126315"/>
                  </a:lnTo>
                  <a:lnTo>
                    <a:pt x="1316305" y="14035"/>
                  </a:lnTo>
                  <a:lnTo>
                    <a:pt x="1579566" y="14035"/>
                  </a:lnTo>
                  <a:lnTo>
                    <a:pt x="1842828" y="28070"/>
                  </a:lnTo>
                </a:path>
              </a:pathLst>
            </a:custGeom>
            <a:ln w="35231" cap="flat">
              <a:solidFill>
                <a:srgbClr val="BEBEBE">
                  <a:alpha val="69803"/>
                </a:srgbClr>
              </a:solidFill>
              <a:prstDash val="solid"/>
              <a:round/>
            </a:ln>
          </p:spPr>
          <p:txBody>
            <a:bodyPr/>
            <a:lstStyle/>
            <a:p>
              <a:endParaRPr/>
            </a:p>
          </p:txBody>
        </p:sp>
        <p:sp>
          <p:nvSpPr>
            <p:cNvPr id="429" name="pl429"/>
            <p:cNvSpPr/>
            <p:nvPr/>
          </p:nvSpPr>
          <p:spPr>
            <a:xfrm>
              <a:off x="7139441" y="4208883"/>
              <a:ext cx="1842828" cy="126315"/>
            </a:xfrm>
            <a:custGeom>
              <a:avLst/>
              <a:gdLst/>
              <a:ahLst/>
              <a:cxnLst/>
              <a:rect l="0" t="0" r="0" b="0"/>
              <a:pathLst>
                <a:path w="1842828" h="126315">
                  <a:moveTo>
                    <a:pt x="0" y="28070"/>
                  </a:moveTo>
                  <a:lnTo>
                    <a:pt x="263261" y="14035"/>
                  </a:lnTo>
                  <a:lnTo>
                    <a:pt x="526522" y="42105"/>
                  </a:lnTo>
                  <a:lnTo>
                    <a:pt x="789783" y="126315"/>
                  </a:lnTo>
                  <a:lnTo>
                    <a:pt x="1053044" y="70175"/>
                  </a:lnTo>
                  <a:lnTo>
                    <a:pt x="1316305" y="14035"/>
                  </a:lnTo>
                  <a:lnTo>
                    <a:pt x="1579566" y="0"/>
                  </a:lnTo>
                  <a:lnTo>
                    <a:pt x="1842828" y="14035"/>
                  </a:lnTo>
                </a:path>
              </a:pathLst>
            </a:custGeom>
            <a:ln w="20325" cap="flat">
              <a:solidFill>
                <a:srgbClr val="6B6B6B">
                  <a:alpha val="100000"/>
                </a:srgbClr>
              </a:solidFill>
              <a:prstDash val="solid"/>
              <a:round/>
            </a:ln>
          </p:spPr>
          <p:txBody>
            <a:bodyPr/>
            <a:lstStyle/>
            <a:p>
              <a:endParaRPr/>
            </a:p>
          </p:txBody>
        </p:sp>
        <p:sp>
          <p:nvSpPr>
            <p:cNvPr id="430" name="pl430"/>
            <p:cNvSpPr/>
            <p:nvPr/>
          </p:nvSpPr>
          <p:spPr>
            <a:xfrm>
              <a:off x="7139441" y="4335198"/>
              <a:ext cx="1842828" cy="210525"/>
            </a:xfrm>
            <a:custGeom>
              <a:avLst/>
              <a:gdLst/>
              <a:ahLst/>
              <a:cxnLst/>
              <a:rect l="0" t="0" r="0" b="0"/>
              <a:pathLst>
                <a:path w="1842828" h="210525">
                  <a:moveTo>
                    <a:pt x="0" y="42105"/>
                  </a:moveTo>
                  <a:lnTo>
                    <a:pt x="263261" y="0"/>
                  </a:lnTo>
                  <a:lnTo>
                    <a:pt x="526522" y="28070"/>
                  </a:lnTo>
                  <a:lnTo>
                    <a:pt x="789783" y="210525"/>
                  </a:lnTo>
                  <a:lnTo>
                    <a:pt x="1053044" y="126315"/>
                  </a:lnTo>
                  <a:lnTo>
                    <a:pt x="1316305" y="14035"/>
                  </a:lnTo>
                  <a:lnTo>
                    <a:pt x="1579566" y="14035"/>
                  </a:lnTo>
                  <a:lnTo>
                    <a:pt x="1842828" y="28070"/>
                  </a:lnTo>
                </a:path>
              </a:pathLst>
            </a:custGeom>
            <a:ln w="40651" cap="flat">
              <a:solidFill>
                <a:srgbClr val="000000">
                  <a:alpha val="100000"/>
                </a:srgbClr>
              </a:solidFill>
              <a:prstDash val="solid"/>
              <a:round/>
            </a:ln>
          </p:spPr>
          <p:txBody>
            <a:bodyPr/>
            <a:lstStyle/>
            <a:p>
              <a:endParaRPr/>
            </a:p>
          </p:txBody>
        </p:sp>
        <p:sp>
          <p:nvSpPr>
            <p:cNvPr id="431" name="pl431"/>
            <p:cNvSpPr/>
            <p:nvPr/>
          </p:nvSpPr>
          <p:spPr>
            <a:xfrm>
              <a:off x="7139441" y="4335198"/>
              <a:ext cx="1842828" cy="210525"/>
            </a:xfrm>
            <a:custGeom>
              <a:avLst/>
              <a:gdLst/>
              <a:ahLst/>
              <a:cxnLst/>
              <a:rect l="0" t="0" r="0" b="0"/>
              <a:pathLst>
                <a:path w="1842828" h="210525">
                  <a:moveTo>
                    <a:pt x="0" y="42105"/>
                  </a:moveTo>
                  <a:lnTo>
                    <a:pt x="263261" y="0"/>
                  </a:lnTo>
                  <a:lnTo>
                    <a:pt x="526522" y="28070"/>
                  </a:lnTo>
                  <a:lnTo>
                    <a:pt x="789783" y="210525"/>
                  </a:lnTo>
                  <a:lnTo>
                    <a:pt x="1053044" y="126315"/>
                  </a:lnTo>
                  <a:lnTo>
                    <a:pt x="1316305" y="14035"/>
                  </a:lnTo>
                  <a:lnTo>
                    <a:pt x="1579566" y="14035"/>
                  </a:lnTo>
                  <a:lnTo>
                    <a:pt x="1842828" y="28070"/>
                  </a:lnTo>
                </a:path>
              </a:pathLst>
            </a:custGeom>
            <a:ln w="35231" cap="flat">
              <a:solidFill>
                <a:srgbClr val="1CABE2">
                  <a:alpha val="100000"/>
                </a:srgbClr>
              </a:solidFill>
              <a:prstDash val="solid"/>
              <a:round/>
            </a:ln>
          </p:spPr>
          <p:txBody>
            <a:bodyPr/>
            <a:lstStyle/>
            <a:p>
              <a:endParaRPr/>
            </a:p>
          </p:txBody>
        </p:sp>
        <p:sp>
          <p:nvSpPr>
            <p:cNvPr id="432" name="tx432"/>
            <p:cNvSpPr/>
            <p:nvPr/>
          </p:nvSpPr>
          <p:spPr>
            <a:xfrm>
              <a:off x="7079151" y="4197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33" name="tx433"/>
            <p:cNvSpPr/>
            <p:nvPr/>
          </p:nvSpPr>
          <p:spPr>
            <a:xfrm>
              <a:off x="7342412" y="41564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34" name="tx434"/>
            <p:cNvSpPr/>
            <p:nvPr/>
          </p:nvSpPr>
          <p:spPr>
            <a:xfrm>
              <a:off x="7605674" y="41831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5" name="tx435"/>
            <p:cNvSpPr/>
            <p:nvPr/>
          </p:nvSpPr>
          <p:spPr>
            <a:xfrm>
              <a:off x="7868935" y="43669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436" name="tx436"/>
            <p:cNvSpPr/>
            <p:nvPr/>
          </p:nvSpPr>
          <p:spPr>
            <a:xfrm>
              <a:off x="8132196" y="42813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37" name="tx437"/>
            <p:cNvSpPr/>
            <p:nvPr/>
          </p:nvSpPr>
          <p:spPr>
            <a:xfrm>
              <a:off x="8395457" y="41704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38" name="tx438"/>
            <p:cNvSpPr/>
            <p:nvPr/>
          </p:nvSpPr>
          <p:spPr>
            <a:xfrm>
              <a:off x="8658718" y="41704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39" name="tx439"/>
            <p:cNvSpPr/>
            <p:nvPr/>
          </p:nvSpPr>
          <p:spPr>
            <a:xfrm>
              <a:off x="8921979" y="41831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40" name="tx440"/>
            <p:cNvSpPr/>
            <p:nvPr/>
          </p:nvSpPr>
          <p:spPr>
            <a:xfrm>
              <a:off x="1565680" y="4705579"/>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441" name="tx441"/>
            <p:cNvSpPr/>
            <p:nvPr/>
          </p:nvSpPr>
          <p:spPr>
            <a:xfrm>
              <a:off x="3547482" y="4727734"/>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442" name="tx442"/>
            <p:cNvSpPr/>
            <p:nvPr/>
          </p:nvSpPr>
          <p:spPr>
            <a:xfrm>
              <a:off x="5836788" y="4706943"/>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443" name="tx443"/>
            <p:cNvSpPr/>
            <p:nvPr/>
          </p:nvSpPr>
          <p:spPr>
            <a:xfrm>
              <a:off x="1603006" y="3394445"/>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444" name="tx444"/>
            <p:cNvSpPr/>
            <p:nvPr/>
          </p:nvSpPr>
          <p:spPr>
            <a:xfrm>
              <a:off x="3764999" y="3394882"/>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445" name="tx445"/>
            <p:cNvSpPr/>
            <p:nvPr/>
          </p:nvSpPr>
          <p:spPr>
            <a:xfrm>
              <a:off x="5830622" y="337267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446" name="tx446"/>
            <p:cNvSpPr/>
            <p:nvPr/>
          </p:nvSpPr>
          <p:spPr>
            <a:xfrm>
              <a:off x="7883829" y="3372235"/>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447" name="tx447"/>
            <p:cNvSpPr/>
            <p:nvPr/>
          </p:nvSpPr>
          <p:spPr>
            <a:xfrm>
              <a:off x="1575093" y="205919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448" name="tx448"/>
            <p:cNvSpPr/>
            <p:nvPr/>
          </p:nvSpPr>
          <p:spPr>
            <a:xfrm>
              <a:off x="3699679" y="205919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449" name="tx449"/>
            <p:cNvSpPr/>
            <p:nvPr/>
          </p:nvSpPr>
          <p:spPr>
            <a:xfrm>
              <a:off x="5783964" y="205919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450" name="tx450"/>
            <p:cNvSpPr/>
            <p:nvPr/>
          </p:nvSpPr>
          <p:spPr>
            <a:xfrm>
              <a:off x="7694334" y="205919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451" name="tx451"/>
            <p:cNvSpPr/>
            <p:nvPr/>
          </p:nvSpPr>
          <p:spPr>
            <a:xfrm>
              <a:off x="1627836"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452" name="tx452"/>
            <p:cNvSpPr/>
            <p:nvPr/>
          </p:nvSpPr>
          <p:spPr>
            <a:xfrm>
              <a:off x="3538232"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453" name="tx453"/>
            <p:cNvSpPr/>
            <p:nvPr/>
          </p:nvSpPr>
          <p:spPr>
            <a:xfrm>
              <a:off x="5665928"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454" name="tx454"/>
            <p:cNvSpPr/>
            <p:nvPr/>
          </p:nvSpPr>
          <p:spPr>
            <a:xfrm>
              <a:off x="7748904"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455" name="pl455"/>
            <p:cNvSpPr/>
            <p:nvPr/>
          </p:nvSpPr>
          <p:spPr>
            <a:xfrm>
              <a:off x="84934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6" name="pl456"/>
            <p:cNvSpPr/>
            <p:nvPr/>
          </p:nvSpPr>
          <p:spPr>
            <a:xfrm>
              <a:off x="11126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7" name="pl457"/>
            <p:cNvSpPr/>
            <p:nvPr/>
          </p:nvSpPr>
          <p:spPr>
            <a:xfrm>
              <a:off x="13758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8" name="pl458"/>
            <p:cNvSpPr/>
            <p:nvPr/>
          </p:nvSpPr>
          <p:spPr>
            <a:xfrm>
              <a:off x="163912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9" name="pl459"/>
            <p:cNvSpPr/>
            <p:nvPr/>
          </p:nvSpPr>
          <p:spPr>
            <a:xfrm>
              <a:off x="19023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0" name="pl460"/>
            <p:cNvSpPr/>
            <p:nvPr/>
          </p:nvSpPr>
          <p:spPr>
            <a:xfrm>
              <a:off x="2165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1" name="pl461"/>
            <p:cNvSpPr/>
            <p:nvPr/>
          </p:nvSpPr>
          <p:spPr>
            <a:xfrm>
              <a:off x="2428908"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2" name="pl462"/>
            <p:cNvSpPr/>
            <p:nvPr/>
          </p:nvSpPr>
          <p:spPr>
            <a:xfrm>
              <a:off x="2692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3" name="tx463"/>
            <p:cNvSpPr/>
            <p:nvPr/>
          </p:nvSpPr>
          <p:spPr>
            <a:xfrm rot="-5400000">
              <a:off x="72418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64" name="tx464"/>
            <p:cNvSpPr/>
            <p:nvPr/>
          </p:nvSpPr>
          <p:spPr>
            <a:xfrm rot="-5400000">
              <a:off x="9874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65" name="tx465"/>
            <p:cNvSpPr/>
            <p:nvPr/>
          </p:nvSpPr>
          <p:spPr>
            <a:xfrm rot="-5400000">
              <a:off x="12507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66" name="tx466"/>
            <p:cNvSpPr/>
            <p:nvPr/>
          </p:nvSpPr>
          <p:spPr>
            <a:xfrm rot="-5400000">
              <a:off x="151396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67" name="tx467"/>
            <p:cNvSpPr/>
            <p:nvPr/>
          </p:nvSpPr>
          <p:spPr>
            <a:xfrm rot="-5400000">
              <a:off x="17772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68" name="tx468"/>
            <p:cNvSpPr/>
            <p:nvPr/>
          </p:nvSpPr>
          <p:spPr>
            <a:xfrm rot="-5400000">
              <a:off x="2040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69" name="tx469"/>
            <p:cNvSpPr/>
            <p:nvPr/>
          </p:nvSpPr>
          <p:spPr>
            <a:xfrm rot="-5400000">
              <a:off x="2303751"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70" name="tx470"/>
            <p:cNvSpPr/>
            <p:nvPr/>
          </p:nvSpPr>
          <p:spPr>
            <a:xfrm rot="-5400000">
              <a:off x="2567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71" name="pl471"/>
            <p:cNvSpPr/>
            <p:nvPr/>
          </p:nvSpPr>
          <p:spPr>
            <a:xfrm>
              <a:off x="294604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2" name="pl472"/>
            <p:cNvSpPr/>
            <p:nvPr/>
          </p:nvSpPr>
          <p:spPr>
            <a:xfrm>
              <a:off x="32093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3" name="pl473"/>
            <p:cNvSpPr/>
            <p:nvPr/>
          </p:nvSpPr>
          <p:spPr>
            <a:xfrm>
              <a:off x="34725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4" name="pl474"/>
            <p:cNvSpPr/>
            <p:nvPr/>
          </p:nvSpPr>
          <p:spPr>
            <a:xfrm>
              <a:off x="373582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5" name="pl475"/>
            <p:cNvSpPr/>
            <p:nvPr/>
          </p:nvSpPr>
          <p:spPr>
            <a:xfrm>
              <a:off x="39990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6" name="pl476"/>
            <p:cNvSpPr/>
            <p:nvPr/>
          </p:nvSpPr>
          <p:spPr>
            <a:xfrm>
              <a:off x="42623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7" name="pl477"/>
            <p:cNvSpPr/>
            <p:nvPr/>
          </p:nvSpPr>
          <p:spPr>
            <a:xfrm>
              <a:off x="4525608"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8" name="pl478"/>
            <p:cNvSpPr/>
            <p:nvPr/>
          </p:nvSpPr>
          <p:spPr>
            <a:xfrm>
              <a:off x="47888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9" name="tx479"/>
            <p:cNvSpPr/>
            <p:nvPr/>
          </p:nvSpPr>
          <p:spPr>
            <a:xfrm rot="-5400000">
              <a:off x="282088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80" name="tx480"/>
            <p:cNvSpPr/>
            <p:nvPr/>
          </p:nvSpPr>
          <p:spPr>
            <a:xfrm rot="-5400000">
              <a:off x="30841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81" name="tx481"/>
            <p:cNvSpPr/>
            <p:nvPr/>
          </p:nvSpPr>
          <p:spPr>
            <a:xfrm rot="-5400000">
              <a:off x="33474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82" name="tx482"/>
            <p:cNvSpPr/>
            <p:nvPr/>
          </p:nvSpPr>
          <p:spPr>
            <a:xfrm rot="-5400000">
              <a:off x="361066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83" name="tx483"/>
            <p:cNvSpPr/>
            <p:nvPr/>
          </p:nvSpPr>
          <p:spPr>
            <a:xfrm rot="-5400000">
              <a:off x="38739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84" name="tx484"/>
            <p:cNvSpPr/>
            <p:nvPr/>
          </p:nvSpPr>
          <p:spPr>
            <a:xfrm rot="-5400000">
              <a:off x="41371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85" name="tx485"/>
            <p:cNvSpPr/>
            <p:nvPr/>
          </p:nvSpPr>
          <p:spPr>
            <a:xfrm rot="-5400000">
              <a:off x="4400451"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86" name="tx486"/>
            <p:cNvSpPr/>
            <p:nvPr/>
          </p:nvSpPr>
          <p:spPr>
            <a:xfrm rot="-5400000">
              <a:off x="46637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87" name="pl487"/>
            <p:cNvSpPr/>
            <p:nvPr/>
          </p:nvSpPr>
          <p:spPr>
            <a:xfrm>
              <a:off x="504274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8" name="pl488"/>
            <p:cNvSpPr/>
            <p:nvPr/>
          </p:nvSpPr>
          <p:spPr>
            <a:xfrm>
              <a:off x="53060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9" name="pl489"/>
            <p:cNvSpPr/>
            <p:nvPr/>
          </p:nvSpPr>
          <p:spPr>
            <a:xfrm>
              <a:off x="55692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0" name="pl490"/>
            <p:cNvSpPr/>
            <p:nvPr/>
          </p:nvSpPr>
          <p:spPr>
            <a:xfrm>
              <a:off x="583252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1" name="pl491"/>
            <p:cNvSpPr/>
            <p:nvPr/>
          </p:nvSpPr>
          <p:spPr>
            <a:xfrm>
              <a:off x="60957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2" name="pl492"/>
            <p:cNvSpPr/>
            <p:nvPr/>
          </p:nvSpPr>
          <p:spPr>
            <a:xfrm>
              <a:off x="63590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3" name="pl493"/>
            <p:cNvSpPr/>
            <p:nvPr/>
          </p:nvSpPr>
          <p:spPr>
            <a:xfrm>
              <a:off x="6622308"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4" name="pl494"/>
            <p:cNvSpPr/>
            <p:nvPr/>
          </p:nvSpPr>
          <p:spPr>
            <a:xfrm>
              <a:off x="68855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5" name="tx495"/>
            <p:cNvSpPr/>
            <p:nvPr/>
          </p:nvSpPr>
          <p:spPr>
            <a:xfrm rot="-5400000">
              <a:off x="491758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96" name="tx496"/>
            <p:cNvSpPr/>
            <p:nvPr/>
          </p:nvSpPr>
          <p:spPr>
            <a:xfrm rot="-5400000">
              <a:off x="51808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97" name="tx497"/>
            <p:cNvSpPr/>
            <p:nvPr/>
          </p:nvSpPr>
          <p:spPr>
            <a:xfrm rot="-5400000">
              <a:off x="54441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98" name="tx498"/>
            <p:cNvSpPr/>
            <p:nvPr/>
          </p:nvSpPr>
          <p:spPr>
            <a:xfrm rot="-5400000">
              <a:off x="570736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99" name="tx499"/>
            <p:cNvSpPr/>
            <p:nvPr/>
          </p:nvSpPr>
          <p:spPr>
            <a:xfrm rot="-5400000">
              <a:off x="59706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00" name="tx500"/>
            <p:cNvSpPr/>
            <p:nvPr/>
          </p:nvSpPr>
          <p:spPr>
            <a:xfrm rot="-5400000">
              <a:off x="62338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01" name="tx501"/>
            <p:cNvSpPr/>
            <p:nvPr/>
          </p:nvSpPr>
          <p:spPr>
            <a:xfrm rot="-5400000">
              <a:off x="6497151"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02" name="tx502"/>
            <p:cNvSpPr/>
            <p:nvPr/>
          </p:nvSpPr>
          <p:spPr>
            <a:xfrm rot="-5400000">
              <a:off x="67604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03" name="pl503"/>
            <p:cNvSpPr/>
            <p:nvPr/>
          </p:nvSpPr>
          <p:spPr>
            <a:xfrm>
              <a:off x="7139441"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4" name="pl504"/>
            <p:cNvSpPr/>
            <p:nvPr/>
          </p:nvSpPr>
          <p:spPr>
            <a:xfrm>
              <a:off x="7402702"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5" name="pl505"/>
            <p:cNvSpPr/>
            <p:nvPr/>
          </p:nvSpPr>
          <p:spPr>
            <a:xfrm>
              <a:off x="7665963"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6" name="pl506"/>
            <p:cNvSpPr/>
            <p:nvPr/>
          </p:nvSpPr>
          <p:spPr>
            <a:xfrm>
              <a:off x="7929224"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7" name="pl507"/>
            <p:cNvSpPr/>
            <p:nvPr/>
          </p:nvSpPr>
          <p:spPr>
            <a:xfrm>
              <a:off x="8192486"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8" name="pl508"/>
            <p:cNvSpPr/>
            <p:nvPr/>
          </p:nvSpPr>
          <p:spPr>
            <a:xfrm>
              <a:off x="8455747"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9" name="pl509"/>
            <p:cNvSpPr/>
            <p:nvPr/>
          </p:nvSpPr>
          <p:spPr>
            <a:xfrm>
              <a:off x="8719008"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10" name="pl510"/>
            <p:cNvSpPr/>
            <p:nvPr/>
          </p:nvSpPr>
          <p:spPr>
            <a:xfrm>
              <a:off x="8982269"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11" name="tx511"/>
            <p:cNvSpPr/>
            <p:nvPr/>
          </p:nvSpPr>
          <p:spPr>
            <a:xfrm rot="-5400000">
              <a:off x="7014284"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12" name="tx512"/>
            <p:cNvSpPr/>
            <p:nvPr/>
          </p:nvSpPr>
          <p:spPr>
            <a:xfrm rot="-5400000">
              <a:off x="7277545"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13" name="tx513"/>
            <p:cNvSpPr/>
            <p:nvPr/>
          </p:nvSpPr>
          <p:spPr>
            <a:xfrm rot="-5400000">
              <a:off x="7540806"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14" name="tx514"/>
            <p:cNvSpPr/>
            <p:nvPr/>
          </p:nvSpPr>
          <p:spPr>
            <a:xfrm rot="-5400000">
              <a:off x="7804067"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15" name="tx515"/>
            <p:cNvSpPr/>
            <p:nvPr/>
          </p:nvSpPr>
          <p:spPr>
            <a:xfrm rot="-5400000">
              <a:off x="8067329"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16" name="tx516"/>
            <p:cNvSpPr/>
            <p:nvPr/>
          </p:nvSpPr>
          <p:spPr>
            <a:xfrm rot="-5400000">
              <a:off x="8330562" y="473951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17" name="tx517"/>
            <p:cNvSpPr/>
            <p:nvPr/>
          </p:nvSpPr>
          <p:spPr>
            <a:xfrm rot="-5400000">
              <a:off x="8593851"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18" name="tx518"/>
            <p:cNvSpPr/>
            <p:nvPr/>
          </p:nvSpPr>
          <p:spPr>
            <a:xfrm rot="-5400000">
              <a:off x="8857112"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19" name="tx519"/>
            <p:cNvSpPr/>
            <p:nvPr/>
          </p:nvSpPr>
          <p:spPr>
            <a:xfrm>
              <a:off x="570259" y="15842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20" name="tx520"/>
            <p:cNvSpPr/>
            <p:nvPr/>
          </p:nvSpPr>
          <p:spPr>
            <a:xfrm>
              <a:off x="508103" y="123198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1" name="pl521"/>
            <p:cNvSpPr/>
            <p:nvPr/>
          </p:nvSpPr>
          <p:spPr>
            <a:xfrm>
              <a:off x="722405" y="162455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22" name="pl522"/>
            <p:cNvSpPr/>
            <p:nvPr/>
          </p:nvSpPr>
          <p:spPr>
            <a:xfrm>
              <a:off x="722405" y="12736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23" name="tx523"/>
            <p:cNvSpPr/>
            <p:nvPr/>
          </p:nvSpPr>
          <p:spPr>
            <a:xfrm>
              <a:off x="570259" y="291849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24" name="tx524"/>
            <p:cNvSpPr/>
            <p:nvPr/>
          </p:nvSpPr>
          <p:spPr>
            <a:xfrm>
              <a:off x="508103" y="256625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5" name="pl525"/>
            <p:cNvSpPr/>
            <p:nvPr/>
          </p:nvSpPr>
          <p:spPr>
            <a:xfrm>
              <a:off x="722405" y="295882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26" name="pl526"/>
            <p:cNvSpPr/>
            <p:nvPr/>
          </p:nvSpPr>
          <p:spPr>
            <a:xfrm>
              <a:off x="722405" y="260794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27" name="tx527"/>
            <p:cNvSpPr/>
            <p:nvPr/>
          </p:nvSpPr>
          <p:spPr>
            <a:xfrm>
              <a:off x="570259" y="425276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28" name="tx528"/>
            <p:cNvSpPr/>
            <p:nvPr/>
          </p:nvSpPr>
          <p:spPr>
            <a:xfrm>
              <a:off x="508103" y="390052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9" name="pl529"/>
            <p:cNvSpPr/>
            <p:nvPr/>
          </p:nvSpPr>
          <p:spPr>
            <a:xfrm>
              <a:off x="722405" y="429309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30" name="pl530"/>
            <p:cNvSpPr/>
            <p:nvPr/>
          </p:nvSpPr>
          <p:spPr>
            <a:xfrm>
              <a:off x="722405" y="394221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31" name="tx531"/>
            <p:cNvSpPr/>
            <p:nvPr/>
          </p:nvSpPr>
          <p:spPr>
            <a:xfrm>
              <a:off x="570259" y="558703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32" name="tx532"/>
            <p:cNvSpPr/>
            <p:nvPr/>
          </p:nvSpPr>
          <p:spPr>
            <a:xfrm>
              <a:off x="508103" y="523479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33" name="pl533"/>
            <p:cNvSpPr/>
            <p:nvPr/>
          </p:nvSpPr>
          <p:spPr>
            <a:xfrm>
              <a:off x="722405" y="562736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34" name="pl534"/>
            <p:cNvSpPr/>
            <p:nvPr/>
          </p:nvSpPr>
          <p:spPr>
            <a:xfrm>
              <a:off x="722405" y="527648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35" name="tx535"/>
            <p:cNvSpPr/>
            <p:nvPr/>
          </p:nvSpPr>
          <p:spPr>
            <a:xfrm rot="-5400000">
              <a:off x="-95211" y="333584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36" name="tx536"/>
            <p:cNvSpPr/>
            <p:nvPr/>
          </p:nvSpPr>
          <p:spPr>
            <a:xfrm>
              <a:off x="757200" y="398022"/>
              <a:ext cx="43607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 DTP1, par pays, Western Africa, 2018-2025</a:t>
              </a:r>
            </a:p>
          </p:txBody>
        </p:sp>
        <p:sp>
          <p:nvSpPr>
            <p:cNvPr id="537" name="tx537"/>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38" name="tx538"/>
            <p:cNvSpPr/>
            <p:nvPr/>
          </p:nvSpPr>
          <p:spPr>
            <a:xfrm>
              <a:off x="5278663" y="6568567"/>
              <a:ext cx="37957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la ligne gris foncé indique la couverture régionale à titre indicatif.</a:t>
              </a:r>
            </a:p>
          </p:txBody>
        </p:sp>
      </p:grpSp>
      <p:sp>
        <p:nvSpPr>
          <p:cNvPr id="5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le Ghana affichait le taux de couverture le plus élevé (99 %), tandis que le Nigeria enregistrait le taux le plus bas (70 %).
La couverture du DTP1 a augmenté dans 5 des 15 pays entre 2024 et 2025. La plus forte augmentation a été enregistrée en Côte d’Ivoire, avec 3 points de pourcentage, passant de 81 % à 84 %.
Trois pays ont connu une baisse de leur taux de couverture (le Mali, le Nigeria et le Sénégal). La plus forte baisse a été observée au Sénégal, avec 2 points de pourcentage, passant de 96 % à 94 %. La couverture est restée stable entre 2024 et 2025 dans les 7 pays restants.
En 2025, 10 pays sur 15 avaient atteint une couverture DTP1 d’au moins 90 %.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042649" cy="989469"/>
            </a:xfrm>
            <a:prstGeom prst="rect">
              <a:avLst/>
            </a:prstGeom>
            <a:solidFill>
              <a:srgbClr val="EBEBEB">
                <a:alpha val="100000"/>
              </a:srgbClr>
            </a:solidFill>
          </p:spPr>
          <p:txBody>
            <a:bodyPr/>
            <a:lstStyle/>
            <a:p>
              <a:endParaRPr/>
            </a:p>
          </p:txBody>
        </p:sp>
        <p:sp>
          <p:nvSpPr>
            <p:cNvPr id="6" name="pl6"/>
            <p:cNvSpPr/>
            <p:nvPr/>
          </p:nvSpPr>
          <p:spPr>
            <a:xfrm>
              <a:off x="695044" y="177068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8181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26252"/>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03738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8789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105317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31845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58373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84900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211428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37956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64484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87892" y="1506698"/>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87892" y="1506698"/>
              <a:ext cx="1856954" cy="58664"/>
            </a:xfrm>
            <a:custGeom>
              <a:avLst/>
              <a:gdLst/>
              <a:ahLst/>
              <a:cxnLst/>
              <a:rect l="0" t="0" r="0" b="0"/>
              <a:pathLst>
                <a:path w="1856954" h="58664">
                  <a:moveTo>
                    <a:pt x="0" y="0"/>
                  </a:moveTo>
                  <a:lnTo>
                    <a:pt x="265279" y="19554"/>
                  </a:lnTo>
                  <a:lnTo>
                    <a:pt x="530558" y="39109"/>
                  </a:lnTo>
                  <a:lnTo>
                    <a:pt x="795837" y="39109"/>
                  </a:lnTo>
                  <a:lnTo>
                    <a:pt x="1061116" y="58664"/>
                  </a:lnTo>
                  <a:lnTo>
                    <a:pt x="1326395" y="58664"/>
                  </a:lnTo>
                  <a:lnTo>
                    <a:pt x="1591675" y="19554"/>
                  </a:lnTo>
                  <a:lnTo>
                    <a:pt x="1856954" y="0"/>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87892" y="1506698"/>
              <a:ext cx="1856954" cy="58664"/>
            </a:xfrm>
            <a:custGeom>
              <a:avLst/>
              <a:gdLst/>
              <a:ahLst/>
              <a:cxnLst/>
              <a:rect l="0" t="0" r="0" b="0"/>
              <a:pathLst>
                <a:path w="1856954" h="58664">
                  <a:moveTo>
                    <a:pt x="0" y="0"/>
                  </a:moveTo>
                  <a:lnTo>
                    <a:pt x="265279" y="19554"/>
                  </a:lnTo>
                  <a:lnTo>
                    <a:pt x="530558" y="39109"/>
                  </a:lnTo>
                  <a:lnTo>
                    <a:pt x="795837" y="39109"/>
                  </a:lnTo>
                  <a:lnTo>
                    <a:pt x="1061116" y="58664"/>
                  </a:lnTo>
                  <a:lnTo>
                    <a:pt x="1326395" y="58664"/>
                  </a:lnTo>
                  <a:lnTo>
                    <a:pt x="1591675" y="19554"/>
                  </a:lnTo>
                  <a:lnTo>
                    <a:pt x="1856954" y="0"/>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87892" y="1506698"/>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87892" y="1506698"/>
              <a:ext cx="1856954" cy="58664"/>
            </a:xfrm>
            <a:custGeom>
              <a:avLst/>
              <a:gdLst/>
              <a:ahLst/>
              <a:cxnLst/>
              <a:rect l="0" t="0" r="0" b="0"/>
              <a:pathLst>
                <a:path w="1856954" h="58664">
                  <a:moveTo>
                    <a:pt x="0" y="0"/>
                  </a:moveTo>
                  <a:lnTo>
                    <a:pt x="265279" y="19554"/>
                  </a:lnTo>
                  <a:lnTo>
                    <a:pt x="530558" y="39109"/>
                  </a:lnTo>
                  <a:lnTo>
                    <a:pt x="795837" y="39109"/>
                  </a:lnTo>
                  <a:lnTo>
                    <a:pt x="1061116" y="58664"/>
                  </a:lnTo>
                  <a:lnTo>
                    <a:pt x="1326395" y="58664"/>
                  </a:lnTo>
                  <a:lnTo>
                    <a:pt x="1591675" y="19554"/>
                  </a:lnTo>
                  <a:lnTo>
                    <a:pt x="1856954" y="0"/>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87892" y="1506698"/>
              <a:ext cx="1856954" cy="58664"/>
            </a:xfrm>
            <a:custGeom>
              <a:avLst/>
              <a:gdLst/>
              <a:ahLst/>
              <a:cxnLst/>
              <a:rect l="0" t="0" r="0" b="0"/>
              <a:pathLst>
                <a:path w="1856954" h="58664">
                  <a:moveTo>
                    <a:pt x="0" y="0"/>
                  </a:moveTo>
                  <a:lnTo>
                    <a:pt x="265279" y="19554"/>
                  </a:lnTo>
                  <a:lnTo>
                    <a:pt x="530558" y="39109"/>
                  </a:lnTo>
                  <a:lnTo>
                    <a:pt x="795837" y="39109"/>
                  </a:lnTo>
                  <a:lnTo>
                    <a:pt x="1061116" y="58664"/>
                  </a:lnTo>
                  <a:lnTo>
                    <a:pt x="1326395" y="58664"/>
                  </a:lnTo>
                  <a:lnTo>
                    <a:pt x="1591675" y="19554"/>
                  </a:lnTo>
                  <a:lnTo>
                    <a:pt x="1856954" y="0"/>
                  </a:lnTo>
                </a:path>
              </a:pathLst>
            </a:custGeom>
            <a:ln w="35231" cap="flat">
              <a:solidFill>
                <a:srgbClr val="80BD41">
                  <a:alpha val="100000"/>
                </a:srgbClr>
              </a:solidFill>
              <a:prstDash val="solid"/>
              <a:round/>
            </a:ln>
          </p:spPr>
          <p:txBody>
            <a:bodyPr/>
            <a:lstStyle/>
            <a:p>
              <a:endParaRPr/>
            </a:p>
          </p:txBody>
        </p:sp>
        <p:sp>
          <p:nvSpPr>
            <p:cNvPr id="24" name="pl24"/>
            <p:cNvSpPr/>
            <p:nvPr/>
          </p:nvSpPr>
          <p:spPr>
            <a:xfrm>
              <a:off x="695044" y="1526252"/>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57747" y="132790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6" name="tx26"/>
            <p:cNvSpPr/>
            <p:nvPr/>
          </p:nvSpPr>
          <p:spPr>
            <a:xfrm>
              <a:off x="1023026"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1270256" y="13670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 name="tx28"/>
            <p:cNvSpPr/>
            <p:nvPr/>
          </p:nvSpPr>
          <p:spPr>
            <a:xfrm>
              <a:off x="1535535" y="13670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 name="tx29"/>
            <p:cNvSpPr/>
            <p:nvPr/>
          </p:nvSpPr>
          <p:spPr>
            <a:xfrm>
              <a:off x="1800814" y="13865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 name="tx30"/>
            <p:cNvSpPr/>
            <p:nvPr/>
          </p:nvSpPr>
          <p:spPr>
            <a:xfrm>
              <a:off x="2066093" y="13865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 name="tx31"/>
            <p:cNvSpPr/>
            <p:nvPr/>
          </p:nvSpPr>
          <p:spPr>
            <a:xfrm>
              <a:off x="2349422"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 name="tx32"/>
            <p:cNvSpPr/>
            <p:nvPr/>
          </p:nvSpPr>
          <p:spPr>
            <a:xfrm>
              <a:off x="2614701" y="132790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 name="rc33"/>
            <p:cNvSpPr/>
            <p:nvPr/>
          </p:nvSpPr>
          <p:spPr>
            <a:xfrm>
              <a:off x="695044" y="2149001"/>
              <a:ext cx="2042649" cy="989469"/>
            </a:xfrm>
            <a:prstGeom prst="rect">
              <a:avLst/>
            </a:prstGeom>
            <a:solidFill>
              <a:srgbClr val="EBEBEB">
                <a:alpha val="100000"/>
              </a:srgbClr>
            </a:solidFill>
          </p:spPr>
          <p:txBody>
            <a:bodyPr/>
            <a:lstStyle/>
            <a:p>
              <a:endParaRPr/>
            </a:p>
          </p:txBody>
        </p:sp>
        <p:sp>
          <p:nvSpPr>
            <p:cNvPr id="34" name="pl34"/>
            <p:cNvSpPr/>
            <p:nvPr/>
          </p:nvSpPr>
          <p:spPr>
            <a:xfrm>
              <a:off x="695044" y="304460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55573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80017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31130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8789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105317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31845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58373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84900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211428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37956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64484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87892" y="2780619"/>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87892" y="2780619"/>
              <a:ext cx="1856954" cy="234656"/>
            </a:xfrm>
            <a:custGeom>
              <a:avLst/>
              <a:gdLst/>
              <a:ahLst/>
              <a:cxnLst/>
              <a:rect l="0" t="0" r="0" b="0"/>
              <a:pathLst>
                <a:path w="1856954" h="234656">
                  <a:moveTo>
                    <a:pt x="0" y="0"/>
                  </a:moveTo>
                  <a:lnTo>
                    <a:pt x="265279" y="19554"/>
                  </a:lnTo>
                  <a:lnTo>
                    <a:pt x="530558" y="117328"/>
                  </a:lnTo>
                  <a:lnTo>
                    <a:pt x="795837" y="234656"/>
                  </a:lnTo>
                  <a:lnTo>
                    <a:pt x="1061116" y="175992"/>
                  </a:lnTo>
                  <a:lnTo>
                    <a:pt x="1326395" y="195547"/>
                  </a:lnTo>
                  <a:lnTo>
                    <a:pt x="1591675" y="234656"/>
                  </a:lnTo>
                  <a:lnTo>
                    <a:pt x="1856954" y="195547"/>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87892" y="2780619"/>
              <a:ext cx="1856954" cy="234656"/>
            </a:xfrm>
            <a:custGeom>
              <a:avLst/>
              <a:gdLst/>
              <a:ahLst/>
              <a:cxnLst/>
              <a:rect l="0" t="0" r="0" b="0"/>
              <a:pathLst>
                <a:path w="1856954" h="234656">
                  <a:moveTo>
                    <a:pt x="0" y="0"/>
                  </a:moveTo>
                  <a:lnTo>
                    <a:pt x="265279" y="19554"/>
                  </a:lnTo>
                  <a:lnTo>
                    <a:pt x="530558" y="117328"/>
                  </a:lnTo>
                  <a:lnTo>
                    <a:pt x="795837" y="234656"/>
                  </a:lnTo>
                  <a:lnTo>
                    <a:pt x="1061116" y="175992"/>
                  </a:lnTo>
                  <a:lnTo>
                    <a:pt x="1326395" y="195547"/>
                  </a:lnTo>
                  <a:lnTo>
                    <a:pt x="1591675" y="234656"/>
                  </a:lnTo>
                  <a:lnTo>
                    <a:pt x="1856954" y="195547"/>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87892" y="2780619"/>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87892" y="2780619"/>
              <a:ext cx="1856954" cy="234656"/>
            </a:xfrm>
            <a:custGeom>
              <a:avLst/>
              <a:gdLst/>
              <a:ahLst/>
              <a:cxnLst/>
              <a:rect l="0" t="0" r="0" b="0"/>
              <a:pathLst>
                <a:path w="1856954" h="234656">
                  <a:moveTo>
                    <a:pt x="0" y="0"/>
                  </a:moveTo>
                  <a:lnTo>
                    <a:pt x="265279" y="19554"/>
                  </a:lnTo>
                  <a:lnTo>
                    <a:pt x="530558" y="117328"/>
                  </a:lnTo>
                  <a:lnTo>
                    <a:pt x="795837" y="234656"/>
                  </a:lnTo>
                  <a:lnTo>
                    <a:pt x="1061116" y="175992"/>
                  </a:lnTo>
                  <a:lnTo>
                    <a:pt x="1326395" y="195547"/>
                  </a:lnTo>
                  <a:lnTo>
                    <a:pt x="1591675" y="234656"/>
                  </a:lnTo>
                  <a:lnTo>
                    <a:pt x="1856954" y="195547"/>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87892" y="2780619"/>
              <a:ext cx="1856954" cy="234656"/>
            </a:xfrm>
            <a:custGeom>
              <a:avLst/>
              <a:gdLst/>
              <a:ahLst/>
              <a:cxnLst/>
              <a:rect l="0" t="0" r="0" b="0"/>
              <a:pathLst>
                <a:path w="1856954" h="234656">
                  <a:moveTo>
                    <a:pt x="0" y="0"/>
                  </a:moveTo>
                  <a:lnTo>
                    <a:pt x="265279" y="19554"/>
                  </a:lnTo>
                  <a:lnTo>
                    <a:pt x="530558" y="117328"/>
                  </a:lnTo>
                  <a:lnTo>
                    <a:pt x="795837" y="234656"/>
                  </a:lnTo>
                  <a:lnTo>
                    <a:pt x="1061116" y="175992"/>
                  </a:lnTo>
                  <a:lnTo>
                    <a:pt x="1326395" y="195547"/>
                  </a:lnTo>
                  <a:lnTo>
                    <a:pt x="1591675" y="234656"/>
                  </a:lnTo>
                  <a:lnTo>
                    <a:pt x="1856954" y="195547"/>
                  </a:lnTo>
                </a:path>
              </a:pathLst>
            </a:custGeom>
            <a:ln w="35231" cap="flat">
              <a:solidFill>
                <a:srgbClr val="80BD41">
                  <a:alpha val="100000"/>
                </a:srgbClr>
              </a:solidFill>
              <a:prstDash val="solid"/>
              <a:round/>
            </a:ln>
          </p:spPr>
          <p:txBody>
            <a:bodyPr/>
            <a:lstStyle/>
            <a:p>
              <a:endParaRPr/>
            </a:p>
          </p:txBody>
        </p:sp>
        <p:sp>
          <p:nvSpPr>
            <p:cNvPr id="52" name="pl52"/>
            <p:cNvSpPr/>
            <p:nvPr/>
          </p:nvSpPr>
          <p:spPr>
            <a:xfrm>
              <a:off x="695044" y="280017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57747" y="260182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 name="tx54"/>
            <p:cNvSpPr/>
            <p:nvPr/>
          </p:nvSpPr>
          <p:spPr>
            <a:xfrm>
              <a:off x="1023026" y="26200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 name="tx55"/>
            <p:cNvSpPr/>
            <p:nvPr/>
          </p:nvSpPr>
          <p:spPr>
            <a:xfrm>
              <a:off x="1270256" y="271920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6" name="tx56"/>
            <p:cNvSpPr/>
            <p:nvPr/>
          </p:nvSpPr>
          <p:spPr>
            <a:xfrm>
              <a:off x="1505390" y="283648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7" name="tx57"/>
            <p:cNvSpPr/>
            <p:nvPr/>
          </p:nvSpPr>
          <p:spPr>
            <a:xfrm>
              <a:off x="1800814" y="277649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8" name="tx58"/>
            <p:cNvSpPr/>
            <p:nvPr/>
          </p:nvSpPr>
          <p:spPr>
            <a:xfrm>
              <a:off x="2066093" y="279604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9" name="tx59"/>
            <p:cNvSpPr/>
            <p:nvPr/>
          </p:nvSpPr>
          <p:spPr>
            <a:xfrm>
              <a:off x="2301228" y="283648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0" name="tx60"/>
            <p:cNvSpPr/>
            <p:nvPr/>
          </p:nvSpPr>
          <p:spPr>
            <a:xfrm>
              <a:off x="2596652" y="279604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1" name="rc61"/>
            <p:cNvSpPr/>
            <p:nvPr/>
          </p:nvSpPr>
          <p:spPr>
            <a:xfrm>
              <a:off x="695044" y="3422922"/>
              <a:ext cx="2042649" cy="989469"/>
            </a:xfrm>
            <a:prstGeom prst="rect">
              <a:avLst/>
            </a:prstGeom>
            <a:solidFill>
              <a:srgbClr val="EBEBEB">
                <a:alpha val="100000"/>
              </a:srgbClr>
            </a:solidFill>
          </p:spPr>
          <p:txBody>
            <a:bodyPr/>
            <a:lstStyle/>
            <a:p>
              <a:endParaRPr/>
            </a:p>
          </p:txBody>
        </p:sp>
        <p:sp>
          <p:nvSpPr>
            <p:cNvPr id="62" name="pl62"/>
            <p:cNvSpPr/>
            <p:nvPr/>
          </p:nvSpPr>
          <p:spPr>
            <a:xfrm>
              <a:off x="695044" y="431852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82966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407409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58522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8789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105317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31845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58373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84900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211428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37956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64484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87892" y="4054540"/>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87892" y="3937211"/>
              <a:ext cx="1856954" cy="234656"/>
            </a:xfrm>
            <a:custGeom>
              <a:avLst/>
              <a:gdLst/>
              <a:ahLst/>
              <a:cxnLst/>
              <a:rect l="0" t="0" r="0" b="0"/>
              <a:pathLst>
                <a:path w="1856954" h="234656">
                  <a:moveTo>
                    <a:pt x="0" y="39109"/>
                  </a:moveTo>
                  <a:lnTo>
                    <a:pt x="265279" y="136883"/>
                  </a:lnTo>
                  <a:lnTo>
                    <a:pt x="530558" y="215102"/>
                  </a:lnTo>
                  <a:lnTo>
                    <a:pt x="795837" y="234656"/>
                  </a:lnTo>
                  <a:lnTo>
                    <a:pt x="1061116" y="0"/>
                  </a:lnTo>
                  <a:lnTo>
                    <a:pt x="1326395" y="39109"/>
                  </a:lnTo>
                  <a:lnTo>
                    <a:pt x="1591675" y="39109"/>
                  </a:lnTo>
                  <a:lnTo>
                    <a:pt x="1856954" y="39109"/>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87892" y="3937211"/>
              <a:ext cx="1856954" cy="234656"/>
            </a:xfrm>
            <a:custGeom>
              <a:avLst/>
              <a:gdLst/>
              <a:ahLst/>
              <a:cxnLst/>
              <a:rect l="0" t="0" r="0" b="0"/>
              <a:pathLst>
                <a:path w="1856954" h="234656">
                  <a:moveTo>
                    <a:pt x="0" y="39109"/>
                  </a:moveTo>
                  <a:lnTo>
                    <a:pt x="265279" y="136883"/>
                  </a:lnTo>
                  <a:lnTo>
                    <a:pt x="530558" y="215102"/>
                  </a:lnTo>
                  <a:lnTo>
                    <a:pt x="795837" y="234656"/>
                  </a:lnTo>
                  <a:lnTo>
                    <a:pt x="1061116" y="0"/>
                  </a:lnTo>
                  <a:lnTo>
                    <a:pt x="1326395" y="39109"/>
                  </a:lnTo>
                  <a:lnTo>
                    <a:pt x="1591675" y="39109"/>
                  </a:lnTo>
                  <a:lnTo>
                    <a:pt x="1856954" y="39109"/>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87892" y="4054540"/>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87892" y="3937211"/>
              <a:ext cx="1856954" cy="234656"/>
            </a:xfrm>
            <a:custGeom>
              <a:avLst/>
              <a:gdLst/>
              <a:ahLst/>
              <a:cxnLst/>
              <a:rect l="0" t="0" r="0" b="0"/>
              <a:pathLst>
                <a:path w="1856954" h="234656">
                  <a:moveTo>
                    <a:pt x="0" y="39109"/>
                  </a:moveTo>
                  <a:lnTo>
                    <a:pt x="265279" y="136883"/>
                  </a:lnTo>
                  <a:lnTo>
                    <a:pt x="530558" y="215102"/>
                  </a:lnTo>
                  <a:lnTo>
                    <a:pt x="795837" y="234656"/>
                  </a:lnTo>
                  <a:lnTo>
                    <a:pt x="1061116" y="0"/>
                  </a:lnTo>
                  <a:lnTo>
                    <a:pt x="1326395" y="39109"/>
                  </a:lnTo>
                  <a:lnTo>
                    <a:pt x="1591675" y="39109"/>
                  </a:lnTo>
                  <a:lnTo>
                    <a:pt x="1856954" y="39109"/>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87892" y="3937211"/>
              <a:ext cx="1856954" cy="234656"/>
            </a:xfrm>
            <a:custGeom>
              <a:avLst/>
              <a:gdLst/>
              <a:ahLst/>
              <a:cxnLst/>
              <a:rect l="0" t="0" r="0" b="0"/>
              <a:pathLst>
                <a:path w="1856954" h="234656">
                  <a:moveTo>
                    <a:pt x="0" y="39109"/>
                  </a:moveTo>
                  <a:lnTo>
                    <a:pt x="265279" y="136883"/>
                  </a:lnTo>
                  <a:lnTo>
                    <a:pt x="530558" y="215102"/>
                  </a:lnTo>
                  <a:lnTo>
                    <a:pt x="795837" y="234656"/>
                  </a:lnTo>
                  <a:lnTo>
                    <a:pt x="1061116" y="0"/>
                  </a:lnTo>
                  <a:lnTo>
                    <a:pt x="1326395" y="39109"/>
                  </a:lnTo>
                  <a:lnTo>
                    <a:pt x="1591675" y="39109"/>
                  </a:lnTo>
                  <a:lnTo>
                    <a:pt x="1856954" y="39109"/>
                  </a:lnTo>
                </a:path>
              </a:pathLst>
            </a:custGeom>
            <a:ln w="35231" cap="flat">
              <a:solidFill>
                <a:srgbClr val="80BD41">
                  <a:alpha val="100000"/>
                </a:srgbClr>
              </a:solidFill>
              <a:prstDash val="solid"/>
              <a:round/>
            </a:ln>
          </p:spPr>
          <p:txBody>
            <a:bodyPr/>
            <a:lstStyle/>
            <a:p>
              <a:endParaRPr/>
            </a:p>
          </p:txBody>
        </p:sp>
        <p:sp>
          <p:nvSpPr>
            <p:cNvPr id="80" name="pl80"/>
            <p:cNvSpPr/>
            <p:nvPr/>
          </p:nvSpPr>
          <p:spPr>
            <a:xfrm>
              <a:off x="695044" y="4074094"/>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57747" y="379757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2" name="tx82"/>
            <p:cNvSpPr/>
            <p:nvPr/>
          </p:nvSpPr>
          <p:spPr>
            <a:xfrm>
              <a:off x="1023026" y="38939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1270256" y="397383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4" name="tx84"/>
            <p:cNvSpPr/>
            <p:nvPr/>
          </p:nvSpPr>
          <p:spPr>
            <a:xfrm>
              <a:off x="1535535" y="399312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5" name="tx85"/>
            <p:cNvSpPr/>
            <p:nvPr/>
          </p:nvSpPr>
          <p:spPr>
            <a:xfrm>
              <a:off x="1818864" y="375974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6" name="tx86"/>
            <p:cNvSpPr/>
            <p:nvPr/>
          </p:nvSpPr>
          <p:spPr>
            <a:xfrm>
              <a:off x="2084143" y="379757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7" name="tx87"/>
            <p:cNvSpPr/>
            <p:nvPr/>
          </p:nvSpPr>
          <p:spPr>
            <a:xfrm>
              <a:off x="2349422" y="379757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8" name="tx88"/>
            <p:cNvSpPr/>
            <p:nvPr/>
          </p:nvSpPr>
          <p:spPr>
            <a:xfrm>
              <a:off x="2614701" y="379757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9" name="rc89"/>
            <p:cNvSpPr/>
            <p:nvPr/>
          </p:nvSpPr>
          <p:spPr>
            <a:xfrm>
              <a:off x="695044" y="4696843"/>
              <a:ext cx="2042649" cy="989469"/>
            </a:xfrm>
            <a:prstGeom prst="rect">
              <a:avLst/>
            </a:prstGeom>
            <a:solidFill>
              <a:srgbClr val="EBEBEB">
                <a:alpha val="100000"/>
              </a:srgbClr>
            </a:solidFill>
          </p:spPr>
          <p:txBody>
            <a:bodyPr/>
            <a:lstStyle/>
            <a:p>
              <a:endParaRPr/>
            </a:p>
          </p:txBody>
        </p:sp>
        <p:sp>
          <p:nvSpPr>
            <p:cNvPr id="90" name="pl90"/>
            <p:cNvSpPr/>
            <p:nvPr/>
          </p:nvSpPr>
          <p:spPr>
            <a:xfrm>
              <a:off x="695044" y="559245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5103581"/>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534801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485914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8789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105317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31845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58373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84900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211428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37956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64484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87892" y="5328461"/>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87892" y="5289351"/>
              <a:ext cx="1856954" cy="136883"/>
            </a:xfrm>
            <a:custGeom>
              <a:avLst/>
              <a:gdLst/>
              <a:ahLst/>
              <a:cxnLst/>
              <a:rect l="0" t="0" r="0" b="0"/>
              <a:pathLst>
                <a:path w="1856954" h="136883">
                  <a:moveTo>
                    <a:pt x="0" y="0"/>
                  </a:moveTo>
                  <a:lnTo>
                    <a:pt x="265279" y="58664"/>
                  </a:lnTo>
                  <a:lnTo>
                    <a:pt x="530558" y="136883"/>
                  </a:lnTo>
                  <a:lnTo>
                    <a:pt x="795837" y="97773"/>
                  </a:lnTo>
                  <a:lnTo>
                    <a:pt x="1061116" y="58664"/>
                  </a:lnTo>
                  <a:lnTo>
                    <a:pt x="1326395" y="78218"/>
                  </a:lnTo>
                  <a:lnTo>
                    <a:pt x="1591675" y="0"/>
                  </a:lnTo>
                  <a:lnTo>
                    <a:pt x="1856954" y="39109"/>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87892" y="5289351"/>
              <a:ext cx="1856954" cy="136883"/>
            </a:xfrm>
            <a:custGeom>
              <a:avLst/>
              <a:gdLst/>
              <a:ahLst/>
              <a:cxnLst/>
              <a:rect l="0" t="0" r="0" b="0"/>
              <a:pathLst>
                <a:path w="1856954" h="136883">
                  <a:moveTo>
                    <a:pt x="0" y="0"/>
                  </a:moveTo>
                  <a:lnTo>
                    <a:pt x="265279" y="58664"/>
                  </a:lnTo>
                  <a:lnTo>
                    <a:pt x="530558" y="136883"/>
                  </a:lnTo>
                  <a:lnTo>
                    <a:pt x="795837" y="97773"/>
                  </a:lnTo>
                  <a:lnTo>
                    <a:pt x="1061116" y="58664"/>
                  </a:lnTo>
                  <a:lnTo>
                    <a:pt x="1326395" y="78218"/>
                  </a:lnTo>
                  <a:lnTo>
                    <a:pt x="1591675" y="0"/>
                  </a:lnTo>
                  <a:lnTo>
                    <a:pt x="1856954" y="39109"/>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87892" y="5328461"/>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87892" y="5289351"/>
              <a:ext cx="1856954" cy="136883"/>
            </a:xfrm>
            <a:custGeom>
              <a:avLst/>
              <a:gdLst/>
              <a:ahLst/>
              <a:cxnLst/>
              <a:rect l="0" t="0" r="0" b="0"/>
              <a:pathLst>
                <a:path w="1856954" h="136883">
                  <a:moveTo>
                    <a:pt x="0" y="0"/>
                  </a:moveTo>
                  <a:lnTo>
                    <a:pt x="265279" y="58664"/>
                  </a:lnTo>
                  <a:lnTo>
                    <a:pt x="530558" y="136883"/>
                  </a:lnTo>
                  <a:lnTo>
                    <a:pt x="795837" y="97773"/>
                  </a:lnTo>
                  <a:lnTo>
                    <a:pt x="1061116" y="58664"/>
                  </a:lnTo>
                  <a:lnTo>
                    <a:pt x="1326395" y="78218"/>
                  </a:lnTo>
                  <a:lnTo>
                    <a:pt x="1591675" y="0"/>
                  </a:lnTo>
                  <a:lnTo>
                    <a:pt x="1856954" y="39109"/>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87892" y="5289351"/>
              <a:ext cx="1856954" cy="136883"/>
            </a:xfrm>
            <a:custGeom>
              <a:avLst/>
              <a:gdLst/>
              <a:ahLst/>
              <a:cxnLst/>
              <a:rect l="0" t="0" r="0" b="0"/>
              <a:pathLst>
                <a:path w="1856954" h="136883">
                  <a:moveTo>
                    <a:pt x="0" y="0"/>
                  </a:moveTo>
                  <a:lnTo>
                    <a:pt x="265279" y="58664"/>
                  </a:lnTo>
                  <a:lnTo>
                    <a:pt x="530558" y="136883"/>
                  </a:lnTo>
                  <a:lnTo>
                    <a:pt x="795837" y="97773"/>
                  </a:lnTo>
                  <a:lnTo>
                    <a:pt x="1061116" y="58664"/>
                  </a:lnTo>
                  <a:lnTo>
                    <a:pt x="1326395" y="78218"/>
                  </a:lnTo>
                  <a:lnTo>
                    <a:pt x="1591675" y="0"/>
                  </a:lnTo>
                  <a:lnTo>
                    <a:pt x="1856954" y="39109"/>
                  </a:lnTo>
                </a:path>
              </a:pathLst>
            </a:custGeom>
            <a:ln w="35231" cap="flat">
              <a:solidFill>
                <a:srgbClr val="80BD41">
                  <a:alpha val="100000"/>
                </a:srgbClr>
              </a:solidFill>
              <a:prstDash val="solid"/>
              <a:round/>
            </a:ln>
          </p:spPr>
          <p:txBody>
            <a:bodyPr/>
            <a:lstStyle/>
            <a:p>
              <a:endParaRPr/>
            </a:p>
          </p:txBody>
        </p:sp>
        <p:sp>
          <p:nvSpPr>
            <p:cNvPr id="108" name="pl108"/>
            <p:cNvSpPr/>
            <p:nvPr/>
          </p:nvSpPr>
          <p:spPr>
            <a:xfrm>
              <a:off x="695044" y="5348015"/>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57747" y="510918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0" name="tx110"/>
            <p:cNvSpPr/>
            <p:nvPr/>
          </p:nvSpPr>
          <p:spPr>
            <a:xfrm>
              <a:off x="1023026" y="51678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1270256" y="524775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2" name="tx112"/>
            <p:cNvSpPr/>
            <p:nvPr/>
          </p:nvSpPr>
          <p:spPr>
            <a:xfrm>
              <a:off x="1535535" y="520833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3" name="tx113"/>
            <p:cNvSpPr/>
            <p:nvPr/>
          </p:nvSpPr>
          <p:spPr>
            <a:xfrm>
              <a:off x="1818864" y="51678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4" name="tx114"/>
            <p:cNvSpPr/>
            <p:nvPr/>
          </p:nvSpPr>
          <p:spPr>
            <a:xfrm>
              <a:off x="2066093" y="518877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5" name="tx115"/>
            <p:cNvSpPr/>
            <p:nvPr/>
          </p:nvSpPr>
          <p:spPr>
            <a:xfrm>
              <a:off x="2349422" y="510918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6" name="tx116"/>
            <p:cNvSpPr/>
            <p:nvPr/>
          </p:nvSpPr>
          <p:spPr>
            <a:xfrm>
              <a:off x="2614701" y="51496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7" name="rc117"/>
            <p:cNvSpPr/>
            <p:nvPr/>
          </p:nvSpPr>
          <p:spPr>
            <a:xfrm>
              <a:off x="2807283" y="875080"/>
              <a:ext cx="2042649" cy="989469"/>
            </a:xfrm>
            <a:prstGeom prst="rect">
              <a:avLst/>
            </a:prstGeom>
            <a:solidFill>
              <a:srgbClr val="EBEBEB">
                <a:alpha val="100000"/>
              </a:srgbClr>
            </a:solidFill>
          </p:spPr>
          <p:txBody>
            <a:bodyPr/>
            <a:lstStyle/>
            <a:p>
              <a:endParaRPr/>
            </a:p>
          </p:txBody>
        </p:sp>
        <p:sp>
          <p:nvSpPr>
            <p:cNvPr id="118" name="pl118"/>
            <p:cNvSpPr/>
            <p:nvPr/>
          </p:nvSpPr>
          <p:spPr>
            <a:xfrm>
              <a:off x="2807283" y="177068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2807283" y="128181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2807283" y="1526252"/>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2807283" y="103738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90013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316541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343068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69596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96124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422652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449180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475708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900131" y="1506698"/>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2900131" y="1526252"/>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2900131" y="1526252"/>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2900131" y="1506698"/>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2900131" y="1526252"/>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2900131" y="1526252"/>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35231" cap="flat">
              <a:solidFill>
                <a:srgbClr val="80BD41">
                  <a:alpha val="100000"/>
                </a:srgbClr>
              </a:solidFill>
              <a:prstDash val="solid"/>
              <a:round/>
            </a:ln>
          </p:spPr>
          <p:txBody>
            <a:bodyPr/>
            <a:lstStyle/>
            <a:p>
              <a:endParaRPr/>
            </a:p>
          </p:txBody>
        </p:sp>
        <p:sp>
          <p:nvSpPr>
            <p:cNvPr id="136" name="pl136"/>
            <p:cNvSpPr/>
            <p:nvPr/>
          </p:nvSpPr>
          <p:spPr>
            <a:xfrm>
              <a:off x="2807283" y="1526252"/>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2869986"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3135265"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3400544"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3665823"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3931103"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4196382"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4461661"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4726940"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2807283" y="2149001"/>
              <a:ext cx="2042649" cy="989469"/>
            </a:xfrm>
            <a:prstGeom prst="rect">
              <a:avLst/>
            </a:prstGeom>
            <a:solidFill>
              <a:srgbClr val="EBEBEB">
                <a:alpha val="100000"/>
              </a:srgbClr>
            </a:solidFill>
          </p:spPr>
          <p:txBody>
            <a:bodyPr/>
            <a:lstStyle/>
            <a:p>
              <a:endParaRPr/>
            </a:p>
          </p:txBody>
        </p:sp>
        <p:sp>
          <p:nvSpPr>
            <p:cNvPr id="146" name="pl146"/>
            <p:cNvSpPr/>
            <p:nvPr/>
          </p:nvSpPr>
          <p:spPr>
            <a:xfrm>
              <a:off x="2807283" y="304460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807283" y="255573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807283" y="280017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807283" y="231130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90013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316541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343068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69596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96124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422652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449180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475708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900131" y="2780619"/>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900131" y="2761064"/>
              <a:ext cx="1856954" cy="97773"/>
            </a:xfrm>
            <a:custGeom>
              <a:avLst/>
              <a:gdLst/>
              <a:ahLst/>
              <a:cxnLst/>
              <a:rect l="0" t="0" r="0" b="0"/>
              <a:pathLst>
                <a:path w="1856954" h="97773">
                  <a:moveTo>
                    <a:pt x="0" y="39109"/>
                  </a:moveTo>
                  <a:lnTo>
                    <a:pt x="265279" y="39109"/>
                  </a:lnTo>
                  <a:lnTo>
                    <a:pt x="530558" y="97773"/>
                  </a:lnTo>
                  <a:lnTo>
                    <a:pt x="795837" y="0"/>
                  </a:lnTo>
                  <a:lnTo>
                    <a:pt x="1061116" y="0"/>
                  </a:lnTo>
                  <a:lnTo>
                    <a:pt x="1326395" y="0"/>
                  </a:lnTo>
                  <a:lnTo>
                    <a:pt x="1591675" y="0"/>
                  </a:lnTo>
                  <a:lnTo>
                    <a:pt x="1856954" y="0"/>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900131" y="2761064"/>
              <a:ext cx="1856954" cy="97773"/>
            </a:xfrm>
            <a:custGeom>
              <a:avLst/>
              <a:gdLst/>
              <a:ahLst/>
              <a:cxnLst/>
              <a:rect l="0" t="0" r="0" b="0"/>
              <a:pathLst>
                <a:path w="1856954" h="97773">
                  <a:moveTo>
                    <a:pt x="0" y="39109"/>
                  </a:moveTo>
                  <a:lnTo>
                    <a:pt x="265279" y="39109"/>
                  </a:lnTo>
                  <a:lnTo>
                    <a:pt x="530558" y="97773"/>
                  </a:lnTo>
                  <a:lnTo>
                    <a:pt x="795837" y="0"/>
                  </a:lnTo>
                  <a:lnTo>
                    <a:pt x="1061116" y="0"/>
                  </a:lnTo>
                  <a:lnTo>
                    <a:pt x="1326395" y="0"/>
                  </a:lnTo>
                  <a:lnTo>
                    <a:pt x="1591675" y="0"/>
                  </a:lnTo>
                  <a:lnTo>
                    <a:pt x="1856954" y="0"/>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900131" y="2780619"/>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900131" y="2761064"/>
              <a:ext cx="1856954" cy="97773"/>
            </a:xfrm>
            <a:custGeom>
              <a:avLst/>
              <a:gdLst/>
              <a:ahLst/>
              <a:cxnLst/>
              <a:rect l="0" t="0" r="0" b="0"/>
              <a:pathLst>
                <a:path w="1856954" h="97773">
                  <a:moveTo>
                    <a:pt x="0" y="39109"/>
                  </a:moveTo>
                  <a:lnTo>
                    <a:pt x="265279" y="39109"/>
                  </a:lnTo>
                  <a:lnTo>
                    <a:pt x="530558" y="97773"/>
                  </a:lnTo>
                  <a:lnTo>
                    <a:pt x="795837" y="0"/>
                  </a:lnTo>
                  <a:lnTo>
                    <a:pt x="1061116" y="0"/>
                  </a:lnTo>
                  <a:lnTo>
                    <a:pt x="1326395" y="0"/>
                  </a:lnTo>
                  <a:lnTo>
                    <a:pt x="1591675" y="0"/>
                  </a:lnTo>
                  <a:lnTo>
                    <a:pt x="1856954" y="0"/>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900131" y="2761064"/>
              <a:ext cx="1856954" cy="97773"/>
            </a:xfrm>
            <a:custGeom>
              <a:avLst/>
              <a:gdLst/>
              <a:ahLst/>
              <a:cxnLst/>
              <a:rect l="0" t="0" r="0" b="0"/>
              <a:pathLst>
                <a:path w="1856954" h="97773">
                  <a:moveTo>
                    <a:pt x="0" y="39109"/>
                  </a:moveTo>
                  <a:lnTo>
                    <a:pt x="265279" y="39109"/>
                  </a:lnTo>
                  <a:lnTo>
                    <a:pt x="530558" y="97773"/>
                  </a:lnTo>
                  <a:lnTo>
                    <a:pt x="795837" y="0"/>
                  </a:lnTo>
                  <a:lnTo>
                    <a:pt x="1061116" y="0"/>
                  </a:lnTo>
                  <a:lnTo>
                    <a:pt x="1326395" y="0"/>
                  </a:lnTo>
                  <a:lnTo>
                    <a:pt x="1591675" y="0"/>
                  </a:lnTo>
                  <a:lnTo>
                    <a:pt x="1856954" y="0"/>
                  </a:lnTo>
                </a:path>
              </a:pathLst>
            </a:custGeom>
            <a:ln w="35231" cap="flat">
              <a:solidFill>
                <a:srgbClr val="80BD41">
                  <a:alpha val="100000"/>
                </a:srgbClr>
              </a:solidFill>
              <a:prstDash val="solid"/>
              <a:round/>
            </a:ln>
          </p:spPr>
          <p:txBody>
            <a:bodyPr/>
            <a:lstStyle/>
            <a:p>
              <a:endParaRPr/>
            </a:p>
          </p:txBody>
        </p:sp>
        <p:sp>
          <p:nvSpPr>
            <p:cNvPr id="164" name="pl164"/>
            <p:cNvSpPr/>
            <p:nvPr/>
          </p:nvSpPr>
          <p:spPr>
            <a:xfrm>
              <a:off x="2807283" y="280017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869986" y="26200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6" name="tx166"/>
            <p:cNvSpPr/>
            <p:nvPr/>
          </p:nvSpPr>
          <p:spPr>
            <a:xfrm>
              <a:off x="3135265" y="26200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3382494" y="267866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8" name="tx168"/>
            <p:cNvSpPr/>
            <p:nvPr/>
          </p:nvSpPr>
          <p:spPr>
            <a:xfrm>
              <a:off x="3665823" y="258227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69" name="tx169"/>
            <p:cNvSpPr/>
            <p:nvPr/>
          </p:nvSpPr>
          <p:spPr>
            <a:xfrm>
              <a:off x="3931103" y="258227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0" name="tx170"/>
            <p:cNvSpPr/>
            <p:nvPr/>
          </p:nvSpPr>
          <p:spPr>
            <a:xfrm>
              <a:off x="4196382" y="258227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1" name="tx171"/>
            <p:cNvSpPr/>
            <p:nvPr/>
          </p:nvSpPr>
          <p:spPr>
            <a:xfrm>
              <a:off x="4461661" y="258227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2" name="tx172"/>
            <p:cNvSpPr/>
            <p:nvPr/>
          </p:nvSpPr>
          <p:spPr>
            <a:xfrm>
              <a:off x="4726940" y="258227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3" name="rc173"/>
            <p:cNvSpPr/>
            <p:nvPr/>
          </p:nvSpPr>
          <p:spPr>
            <a:xfrm>
              <a:off x="2807283" y="3422922"/>
              <a:ext cx="2042649" cy="989469"/>
            </a:xfrm>
            <a:prstGeom prst="rect">
              <a:avLst/>
            </a:prstGeom>
            <a:solidFill>
              <a:srgbClr val="EBEBEB">
                <a:alpha val="100000"/>
              </a:srgbClr>
            </a:solidFill>
          </p:spPr>
          <p:txBody>
            <a:bodyPr/>
            <a:lstStyle/>
            <a:p>
              <a:endParaRPr/>
            </a:p>
          </p:txBody>
        </p:sp>
        <p:sp>
          <p:nvSpPr>
            <p:cNvPr id="174" name="pl174"/>
            <p:cNvSpPr/>
            <p:nvPr/>
          </p:nvSpPr>
          <p:spPr>
            <a:xfrm>
              <a:off x="2807283" y="431852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807283" y="382966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807283" y="407409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807283" y="358522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90013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316541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343068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69596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96124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422652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449180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475708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900131" y="4054540"/>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900131" y="3898102"/>
              <a:ext cx="1856954" cy="312875"/>
            </a:xfrm>
            <a:custGeom>
              <a:avLst/>
              <a:gdLst/>
              <a:ahLst/>
              <a:cxnLst/>
              <a:rect l="0" t="0" r="0" b="0"/>
              <a:pathLst>
                <a:path w="1856954" h="312875">
                  <a:moveTo>
                    <a:pt x="0" y="175992"/>
                  </a:moveTo>
                  <a:lnTo>
                    <a:pt x="265279" y="175992"/>
                  </a:lnTo>
                  <a:lnTo>
                    <a:pt x="530558" y="312875"/>
                  </a:lnTo>
                  <a:lnTo>
                    <a:pt x="795837" y="195547"/>
                  </a:lnTo>
                  <a:lnTo>
                    <a:pt x="1061116" y="136883"/>
                  </a:lnTo>
                  <a:lnTo>
                    <a:pt x="1326395" y="117328"/>
                  </a:lnTo>
                  <a:lnTo>
                    <a:pt x="1591675" y="0"/>
                  </a:lnTo>
                  <a:lnTo>
                    <a:pt x="1856954" y="19554"/>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900131" y="3898102"/>
              <a:ext cx="1856954" cy="312875"/>
            </a:xfrm>
            <a:custGeom>
              <a:avLst/>
              <a:gdLst/>
              <a:ahLst/>
              <a:cxnLst/>
              <a:rect l="0" t="0" r="0" b="0"/>
              <a:pathLst>
                <a:path w="1856954" h="312875">
                  <a:moveTo>
                    <a:pt x="0" y="175992"/>
                  </a:moveTo>
                  <a:lnTo>
                    <a:pt x="265279" y="175992"/>
                  </a:lnTo>
                  <a:lnTo>
                    <a:pt x="530558" y="312875"/>
                  </a:lnTo>
                  <a:lnTo>
                    <a:pt x="795837" y="195547"/>
                  </a:lnTo>
                  <a:lnTo>
                    <a:pt x="1061116" y="136883"/>
                  </a:lnTo>
                  <a:lnTo>
                    <a:pt x="1326395" y="117328"/>
                  </a:lnTo>
                  <a:lnTo>
                    <a:pt x="1591675" y="0"/>
                  </a:lnTo>
                  <a:lnTo>
                    <a:pt x="1856954" y="19554"/>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900131" y="4054540"/>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900131" y="3898102"/>
              <a:ext cx="1856954" cy="312875"/>
            </a:xfrm>
            <a:custGeom>
              <a:avLst/>
              <a:gdLst/>
              <a:ahLst/>
              <a:cxnLst/>
              <a:rect l="0" t="0" r="0" b="0"/>
              <a:pathLst>
                <a:path w="1856954" h="312875">
                  <a:moveTo>
                    <a:pt x="0" y="175992"/>
                  </a:moveTo>
                  <a:lnTo>
                    <a:pt x="265279" y="175992"/>
                  </a:lnTo>
                  <a:lnTo>
                    <a:pt x="530558" y="312875"/>
                  </a:lnTo>
                  <a:lnTo>
                    <a:pt x="795837" y="195547"/>
                  </a:lnTo>
                  <a:lnTo>
                    <a:pt x="1061116" y="136883"/>
                  </a:lnTo>
                  <a:lnTo>
                    <a:pt x="1326395" y="117328"/>
                  </a:lnTo>
                  <a:lnTo>
                    <a:pt x="1591675" y="0"/>
                  </a:lnTo>
                  <a:lnTo>
                    <a:pt x="1856954" y="19554"/>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900131" y="3898102"/>
              <a:ext cx="1856954" cy="312875"/>
            </a:xfrm>
            <a:custGeom>
              <a:avLst/>
              <a:gdLst/>
              <a:ahLst/>
              <a:cxnLst/>
              <a:rect l="0" t="0" r="0" b="0"/>
              <a:pathLst>
                <a:path w="1856954" h="312875">
                  <a:moveTo>
                    <a:pt x="0" y="175992"/>
                  </a:moveTo>
                  <a:lnTo>
                    <a:pt x="265279" y="175992"/>
                  </a:lnTo>
                  <a:lnTo>
                    <a:pt x="530558" y="312875"/>
                  </a:lnTo>
                  <a:lnTo>
                    <a:pt x="795837" y="195547"/>
                  </a:lnTo>
                  <a:lnTo>
                    <a:pt x="1061116" y="136883"/>
                  </a:lnTo>
                  <a:lnTo>
                    <a:pt x="1326395" y="117328"/>
                  </a:lnTo>
                  <a:lnTo>
                    <a:pt x="1591675" y="0"/>
                  </a:lnTo>
                  <a:lnTo>
                    <a:pt x="1856954" y="19554"/>
                  </a:lnTo>
                </a:path>
              </a:pathLst>
            </a:custGeom>
            <a:ln w="35231" cap="flat">
              <a:solidFill>
                <a:srgbClr val="80BD41">
                  <a:alpha val="100000"/>
                </a:srgbClr>
              </a:solidFill>
              <a:prstDash val="solid"/>
              <a:round/>
            </a:ln>
          </p:spPr>
          <p:txBody>
            <a:bodyPr/>
            <a:lstStyle/>
            <a:p>
              <a:endParaRPr/>
            </a:p>
          </p:txBody>
        </p:sp>
        <p:sp>
          <p:nvSpPr>
            <p:cNvPr id="192" name="pl192"/>
            <p:cNvSpPr/>
            <p:nvPr/>
          </p:nvSpPr>
          <p:spPr>
            <a:xfrm>
              <a:off x="2807283" y="4074094"/>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869986" y="38939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4" name="tx194"/>
            <p:cNvSpPr/>
            <p:nvPr/>
          </p:nvSpPr>
          <p:spPr>
            <a:xfrm>
              <a:off x="3135265" y="38939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5" name="tx195"/>
            <p:cNvSpPr/>
            <p:nvPr/>
          </p:nvSpPr>
          <p:spPr>
            <a:xfrm>
              <a:off x="3382494" y="403350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6" name="tx196"/>
            <p:cNvSpPr/>
            <p:nvPr/>
          </p:nvSpPr>
          <p:spPr>
            <a:xfrm>
              <a:off x="3647774" y="3914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7" name="tx197"/>
            <p:cNvSpPr/>
            <p:nvPr/>
          </p:nvSpPr>
          <p:spPr>
            <a:xfrm>
              <a:off x="3931103" y="385619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8" name="tx198"/>
            <p:cNvSpPr/>
            <p:nvPr/>
          </p:nvSpPr>
          <p:spPr>
            <a:xfrm>
              <a:off x="4196382" y="383526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99" name="tx199"/>
            <p:cNvSpPr/>
            <p:nvPr/>
          </p:nvSpPr>
          <p:spPr>
            <a:xfrm>
              <a:off x="4461661" y="37179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00" name="tx200"/>
            <p:cNvSpPr/>
            <p:nvPr/>
          </p:nvSpPr>
          <p:spPr>
            <a:xfrm>
              <a:off x="4726940" y="373753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01" name="rc201"/>
            <p:cNvSpPr/>
            <p:nvPr/>
          </p:nvSpPr>
          <p:spPr>
            <a:xfrm>
              <a:off x="2807283" y="4696843"/>
              <a:ext cx="2042649" cy="989469"/>
            </a:xfrm>
            <a:prstGeom prst="rect">
              <a:avLst/>
            </a:prstGeom>
            <a:solidFill>
              <a:srgbClr val="EBEBEB">
                <a:alpha val="100000"/>
              </a:srgbClr>
            </a:solidFill>
          </p:spPr>
          <p:txBody>
            <a:bodyPr/>
            <a:lstStyle/>
            <a:p>
              <a:endParaRPr/>
            </a:p>
          </p:txBody>
        </p:sp>
        <p:sp>
          <p:nvSpPr>
            <p:cNvPr id="202" name="pl202"/>
            <p:cNvSpPr/>
            <p:nvPr/>
          </p:nvSpPr>
          <p:spPr>
            <a:xfrm>
              <a:off x="2807283" y="559245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807283" y="5103581"/>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807283" y="534801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807283" y="485914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90013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316541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343068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69596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96124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422652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449180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475708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900131" y="5328461"/>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900131" y="5308906"/>
              <a:ext cx="1856954" cy="97773"/>
            </a:xfrm>
            <a:custGeom>
              <a:avLst/>
              <a:gdLst/>
              <a:ahLst/>
              <a:cxnLst/>
              <a:rect l="0" t="0" r="0" b="0"/>
              <a:pathLst>
                <a:path w="1856954" h="97773">
                  <a:moveTo>
                    <a:pt x="0" y="0"/>
                  </a:moveTo>
                  <a:lnTo>
                    <a:pt x="265279" y="39109"/>
                  </a:lnTo>
                  <a:lnTo>
                    <a:pt x="530558" y="78218"/>
                  </a:lnTo>
                  <a:lnTo>
                    <a:pt x="795837" y="58664"/>
                  </a:lnTo>
                  <a:lnTo>
                    <a:pt x="1061116" y="97773"/>
                  </a:lnTo>
                  <a:lnTo>
                    <a:pt x="1326395" y="97773"/>
                  </a:lnTo>
                  <a:lnTo>
                    <a:pt x="1591675" y="97773"/>
                  </a:lnTo>
                  <a:lnTo>
                    <a:pt x="1856954" y="97773"/>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900131" y="5308906"/>
              <a:ext cx="1856954" cy="97773"/>
            </a:xfrm>
            <a:custGeom>
              <a:avLst/>
              <a:gdLst/>
              <a:ahLst/>
              <a:cxnLst/>
              <a:rect l="0" t="0" r="0" b="0"/>
              <a:pathLst>
                <a:path w="1856954" h="97773">
                  <a:moveTo>
                    <a:pt x="0" y="0"/>
                  </a:moveTo>
                  <a:lnTo>
                    <a:pt x="265279" y="39109"/>
                  </a:lnTo>
                  <a:lnTo>
                    <a:pt x="530558" y="78218"/>
                  </a:lnTo>
                  <a:lnTo>
                    <a:pt x="795837" y="58664"/>
                  </a:lnTo>
                  <a:lnTo>
                    <a:pt x="1061116" y="97773"/>
                  </a:lnTo>
                  <a:lnTo>
                    <a:pt x="1326395" y="97773"/>
                  </a:lnTo>
                  <a:lnTo>
                    <a:pt x="1591675" y="97773"/>
                  </a:lnTo>
                  <a:lnTo>
                    <a:pt x="1856954" y="97773"/>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900131" y="5328461"/>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900131" y="5308906"/>
              <a:ext cx="1856954" cy="97773"/>
            </a:xfrm>
            <a:custGeom>
              <a:avLst/>
              <a:gdLst/>
              <a:ahLst/>
              <a:cxnLst/>
              <a:rect l="0" t="0" r="0" b="0"/>
              <a:pathLst>
                <a:path w="1856954" h="97773">
                  <a:moveTo>
                    <a:pt x="0" y="0"/>
                  </a:moveTo>
                  <a:lnTo>
                    <a:pt x="265279" y="39109"/>
                  </a:lnTo>
                  <a:lnTo>
                    <a:pt x="530558" y="78218"/>
                  </a:lnTo>
                  <a:lnTo>
                    <a:pt x="795837" y="58664"/>
                  </a:lnTo>
                  <a:lnTo>
                    <a:pt x="1061116" y="97773"/>
                  </a:lnTo>
                  <a:lnTo>
                    <a:pt x="1326395" y="97773"/>
                  </a:lnTo>
                  <a:lnTo>
                    <a:pt x="1591675" y="97773"/>
                  </a:lnTo>
                  <a:lnTo>
                    <a:pt x="1856954" y="97773"/>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900131" y="5308906"/>
              <a:ext cx="1856954" cy="97773"/>
            </a:xfrm>
            <a:custGeom>
              <a:avLst/>
              <a:gdLst/>
              <a:ahLst/>
              <a:cxnLst/>
              <a:rect l="0" t="0" r="0" b="0"/>
              <a:pathLst>
                <a:path w="1856954" h="97773">
                  <a:moveTo>
                    <a:pt x="0" y="0"/>
                  </a:moveTo>
                  <a:lnTo>
                    <a:pt x="265279" y="39109"/>
                  </a:lnTo>
                  <a:lnTo>
                    <a:pt x="530558" y="78218"/>
                  </a:lnTo>
                  <a:lnTo>
                    <a:pt x="795837" y="58664"/>
                  </a:lnTo>
                  <a:lnTo>
                    <a:pt x="1061116" y="97773"/>
                  </a:lnTo>
                  <a:lnTo>
                    <a:pt x="1326395" y="97773"/>
                  </a:lnTo>
                  <a:lnTo>
                    <a:pt x="1591675" y="97773"/>
                  </a:lnTo>
                  <a:lnTo>
                    <a:pt x="1856954" y="97773"/>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807283" y="5348015"/>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869986" y="51301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2" name="tx222"/>
            <p:cNvSpPr/>
            <p:nvPr/>
          </p:nvSpPr>
          <p:spPr>
            <a:xfrm>
              <a:off x="3135265" y="51678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3382494" y="520833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4" name="tx224"/>
            <p:cNvSpPr/>
            <p:nvPr/>
          </p:nvSpPr>
          <p:spPr>
            <a:xfrm>
              <a:off x="3647774" y="518877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5" name="tx225"/>
            <p:cNvSpPr/>
            <p:nvPr/>
          </p:nvSpPr>
          <p:spPr>
            <a:xfrm>
              <a:off x="3913053" y="522650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6" name="tx226"/>
            <p:cNvSpPr/>
            <p:nvPr/>
          </p:nvSpPr>
          <p:spPr>
            <a:xfrm>
              <a:off x="4178332" y="522650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7" name="tx227"/>
            <p:cNvSpPr/>
            <p:nvPr/>
          </p:nvSpPr>
          <p:spPr>
            <a:xfrm>
              <a:off x="4443611" y="522650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8" name="tx228"/>
            <p:cNvSpPr/>
            <p:nvPr/>
          </p:nvSpPr>
          <p:spPr>
            <a:xfrm>
              <a:off x="4708890" y="522650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9" name="rc229"/>
            <p:cNvSpPr/>
            <p:nvPr/>
          </p:nvSpPr>
          <p:spPr>
            <a:xfrm>
              <a:off x="4919522" y="875080"/>
              <a:ext cx="2042649" cy="989469"/>
            </a:xfrm>
            <a:prstGeom prst="rect">
              <a:avLst/>
            </a:prstGeom>
            <a:solidFill>
              <a:srgbClr val="EBEBEB">
                <a:alpha val="100000"/>
              </a:srgbClr>
            </a:solidFill>
          </p:spPr>
          <p:txBody>
            <a:bodyPr/>
            <a:lstStyle/>
            <a:p>
              <a:endParaRPr/>
            </a:p>
          </p:txBody>
        </p:sp>
        <p:sp>
          <p:nvSpPr>
            <p:cNvPr id="230" name="pl230"/>
            <p:cNvSpPr/>
            <p:nvPr/>
          </p:nvSpPr>
          <p:spPr>
            <a:xfrm>
              <a:off x="4919522" y="177068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4919522" y="128181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4919522" y="1526252"/>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4919522" y="103738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501237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527764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554292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580820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607348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633876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660404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686932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5012370" y="1506698"/>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5012370" y="1467588"/>
              <a:ext cx="1856954" cy="117328"/>
            </a:xfrm>
            <a:custGeom>
              <a:avLst/>
              <a:gdLst/>
              <a:ahLst/>
              <a:cxnLst/>
              <a:rect l="0" t="0" r="0" b="0"/>
              <a:pathLst>
                <a:path w="1856954" h="117328">
                  <a:moveTo>
                    <a:pt x="0" y="0"/>
                  </a:moveTo>
                  <a:lnTo>
                    <a:pt x="265279" y="58664"/>
                  </a:lnTo>
                  <a:lnTo>
                    <a:pt x="530558" y="117328"/>
                  </a:lnTo>
                  <a:lnTo>
                    <a:pt x="795837" y="117328"/>
                  </a:lnTo>
                  <a:lnTo>
                    <a:pt x="1061116" y="117328"/>
                  </a:lnTo>
                  <a:lnTo>
                    <a:pt x="1326395" y="117328"/>
                  </a:lnTo>
                  <a:lnTo>
                    <a:pt x="1591675" y="117328"/>
                  </a:lnTo>
                  <a:lnTo>
                    <a:pt x="1856954" y="117328"/>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5012370" y="1467588"/>
              <a:ext cx="1856954" cy="117328"/>
            </a:xfrm>
            <a:custGeom>
              <a:avLst/>
              <a:gdLst/>
              <a:ahLst/>
              <a:cxnLst/>
              <a:rect l="0" t="0" r="0" b="0"/>
              <a:pathLst>
                <a:path w="1856954" h="117328">
                  <a:moveTo>
                    <a:pt x="0" y="0"/>
                  </a:moveTo>
                  <a:lnTo>
                    <a:pt x="265279" y="58664"/>
                  </a:lnTo>
                  <a:lnTo>
                    <a:pt x="530558" y="117328"/>
                  </a:lnTo>
                  <a:lnTo>
                    <a:pt x="795837" y="117328"/>
                  </a:lnTo>
                  <a:lnTo>
                    <a:pt x="1061116" y="117328"/>
                  </a:lnTo>
                  <a:lnTo>
                    <a:pt x="1326395" y="117328"/>
                  </a:lnTo>
                  <a:lnTo>
                    <a:pt x="1591675" y="117328"/>
                  </a:lnTo>
                  <a:lnTo>
                    <a:pt x="1856954" y="117328"/>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5012370" y="1506698"/>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5012370" y="1467588"/>
              <a:ext cx="1856954" cy="117328"/>
            </a:xfrm>
            <a:custGeom>
              <a:avLst/>
              <a:gdLst/>
              <a:ahLst/>
              <a:cxnLst/>
              <a:rect l="0" t="0" r="0" b="0"/>
              <a:pathLst>
                <a:path w="1856954" h="117328">
                  <a:moveTo>
                    <a:pt x="0" y="0"/>
                  </a:moveTo>
                  <a:lnTo>
                    <a:pt x="265279" y="58664"/>
                  </a:lnTo>
                  <a:lnTo>
                    <a:pt x="530558" y="117328"/>
                  </a:lnTo>
                  <a:lnTo>
                    <a:pt x="795837" y="117328"/>
                  </a:lnTo>
                  <a:lnTo>
                    <a:pt x="1061116" y="117328"/>
                  </a:lnTo>
                  <a:lnTo>
                    <a:pt x="1326395" y="117328"/>
                  </a:lnTo>
                  <a:lnTo>
                    <a:pt x="1591675" y="117328"/>
                  </a:lnTo>
                  <a:lnTo>
                    <a:pt x="1856954" y="117328"/>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5012370" y="1467588"/>
              <a:ext cx="1856954" cy="117328"/>
            </a:xfrm>
            <a:custGeom>
              <a:avLst/>
              <a:gdLst/>
              <a:ahLst/>
              <a:cxnLst/>
              <a:rect l="0" t="0" r="0" b="0"/>
              <a:pathLst>
                <a:path w="1856954" h="117328">
                  <a:moveTo>
                    <a:pt x="0" y="0"/>
                  </a:moveTo>
                  <a:lnTo>
                    <a:pt x="265279" y="58664"/>
                  </a:lnTo>
                  <a:lnTo>
                    <a:pt x="530558" y="117328"/>
                  </a:lnTo>
                  <a:lnTo>
                    <a:pt x="795837" y="117328"/>
                  </a:lnTo>
                  <a:lnTo>
                    <a:pt x="1061116" y="117328"/>
                  </a:lnTo>
                  <a:lnTo>
                    <a:pt x="1326395" y="117328"/>
                  </a:lnTo>
                  <a:lnTo>
                    <a:pt x="1591675" y="117328"/>
                  </a:lnTo>
                  <a:lnTo>
                    <a:pt x="1856954" y="117328"/>
                  </a:lnTo>
                </a:path>
              </a:pathLst>
            </a:custGeom>
            <a:ln w="35231" cap="flat">
              <a:solidFill>
                <a:srgbClr val="80BD41">
                  <a:alpha val="100000"/>
                </a:srgbClr>
              </a:solidFill>
              <a:prstDash val="solid"/>
              <a:round/>
            </a:ln>
          </p:spPr>
          <p:txBody>
            <a:bodyPr/>
            <a:lstStyle/>
            <a:p>
              <a:endParaRPr/>
            </a:p>
          </p:txBody>
        </p:sp>
        <p:sp>
          <p:nvSpPr>
            <p:cNvPr id="248" name="pl248"/>
            <p:cNvSpPr/>
            <p:nvPr/>
          </p:nvSpPr>
          <p:spPr>
            <a:xfrm>
              <a:off x="4919522" y="1526252"/>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4982225" y="12874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0" name="tx250"/>
            <p:cNvSpPr/>
            <p:nvPr/>
          </p:nvSpPr>
          <p:spPr>
            <a:xfrm>
              <a:off x="5247504"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5494733" y="140474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2" name="tx252"/>
            <p:cNvSpPr/>
            <p:nvPr/>
          </p:nvSpPr>
          <p:spPr>
            <a:xfrm>
              <a:off x="5760012" y="140474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3" name="tx253"/>
            <p:cNvSpPr/>
            <p:nvPr/>
          </p:nvSpPr>
          <p:spPr>
            <a:xfrm>
              <a:off x="6025292" y="140474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4" name="tx254"/>
            <p:cNvSpPr/>
            <p:nvPr/>
          </p:nvSpPr>
          <p:spPr>
            <a:xfrm>
              <a:off x="6290571" y="140474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5" name="tx255"/>
            <p:cNvSpPr/>
            <p:nvPr/>
          </p:nvSpPr>
          <p:spPr>
            <a:xfrm>
              <a:off x="6555850" y="140474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6" name="tx256"/>
            <p:cNvSpPr/>
            <p:nvPr/>
          </p:nvSpPr>
          <p:spPr>
            <a:xfrm>
              <a:off x="6821129" y="140474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7" name="rc257"/>
            <p:cNvSpPr/>
            <p:nvPr/>
          </p:nvSpPr>
          <p:spPr>
            <a:xfrm>
              <a:off x="4919522" y="2149001"/>
              <a:ext cx="2042649" cy="989469"/>
            </a:xfrm>
            <a:prstGeom prst="rect">
              <a:avLst/>
            </a:prstGeom>
            <a:solidFill>
              <a:srgbClr val="EBEBEB">
                <a:alpha val="100000"/>
              </a:srgbClr>
            </a:solidFill>
          </p:spPr>
          <p:txBody>
            <a:bodyPr/>
            <a:lstStyle/>
            <a:p>
              <a:endParaRPr/>
            </a:p>
          </p:txBody>
        </p:sp>
        <p:sp>
          <p:nvSpPr>
            <p:cNvPr id="258" name="pl258"/>
            <p:cNvSpPr/>
            <p:nvPr/>
          </p:nvSpPr>
          <p:spPr>
            <a:xfrm>
              <a:off x="4919522" y="304460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919522" y="255573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919522" y="280017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919522" y="231130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501237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527764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554292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580820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607348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633876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660404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686932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5012370" y="2780619"/>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5012370" y="2585071"/>
              <a:ext cx="1856954" cy="254211"/>
            </a:xfrm>
            <a:custGeom>
              <a:avLst/>
              <a:gdLst/>
              <a:ahLst/>
              <a:cxnLst/>
              <a:rect l="0" t="0" r="0" b="0"/>
              <a:pathLst>
                <a:path w="1856954" h="254211">
                  <a:moveTo>
                    <a:pt x="0" y="254211"/>
                  </a:moveTo>
                  <a:lnTo>
                    <a:pt x="265279" y="215102"/>
                  </a:lnTo>
                  <a:lnTo>
                    <a:pt x="530558" y="195547"/>
                  </a:lnTo>
                  <a:lnTo>
                    <a:pt x="795837" y="156437"/>
                  </a:lnTo>
                  <a:lnTo>
                    <a:pt x="1061116" y="136883"/>
                  </a:lnTo>
                  <a:lnTo>
                    <a:pt x="1326395" y="97773"/>
                  </a:lnTo>
                  <a:lnTo>
                    <a:pt x="1591675" y="19554"/>
                  </a:lnTo>
                  <a:lnTo>
                    <a:pt x="1856954" y="0"/>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5012370" y="2585071"/>
              <a:ext cx="1856954" cy="254211"/>
            </a:xfrm>
            <a:custGeom>
              <a:avLst/>
              <a:gdLst/>
              <a:ahLst/>
              <a:cxnLst/>
              <a:rect l="0" t="0" r="0" b="0"/>
              <a:pathLst>
                <a:path w="1856954" h="254211">
                  <a:moveTo>
                    <a:pt x="0" y="254211"/>
                  </a:moveTo>
                  <a:lnTo>
                    <a:pt x="265279" y="215102"/>
                  </a:lnTo>
                  <a:lnTo>
                    <a:pt x="530558" y="195547"/>
                  </a:lnTo>
                  <a:lnTo>
                    <a:pt x="795837" y="156437"/>
                  </a:lnTo>
                  <a:lnTo>
                    <a:pt x="1061116" y="136883"/>
                  </a:lnTo>
                  <a:lnTo>
                    <a:pt x="1326395" y="97773"/>
                  </a:lnTo>
                  <a:lnTo>
                    <a:pt x="1591675" y="19554"/>
                  </a:lnTo>
                  <a:lnTo>
                    <a:pt x="1856954" y="0"/>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5012370" y="2780619"/>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5012370" y="2585071"/>
              <a:ext cx="1856954" cy="254211"/>
            </a:xfrm>
            <a:custGeom>
              <a:avLst/>
              <a:gdLst/>
              <a:ahLst/>
              <a:cxnLst/>
              <a:rect l="0" t="0" r="0" b="0"/>
              <a:pathLst>
                <a:path w="1856954" h="254211">
                  <a:moveTo>
                    <a:pt x="0" y="254211"/>
                  </a:moveTo>
                  <a:lnTo>
                    <a:pt x="265279" y="215102"/>
                  </a:lnTo>
                  <a:lnTo>
                    <a:pt x="530558" y="195547"/>
                  </a:lnTo>
                  <a:lnTo>
                    <a:pt x="795837" y="156437"/>
                  </a:lnTo>
                  <a:lnTo>
                    <a:pt x="1061116" y="136883"/>
                  </a:lnTo>
                  <a:lnTo>
                    <a:pt x="1326395" y="97773"/>
                  </a:lnTo>
                  <a:lnTo>
                    <a:pt x="1591675" y="19554"/>
                  </a:lnTo>
                  <a:lnTo>
                    <a:pt x="1856954" y="0"/>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5012370" y="2585071"/>
              <a:ext cx="1856954" cy="254211"/>
            </a:xfrm>
            <a:custGeom>
              <a:avLst/>
              <a:gdLst/>
              <a:ahLst/>
              <a:cxnLst/>
              <a:rect l="0" t="0" r="0" b="0"/>
              <a:pathLst>
                <a:path w="1856954" h="254211">
                  <a:moveTo>
                    <a:pt x="0" y="254211"/>
                  </a:moveTo>
                  <a:lnTo>
                    <a:pt x="265279" y="215102"/>
                  </a:lnTo>
                  <a:lnTo>
                    <a:pt x="530558" y="195547"/>
                  </a:lnTo>
                  <a:lnTo>
                    <a:pt x="795837" y="156437"/>
                  </a:lnTo>
                  <a:lnTo>
                    <a:pt x="1061116" y="136883"/>
                  </a:lnTo>
                  <a:lnTo>
                    <a:pt x="1326395" y="97773"/>
                  </a:lnTo>
                  <a:lnTo>
                    <a:pt x="1591675" y="19554"/>
                  </a:lnTo>
                  <a:lnTo>
                    <a:pt x="1856954" y="0"/>
                  </a:lnTo>
                </a:path>
              </a:pathLst>
            </a:custGeom>
            <a:ln w="35231" cap="flat">
              <a:solidFill>
                <a:srgbClr val="80BD41">
                  <a:alpha val="100000"/>
                </a:srgbClr>
              </a:solidFill>
              <a:prstDash val="solid"/>
              <a:round/>
            </a:ln>
          </p:spPr>
          <p:txBody>
            <a:bodyPr/>
            <a:lstStyle/>
            <a:p>
              <a:endParaRPr/>
            </a:p>
          </p:txBody>
        </p:sp>
        <p:sp>
          <p:nvSpPr>
            <p:cNvPr id="276" name="pl276"/>
            <p:cNvSpPr/>
            <p:nvPr/>
          </p:nvSpPr>
          <p:spPr>
            <a:xfrm>
              <a:off x="4919522" y="280017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964175" y="266048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78" name="tx278"/>
            <p:cNvSpPr/>
            <p:nvPr/>
          </p:nvSpPr>
          <p:spPr>
            <a:xfrm>
              <a:off x="5247504" y="26200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5512783" y="260182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0" name="tx280"/>
            <p:cNvSpPr/>
            <p:nvPr/>
          </p:nvSpPr>
          <p:spPr>
            <a:xfrm>
              <a:off x="5778062" y="256133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1" name="tx281"/>
            <p:cNvSpPr/>
            <p:nvPr/>
          </p:nvSpPr>
          <p:spPr>
            <a:xfrm>
              <a:off x="6043341" y="254347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2" name="tx282"/>
            <p:cNvSpPr/>
            <p:nvPr/>
          </p:nvSpPr>
          <p:spPr>
            <a:xfrm>
              <a:off x="6308621" y="25027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83" name="tx283"/>
            <p:cNvSpPr/>
            <p:nvPr/>
          </p:nvSpPr>
          <p:spPr>
            <a:xfrm>
              <a:off x="6543755" y="24245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84" name="tx284"/>
            <p:cNvSpPr/>
            <p:nvPr/>
          </p:nvSpPr>
          <p:spPr>
            <a:xfrm>
              <a:off x="6809034" y="240627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85" name="rc285"/>
            <p:cNvSpPr/>
            <p:nvPr/>
          </p:nvSpPr>
          <p:spPr>
            <a:xfrm>
              <a:off x="4919522" y="3422922"/>
              <a:ext cx="2042649" cy="989469"/>
            </a:xfrm>
            <a:prstGeom prst="rect">
              <a:avLst/>
            </a:prstGeom>
            <a:solidFill>
              <a:srgbClr val="EBEBEB">
                <a:alpha val="100000"/>
              </a:srgbClr>
            </a:solidFill>
          </p:spPr>
          <p:txBody>
            <a:bodyPr/>
            <a:lstStyle/>
            <a:p>
              <a:endParaRPr/>
            </a:p>
          </p:txBody>
        </p:sp>
        <p:sp>
          <p:nvSpPr>
            <p:cNvPr id="286" name="pl286"/>
            <p:cNvSpPr/>
            <p:nvPr/>
          </p:nvSpPr>
          <p:spPr>
            <a:xfrm>
              <a:off x="4919522" y="431852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919522" y="382966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919522" y="407409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919522" y="358522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501237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527764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554292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580820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607348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633876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660404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686932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012370" y="4054540"/>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5012370" y="3995875"/>
              <a:ext cx="1856954" cy="97773"/>
            </a:xfrm>
            <a:custGeom>
              <a:avLst/>
              <a:gdLst/>
              <a:ahLst/>
              <a:cxnLst/>
              <a:rect l="0" t="0" r="0" b="0"/>
              <a:pathLst>
                <a:path w="1856954" h="97773">
                  <a:moveTo>
                    <a:pt x="0" y="97773"/>
                  </a:moveTo>
                  <a:lnTo>
                    <a:pt x="265279" y="78218"/>
                  </a:lnTo>
                  <a:lnTo>
                    <a:pt x="530558" y="58664"/>
                  </a:lnTo>
                  <a:lnTo>
                    <a:pt x="795837" y="39109"/>
                  </a:lnTo>
                  <a:lnTo>
                    <a:pt x="1061116" y="0"/>
                  </a:lnTo>
                  <a:lnTo>
                    <a:pt x="1326395" y="39109"/>
                  </a:lnTo>
                  <a:lnTo>
                    <a:pt x="1591675" y="19554"/>
                  </a:lnTo>
                  <a:lnTo>
                    <a:pt x="1856954" y="19554"/>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5012370" y="3995875"/>
              <a:ext cx="1856954" cy="97773"/>
            </a:xfrm>
            <a:custGeom>
              <a:avLst/>
              <a:gdLst/>
              <a:ahLst/>
              <a:cxnLst/>
              <a:rect l="0" t="0" r="0" b="0"/>
              <a:pathLst>
                <a:path w="1856954" h="97773">
                  <a:moveTo>
                    <a:pt x="0" y="97773"/>
                  </a:moveTo>
                  <a:lnTo>
                    <a:pt x="265279" y="78218"/>
                  </a:lnTo>
                  <a:lnTo>
                    <a:pt x="530558" y="58664"/>
                  </a:lnTo>
                  <a:lnTo>
                    <a:pt x="795837" y="39109"/>
                  </a:lnTo>
                  <a:lnTo>
                    <a:pt x="1061116" y="0"/>
                  </a:lnTo>
                  <a:lnTo>
                    <a:pt x="1326395" y="39109"/>
                  </a:lnTo>
                  <a:lnTo>
                    <a:pt x="1591675" y="19554"/>
                  </a:lnTo>
                  <a:lnTo>
                    <a:pt x="1856954" y="19554"/>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5012370" y="4054540"/>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5012370" y="3995875"/>
              <a:ext cx="1856954" cy="97773"/>
            </a:xfrm>
            <a:custGeom>
              <a:avLst/>
              <a:gdLst/>
              <a:ahLst/>
              <a:cxnLst/>
              <a:rect l="0" t="0" r="0" b="0"/>
              <a:pathLst>
                <a:path w="1856954" h="97773">
                  <a:moveTo>
                    <a:pt x="0" y="97773"/>
                  </a:moveTo>
                  <a:lnTo>
                    <a:pt x="265279" y="78218"/>
                  </a:lnTo>
                  <a:lnTo>
                    <a:pt x="530558" y="58664"/>
                  </a:lnTo>
                  <a:lnTo>
                    <a:pt x="795837" y="39109"/>
                  </a:lnTo>
                  <a:lnTo>
                    <a:pt x="1061116" y="0"/>
                  </a:lnTo>
                  <a:lnTo>
                    <a:pt x="1326395" y="39109"/>
                  </a:lnTo>
                  <a:lnTo>
                    <a:pt x="1591675" y="19554"/>
                  </a:lnTo>
                  <a:lnTo>
                    <a:pt x="1856954" y="19554"/>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5012370" y="3995875"/>
              <a:ext cx="1856954" cy="97773"/>
            </a:xfrm>
            <a:custGeom>
              <a:avLst/>
              <a:gdLst/>
              <a:ahLst/>
              <a:cxnLst/>
              <a:rect l="0" t="0" r="0" b="0"/>
              <a:pathLst>
                <a:path w="1856954" h="97773">
                  <a:moveTo>
                    <a:pt x="0" y="97773"/>
                  </a:moveTo>
                  <a:lnTo>
                    <a:pt x="265279" y="78218"/>
                  </a:lnTo>
                  <a:lnTo>
                    <a:pt x="530558" y="58664"/>
                  </a:lnTo>
                  <a:lnTo>
                    <a:pt x="795837" y="39109"/>
                  </a:lnTo>
                  <a:lnTo>
                    <a:pt x="1061116" y="0"/>
                  </a:lnTo>
                  <a:lnTo>
                    <a:pt x="1326395" y="39109"/>
                  </a:lnTo>
                  <a:lnTo>
                    <a:pt x="1591675" y="19554"/>
                  </a:lnTo>
                  <a:lnTo>
                    <a:pt x="1856954" y="19554"/>
                  </a:lnTo>
                </a:path>
              </a:pathLst>
            </a:custGeom>
            <a:ln w="35231" cap="flat">
              <a:solidFill>
                <a:srgbClr val="80BD41">
                  <a:alpha val="100000"/>
                </a:srgbClr>
              </a:solidFill>
              <a:prstDash val="solid"/>
              <a:round/>
            </a:ln>
          </p:spPr>
          <p:txBody>
            <a:bodyPr/>
            <a:lstStyle/>
            <a:p>
              <a:endParaRPr/>
            </a:p>
          </p:txBody>
        </p:sp>
        <p:sp>
          <p:nvSpPr>
            <p:cNvPr id="304" name="pl304"/>
            <p:cNvSpPr/>
            <p:nvPr/>
          </p:nvSpPr>
          <p:spPr>
            <a:xfrm>
              <a:off x="4919522" y="4074094"/>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964175" y="3914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6" name="tx306"/>
            <p:cNvSpPr/>
            <p:nvPr/>
          </p:nvSpPr>
          <p:spPr>
            <a:xfrm>
              <a:off x="5247504" y="38939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7" name="tx307"/>
            <p:cNvSpPr/>
            <p:nvPr/>
          </p:nvSpPr>
          <p:spPr>
            <a:xfrm>
              <a:off x="5512783" y="387574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8" name="tx308"/>
            <p:cNvSpPr/>
            <p:nvPr/>
          </p:nvSpPr>
          <p:spPr>
            <a:xfrm>
              <a:off x="5778062" y="385619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9" name="tx309"/>
            <p:cNvSpPr/>
            <p:nvPr/>
          </p:nvSpPr>
          <p:spPr>
            <a:xfrm>
              <a:off x="6043341" y="381739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0" name="tx310"/>
            <p:cNvSpPr/>
            <p:nvPr/>
          </p:nvSpPr>
          <p:spPr>
            <a:xfrm>
              <a:off x="6308621" y="385619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1" name="tx311"/>
            <p:cNvSpPr/>
            <p:nvPr/>
          </p:nvSpPr>
          <p:spPr>
            <a:xfrm>
              <a:off x="6573900" y="383526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2" name="tx312"/>
            <p:cNvSpPr/>
            <p:nvPr/>
          </p:nvSpPr>
          <p:spPr>
            <a:xfrm>
              <a:off x="6839179" y="383526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3" name="rc313"/>
            <p:cNvSpPr/>
            <p:nvPr/>
          </p:nvSpPr>
          <p:spPr>
            <a:xfrm>
              <a:off x="4919522" y="4696843"/>
              <a:ext cx="2042649" cy="989469"/>
            </a:xfrm>
            <a:prstGeom prst="rect">
              <a:avLst/>
            </a:prstGeom>
            <a:solidFill>
              <a:srgbClr val="EBEBEB">
                <a:alpha val="100000"/>
              </a:srgbClr>
            </a:solidFill>
          </p:spPr>
          <p:txBody>
            <a:bodyPr/>
            <a:lstStyle/>
            <a:p>
              <a:endParaRPr/>
            </a:p>
          </p:txBody>
        </p:sp>
        <p:sp>
          <p:nvSpPr>
            <p:cNvPr id="314" name="pl314"/>
            <p:cNvSpPr/>
            <p:nvPr/>
          </p:nvSpPr>
          <p:spPr>
            <a:xfrm>
              <a:off x="4919522" y="559245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919522" y="5103581"/>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919522" y="534801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919522" y="485914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01237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27764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554292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580820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607348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633876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660404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686932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5012370" y="5328461"/>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5012370" y="5308906"/>
              <a:ext cx="1856954" cy="97773"/>
            </a:xfrm>
            <a:custGeom>
              <a:avLst/>
              <a:gdLst/>
              <a:ahLst/>
              <a:cxnLst/>
              <a:rect l="0" t="0" r="0" b="0"/>
              <a:pathLst>
                <a:path w="1856954" h="97773">
                  <a:moveTo>
                    <a:pt x="0" y="97773"/>
                  </a:moveTo>
                  <a:lnTo>
                    <a:pt x="265279" y="39109"/>
                  </a:lnTo>
                  <a:lnTo>
                    <a:pt x="530558" y="58664"/>
                  </a:lnTo>
                  <a:lnTo>
                    <a:pt x="795837" y="19554"/>
                  </a:lnTo>
                  <a:lnTo>
                    <a:pt x="1061116" y="0"/>
                  </a:lnTo>
                  <a:lnTo>
                    <a:pt x="1326395" y="0"/>
                  </a:lnTo>
                  <a:lnTo>
                    <a:pt x="1591675" y="0"/>
                  </a:lnTo>
                  <a:lnTo>
                    <a:pt x="1856954" y="0"/>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5012370" y="5308906"/>
              <a:ext cx="1856954" cy="97773"/>
            </a:xfrm>
            <a:custGeom>
              <a:avLst/>
              <a:gdLst/>
              <a:ahLst/>
              <a:cxnLst/>
              <a:rect l="0" t="0" r="0" b="0"/>
              <a:pathLst>
                <a:path w="1856954" h="97773">
                  <a:moveTo>
                    <a:pt x="0" y="97773"/>
                  </a:moveTo>
                  <a:lnTo>
                    <a:pt x="265279" y="39109"/>
                  </a:lnTo>
                  <a:lnTo>
                    <a:pt x="530558" y="58664"/>
                  </a:lnTo>
                  <a:lnTo>
                    <a:pt x="795837" y="19554"/>
                  </a:lnTo>
                  <a:lnTo>
                    <a:pt x="1061116" y="0"/>
                  </a:lnTo>
                  <a:lnTo>
                    <a:pt x="1326395" y="0"/>
                  </a:lnTo>
                  <a:lnTo>
                    <a:pt x="1591675" y="0"/>
                  </a:lnTo>
                  <a:lnTo>
                    <a:pt x="1856954" y="0"/>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5012370" y="5328461"/>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5012370" y="5308906"/>
              <a:ext cx="1856954" cy="97773"/>
            </a:xfrm>
            <a:custGeom>
              <a:avLst/>
              <a:gdLst/>
              <a:ahLst/>
              <a:cxnLst/>
              <a:rect l="0" t="0" r="0" b="0"/>
              <a:pathLst>
                <a:path w="1856954" h="97773">
                  <a:moveTo>
                    <a:pt x="0" y="97773"/>
                  </a:moveTo>
                  <a:lnTo>
                    <a:pt x="265279" y="39109"/>
                  </a:lnTo>
                  <a:lnTo>
                    <a:pt x="530558" y="58664"/>
                  </a:lnTo>
                  <a:lnTo>
                    <a:pt x="795837" y="19554"/>
                  </a:lnTo>
                  <a:lnTo>
                    <a:pt x="1061116" y="0"/>
                  </a:lnTo>
                  <a:lnTo>
                    <a:pt x="1326395" y="0"/>
                  </a:lnTo>
                  <a:lnTo>
                    <a:pt x="1591675" y="0"/>
                  </a:lnTo>
                  <a:lnTo>
                    <a:pt x="1856954" y="0"/>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5012370" y="5308906"/>
              <a:ext cx="1856954" cy="97773"/>
            </a:xfrm>
            <a:custGeom>
              <a:avLst/>
              <a:gdLst/>
              <a:ahLst/>
              <a:cxnLst/>
              <a:rect l="0" t="0" r="0" b="0"/>
              <a:pathLst>
                <a:path w="1856954" h="97773">
                  <a:moveTo>
                    <a:pt x="0" y="97773"/>
                  </a:moveTo>
                  <a:lnTo>
                    <a:pt x="265279" y="39109"/>
                  </a:lnTo>
                  <a:lnTo>
                    <a:pt x="530558" y="58664"/>
                  </a:lnTo>
                  <a:lnTo>
                    <a:pt x="795837" y="19554"/>
                  </a:lnTo>
                  <a:lnTo>
                    <a:pt x="1061116" y="0"/>
                  </a:lnTo>
                  <a:lnTo>
                    <a:pt x="1326395" y="0"/>
                  </a:lnTo>
                  <a:lnTo>
                    <a:pt x="1591675" y="0"/>
                  </a:lnTo>
                  <a:lnTo>
                    <a:pt x="1856954" y="0"/>
                  </a:lnTo>
                </a:path>
              </a:pathLst>
            </a:custGeom>
            <a:ln w="35231" cap="flat">
              <a:solidFill>
                <a:srgbClr val="80BD41">
                  <a:alpha val="100000"/>
                </a:srgbClr>
              </a:solidFill>
              <a:prstDash val="solid"/>
              <a:round/>
            </a:ln>
          </p:spPr>
          <p:txBody>
            <a:bodyPr/>
            <a:lstStyle/>
            <a:p>
              <a:endParaRPr/>
            </a:p>
          </p:txBody>
        </p:sp>
        <p:sp>
          <p:nvSpPr>
            <p:cNvPr id="332" name="pl332"/>
            <p:cNvSpPr/>
            <p:nvPr/>
          </p:nvSpPr>
          <p:spPr>
            <a:xfrm>
              <a:off x="4919522" y="5348015"/>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964175" y="522650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4" name="tx334"/>
            <p:cNvSpPr/>
            <p:nvPr/>
          </p:nvSpPr>
          <p:spPr>
            <a:xfrm>
              <a:off x="5247504" y="51678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tx335"/>
            <p:cNvSpPr/>
            <p:nvPr/>
          </p:nvSpPr>
          <p:spPr>
            <a:xfrm>
              <a:off x="5494733" y="518877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6" name="tx336"/>
            <p:cNvSpPr/>
            <p:nvPr/>
          </p:nvSpPr>
          <p:spPr>
            <a:xfrm>
              <a:off x="5778062" y="51496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7" name="tx337"/>
            <p:cNvSpPr/>
            <p:nvPr/>
          </p:nvSpPr>
          <p:spPr>
            <a:xfrm>
              <a:off x="6043341" y="51301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8" name="tx338"/>
            <p:cNvSpPr/>
            <p:nvPr/>
          </p:nvSpPr>
          <p:spPr>
            <a:xfrm>
              <a:off x="6308621" y="51301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9" name="tx339"/>
            <p:cNvSpPr/>
            <p:nvPr/>
          </p:nvSpPr>
          <p:spPr>
            <a:xfrm>
              <a:off x="6573900" y="51301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0" name="tx340"/>
            <p:cNvSpPr/>
            <p:nvPr/>
          </p:nvSpPr>
          <p:spPr>
            <a:xfrm>
              <a:off x="6839179" y="51301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1" name="rc341"/>
            <p:cNvSpPr/>
            <p:nvPr/>
          </p:nvSpPr>
          <p:spPr>
            <a:xfrm>
              <a:off x="7031761" y="875080"/>
              <a:ext cx="2042649" cy="989469"/>
            </a:xfrm>
            <a:prstGeom prst="rect">
              <a:avLst/>
            </a:prstGeom>
            <a:solidFill>
              <a:srgbClr val="EBEBEB">
                <a:alpha val="100000"/>
              </a:srgbClr>
            </a:solidFill>
          </p:spPr>
          <p:txBody>
            <a:bodyPr/>
            <a:lstStyle/>
            <a:p>
              <a:endParaRPr/>
            </a:p>
          </p:txBody>
        </p:sp>
        <p:sp>
          <p:nvSpPr>
            <p:cNvPr id="342" name="pl342"/>
            <p:cNvSpPr/>
            <p:nvPr/>
          </p:nvSpPr>
          <p:spPr>
            <a:xfrm>
              <a:off x="7031761" y="177068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7031761" y="128181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7031761" y="1526252"/>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7031761" y="103738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712460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738988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765516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792044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818572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845100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871628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898156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7124608" y="1506698"/>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7124608" y="1487143"/>
              <a:ext cx="1856954" cy="293321"/>
            </a:xfrm>
            <a:custGeom>
              <a:avLst/>
              <a:gdLst/>
              <a:ahLst/>
              <a:cxnLst/>
              <a:rect l="0" t="0" r="0" b="0"/>
              <a:pathLst>
                <a:path w="1856954" h="293321">
                  <a:moveTo>
                    <a:pt x="0" y="0"/>
                  </a:moveTo>
                  <a:lnTo>
                    <a:pt x="265279" y="39109"/>
                  </a:lnTo>
                  <a:lnTo>
                    <a:pt x="530558" y="175992"/>
                  </a:lnTo>
                  <a:lnTo>
                    <a:pt x="795837" y="215102"/>
                  </a:lnTo>
                  <a:lnTo>
                    <a:pt x="1061116" y="254211"/>
                  </a:lnTo>
                  <a:lnTo>
                    <a:pt x="1326395" y="273766"/>
                  </a:lnTo>
                  <a:lnTo>
                    <a:pt x="1591675" y="293321"/>
                  </a:lnTo>
                  <a:lnTo>
                    <a:pt x="1856954" y="234656"/>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7124608" y="1487143"/>
              <a:ext cx="1856954" cy="293321"/>
            </a:xfrm>
            <a:custGeom>
              <a:avLst/>
              <a:gdLst/>
              <a:ahLst/>
              <a:cxnLst/>
              <a:rect l="0" t="0" r="0" b="0"/>
              <a:pathLst>
                <a:path w="1856954" h="293321">
                  <a:moveTo>
                    <a:pt x="0" y="0"/>
                  </a:moveTo>
                  <a:lnTo>
                    <a:pt x="265279" y="39109"/>
                  </a:lnTo>
                  <a:lnTo>
                    <a:pt x="530558" y="175992"/>
                  </a:lnTo>
                  <a:lnTo>
                    <a:pt x="795837" y="215102"/>
                  </a:lnTo>
                  <a:lnTo>
                    <a:pt x="1061116" y="254211"/>
                  </a:lnTo>
                  <a:lnTo>
                    <a:pt x="1326395" y="273766"/>
                  </a:lnTo>
                  <a:lnTo>
                    <a:pt x="1591675" y="293321"/>
                  </a:lnTo>
                  <a:lnTo>
                    <a:pt x="1856954" y="234656"/>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7124608" y="1506698"/>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7124608" y="1487143"/>
              <a:ext cx="1856954" cy="293321"/>
            </a:xfrm>
            <a:custGeom>
              <a:avLst/>
              <a:gdLst/>
              <a:ahLst/>
              <a:cxnLst/>
              <a:rect l="0" t="0" r="0" b="0"/>
              <a:pathLst>
                <a:path w="1856954" h="293321">
                  <a:moveTo>
                    <a:pt x="0" y="0"/>
                  </a:moveTo>
                  <a:lnTo>
                    <a:pt x="265279" y="39109"/>
                  </a:lnTo>
                  <a:lnTo>
                    <a:pt x="530558" y="175992"/>
                  </a:lnTo>
                  <a:lnTo>
                    <a:pt x="795837" y="215102"/>
                  </a:lnTo>
                  <a:lnTo>
                    <a:pt x="1061116" y="254211"/>
                  </a:lnTo>
                  <a:lnTo>
                    <a:pt x="1326395" y="273766"/>
                  </a:lnTo>
                  <a:lnTo>
                    <a:pt x="1591675" y="293321"/>
                  </a:lnTo>
                  <a:lnTo>
                    <a:pt x="1856954" y="234656"/>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7124608" y="1487143"/>
              <a:ext cx="1856954" cy="293321"/>
            </a:xfrm>
            <a:custGeom>
              <a:avLst/>
              <a:gdLst/>
              <a:ahLst/>
              <a:cxnLst/>
              <a:rect l="0" t="0" r="0" b="0"/>
              <a:pathLst>
                <a:path w="1856954" h="293321">
                  <a:moveTo>
                    <a:pt x="0" y="0"/>
                  </a:moveTo>
                  <a:lnTo>
                    <a:pt x="265279" y="39109"/>
                  </a:lnTo>
                  <a:lnTo>
                    <a:pt x="530558" y="175992"/>
                  </a:lnTo>
                  <a:lnTo>
                    <a:pt x="795837" y="215102"/>
                  </a:lnTo>
                  <a:lnTo>
                    <a:pt x="1061116" y="254211"/>
                  </a:lnTo>
                  <a:lnTo>
                    <a:pt x="1326395" y="273766"/>
                  </a:lnTo>
                  <a:lnTo>
                    <a:pt x="1591675" y="293321"/>
                  </a:lnTo>
                  <a:lnTo>
                    <a:pt x="1856954" y="234656"/>
                  </a:lnTo>
                </a:path>
              </a:pathLst>
            </a:custGeom>
            <a:ln w="35231" cap="flat">
              <a:solidFill>
                <a:srgbClr val="80BD41">
                  <a:alpha val="100000"/>
                </a:srgbClr>
              </a:solidFill>
              <a:prstDash val="solid"/>
              <a:round/>
            </a:ln>
          </p:spPr>
          <p:txBody>
            <a:bodyPr/>
            <a:lstStyle/>
            <a:p>
              <a:endParaRPr/>
            </a:p>
          </p:txBody>
        </p:sp>
        <p:sp>
          <p:nvSpPr>
            <p:cNvPr id="360" name="pl360"/>
            <p:cNvSpPr/>
            <p:nvPr/>
          </p:nvSpPr>
          <p:spPr>
            <a:xfrm>
              <a:off x="7031761" y="1526252"/>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7094464" y="130834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2" name="tx362"/>
            <p:cNvSpPr/>
            <p:nvPr/>
          </p:nvSpPr>
          <p:spPr>
            <a:xfrm>
              <a:off x="7359743" y="13461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7606972" y="1485665"/>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4" name="tx364"/>
            <p:cNvSpPr/>
            <p:nvPr/>
          </p:nvSpPr>
          <p:spPr>
            <a:xfrm>
              <a:off x="7872251" y="152212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65" name="tx365"/>
            <p:cNvSpPr/>
            <p:nvPr/>
          </p:nvSpPr>
          <p:spPr>
            <a:xfrm>
              <a:off x="8107386" y="156256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66" name="tx366"/>
            <p:cNvSpPr/>
            <p:nvPr/>
          </p:nvSpPr>
          <p:spPr>
            <a:xfrm>
              <a:off x="8372665" y="158211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67" name="tx367"/>
            <p:cNvSpPr/>
            <p:nvPr/>
          </p:nvSpPr>
          <p:spPr>
            <a:xfrm>
              <a:off x="8637944" y="1600294"/>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68" name="tx368"/>
            <p:cNvSpPr/>
            <p:nvPr/>
          </p:nvSpPr>
          <p:spPr>
            <a:xfrm>
              <a:off x="8903223" y="154168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69" name="rc369"/>
            <p:cNvSpPr/>
            <p:nvPr/>
          </p:nvSpPr>
          <p:spPr>
            <a:xfrm>
              <a:off x="7031761" y="2149001"/>
              <a:ext cx="2042649" cy="989469"/>
            </a:xfrm>
            <a:prstGeom prst="rect">
              <a:avLst/>
            </a:prstGeom>
            <a:solidFill>
              <a:srgbClr val="EBEBEB">
                <a:alpha val="100000"/>
              </a:srgbClr>
            </a:solidFill>
          </p:spPr>
          <p:txBody>
            <a:bodyPr/>
            <a:lstStyle/>
            <a:p>
              <a:endParaRPr/>
            </a:p>
          </p:txBody>
        </p:sp>
        <p:sp>
          <p:nvSpPr>
            <p:cNvPr id="370" name="pl370"/>
            <p:cNvSpPr/>
            <p:nvPr/>
          </p:nvSpPr>
          <p:spPr>
            <a:xfrm>
              <a:off x="7031761" y="304460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7031761" y="255573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7031761" y="280017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7031761" y="231130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712460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738988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765516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792044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818572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845100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871628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898156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7124608" y="2780619"/>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7124608" y="2721954"/>
              <a:ext cx="1856954" cy="117328"/>
            </a:xfrm>
            <a:custGeom>
              <a:avLst/>
              <a:gdLst/>
              <a:ahLst/>
              <a:cxnLst/>
              <a:rect l="0" t="0" r="0" b="0"/>
              <a:pathLst>
                <a:path w="1856954" h="117328">
                  <a:moveTo>
                    <a:pt x="0" y="0"/>
                  </a:moveTo>
                  <a:lnTo>
                    <a:pt x="265279" y="78218"/>
                  </a:lnTo>
                  <a:lnTo>
                    <a:pt x="530558" y="19554"/>
                  </a:lnTo>
                  <a:lnTo>
                    <a:pt x="795837" y="78218"/>
                  </a:lnTo>
                  <a:lnTo>
                    <a:pt x="1061116" y="39109"/>
                  </a:lnTo>
                  <a:lnTo>
                    <a:pt x="1326395" y="0"/>
                  </a:lnTo>
                  <a:lnTo>
                    <a:pt x="1591675" y="117328"/>
                  </a:lnTo>
                  <a:lnTo>
                    <a:pt x="1856954" y="97773"/>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7124608" y="2721954"/>
              <a:ext cx="1856954" cy="117328"/>
            </a:xfrm>
            <a:custGeom>
              <a:avLst/>
              <a:gdLst/>
              <a:ahLst/>
              <a:cxnLst/>
              <a:rect l="0" t="0" r="0" b="0"/>
              <a:pathLst>
                <a:path w="1856954" h="117328">
                  <a:moveTo>
                    <a:pt x="0" y="0"/>
                  </a:moveTo>
                  <a:lnTo>
                    <a:pt x="265279" y="78218"/>
                  </a:lnTo>
                  <a:lnTo>
                    <a:pt x="530558" y="19554"/>
                  </a:lnTo>
                  <a:lnTo>
                    <a:pt x="795837" y="78218"/>
                  </a:lnTo>
                  <a:lnTo>
                    <a:pt x="1061116" y="39109"/>
                  </a:lnTo>
                  <a:lnTo>
                    <a:pt x="1326395" y="0"/>
                  </a:lnTo>
                  <a:lnTo>
                    <a:pt x="1591675" y="117328"/>
                  </a:lnTo>
                  <a:lnTo>
                    <a:pt x="1856954" y="97773"/>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7124608" y="2780619"/>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7124608" y="2721954"/>
              <a:ext cx="1856954" cy="117328"/>
            </a:xfrm>
            <a:custGeom>
              <a:avLst/>
              <a:gdLst/>
              <a:ahLst/>
              <a:cxnLst/>
              <a:rect l="0" t="0" r="0" b="0"/>
              <a:pathLst>
                <a:path w="1856954" h="117328">
                  <a:moveTo>
                    <a:pt x="0" y="0"/>
                  </a:moveTo>
                  <a:lnTo>
                    <a:pt x="265279" y="78218"/>
                  </a:lnTo>
                  <a:lnTo>
                    <a:pt x="530558" y="19554"/>
                  </a:lnTo>
                  <a:lnTo>
                    <a:pt x="795837" y="78218"/>
                  </a:lnTo>
                  <a:lnTo>
                    <a:pt x="1061116" y="39109"/>
                  </a:lnTo>
                  <a:lnTo>
                    <a:pt x="1326395" y="0"/>
                  </a:lnTo>
                  <a:lnTo>
                    <a:pt x="1591675" y="117328"/>
                  </a:lnTo>
                  <a:lnTo>
                    <a:pt x="1856954" y="97773"/>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7124608" y="2721954"/>
              <a:ext cx="1856954" cy="117328"/>
            </a:xfrm>
            <a:custGeom>
              <a:avLst/>
              <a:gdLst/>
              <a:ahLst/>
              <a:cxnLst/>
              <a:rect l="0" t="0" r="0" b="0"/>
              <a:pathLst>
                <a:path w="1856954" h="117328">
                  <a:moveTo>
                    <a:pt x="0" y="0"/>
                  </a:moveTo>
                  <a:lnTo>
                    <a:pt x="265279" y="78218"/>
                  </a:lnTo>
                  <a:lnTo>
                    <a:pt x="530558" y="19554"/>
                  </a:lnTo>
                  <a:lnTo>
                    <a:pt x="795837" y="78218"/>
                  </a:lnTo>
                  <a:lnTo>
                    <a:pt x="1061116" y="39109"/>
                  </a:lnTo>
                  <a:lnTo>
                    <a:pt x="1326395" y="0"/>
                  </a:lnTo>
                  <a:lnTo>
                    <a:pt x="1591675" y="117328"/>
                  </a:lnTo>
                  <a:lnTo>
                    <a:pt x="1856954" y="97773"/>
                  </a:lnTo>
                </a:path>
              </a:pathLst>
            </a:custGeom>
            <a:ln w="35231" cap="flat">
              <a:solidFill>
                <a:srgbClr val="80BD41">
                  <a:alpha val="100000"/>
                </a:srgbClr>
              </a:solidFill>
              <a:prstDash val="solid"/>
              <a:round/>
            </a:ln>
          </p:spPr>
          <p:txBody>
            <a:bodyPr/>
            <a:lstStyle/>
            <a:p>
              <a:endParaRPr/>
            </a:p>
          </p:txBody>
        </p:sp>
        <p:sp>
          <p:nvSpPr>
            <p:cNvPr id="388" name="pl388"/>
            <p:cNvSpPr/>
            <p:nvPr/>
          </p:nvSpPr>
          <p:spPr>
            <a:xfrm>
              <a:off x="7031761" y="280017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7094464" y="254347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0" name="tx390"/>
            <p:cNvSpPr/>
            <p:nvPr/>
          </p:nvSpPr>
          <p:spPr>
            <a:xfrm>
              <a:off x="7359743" y="26200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1" name="tx391"/>
            <p:cNvSpPr/>
            <p:nvPr/>
          </p:nvSpPr>
          <p:spPr>
            <a:xfrm>
              <a:off x="7625022" y="256133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92" name="tx392"/>
            <p:cNvSpPr/>
            <p:nvPr/>
          </p:nvSpPr>
          <p:spPr>
            <a:xfrm>
              <a:off x="7890301" y="26200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3" name="tx393"/>
            <p:cNvSpPr/>
            <p:nvPr/>
          </p:nvSpPr>
          <p:spPr>
            <a:xfrm>
              <a:off x="8155580" y="258227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4" name="tx394"/>
            <p:cNvSpPr/>
            <p:nvPr/>
          </p:nvSpPr>
          <p:spPr>
            <a:xfrm>
              <a:off x="8420860" y="254347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5" name="tx395"/>
            <p:cNvSpPr/>
            <p:nvPr/>
          </p:nvSpPr>
          <p:spPr>
            <a:xfrm>
              <a:off x="8668089" y="266048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6" name="tx396"/>
            <p:cNvSpPr/>
            <p:nvPr/>
          </p:nvSpPr>
          <p:spPr>
            <a:xfrm>
              <a:off x="8933368" y="264093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7" name="rc397"/>
            <p:cNvSpPr/>
            <p:nvPr/>
          </p:nvSpPr>
          <p:spPr>
            <a:xfrm>
              <a:off x="7031761" y="3422922"/>
              <a:ext cx="2042649" cy="989469"/>
            </a:xfrm>
            <a:prstGeom prst="rect">
              <a:avLst/>
            </a:prstGeom>
            <a:solidFill>
              <a:srgbClr val="EBEBEB">
                <a:alpha val="100000"/>
              </a:srgbClr>
            </a:solidFill>
          </p:spPr>
          <p:txBody>
            <a:bodyPr/>
            <a:lstStyle/>
            <a:p>
              <a:endParaRPr/>
            </a:p>
          </p:txBody>
        </p:sp>
        <p:sp>
          <p:nvSpPr>
            <p:cNvPr id="398" name="pl398"/>
            <p:cNvSpPr/>
            <p:nvPr/>
          </p:nvSpPr>
          <p:spPr>
            <a:xfrm>
              <a:off x="7031761" y="431852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7031761" y="382966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7031761" y="407409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7031761" y="358522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712460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738988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765516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792044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818572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845100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871628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898156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7124608" y="4054540"/>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7124608" y="4074094"/>
              <a:ext cx="1856954" cy="293321"/>
            </a:xfrm>
            <a:custGeom>
              <a:avLst/>
              <a:gdLst/>
              <a:ahLst/>
              <a:cxnLst/>
              <a:rect l="0" t="0" r="0" b="0"/>
              <a:pathLst>
                <a:path w="1856954" h="293321">
                  <a:moveTo>
                    <a:pt x="0" y="58664"/>
                  </a:moveTo>
                  <a:lnTo>
                    <a:pt x="265279" y="0"/>
                  </a:lnTo>
                  <a:lnTo>
                    <a:pt x="530558" y="39109"/>
                  </a:lnTo>
                  <a:lnTo>
                    <a:pt x="795837" y="293321"/>
                  </a:lnTo>
                  <a:lnTo>
                    <a:pt x="1061116" y="175992"/>
                  </a:lnTo>
                  <a:lnTo>
                    <a:pt x="1326395" y="19554"/>
                  </a:lnTo>
                  <a:lnTo>
                    <a:pt x="1591675" y="19554"/>
                  </a:lnTo>
                  <a:lnTo>
                    <a:pt x="1856954" y="39109"/>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7124608" y="4074094"/>
              <a:ext cx="1856954" cy="293321"/>
            </a:xfrm>
            <a:custGeom>
              <a:avLst/>
              <a:gdLst/>
              <a:ahLst/>
              <a:cxnLst/>
              <a:rect l="0" t="0" r="0" b="0"/>
              <a:pathLst>
                <a:path w="1856954" h="293321">
                  <a:moveTo>
                    <a:pt x="0" y="58664"/>
                  </a:moveTo>
                  <a:lnTo>
                    <a:pt x="265279" y="0"/>
                  </a:lnTo>
                  <a:lnTo>
                    <a:pt x="530558" y="39109"/>
                  </a:lnTo>
                  <a:lnTo>
                    <a:pt x="795837" y="293321"/>
                  </a:lnTo>
                  <a:lnTo>
                    <a:pt x="1061116" y="175992"/>
                  </a:lnTo>
                  <a:lnTo>
                    <a:pt x="1326395" y="19554"/>
                  </a:lnTo>
                  <a:lnTo>
                    <a:pt x="1591675" y="19554"/>
                  </a:lnTo>
                  <a:lnTo>
                    <a:pt x="1856954" y="39109"/>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7124608" y="4054540"/>
              <a:ext cx="1856954" cy="175992"/>
            </a:xfrm>
            <a:custGeom>
              <a:avLst/>
              <a:gdLst/>
              <a:ahLst/>
              <a:cxnLst/>
              <a:rect l="0" t="0" r="0" b="0"/>
              <a:pathLst>
                <a:path w="1856954" h="175992">
                  <a:moveTo>
                    <a:pt x="0" y="39109"/>
                  </a:moveTo>
                  <a:lnTo>
                    <a:pt x="265279" y="19554"/>
                  </a:lnTo>
                  <a:lnTo>
                    <a:pt x="530558" y="58664"/>
                  </a:lnTo>
                  <a:lnTo>
                    <a:pt x="795837" y="175992"/>
                  </a:lnTo>
                  <a:lnTo>
                    <a:pt x="1061116" y="97773"/>
                  </a:lnTo>
                  <a:lnTo>
                    <a:pt x="1326395" y="19554"/>
                  </a:lnTo>
                  <a:lnTo>
                    <a:pt x="1591675" y="0"/>
                  </a:lnTo>
                  <a:lnTo>
                    <a:pt x="1856954" y="19554"/>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7124608" y="4074094"/>
              <a:ext cx="1856954" cy="293321"/>
            </a:xfrm>
            <a:custGeom>
              <a:avLst/>
              <a:gdLst/>
              <a:ahLst/>
              <a:cxnLst/>
              <a:rect l="0" t="0" r="0" b="0"/>
              <a:pathLst>
                <a:path w="1856954" h="293321">
                  <a:moveTo>
                    <a:pt x="0" y="58664"/>
                  </a:moveTo>
                  <a:lnTo>
                    <a:pt x="265279" y="0"/>
                  </a:lnTo>
                  <a:lnTo>
                    <a:pt x="530558" y="39109"/>
                  </a:lnTo>
                  <a:lnTo>
                    <a:pt x="795837" y="293321"/>
                  </a:lnTo>
                  <a:lnTo>
                    <a:pt x="1061116" y="175992"/>
                  </a:lnTo>
                  <a:lnTo>
                    <a:pt x="1326395" y="19554"/>
                  </a:lnTo>
                  <a:lnTo>
                    <a:pt x="1591675" y="19554"/>
                  </a:lnTo>
                  <a:lnTo>
                    <a:pt x="1856954" y="39109"/>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7124608" y="4074094"/>
              <a:ext cx="1856954" cy="293321"/>
            </a:xfrm>
            <a:custGeom>
              <a:avLst/>
              <a:gdLst/>
              <a:ahLst/>
              <a:cxnLst/>
              <a:rect l="0" t="0" r="0" b="0"/>
              <a:pathLst>
                <a:path w="1856954" h="293321">
                  <a:moveTo>
                    <a:pt x="0" y="58664"/>
                  </a:moveTo>
                  <a:lnTo>
                    <a:pt x="265279" y="0"/>
                  </a:lnTo>
                  <a:lnTo>
                    <a:pt x="530558" y="39109"/>
                  </a:lnTo>
                  <a:lnTo>
                    <a:pt x="795837" y="293321"/>
                  </a:lnTo>
                  <a:lnTo>
                    <a:pt x="1061116" y="175992"/>
                  </a:lnTo>
                  <a:lnTo>
                    <a:pt x="1326395" y="19554"/>
                  </a:lnTo>
                  <a:lnTo>
                    <a:pt x="1591675" y="19554"/>
                  </a:lnTo>
                  <a:lnTo>
                    <a:pt x="1856954" y="39109"/>
                  </a:lnTo>
                </a:path>
              </a:pathLst>
            </a:custGeom>
            <a:ln w="35231" cap="flat">
              <a:solidFill>
                <a:srgbClr val="80BD41">
                  <a:alpha val="100000"/>
                </a:srgbClr>
              </a:solidFill>
              <a:prstDash val="solid"/>
              <a:round/>
            </a:ln>
          </p:spPr>
          <p:txBody>
            <a:bodyPr/>
            <a:lstStyle/>
            <a:p>
              <a:endParaRPr/>
            </a:p>
          </p:txBody>
        </p:sp>
        <p:sp>
          <p:nvSpPr>
            <p:cNvPr id="416" name="pl416"/>
            <p:cNvSpPr/>
            <p:nvPr/>
          </p:nvSpPr>
          <p:spPr>
            <a:xfrm>
              <a:off x="7031761" y="4074094"/>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7076414" y="395258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18" name="tx418"/>
            <p:cNvSpPr/>
            <p:nvPr/>
          </p:nvSpPr>
          <p:spPr>
            <a:xfrm>
              <a:off x="7359743" y="38939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9" name="tx419"/>
            <p:cNvSpPr/>
            <p:nvPr/>
          </p:nvSpPr>
          <p:spPr>
            <a:xfrm>
              <a:off x="7606972" y="393441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20" name="tx420"/>
            <p:cNvSpPr/>
            <p:nvPr/>
          </p:nvSpPr>
          <p:spPr>
            <a:xfrm>
              <a:off x="7842106" y="418729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21" name="tx421"/>
            <p:cNvSpPr/>
            <p:nvPr/>
          </p:nvSpPr>
          <p:spPr>
            <a:xfrm>
              <a:off x="8137530" y="406997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22" name="tx422"/>
            <p:cNvSpPr/>
            <p:nvPr/>
          </p:nvSpPr>
          <p:spPr>
            <a:xfrm>
              <a:off x="8402810" y="3914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3" name="tx423"/>
            <p:cNvSpPr/>
            <p:nvPr/>
          </p:nvSpPr>
          <p:spPr>
            <a:xfrm>
              <a:off x="8668089" y="3914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4" name="tx424"/>
            <p:cNvSpPr/>
            <p:nvPr/>
          </p:nvSpPr>
          <p:spPr>
            <a:xfrm>
              <a:off x="8933368" y="393441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25" name="tx425"/>
            <p:cNvSpPr/>
            <p:nvPr/>
          </p:nvSpPr>
          <p:spPr>
            <a:xfrm>
              <a:off x="1511294" y="4524527"/>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426" name="tx426"/>
            <p:cNvSpPr/>
            <p:nvPr/>
          </p:nvSpPr>
          <p:spPr>
            <a:xfrm>
              <a:off x="3508635" y="454668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427" name="tx427"/>
            <p:cNvSpPr/>
            <p:nvPr/>
          </p:nvSpPr>
          <p:spPr>
            <a:xfrm>
              <a:off x="5813480" y="4525892"/>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428" name="tx428"/>
            <p:cNvSpPr/>
            <p:nvPr/>
          </p:nvSpPr>
          <p:spPr>
            <a:xfrm>
              <a:off x="1548620" y="3273744"/>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429" name="tx429"/>
            <p:cNvSpPr/>
            <p:nvPr/>
          </p:nvSpPr>
          <p:spPr>
            <a:xfrm>
              <a:off x="3726152" y="3274181"/>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430" name="tx430"/>
            <p:cNvSpPr/>
            <p:nvPr/>
          </p:nvSpPr>
          <p:spPr>
            <a:xfrm>
              <a:off x="5807313" y="325197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431" name="tx431"/>
            <p:cNvSpPr/>
            <p:nvPr/>
          </p:nvSpPr>
          <p:spPr>
            <a:xfrm>
              <a:off x="7876059" y="3251534"/>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432" name="tx432"/>
            <p:cNvSpPr/>
            <p:nvPr/>
          </p:nvSpPr>
          <p:spPr>
            <a:xfrm>
              <a:off x="1520707" y="199884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433" name="tx433"/>
            <p:cNvSpPr/>
            <p:nvPr/>
          </p:nvSpPr>
          <p:spPr>
            <a:xfrm>
              <a:off x="3660832" y="199884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434" name="tx434"/>
            <p:cNvSpPr/>
            <p:nvPr/>
          </p:nvSpPr>
          <p:spPr>
            <a:xfrm>
              <a:off x="5760656" y="199884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435" name="tx435"/>
            <p:cNvSpPr/>
            <p:nvPr/>
          </p:nvSpPr>
          <p:spPr>
            <a:xfrm>
              <a:off x="7686564" y="199884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436" name="tx436"/>
            <p:cNvSpPr/>
            <p:nvPr/>
          </p:nvSpPr>
          <p:spPr>
            <a:xfrm>
              <a:off x="1573449"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437" name="tx437"/>
            <p:cNvSpPr/>
            <p:nvPr/>
          </p:nvSpPr>
          <p:spPr>
            <a:xfrm>
              <a:off x="3499385"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438" name="tx438"/>
            <p:cNvSpPr/>
            <p:nvPr/>
          </p:nvSpPr>
          <p:spPr>
            <a:xfrm>
              <a:off x="5642620"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439" name="tx439"/>
            <p:cNvSpPr/>
            <p:nvPr/>
          </p:nvSpPr>
          <p:spPr>
            <a:xfrm>
              <a:off x="7741134"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440" name="pl440"/>
            <p:cNvSpPr/>
            <p:nvPr/>
          </p:nvSpPr>
          <p:spPr>
            <a:xfrm>
              <a:off x="78789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1" name="pl441"/>
            <p:cNvSpPr/>
            <p:nvPr/>
          </p:nvSpPr>
          <p:spPr>
            <a:xfrm>
              <a:off x="105317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2" name="pl442"/>
            <p:cNvSpPr/>
            <p:nvPr/>
          </p:nvSpPr>
          <p:spPr>
            <a:xfrm>
              <a:off x="131845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3" name="pl443"/>
            <p:cNvSpPr/>
            <p:nvPr/>
          </p:nvSpPr>
          <p:spPr>
            <a:xfrm>
              <a:off x="158373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4" name="pl444"/>
            <p:cNvSpPr/>
            <p:nvPr/>
          </p:nvSpPr>
          <p:spPr>
            <a:xfrm>
              <a:off x="184900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5" name="pl445"/>
            <p:cNvSpPr/>
            <p:nvPr/>
          </p:nvSpPr>
          <p:spPr>
            <a:xfrm>
              <a:off x="211428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6" name="pl446"/>
            <p:cNvSpPr/>
            <p:nvPr/>
          </p:nvSpPr>
          <p:spPr>
            <a:xfrm>
              <a:off x="237956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7" name="pl447"/>
            <p:cNvSpPr/>
            <p:nvPr/>
          </p:nvSpPr>
          <p:spPr>
            <a:xfrm>
              <a:off x="264484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8" name="tx448"/>
            <p:cNvSpPr/>
            <p:nvPr/>
          </p:nvSpPr>
          <p:spPr>
            <a:xfrm rot="-5400000">
              <a:off x="66273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49" name="tx449"/>
            <p:cNvSpPr/>
            <p:nvPr/>
          </p:nvSpPr>
          <p:spPr>
            <a:xfrm rot="-5400000">
              <a:off x="92801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50" name="tx450"/>
            <p:cNvSpPr/>
            <p:nvPr/>
          </p:nvSpPr>
          <p:spPr>
            <a:xfrm rot="-5400000">
              <a:off x="119329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51" name="tx451"/>
            <p:cNvSpPr/>
            <p:nvPr/>
          </p:nvSpPr>
          <p:spPr>
            <a:xfrm rot="-5400000">
              <a:off x="145857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52" name="tx452"/>
            <p:cNvSpPr/>
            <p:nvPr/>
          </p:nvSpPr>
          <p:spPr>
            <a:xfrm rot="-5400000">
              <a:off x="172385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53" name="tx453"/>
            <p:cNvSpPr/>
            <p:nvPr/>
          </p:nvSpPr>
          <p:spPr>
            <a:xfrm rot="-5400000">
              <a:off x="1989104"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54" name="tx454"/>
            <p:cNvSpPr/>
            <p:nvPr/>
          </p:nvSpPr>
          <p:spPr>
            <a:xfrm rot="-5400000">
              <a:off x="225441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55" name="tx455"/>
            <p:cNvSpPr/>
            <p:nvPr/>
          </p:nvSpPr>
          <p:spPr>
            <a:xfrm rot="-5400000">
              <a:off x="251968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56" name="pl456"/>
            <p:cNvSpPr/>
            <p:nvPr/>
          </p:nvSpPr>
          <p:spPr>
            <a:xfrm>
              <a:off x="290013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7" name="pl457"/>
            <p:cNvSpPr/>
            <p:nvPr/>
          </p:nvSpPr>
          <p:spPr>
            <a:xfrm>
              <a:off x="316541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8" name="pl458"/>
            <p:cNvSpPr/>
            <p:nvPr/>
          </p:nvSpPr>
          <p:spPr>
            <a:xfrm>
              <a:off x="343068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9" name="pl459"/>
            <p:cNvSpPr/>
            <p:nvPr/>
          </p:nvSpPr>
          <p:spPr>
            <a:xfrm>
              <a:off x="369596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0" name="pl460"/>
            <p:cNvSpPr/>
            <p:nvPr/>
          </p:nvSpPr>
          <p:spPr>
            <a:xfrm>
              <a:off x="396124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1" name="pl461"/>
            <p:cNvSpPr/>
            <p:nvPr/>
          </p:nvSpPr>
          <p:spPr>
            <a:xfrm>
              <a:off x="422652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2" name="pl462"/>
            <p:cNvSpPr/>
            <p:nvPr/>
          </p:nvSpPr>
          <p:spPr>
            <a:xfrm>
              <a:off x="449180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3" name="pl463"/>
            <p:cNvSpPr/>
            <p:nvPr/>
          </p:nvSpPr>
          <p:spPr>
            <a:xfrm>
              <a:off x="475708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4" name="tx464"/>
            <p:cNvSpPr/>
            <p:nvPr/>
          </p:nvSpPr>
          <p:spPr>
            <a:xfrm rot="-5400000">
              <a:off x="277497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65" name="tx465"/>
            <p:cNvSpPr/>
            <p:nvPr/>
          </p:nvSpPr>
          <p:spPr>
            <a:xfrm rot="-5400000">
              <a:off x="304025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66" name="tx466"/>
            <p:cNvSpPr/>
            <p:nvPr/>
          </p:nvSpPr>
          <p:spPr>
            <a:xfrm rot="-5400000">
              <a:off x="330553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67" name="tx467"/>
            <p:cNvSpPr/>
            <p:nvPr/>
          </p:nvSpPr>
          <p:spPr>
            <a:xfrm rot="-5400000">
              <a:off x="357081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68" name="tx468"/>
            <p:cNvSpPr/>
            <p:nvPr/>
          </p:nvSpPr>
          <p:spPr>
            <a:xfrm rot="-5400000">
              <a:off x="383609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69" name="tx469"/>
            <p:cNvSpPr/>
            <p:nvPr/>
          </p:nvSpPr>
          <p:spPr>
            <a:xfrm rot="-5400000">
              <a:off x="4101342"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70" name="tx470"/>
            <p:cNvSpPr/>
            <p:nvPr/>
          </p:nvSpPr>
          <p:spPr>
            <a:xfrm rot="-5400000">
              <a:off x="436664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71" name="tx471"/>
            <p:cNvSpPr/>
            <p:nvPr/>
          </p:nvSpPr>
          <p:spPr>
            <a:xfrm rot="-5400000">
              <a:off x="463192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72" name="pl472"/>
            <p:cNvSpPr/>
            <p:nvPr/>
          </p:nvSpPr>
          <p:spPr>
            <a:xfrm>
              <a:off x="501237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3" name="pl473"/>
            <p:cNvSpPr/>
            <p:nvPr/>
          </p:nvSpPr>
          <p:spPr>
            <a:xfrm>
              <a:off x="527764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4" name="pl474"/>
            <p:cNvSpPr/>
            <p:nvPr/>
          </p:nvSpPr>
          <p:spPr>
            <a:xfrm>
              <a:off x="554292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5" name="pl475"/>
            <p:cNvSpPr/>
            <p:nvPr/>
          </p:nvSpPr>
          <p:spPr>
            <a:xfrm>
              <a:off x="580820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6" name="pl476"/>
            <p:cNvSpPr/>
            <p:nvPr/>
          </p:nvSpPr>
          <p:spPr>
            <a:xfrm>
              <a:off x="607348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7" name="pl477"/>
            <p:cNvSpPr/>
            <p:nvPr/>
          </p:nvSpPr>
          <p:spPr>
            <a:xfrm>
              <a:off x="633876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8" name="pl478"/>
            <p:cNvSpPr/>
            <p:nvPr/>
          </p:nvSpPr>
          <p:spPr>
            <a:xfrm>
              <a:off x="660404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9" name="pl479"/>
            <p:cNvSpPr/>
            <p:nvPr/>
          </p:nvSpPr>
          <p:spPr>
            <a:xfrm>
              <a:off x="686932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0" name="tx480"/>
            <p:cNvSpPr/>
            <p:nvPr/>
          </p:nvSpPr>
          <p:spPr>
            <a:xfrm rot="-5400000">
              <a:off x="488721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81" name="tx481"/>
            <p:cNvSpPr/>
            <p:nvPr/>
          </p:nvSpPr>
          <p:spPr>
            <a:xfrm rot="-5400000">
              <a:off x="515249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82" name="tx482"/>
            <p:cNvSpPr/>
            <p:nvPr/>
          </p:nvSpPr>
          <p:spPr>
            <a:xfrm rot="-5400000">
              <a:off x="541777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83" name="tx483"/>
            <p:cNvSpPr/>
            <p:nvPr/>
          </p:nvSpPr>
          <p:spPr>
            <a:xfrm rot="-5400000">
              <a:off x="568305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84" name="tx484"/>
            <p:cNvSpPr/>
            <p:nvPr/>
          </p:nvSpPr>
          <p:spPr>
            <a:xfrm rot="-5400000">
              <a:off x="594832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85" name="tx485"/>
            <p:cNvSpPr/>
            <p:nvPr/>
          </p:nvSpPr>
          <p:spPr>
            <a:xfrm rot="-5400000">
              <a:off x="6213581"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86" name="tx486"/>
            <p:cNvSpPr/>
            <p:nvPr/>
          </p:nvSpPr>
          <p:spPr>
            <a:xfrm rot="-5400000">
              <a:off x="647888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87" name="tx487"/>
            <p:cNvSpPr/>
            <p:nvPr/>
          </p:nvSpPr>
          <p:spPr>
            <a:xfrm rot="-5400000">
              <a:off x="674416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88" name="pl488"/>
            <p:cNvSpPr/>
            <p:nvPr/>
          </p:nvSpPr>
          <p:spPr>
            <a:xfrm>
              <a:off x="7124608"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9" name="pl489"/>
            <p:cNvSpPr/>
            <p:nvPr/>
          </p:nvSpPr>
          <p:spPr>
            <a:xfrm>
              <a:off x="7389888"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0" name="pl490"/>
            <p:cNvSpPr/>
            <p:nvPr/>
          </p:nvSpPr>
          <p:spPr>
            <a:xfrm>
              <a:off x="7655167"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1" name="pl491"/>
            <p:cNvSpPr/>
            <p:nvPr/>
          </p:nvSpPr>
          <p:spPr>
            <a:xfrm>
              <a:off x="7920446"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2" name="pl492"/>
            <p:cNvSpPr/>
            <p:nvPr/>
          </p:nvSpPr>
          <p:spPr>
            <a:xfrm>
              <a:off x="8185725"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3" name="pl493"/>
            <p:cNvSpPr/>
            <p:nvPr/>
          </p:nvSpPr>
          <p:spPr>
            <a:xfrm>
              <a:off x="8451004"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4" name="pl494"/>
            <p:cNvSpPr/>
            <p:nvPr/>
          </p:nvSpPr>
          <p:spPr>
            <a:xfrm>
              <a:off x="8716284"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5" name="pl495"/>
            <p:cNvSpPr/>
            <p:nvPr/>
          </p:nvSpPr>
          <p:spPr>
            <a:xfrm>
              <a:off x="8981563"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6" name="tx496"/>
            <p:cNvSpPr/>
            <p:nvPr/>
          </p:nvSpPr>
          <p:spPr>
            <a:xfrm rot="-5400000">
              <a:off x="6999451"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97" name="tx497"/>
            <p:cNvSpPr/>
            <p:nvPr/>
          </p:nvSpPr>
          <p:spPr>
            <a:xfrm rot="-5400000">
              <a:off x="7264731"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98" name="tx498"/>
            <p:cNvSpPr/>
            <p:nvPr/>
          </p:nvSpPr>
          <p:spPr>
            <a:xfrm rot="-5400000">
              <a:off x="7530010"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99" name="tx499"/>
            <p:cNvSpPr/>
            <p:nvPr/>
          </p:nvSpPr>
          <p:spPr>
            <a:xfrm rot="-5400000">
              <a:off x="7795289"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00" name="tx500"/>
            <p:cNvSpPr/>
            <p:nvPr/>
          </p:nvSpPr>
          <p:spPr>
            <a:xfrm rot="-5400000">
              <a:off x="8060568"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01" name="tx501"/>
            <p:cNvSpPr/>
            <p:nvPr/>
          </p:nvSpPr>
          <p:spPr>
            <a:xfrm rot="-5400000">
              <a:off x="8325820" y="4558459"/>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02" name="tx502"/>
            <p:cNvSpPr/>
            <p:nvPr/>
          </p:nvSpPr>
          <p:spPr>
            <a:xfrm rot="-5400000">
              <a:off x="8591127"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03" name="tx503"/>
            <p:cNvSpPr/>
            <p:nvPr/>
          </p:nvSpPr>
          <p:spPr>
            <a:xfrm rot="-5400000">
              <a:off x="8856406"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04" name="tx504"/>
            <p:cNvSpPr/>
            <p:nvPr/>
          </p:nvSpPr>
          <p:spPr>
            <a:xfrm>
              <a:off x="570259" y="14845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05" name="tx505"/>
            <p:cNvSpPr/>
            <p:nvPr/>
          </p:nvSpPr>
          <p:spPr>
            <a:xfrm>
              <a:off x="508103" y="9956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06" name="pl506"/>
            <p:cNvSpPr/>
            <p:nvPr/>
          </p:nvSpPr>
          <p:spPr>
            <a:xfrm>
              <a:off x="660250" y="15262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07" name="pl507"/>
            <p:cNvSpPr/>
            <p:nvPr/>
          </p:nvSpPr>
          <p:spPr>
            <a:xfrm>
              <a:off x="660250" y="103738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08" name="tx508"/>
            <p:cNvSpPr/>
            <p:nvPr/>
          </p:nvSpPr>
          <p:spPr>
            <a:xfrm>
              <a:off x="570259" y="275848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09" name="tx509"/>
            <p:cNvSpPr/>
            <p:nvPr/>
          </p:nvSpPr>
          <p:spPr>
            <a:xfrm>
              <a:off x="508103" y="226961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10" name="pl510"/>
            <p:cNvSpPr/>
            <p:nvPr/>
          </p:nvSpPr>
          <p:spPr>
            <a:xfrm>
              <a:off x="660250" y="280017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1" name="pl511"/>
            <p:cNvSpPr/>
            <p:nvPr/>
          </p:nvSpPr>
          <p:spPr>
            <a:xfrm>
              <a:off x="660250" y="231130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2" name="tx512"/>
            <p:cNvSpPr/>
            <p:nvPr/>
          </p:nvSpPr>
          <p:spPr>
            <a:xfrm>
              <a:off x="570259" y="403240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13" name="tx513"/>
            <p:cNvSpPr/>
            <p:nvPr/>
          </p:nvSpPr>
          <p:spPr>
            <a:xfrm>
              <a:off x="508103" y="35435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14" name="pl514"/>
            <p:cNvSpPr/>
            <p:nvPr/>
          </p:nvSpPr>
          <p:spPr>
            <a:xfrm>
              <a:off x="660250" y="407409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5" name="pl515"/>
            <p:cNvSpPr/>
            <p:nvPr/>
          </p:nvSpPr>
          <p:spPr>
            <a:xfrm>
              <a:off x="660250" y="35852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6" name="tx516"/>
            <p:cNvSpPr/>
            <p:nvPr/>
          </p:nvSpPr>
          <p:spPr>
            <a:xfrm>
              <a:off x="570259" y="530632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17" name="tx517"/>
            <p:cNvSpPr/>
            <p:nvPr/>
          </p:nvSpPr>
          <p:spPr>
            <a:xfrm>
              <a:off x="508103" y="481745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18" name="pl518"/>
            <p:cNvSpPr/>
            <p:nvPr/>
          </p:nvSpPr>
          <p:spPr>
            <a:xfrm>
              <a:off x="660250" y="534801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9" name="pl519"/>
            <p:cNvSpPr/>
            <p:nvPr/>
          </p:nvSpPr>
          <p:spPr>
            <a:xfrm>
              <a:off x="660250" y="485914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20" name="tx520"/>
            <p:cNvSpPr/>
            <p:nvPr/>
          </p:nvSpPr>
          <p:spPr>
            <a:xfrm rot="-5400000">
              <a:off x="-370927" y="3215143"/>
              <a:ext cx="149856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(points de %)</a:t>
              </a:r>
            </a:p>
          </p:txBody>
        </p:sp>
        <p:sp>
          <p:nvSpPr>
            <p:cNvPr id="521" name="tx521"/>
            <p:cNvSpPr/>
            <p:nvPr/>
          </p:nvSpPr>
          <p:spPr>
            <a:xfrm>
              <a:off x="695044" y="398022"/>
              <a:ext cx="653223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différence de couverture par rapport à 2019, par pays, Western Africa, 2018-2025</a:t>
              </a:r>
            </a:p>
          </p:txBody>
        </p:sp>
        <p:sp>
          <p:nvSpPr>
            <p:cNvPr id="522" name="tx522"/>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23" name="tx523"/>
            <p:cNvSpPr/>
            <p:nvPr/>
          </p:nvSpPr>
          <p:spPr>
            <a:xfrm>
              <a:off x="4458471" y="6327165"/>
              <a:ext cx="46159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les différences de couverture régionale à titre de référence. </a:t>
              </a:r>
            </a:p>
          </p:txBody>
        </p:sp>
        <p:sp>
          <p:nvSpPr>
            <p:cNvPr id="524" name="tx524"/>
            <p:cNvSpPr/>
            <p:nvPr/>
          </p:nvSpPr>
          <p:spPr>
            <a:xfrm>
              <a:off x="2281171" y="6449175"/>
              <a:ext cx="679323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Lorsqu'on examine la différence de couverture par rapport à 2019, les valeurs supérieures à zéro indiquent une couverture de n points de</a:t>
              </a:r>
            </a:p>
          </p:txBody>
        </p:sp>
        <p:sp>
          <p:nvSpPr>
            <p:cNvPr id="525" name="tx525"/>
            <p:cNvSpPr/>
            <p:nvPr/>
          </p:nvSpPr>
          <p:spPr>
            <a:xfrm>
              <a:off x="1556640" y="6568567"/>
              <a:ext cx="7517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pourcentage supérieure à celle de 2019 et les valeurs inférieures à zéro indiquent une couverture de n points de pourcentage inférieure à celle de 2019.</a:t>
              </a:r>
            </a:p>
          </p:txBody>
        </p:sp>
      </p:grpSp>
      <p:sp>
        <p:nvSpPr>
          <p:cNvPr id="52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vaccinale contre la diphtérie, le tétanos et la coqueluche (DTC1) par rapport à 2019, par pays.
En 2025, la couverture était plus élevée qu'en 2019 dans huit pays (Bénin, Ghana, Guinée, Libéria, Mali, Niger, Sénégal et Togo).
La plus forte augmentation de la couverture a été enregistrée en Guinée, avec 11 points de pourcentage, passant de 67 % en 2019 à 78 % en 2025.
La couverture était inférieure à celle de 2019 dans 6 pays (Cap-Vert, Côte d’Ivoire, Gambie, Guinée-Bissau, Nigeria et Sierra Leone).
La plus forte baisse de la couverture a été enregistrée en Côte d’Ivoire, avec 10 points de pourcentage, passant de 94 % en 2019 à 84 % en 2025.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61001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13660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663188"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8977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541402" y="5511352"/>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541402" y="5179083"/>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541402" y="4846813"/>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41402" y="4514544"/>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41402" y="4182274"/>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541402" y="3850005"/>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41402" y="3517735"/>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41402" y="3185466"/>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541402" y="2853196"/>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541402" y="2520927"/>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541402" y="2188657"/>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541402" y="1856388"/>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541402" y="1524118"/>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541402" y="1191849"/>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541402" y="859579"/>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4672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373307"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89989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4264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953069"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586688" y="859579"/>
              <a:ext cx="305317" cy="0"/>
            </a:xfrm>
            <a:custGeom>
              <a:avLst/>
              <a:gdLst/>
              <a:ahLst/>
              <a:cxnLst/>
              <a:rect l="0" t="0" r="0" b="0"/>
              <a:pathLst>
                <a:path w="305317">
                  <a:moveTo>
                    <a:pt x="0" y="0"/>
                  </a:moveTo>
                  <a:lnTo>
                    <a:pt x="183190" y="0"/>
                  </a:lnTo>
                  <a:lnTo>
                    <a:pt x="305317" y="0"/>
                  </a:lnTo>
                  <a:lnTo>
                    <a:pt x="305317" y="0"/>
                  </a:lnTo>
                  <a:lnTo>
                    <a:pt x="305317" y="0"/>
                  </a:lnTo>
                  <a:lnTo>
                    <a:pt x="305317" y="0"/>
                  </a:lnTo>
                  <a:lnTo>
                    <a:pt x="305317" y="0"/>
                  </a:lnTo>
                </a:path>
              </a:pathLst>
            </a:custGeom>
            <a:ln w="108405" cap="flat">
              <a:solidFill>
                <a:srgbClr val="E8E8E8">
                  <a:alpha val="100000"/>
                </a:srgbClr>
              </a:solidFill>
              <a:prstDash val="solid"/>
              <a:round/>
            </a:ln>
          </p:spPr>
          <p:txBody>
            <a:bodyPr/>
            <a:lstStyle/>
            <a:p>
              <a:endParaRPr/>
            </a:p>
          </p:txBody>
        </p:sp>
        <p:sp>
          <p:nvSpPr>
            <p:cNvPr id="29" name="pl29"/>
            <p:cNvSpPr/>
            <p:nvPr/>
          </p:nvSpPr>
          <p:spPr>
            <a:xfrm>
              <a:off x="7647752" y="1191849"/>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0" name="pl30"/>
            <p:cNvSpPr/>
            <p:nvPr/>
          </p:nvSpPr>
          <p:spPr>
            <a:xfrm>
              <a:off x="7464561" y="1524118"/>
              <a:ext cx="244253" cy="0"/>
            </a:xfrm>
            <a:custGeom>
              <a:avLst/>
              <a:gdLst/>
              <a:ahLst/>
              <a:cxnLst/>
              <a:rect l="0" t="0" r="0" b="0"/>
              <a:pathLst>
                <a:path w="244253">
                  <a:moveTo>
                    <a:pt x="0" y="0"/>
                  </a:moveTo>
                  <a:lnTo>
                    <a:pt x="61063" y="0"/>
                  </a:lnTo>
                  <a:lnTo>
                    <a:pt x="122126" y="0"/>
                  </a:lnTo>
                  <a:lnTo>
                    <a:pt x="122126" y="0"/>
                  </a:lnTo>
                  <a:lnTo>
                    <a:pt x="183190" y="0"/>
                  </a:lnTo>
                  <a:lnTo>
                    <a:pt x="183190" y="0"/>
                  </a:lnTo>
                  <a:lnTo>
                    <a:pt x="244253" y="0"/>
                  </a:lnTo>
                </a:path>
              </a:pathLst>
            </a:custGeom>
            <a:ln w="108405" cap="flat">
              <a:solidFill>
                <a:srgbClr val="E8E8E8">
                  <a:alpha val="100000"/>
                </a:srgbClr>
              </a:solidFill>
              <a:prstDash val="solid"/>
              <a:round/>
            </a:ln>
          </p:spPr>
          <p:txBody>
            <a:bodyPr/>
            <a:lstStyle/>
            <a:p>
              <a:endParaRPr/>
            </a:p>
          </p:txBody>
        </p:sp>
        <p:sp>
          <p:nvSpPr>
            <p:cNvPr id="31" name="pl31"/>
            <p:cNvSpPr/>
            <p:nvPr/>
          </p:nvSpPr>
          <p:spPr>
            <a:xfrm>
              <a:off x="7464561" y="1856388"/>
              <a:ext cx="183190" cy="0"/>
            </a:xfrm>
            <a:custGeom>
              <a:avLst/>
              <a:gdLst/>
              <a:ahLst/>
              <a:cxnLst/>
              <a:rect l="0" t="0" r="0" b="0"/>
              <a:pathLst>
                <a:path w="183190">
                  <a:moveTo>
                    <a:pt x="0" y="0"/>
                  </a:moveTo>
                  <a:lnTo>
                    <a:pt x="61063" y="0"/>
                  </a:lnTo>
                  <a:lnTo>
                    <a:pt x="122126" y="0"/>
                  </a:lnTo>
                  <a:lnTo>
                    <a:pt x="183190" y="0"/>
                  </a:lnTo>
                  <a:lnTo>
                    <a:pt x="183190" y="0"/>
                  </a:lnTo>
                  <a:lnTo>
                    <a:pt x="183190" y="0"/>
                  </a:lnTo>
                  <a:lnTo>
                    <a:pt x="183190" y="0"/>
                  </a:lnTo>
                </a:path>
              </a:pathLst>
            </a:custGeom>
            <a:ln w="108405" cap="flat">
              <a:solidFill>
                <a:srgbClr val="E8E8E8">
                  <a:alpha val="100000"/>
                </a:srgbClr>
              </a:solidFill>
              <a:prstDash val="solid"/>
              <a:round/>
            </a:ln>
          </p:spPr>
          <p:txBody>
            <a:bodyPr/>
            <a:lstStyle/>
            <a:p>
              <a:endParaRPr/>
            </a:p>
          </p:txBody>
        </p:sp>
        <p:sp>
          <p:nvSpPr>
            <p:cNvPr id="32" name="pl32"/>
            <p:cNvSpPr/>
            <p:nvPr/>
          </p:nvSpPr>
          <p:spPr>
            <a:xfrm>
              <a:off x="7281371" y="2188657"/>
              <a:ext cx="427444" cy="0"/>
            </a:xfrm>
            <a:custGeom>
              <a:avLst/>
              <a:gdLst/>
              <a:ahLst/>
              <a:cxnLst/>
              <a:rect l="0" t="0" r="0" b="0"/>
              <a:pathLst>
                <a:path w="427444">
                  <a:moveTo>
                    <a:pt x="0" y="0"/>
                  </a:moveTo>
                  <a:lnTo>
                    <a:pt x="122126" y="0"/>
                  </a:lnTo>
                  <a:lnTo>
                    <a:pt x="183190" y="0"/>
                  </a:lnTo>
                  <a:lnTo>
                    <a:pt x="244253" y="0"/>
                  </a:lnTo>
                  <a:lnTo>
                    <a:pt x="244253" y="0"/>
                  </a:lnTo>
                  <a:lnTo>
                    <a:pt x="305317" y="0"/>
                  </a:lnTo>
                  <a:lnTo>
                    <a:pt x="427444" y="0"/>
                  </a:lnTo>
                </a:path>
              </a:pathLst>
            </a:custGeom>
            <a:ln w="108405" cap="flat">
              <a:solidFill>
                <a:srgbClr val="E8E8E8">
                  <a:alpha val="100000"/>
                </a:srgbClr>
              </a:solidFill>
              <a:prstDash val="solid"/>
              <a:round/>
            </a:ln>
          </p:spPr>
          <p:txBody>
            <a:bodyPr/>
            <a:lstStyle/>
            <a:p>
              <a:endParaRPr/>
            </a:p>
          </p:txBody>
        </p:sp>
        <p:sp>
          <p:nvSpPr>
            <p:cNvPr id="33" name="pl33"/>
            <p:cNvSpPr/>
            <p:nvPr/>
          </p:nvSpPr>
          <p:spPr>
            <a:xfrm>
              <a:off x="7525625" y="2520927"/>
              <a:ext cx="183190" cy="0"/>
            </a:xfrm>
            <a:custGeom>
              <a:avLst/>
              <a:gdLst/>
              <a:ahLst/>
              <a:cxnLst/>
              <a:rect l="0" t="0" r="0" b="0"/>
              <a:pathLst>
                <a:path w="183190">
                  <a:moveTo>
                    <a:pt x="0" y="0"/>
                  </a:moveTo>
                  <a:lnTo>
                    <a:pt x="0" y="0"/>
                  </a:lnTo>
                  <a:lnTo>
                    <a:pt x="0" y="0"/>
                  </a:lnTo>
                  <a:lnTo>
                    <a:pt x="0" y="0"/>
                  </a:lnTo>
                  <a:lnTo>
                    <a:pt x="0" y="0"/>
                  </a:lnTo>
                  <a:lnTo>
                    <a:pt x="0" y="0"/>
                  </a:lnTo>
                  <a:lnTo>
                    <a:pt x="183190" y="0"/>
                  </a:lnTo>
                </a:path>
              </a:pathLst>
            </a:custGeom>
            <a:ln w="108405" cap="flat">
              <a:solidFill>
                <a:srgbClr val="E8E8E8">
                  <a:alpha val="100000"/>
                </a:srgbClr>
              </a:solidFill>
              <a:prstDash val="solid"/>
              <a:round/>
            </a:ln>
          </p:spPr>
          <p:txBody>
            <a:bodyPr/>
            <a:lstStyle/>
            <a:p>
              <a:endParaRPr/>
            </a:p>
          </p:txBody>
        </p:sp>
        <p:sp>
          <p:nvSpPr>
            <p:cNvPr id="34" name="pl34"/>
            <p:cNvSpPr/>
            <p:nvPr/>
          </p:nvSpPr>
          <p:spPr>
            <a:xfrm>
              <a:off x="7464561" y="2853196"/>
              <a:ext cx="183190" cy="0"/>
            </a:xfrm>
            <a:custGeom>
              <a:avLst/>
              <a:gdLst/>
              <a:ahLst/>
              <a:cxnLst/>
              <a:rect l="0" t="0" r="0" b="0"/>
              <a:pathLst>
                <a:path w="183190">
                  <a:moveTo>
                    <a:pt x="0" y="0"/>
                  </a:moveTo>
                  <a:lnTo>
                    <a:pt x="0" y="0"/>
                  </a:lnTo>
                  <a:lnTo>
                    <a:pt x="0" y="0"/>
                  </a:lnTo>
                  <a:lnTo>
                    <a:pt x="0" y="0"/>
                  </a:lnTo>
                  <a:lnTo>
                    <a:pt x="61063" y="0"/>
                  </a:lnTo>
                  <a:lnTo>
                    <a:pt x="122126" y="0"/>
                  </a:lnTo>
                  <a:lnTo>
                    <a:pt x="183190"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6792863" y="3185466"/>
              <a:ext cx="732761" cy="0"/>
            </a:xfrm>
            <a:custGeom>
              <a:avLst/>
              <a:gdLst/>
              <a:ahLst/>
              <a:cxnLst/>
              <a:rect l="0" t="0" r="0" b="0"/>
              <a:pathLst>
                <a:path w="732761">
                  <a:moveTo>
                    <a:pt x="0" y="0"/>
                  </a:moveTo>
                  <a:lnTo>
                    <a:pt x="61063" y="0"/>
                  </a:lnTo>
                  <a:lnTo>
                    <a:pt x="305317" y="0"/>
                  </a:lnTo>
                  <a:lnTo>
                    <a:pt x="610634" y="0"/>
                  </a:lnTo>
                  <a:lnTo>
                    <a:pt x="610634" y="0"/>
                  </a:lnTo>
                  <a:lnTo>
                    <a:pt x="610634" y="0"/>
                  </a:lnTo>
                  <a:lnTo>
                    <a:pt x="732761"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281371" y="3517735"/>
              <a:ext cx="366380" cy="0"/>
            </a:xfrm>
            <a:custGeom>
              <a:avLst/>
              <a:gdLst/>
              <a:ahLst/>
              <a:cxnLst/>
              <a:rect l="0" t="0" r="0" b="0"/>
              <a:pathLst>
                <a:path w="366380">
                  <a:moveTo>
                    <a:pt x="0" y="0"/>
                  </a:moveTo>
                  <a:lnTo>
                    <a:pt x="61063" y="0"/>
                  </a:lnTo>
                  <a:lnTo>
                    <a:pt x="122126" y="0"/>
                  </a:lnTo>
                  <a:lnTo>
                    <a:pt x="122126" y="0"/>
                  </a:lnTo>
                  <a:lnTo>
                    <a:pt x="244253" y="0"/>
                  </a:lnTo>
                  <a:lnTo>
                    <a:pt x="305317" y="0"/>
                  </a:lnTo>
                  <a:lnTo>
                    <a:pt x="366380"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6426482" y="3850005"/>
              <a:ext cx="977015" cy="0"/>
            </a:xfrm>
            <a:custGeom>
              <a:avLst/>
              <a:gdLst/>
              <a:ahLst/>
              <a:cxnLst/>
              <a:rect l="0" t="0" r="0" b="0"/>
              <a:pathLst>
                <a:path w="977015">
                  <a:moveTo>
                    <a:pt x="0" y="0"/>
                  </a:moveTo>
                  <a:lnTo>
                    <a:pt x="366380" y="0"/>
                  </a:lnTo>
                  <a:lnTo>
                    <a:pt x="427444" y="0"/>
                  </a:lnTo>
                  <a:lnTo>
                    <a:pt x="549571" y="0"/>
                  </a:lnTo>
                  <a:lnTo>
                    <a:pt x="610634" y="0"/>
                  </a:lnTo>
                  <a:lnTo>
                    <a:pt x="915952" y="0"/>
                  </a:lnTo>
                  <a:lnTo>
                    <a:pt x="977015"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6792863" y="4182274"/>
              <a:ext cx="793825" cy="0"/>
            </a:xfrm>
            <a:custGeom>
              <a:avLst/>
              <a:gdLst/>
              <a:ahLst/>
              <a:cxnLst/>
              <a:rect l="0" t="0" r="0" b="0"/>
              <a:pathLst>
                <a:path w="793825">
                  <a:moveTo>
                    <a:pt x="0" y="0"/>
                  </a:moveTo>
                  <a:lnTo>
                    <a:pt x="61063" y="0"/>
                  </a:lnTo>
                  <a:lnTo>
                    <a:pt x="122126" y="0"/>
                  </a:lnTo>
                  <a:lnTo>
                    <a:pt x="183190" y="0"/>
                  </a:lnTo>
                  <a:lnTo>
                    <a:pt x="244253" y="0"/>
                  </a:lnTo>
                  <a:lnTo>
                    <a:pt x="366380" y="0"/>
                  </a:lnTo>
                  <a:lnTo>
                    <a:pt x="793825"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6853927" y="4514544"/>
              <a:ext cx="671698" cy="0"/>
            </a:xfrm>
            <a:custGeom>
              <a:avLst/>
              <a:gdLst/>
              <a:ahLst/>
              <a:cxnLst/>
              <a:rect l="0" t="0" r="0" b="0"/>
              <a:pathLst>
                <a:path w="671698">
                  <a:moveTo>
                    <a:pt x="0" y="0"/>
                  </a:moveTo>
                  <a:lnTo>
                    <a:pt x="0" y="0"/>
                  </a:lnTo>
                  <a:lnTo>
                    <a:pt x="122126" y="0"/>
                  </a:lnTo>
                  <a:lnTo>
                    <a:pt x="122126" y="0"/>
                  </a:lnTo>
                  <a:lnTo>
                    <a:pt x="183190" y="0"/>
                  </a:lnTo>
                  <a:lnTo>
                    <a:pt x="366380" y="0"/>
                  </a:lnTo>
                  <a:lnTo>
                    <a:pt x="671698"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6670736" y="4846813"/>
              <a:ext cx="183190" cy="0"/>
            </a:xfrm>
            <a:custGeom>
              <a:avLst/>
              <a:gdLst/>
              <a:ahLst/>
              <a:cxnLst/>
              <a:rect l="0" t="0" r="0" b="0"/>
              <a:pathLst>
                <a:path w="183190">
                  <a:moveTo>
                    <a:pt x="0" y="0"/>
                  </a:moveTo>
                  <a:lnTo>
                    <a:pt x="0" y="0"/>
                  </a:lnTo>
                  <a:lnTo>
                    <a:pt x="61063" y="0"/>
                  </a:lnTo>
                  <a:lnTo>
                    <a:pt x="61063" y="0"/>
                  </a:lnTo>
                  <a:lnTo>
                    <a:pt x="122126" y="0"/>
                  </a:lnTo>
                  <a:lnTo>
                    <a:pt x="122126" y="0"/>
                  </a:lnTo>
                  <a:lnTo>
                    <a:pt x="183190"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5937974" y="5179083"/>
              <a:ext cx="671698" cy="0"/>
            </a:xfrm>
            <a:custGeom>
              <a:avLst/>
              <a:gdLst/>
              <a:ahLst/>
              <a:cxnLst/>
              <a:rect l="0" t="0" r="0" b="0"/>
              <a:pathLst>
                <a:path w="671698">
                  <a:moveTo>
                    <a:pt x="0" y="0"/>
                  </a:moveTo>
                  <a:lnTo>
                    <a:pt x="61063" y="0"/>
                  </a:lnTo>
                  <a:lnTo>
                    <a:pt x="183190" y="0"/>
                  </a:lnTo>
                  <a:lnTo>
                    <a:pt x="244253" y="0"/>
                  </a:lnTo>
                  <a:lnTo>
                    <a:pt x="366380" y="0"/>
                  </a:lnTo>
                  <a:lnTo>
                    <a:pt x="610634" y="0"/>
                  </a:lnTo>
                  <a:lnTo>
                    <a:pt x="671698"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5327339" y="5511352"/>
              <a:ext cx="915952" cy="0"/>
            </a:xfrm>
            <a:custGeom>
              <a:avLst/>
              <a:gdLst/>
              <a:ahLst/>
              <a:cxnLst/>
              <a:rect l="0" t="0" r="0" b="0"/>
              <a:pathLst>
                <a:path w="915952">
                  <a:moveTo>
                    <a:pt x="0" y="0"/>
                  </a:moveTo>
                  <a:lnTo>
                    <a:pt x="366380" y="0"/>
                  </a:lnTo>
                  <a:lnTo>
                    <a:pt x="793825" y="0"/>
                  </a:lnTo>
                  <a:lnTo>
                    <a:pt x="793825" y="0"/>
                  </a:lnTo>
                  <a:lnTo>
                    <a:pt x="854888" y="0"/>
                  </a:lnTo>
                  <a:lnTo>
                    <a:pt x="854888" y="0"/>
                  </a:lnTo>
                  <a:lnTo>
                    <a:pt x="915952" y="0"/>
                  </a:lnTo>
                </a:path>
              </a:pathLst>
            </a:custGeom>
            <a:ln w="108405" cap="flat">
              <a:solidFill>
                <a:srgbClr val="E8E8E8">
                  <a:alpha val="100000"/>
                </a:srgbClr>
              </a:solidFill>
              <a:prstDash val="solid"/>
              <a:round/>
            </a:ln>
          </p:spPr>
          <p:txBody>
            <a:bodyPr/>
            <a:lstStyle/>
            <a:p>
              <a:endParaRPr/>
            </a:p>
          </p:txBody>
        </p:sp>
        <p:sp>
          <p:nvSpPr>
            <p:cNvPr id="43" name="pt43"/>
            <p:cNvSpPr/>
            <p:nvPr/>
          </p:nvSpPr>
          <p:spPr>
            <a:xfrm>
              <a:off x="6788363"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727300"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727300"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666236"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6666236"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788363"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6849427"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7643252"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7643252"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643252"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643252"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643252"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643252"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643252"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704315"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521125"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521125"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521125"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521125"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521125"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521125"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582188"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154744"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032617"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910490"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849427"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788363"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6971554"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521125"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215807"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849427"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032617"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971554"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849427"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971554"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765379"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582188"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887506"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887506"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887506"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887506"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887506"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933474"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994538"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116665"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177728"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299855"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544109"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6605173"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398998"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582188"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398998"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521125"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643252"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276871"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337934"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093681"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6849427"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6788363"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521125"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398998"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398998"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398998"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849427"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6421982"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6788363"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6971554"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032617"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398998"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337934"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460061"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521125"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582188"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704315"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582188"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7643252"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7643252"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238792"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116665"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322839"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689220"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6177728"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6177728"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6116665"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521125"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276871"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398998"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521125"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460061"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704315"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582188"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7643252"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7521125"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582188"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7460061"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460061"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460061"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460061"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521125"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460061"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582188"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7643252"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643252"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643252"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643252"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6734161" y="47881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6734161" y="47881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0" name="pt150"/>
            <p:cNvSpPr/>
            <p:nvPr/>
          </p:nvSpPr>
          <p:spPr>
            <a:xfrm>
              <a:off x="6795224" y="47881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1" name="pt151"/>
            <p:cNvSpPr/>
            <p:nvPr/>
          </p:nvSpPr>
          <p:spPr>
            <a:xfrm>
              <a:off x="7589049" y="11331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2" name="pt152"/>
            <p:cNvSpPr/>
            <p:nvPr/>
          </p:nvSpPr>
          <p:spPr>
            <a:xfrm>
              <a:off x="7589049" y="11331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3" name="pt153"/>
            <p:cNvSpPr/>
            <p:nvPr/>
          </p:nvSpPr>
          <p:spPr>
            <a:xfrm>
              <a:off x="7589049" y="11331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7650113" y="24622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5" name="pt155"/>
            <p:cNvSpPr/>
            <p:nvPr/>
          </p:nvSpPr>
          <p:spPr>
            <a:xfrm>
              <a:off x="7466922" y="24622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6" name="pt156"/>
            <p:cNvSpPr/>
            <p:nvPr/>
          </p:nvSpPr>
          <p:spPr>
            <a:xfrm>
              <a:off x="7466922" y="24622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7" name="pt157"/>
            <p:cNvSpPr/>
            <p:nvPr/>
          </p:nvSpPr>
          <p:spPr>
            <a:xfrm>
              <a:off x="7527986" y="41235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8" name="pt158"/>
            <p:cNvSpPr/>
            <p:nvPr/>
          </p:nvSpPr>
          <p:spPr>
            <a:xfrm>
              <a:off x="6734161" y="41235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9" name="pt159"/>
            <p:cNvSpPr/>
            <p:nvPr/>
          </p:nvSpPr>
          <p:spPr>
            <a:xfrm>
              <a:off x="6917351" y="41235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0" name="pt160"/>
            <p:cNvSpPr/>
            <p:nvPr/>
          </p:nvSpPr>
          <p:spPr>
            <a:xfrm>
              <a:off x="7466922" y="4455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1" name="pt161"/>
            <p:cNvSpPr/>
            <p:nvPr/>
          </p:nvSpPr>
          <p:spPr>
            <a:xfrm>
              <a:off x="6795224" y="4455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2" name="pt162"/>
            <p:cNvSpPr/>
            <p:nvPr/>
          </p:nvSpPr>
          <p:spPr>
            <a:xfrm>
              <a:off x="6917351" y="4455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3" name="pt163"/>
            <p:cNvSpPr/>
            <p:nvPr/>
          </p:nvSpPr>
          <p:spPr>
            <a:xfrm>
              <a:off x="7711176" y="8008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4" name="pt164"/>
            <p:cNvSpPr/>
            <p:nvPr/>
          </p:nvSpPr>
          <p:spPr>
            <a:xfrm>
              <a:off x="7833303" y="8008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5" name="pt165"/>
            <p:cNvSpPr/>
            <p:nvPr/>
          </p:nvSpPr>
          <p:spPr>
            <a:xfrm>
              <a:off x="7833303" y="8008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6" name="pt166"/>
            <p:cNvSpPr/>
            <p:nvPr/>
          </p:nvSpPr>
          <p:spPr>
            <a:xfrm>
              <a:off x="5879272" y="512038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7" name="pt167"/>
            <p:cNvSpPr/>
            <p:nvPr/>
          </p:nvSpPr>
          <p:spPr>
            <a:xfrm>
              <a:off x="6489907" y="512038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8" name="pt168"/>
            <p:cNvSpPr/>
            <p:nvPr/>
          </p:nvSpPr>
          <p:spPr>
            <a:xfrm>
              <a:off x="6550970" y="512038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9" name="pt169"/>
            <p:cNvSpPr/>
            <p:nvPr/>
          </p:nvSpPr>
          <p:spPr>
            <a:xfrm>
              <a:off x="7344795" y="34590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0" name="pt170"/>
            <p:cNvSpPr/>
            <p:nvPr/>
          </p:nvSpPr>
          <p:spPr>
            <a:xfrm>
              <a:off x="7222668" y="34590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1" name="pt171"/>
            <p:cNvSpPr/>
            <p:nvPr/>
          </p:nvSpPr>
          <p:spPr>
            <a:xfrm>
              <a:off x="7283732" y="34590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2" name="pt172"/>
            <p:cNvSpPr/>
            <p:nvPr/>
          </p:nvSpPr>
          <p:spPr>
            <a:xfrm>
              <a:off x="7039478" y="31267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3" name="pt173"/>
            <p:cNvSpPr/>
            <p:nvPr/>
          </p:nvSpPr>
          <p:spPr>
            <a:xfrm>
              <a:off x="7344795" y="31267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4" name="pt174"/>
            <p:cNvSpPr/>
            <p:nvPr/>
          </p:nvSpPr>
          <p:spPr>
            <a:xfrm>
              <a:off x="7344795" y="31267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5" name="pt175"/>
            <p:cNvSpPr/>
            <p:nvPr/>
          </p:nvSpPr>
          <p:spPr>
            <a:xfrm>
              <a:off x="6795224" y="379130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6" name="pt176"/>
            <p:cNvSpPr/>
            <p:nvPr/>
          </p:nvSpPr>
          <p:spPr>
            <a:xfrm>
              <a:off x="7344795" y="379130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7" name="pt177"/>
            <p:cNvSpPr/>
            <p:nvPr/>
          </p:nvSpPr>
          <p:spPr>
            <a:xfrm>
              <a:off x="7283732" y="379130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8" name="pt178"/>
            <p:cNvSpPr/>
            <p:nvPr/>
          </p:nvSpPr>
          <p:spPr>
            <a:xfrm>
              <a:off x="7405859" y="1465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9" name="pt179"/>
            <p:cNvSpPr/>
            <p:nvPr/>
          </p:nvSpPr>
          <p:spPr>
            <a:xfrm>
              <a:off x="7589049" y="1465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0" name="pt180"/>
            <p:cNvSpPr/>
            <p:nvPr/>
          </p:nvSpPr>
          <p:spPr>
            <a:xfrm>
              <a:off x="7589049" y="1465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1" name="pt181"/>
            <p:cNvSpPr/>
            <p:nvPr/>
          </p:nvSpPr>
          <p:spPr>
            <a:xfrm>
              <a:off x="6184589" y="54526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2" name="pt182"/>
            <p:cNvSpPr/>
            <p:nvPr/>
          </p:nvSpPr>
          <p:spPr>
            <a:xfrm>
              <a:off x="6123526" y="54526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3" name="pt183"/>
            <p:cNvSpPr/>
            <p:nvPr/>
          </p:nvSpPr>
          <p:spPr>
            <a:xfrm>
              <a:off x="6062462" y="54526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4" name="pt184"/>
            <p:cNvSpPr/>
            <p:nvPr/>
          </p:nvSpPr>
          <p:spPr>
            <a:xfrm>
              <a:off x="7466922" y="21299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5" name="pt185"/>
            <p:cNvSpPr/>
            <p:nvPr/>
          </p:nvSpPr>
          <p:spPr>
            <a:xfrm>
              <a:off x="7650113" y="21299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6" name="pt186"/>
            <p:cNvSpPr/>
            <p:nvPr/>
          </p:nvSpPr>
          <p:spPr>
            <a:xfrm>
              <a:off x="7527986" y="21299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7" name="pt187"/>
            <p:cNvSpPr/>
            <p:nvPr/>
          </p:nvSpPr>
          <p:spPr>
            <a:xfrm>
              <a:off x="7589049" y="27944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8" name="pt188"/>
            <p:cNvSpPr/>
            <p:nvPr/>
          </p:nvSpPr>
          <p:spPr>
            <a:xfrm>
              <a:off x="7405859" y="27944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9" name="pt189"/>
            <p:cNvSpPr/>
            <p:nvPr/>
          </p:nvSpPr>
          <p:spPr>
            <a:xfrm>
              <a:off x="7405859" y="27944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0" name="pt190"/>
            <p:cNvSpPr/>
            <p:nvPr/>
          </p:nvSpPr>
          <p:spPr>
            <a:xfrm>
              <a:off x="7466922" y="1797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1" name="pt191"/>
            <p:cNvSpPr/>
            <p:nvPr/>
          </p:nvSpPr>
          <p:spPr>
            <a:xfrm>
              <a:off x="7589049" y="1797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2" name="pt192"/>
            <p:cNvSpPr/>
            <p:nvPr/>
          </p:nvSpPr>
          <p:spPr>
            <a:xfrm>
              <a:off x="7589049" y="1797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3" name="tx193"/>
            <p:cNvSpPr/>
            <p:nvPr/>
          </p:nvSpPr>
          <p:spPr>
            <a:xfrm>
              <a:off x="981841" y="5415547"/>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Nigéria*</a:t>
              </a:r>
            </a:p>
          </p:txBody>
        </p:sp>
        <p:sp>
          <p:nvSpPr>
            <p:cNvPr id="194" name="tx194"/>
            <p:cNvSpPr/>
            <p:nvPr/>
          </p:nvSpPr>
          <p:spPr>
            <a:xfrm>
              <a:off x="973929" y="5110972"/>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195" name="tx195"/>
            <p:cNvSpPr/>
            <p:nvPr/>
          </p:nvSpPr>
          <p:spPr>
            <a:xfrm>
              <a:off x="1067108" y="4778771"/>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Bénin*</a:t>
              </a:r>
            </a:p>
          </p:txBody>
        </p:sp>
        <p:sp>
          <p:nvSpPr>
            <p:cNvPr id="196" name="tx196"/>
            <p:cNvSpPr/>
            <p:nvPr/>
          </p:nvSpPr>
          <p:spPr>
            <a:xfrm>
              <a:off x="935252" y="4446433"/>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Gambie*</a:t>
              </a:r>
            </a:p>
          </p:txBody>
        </p:sp>
        <p:sp>
          <p:nvSpPr>
            <p:cNvPr id="197" name="tx197"/>
            <p:cNvSpPr/>
            <p:nvPr/>
          </p:nvSpPr>
          <p:spPr>
            <a:xfrm>
              <a:off x="640163" y="4114164"/>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198" name="tx198"/>
            <p:cNvSpPr/>
            <p:nvPr/>
          </p:nvSpPr>
          <p:spPr>
            <a:xfrm>
              <a:off x="974065" y="4114232"/>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199" name="tx199"/>
            <p:cNvSpPr/>
            <p:nvPr/>
          </p:nvSpPr>
          <p:spPr>
            <a:xfrm>
              <a:off x="1168267" y="3781962"/>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Mali*</a:t>
              </a:r>
            </a:p>
          </p:txBody>
        </p:sp>
        <p:sp>
          <p:nvSpPr>
            <p:cNvPr id="200" name="tx200"/>
            <p:cNvSpPr/>
            <p:nvPr/>
          </p:nvSpPr>
          <p:spPr>
            <a:xfrm>
              <a:off x="508103" y="3449625"/>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Guinée-Bissau*</a:t>
              </a:r>
            </a:p>
          </p:txBody>
        </p:sp>
        <p:sp>
          <p:nvSpPr>
            <p:cNvPr id="201" name="tx201"/>
            <p:cNvSpPr/>
            <p:nvPr/>
          </p:nvSpPr>
          <p:spPr>
            <a:xfrm>
              <a:off x="1059399" y="3118583"/>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Libéria</a:t>
              </a:r>
            </a:p>
          </p:txBody>
        </p:sp>
        <p:sp>
          <p:nvSpPr>
            <p:cNvPr id="202" name="tx202"/>
            <p:cNvSpPr/>
            <p:nvPr/>
          </p:nvSpPr>
          <p:spPr>
            <a:xfrm>
              <a:off x="678840" y="2785086"/>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203" name="tx203"/>
            <p:cNvSpPr/>
            <p:nvPr/>
          </p:nvSpPr>
          <p:spPr>
            <a:xfrm>
              <a:off x="1090300" y="2786859"/>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204" name="tx204"/>
            <p:cNvSpPr/>
            <p:nvPr/>
          </p:nvSpPr>
          <p:spPr>
            <a:xfrm>
              <a:off x="733205" y="2452816"/>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205" name="tx205"/>
            <p:cNvSpPr/>
            <p:nvPr/>
          </p:nvSpPr>
          <p:spPr>
            <a:xfrm>
              <a:off x="1105989" y="2454590"/>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206" name="tx206"/>
            <p:cNvSpPr/>
            <p:nvPr/>
          </p:nvSpPr>
          <p:spPr>
            <a:xfrm>
              <a:off x="966084" y="2092852"/>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Sénégal</a:t>
              </a:r>
            </a:p>
          </p:txBody>
        </p:sp>
        <p:sp>
          <p:nvSpPr>
            <p:cNvPr id="207" name="tx207"/>
            <p:cNvSpPr/>
            <p:nvPr/>
          </p:nvSpPr>
          <p:spPr>
            <a:xfrm>
              <a:off x="1105989" y="1760583"/>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Togo*</a:t>
              </a:r>
            </a:p>
          </p:txBody>
        </p:sp>
        <p:sp>
          <p:nvSpPr>
            <p:cNvPr id="208" name="tx208"/>
            <p:cNvSpPr/>
            <p:nvPr/>
          </p:nvSpPr>
          <p:spPr>
            <a:xfrm>
              <a:off x="1090573" y="1428313"/>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209" name="tx209"/>
            <p:cNvSpPr/>
            <p:nvPr/>
          </p:nvSpPr>
          <p:spPr>
            <a:xfrm>
              <a:off x="601350" y="1125512"/>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210" name="tx210"/>
            <p:cNvSpPr/>
            <p:nvPr/>
          </p:nvSpPr>
          <p:spPr>
            <a:xfrm>
              <a:off x="1113833" y="1123806"/>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211" name="tx211"/>
            <p:cNvSpPr/>
            <p:nvPr/>
          </p:nvSpPr>
          <p:spPr>
            <a:xfrm>
              <a:off x="1059331" y="791469"/>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212" name="tx212"/>
            <p:cNvSpPr/>
            <p:nvPr/>
          </p:nvSpPr>
          <p:spPr>
            <a:xfrm>
              <a:off x="181564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3" name="tx213"/>
            <p:cNvSpPr/>
            <p:nvPr/>
          </p:nvSpPr>
          <p:spPr>
            <a:xfrm>
              <a:off x="3311152"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14" name="tx214"/>
            <p:cNvSpPr/>
            <p:nvPr/>
          </p:nvSpPr>
          <p:spPr>
            <a:xfrm>
              <a:off x="483773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15" name="tx215"/>
            <p:cNvSpPr/>
            <p:nvPr/>
          </p:nvSpPr>
          <p:spPr>
            <a:xfrm>
              <a:off x="6364326"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16" name="tx216"/>
            <p:cNvSpPr/>
            <p:nvPr/>
          </p:nvSpPr>
          <p:spPr>
            <a:xfrm>
              <a:off x="7859836"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7" name="tx217"/>
            <p:cNvSpPr/>
            <p:nvPr/>
          </p:nvSpPr>
          <p:spPr>
            <a:xfrm>
              <a:off x="442632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18" name="pt218"/>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9" name="pt219"/>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20" name="pt220"/>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1" name="tx221"/>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22" name="tx222"/>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23" name="tx223"/>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24" name="tx224"/>
            <p:cNvSpPr/>
            <p:nvPr/>
          </p:nvSpPr>
          <p:spPr>
            <a:xfrm>
              <a:off x="1541402" y="398022"/>
              <a:ext cx="409048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couverture, par pays, Western Africa, 2019-2025</a:t>
              </a:r>
            </a:p>
          </p:txBody>
        </p:sp>
        <p:sp>
          <p:nvSpPr>
            <p:cNvPr id="225" name="tx225"/>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26" name="tx226"/>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227" name="tx227"/>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228" name="tx228"/>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229" name="tx229"/>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23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la couverture du DTC1 entre 2019 et 2025 (barres grises) et la couverture pour chaque année (points). Il permet d'évaluer le retour aux niveaux d'avant la pandémie et les progrès réalisés après 2019.
En 2024, 6 pays (sur 15) affichaient un taux de couverture inférieur à celui de 2019.
En 2025, 3 pays affichaient un taux de couverture du DTP1 inférieur à celui de 2024.
En 2025, 6 pays affichaient un taux de couverture inférieur à celui de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322982" y="5209604"/>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322982" y="4602133"/>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322982" y="3994663"/>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322982" y="3387192"/>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322982" y="2779721"/>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322982" y="2172250"/>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41964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74186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0640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3863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70853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3075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72978" y="2172250"/>
              <a:ext cx="161110" cy="0"/>
            </a:xfrm>
            <a:custGeom>
              <a:avLst/>
              <a:gdLst/>
              <a:ahLst/>
              <a:cxnLst/>
              <a:rect l="0" t="0" r="0" b="0"/>
              <a:pathLst>
                <a:path w="161110">
                  <a:moveTo>
                    <a:pt x="0" y="0"/>
                  </a:moveTo>
                  <a:lnTo>
                    <a:pt x="161110" y="0"/>
                  </a:lnTo>
                </a:path>
              </a:pathLst>
            </a:custGeom>
            <a:ln w="81303" cap="flat">
              <a:solidFill>
                <a:srgbClr val="E8E8E8">
                  <a:alpha val="100000"/>
                </a:srgbClr>
              </a:solidFill>
              <a:prstDash val="solid"/>
              <a:round/>
            </a:ln>
          </p:spPr>
          <p:txBody>
            <a:bodyPr/>
            <a:lstStyle/>
            <a:p>
              <a:endParaRPr/>
            </a:p>
          </p:txBody>
        </p:sp>
        <p:sp>
          <p:nvSpPr>
            <p:cNvPr id="17" name="pl17"/>
            <p:cNvSpPr/>
            <p:nvPr/>
          </p:nvSpPr>
          <p:spPr>
            <a:xfrm>
              <a:off x="2772978" y="2779721"/>
              <a:ext cx="144999" cy="0"/>
            </a:xfrm>
            <a:custGeom>
              <a:avLst/>
              <a:gdLst/>
              <a:ahLst/>
              <a:cxnLst/>
              <a:rect l="0" t="0" r="0" b="0"/>
              <a:pathLst>
                <a:path w="144999">
                  <a:moveTo>
                    <a:pt x="0" y="0"/>
                  </a:moveTo>
                  <a:lnTo>
                    <a:pt x="144999" y="0"/>
                  </a:lnTo>
                </a:path>
              </a:pathLst>
            </a:custGeom>
            <a:ln w="81303" cap="flat">
              <a:solidFill>
                <a:srgbClr val="E8E8E8">
                  <a:alpha val="100000"/>
                </a:srgbClr>
              </a:solidFill>
              <a:prstDash val="solid"/>
              <a:round/>
            </a:ln>
          </p:spPr>
          <p:txBody>
            <a:bodyPr/>
            <a:lstStyle/>
            <a:p>
              <a:endParaRPr/>
            </a:p>
          </p:txBody>
        </p:sp>
        <p:sp>
          <p:nvSpPr>
            <p:cNvPr id="18" name="pl18"/>
            <p:cNvSpPr/>
            <p:nvPr/>
          </p:nvSpPr>
          <p:spPr>
            <a:xfrm>
              <a:off x="2917977" y="3387192"/>
              <a:ext cx="48333" cy="0"/>
            </a:xfrm>
            <a:custGeom>
              <a:avLst/>
              <a:gdLst/>
              <a:ahLst/>
              <a:cxnLst/>
              <a:rect l="0" t="0" r="0" b="0"/>
              <a:pathLst>
                <a:path w="48333">
                  <a:moveTo>
                    <a:pt x="0" y="0"/>
                  </a:moveTo>
                  <a:lnTo>
                    <a:pt x="48333" y="0"/>
                  </a:lnTo>
                </a:path>
              </a:pathLst>
            </a:custGeom>
            <a:ln w="81303" cap="flat">
              <a:solidFill>
                <a:srgbClr val="E8E8E8">
                  <a:alpha val="100000"/>
                </a:srgbClr>
              </a:solidFill>
              <a:prstDash val="solid"/>
              <a:round/>
            </a:ln>
          </p:spPr>
          <p:txBody>
            <a:bodyPr/>
            <a:lstStyle/>
            <a:p>
              <a:endParaRPr/>
            </a:p>
          </p:txBody>
        </p:sp>
        <p:sp>
          <p:nvSpPr>
            <p:cNvPr id="19" name="pl19"/>
            <p:cNvSpPr/>
            <p:nvPr/>
          </p:nvSpPr>
          <p:spPr>
            <a:xfrm>
              <a:off x="2901866" y="3994663"/>
              <a:ext cx="48333" cy="0"/>
            </a:xfrm>
            <a:custGeom>
              <a:avLst/>
              <a:gdLst/>
              <a:ahLst/>
              <a:cxnLst/>
              <a:rect l="0" t="0" r="0" b="0"/>
              <a:pathLst>
                <a:path w="48333">
                  <a:moveTo>
                    <a:pt x="0" y="0"/>
                  </a:moveTo>
                  <a:lnTo>
                    <a:pt x="48333"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547423" y="4602133"/>
              <a:ext cx="32222" cy="0"/>
            </a:xfrm>
            <a:custGeom>
              <a:avLst/>
              <a:gdLst/>
              <a:ahLst/>
              <a:cxnLst/>
              <a:rect l="0" t="0" r="0" b="0"/>
              <a:pathLst>
                <a:path w="32222">
                  <a:moveTo>
                    <a:pt x="0" y="0"/>
                  </a:moveTo>
                  <a:lnTo>
                    <a:pt x="32222"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2869644" y="5209604"/>
              <a:ext cx="16111" cy="0"/>
            </a:xfrm>
            <a:custGeom>
              <a:avLst/>
              <a:gdLst/>
              <a:ahLst/>
              <a:cxnLst/>
              <a:rect l="0" t="0" r="0" b="0"/>
              <a:pathLst>
                <a:path w="16111">
                  <a:moveTo>
                    <a:pt x="0" y="0"/>
                  </a:moveTo>
                  <a:lnTo>
                    <a:pt x="16111" y="0"/>
                  </a:lnTo>
                </a:path>
              </a:pathLst>
            </a:custGeom>
            <a:ln w="81303" cap="flat">
              <a:solidFill>
                <a:srgbClr val="E8E8E8">
                  <a:alpha val="100000"/>
                </a:srgbClr>
              </a:solidFill>
              <a:prstDash val="solid"/>
              <a:round/>
            </a:ln>
          </p:spPr>
          <p:txBody>
            <a:bodyPr/>
            <a:lstStyle/>
            <a:p>
              <a:endParaRPr/>
            </a:p>
          </p:txBody>
        </p:sp>
        <p:sp>
          <p:nvSpPr>
            <p:cNvPr id="22" name="pt22"/>
            <p:cNvSpPr/>
            <p:nvPr/>
          </p:nvSpPr>
          <p:spPr>
            <a:xfrm>
              <a:off x="2961811"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 name="pt23"/>
            <p:cNvSpPr/>
            <p:nvPr/>
          </p:nvSpPr>
          <p:spPr>
            <a:xfrm>
              <a:off x="2913477"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2929589"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2768478"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2913477"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2768478"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2881255"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865144"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575145"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2542923"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2945700"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897366"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921159" y="33420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5" name="pt35"/>
            <p:cNvSpPr/>
            <p:nvPr/>
          </p:nvSpPr>
          <p:spPr>
            <a:xfrm>
              <a:off x="2872826"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6" name="pt36"/>
            <p:cNvSpPr/>
            <p:nvPr/>
          </p:nvSpPr>
          <p:spPr>
            <a:xfrm>
              <a:off x="2888937" y="212709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7" name="pt37"/>
            <p:cNvSpPr/>
            <p:nvPr/>
          </p:nvSpPr>
          <p:spPr>
            <a:xfrm>
              <a:off x="2727826"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8" name="pt38"/>
            <p:cNvSpPr/>
            <p:nvPr/>
          </p:nvSpPr>
          <p:spPr>
            <a:xfrm>
              <a:off x="2872826" y="273456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9" name="pt39"/>
            <p:cNvSpPr/>
            <p:nvPr/>
          </p:nvSpPr>
          <p:spPr>
            <a:xfrm>
              <a:off x="2727826"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0" name="pt40"/>
            <p:cNvSpPr/>
            <p:nvPr/>
          </p:nvSpPr>
          <p:spPr>
            <a:xfrm>
              <a:off x="2840603" y="516445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1" name="pt41"/>
            <p:cNvSpPr/>
            <p:nvPr/>
          </p:nvSpPr>
          <p:spPr>
            <a:xfrm>
              <a:off x="2824492"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2" name="pt42"/>
            <p:cNvSpPr/>
            <p:nvPr/>
          </p:nvSpPr>
          <p:spPr>
            <a:xfrm>
              <a:off x="2534493" y="45569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3" name="pt43"/>
            <p:cNvSpPr/>
            <p:nvPr/>
          </p:nvSpPr>
          <p:spPr>
            <a:xfrm>
              <a:off x="2502271"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4" name="pt44"/>
            <p:cNvSpPr/>
            <p:nvPr/>
          </p:nvSpPr>
          <p:spPr>
            <a:xfrm>
              <a:off x="2905048" y="39495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5" name="pt45"/>
            <p:cNvSpPr/>
            <p:nvPr/>
          </p:nvSpPr>
          <p:spPr>
            <a:xfrm>
              <a:off x="2856715"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6" name="tx46"/>
            <p:cNvSpPr/>
            <p:nvPr/>
          </p:nvSpPr>
          <p:spPr>
            <a:xfrm>
              <a:off x="3169606" y="334134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47" name="tx47"/>
            <p:cNvSpPr/>
            <p:nvPr/>
          </p:nvSpPr>
          <p:spPr>
            <a:xfrm>
              <a:off x="3137451" y="2126404"/>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48" name="tx48"/>
            <p:cNvSpPr/>
            <p:nvPr/>
          </p:nvSpPr>
          <p:spPr>
            <a:xfrm>
              <a:off x="3169606" y="273387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49" name="tx49"/>
            <p:cNvSpPr/>
            <p:nvPr/>
          </p:nvSpPr>
          <p:spPr>
            <a:xfrm>
              <a:off x="3169606" y="516375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50" name="tx50"/>
            <p:cNvSpPr/>
            <p:nvPr/>
          </p:nvSpPr>
          <p:spPr>
            <a:xfrm>
              <a:off x="3169606" y="455628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51" name="tx51"/>
            <p:cNvSpPr/>
            <p:nvPr/>
          </p:nvSpPr>
          <p:spPr>
            <a:xfrm>
              <a:off x="3169606" y="394881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52" name="rc52"/>
            <p:cNvSpPr/>
            <p:nvPr/>
          </p:nvSpPr>
          <p:spPr>
            <a:xfrm>
              <a:off x="1322982" y="1807768"/>
              <a:ext cx="2126661" cy="3766318"/>
            </a:xfrm>
            <a:prstGeom prst="rect">
              <a:avLst/>
            </a:prstGeom>
            <a:ln w="13550" cap="rnd">
              <a:solidFill>
                <a:srgbClr val="999999">
                  <a:alpha val="100000"/>
                </a:srgbClr>
              </a:solidFill>
              <a:prstDash val="solid"/>
              <a:round/>
            </a:ln>
          </p:spPr>
          <p:txBody>
            <a:bodyPr/>
            <a:lstStyle/>
            <a:p>
              <a:endParaRPr/>
            </a:p>
          </p:txBody>
        </p:sp>
        <p:sp>
          <p:nvSpPr>
            <p:cNvPr id="53" name="pl53"/>
            <p:cNvSpPr/>
            <p:nvPr/>
          </p:nvSpPr>
          <p:spPr>
            <a:xfrm>
              <a:off x="4011218" y="5298502"/>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4011218" y="4839195"/>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4011218" y="4379888"/>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4011218" y="3920581"/>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4011218" y="3461274"/>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4011218" y="3001966"/>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4011218" y="2542659"/>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4011218" y="2083352"/>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410788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443010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475232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507454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39677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7189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187326" y="2083352"/>
              <a:ext cx="177221" cy="0"/>
            </a:xfrm>
            <a:custGeom>
              <a:avLst/>
              <a:gdLst/>
              <a:ahLst/>
              <a:cxnLst/>
              <a:rect l="0" t="0" r="0" b="0"/>
              <a:pathLst>
                <a:path w="177221">
                  <a:moveTo>
                    <a:pt x="0" y="0"/>
                  </a:moveTo>
                  <a:lnTo>
                    <a:pt x="177221" y="0"/>
                  </a:lnTo>
                </a:path>
              </a:pathLst>
            </a:custGeom>
            <a:ln w="81303" cap="flat">
              <a:solidFill>
                <a:srgbClr val="E8E8E8">
                  <a:alpha val="100000"/>
                </a:srgbClr>
              </a:solidFill>
              <a:prstDash val="solid"/>
              <a:round/>
            </a:ln>
          </p:spPr>
          <p:txBody>
            <a:bodyPr/>
            <a:lstStyle/>
            <a:p>
              <a:endParaRPr/>
            </a:p>
          </p:txBody>
        </p:sp>
        <p:sp>
          <p:nvSpPr>
            <p:cNvPr id="68" name="pl68"/>
            <p:cNvSpPr/>
            <p:nvPr/>
          </p:nvSpPr>
          <p:spPr>
            <a:xfrm>
              <a:off x="5428992" y="2542659"/>
              <a:ext cx="128888" cy="0"/>
            </a:xfrm>
            <a:custGeom>
              <a:avLst/>
              <a:gdLst/>
              <a:ahLst/>
              <a:cxnLst/>
              <a:rect l="0" t="0" r="0" b="0"/>
              <a:pathLst>
                <a:path w="128888">
                  <a:moveTo>
                    <a:pt x="0" y="0"/>
                  </a:moveTo>
                  <a:lnTo>
                    <a:pt x="128888" y="0"/>
                  </a:lnTo>
                </a:path>
              </a:pathLst>
            </a:custGeom>
            <a:ln w="81303" cap="flat">
              <a:solidFill>
                <a:srgbClr val="E8E8E8">
                  <a:alpha val="100000"/>
                </a:srgbClr>
              </a:solidFill>
              <a:prstDash val="solid"/>
              <a:round/>
            </a:ln>
          </p:spPr>
          <p:txBody>
            <a:bodyPr/>
            <a:lstStyle/>
            <a:p>
              <a:endParaRPr/>
            </a:p>
          </p:txBody>
        </p:sp>
        <p:sp>
          <p:nvSpPr>
            <p:cNvPr id="69" name="pl69"/>
            <p:cNvSpPr/>
            <p:nvPr/>
          </p:nvSpPr>
          <p:spPr>
            <a:xfrm>
              <a:off x="5493436" y="3001966"/>
              <a:ext cx="80555" cy="0"/>
            </a:xfrm>
            <a:custGeom>
              <a:avLst/>
              <a:gdLst/>
              <a:ahLst/>
              <a:cxnLst/>
              <a:rect l="0" t="0" r="0" b="0"/>
              <a:pathLst>
                <a:path w="80555">
                  <a:moveTo>
                    <a:pt x="0" y="0"/>
                  </a:moveTo>
                  <a:lnTo>
                    <a:pt x="80555" y="0"/>
                  </a:lnTo>
                </a:path>
              </a:pathLst>
            </a:custGeom>
            <a:ln w="81303" cap="flat">
              <a:solidFill>
                <a:srgbClr val="E8E8E8">
                  <a:alpha val="100000"/>
                </a:srgbClr>
              </a:solidFill>
              <a:prstDash val="solid"/>
              <a:round/>
            </a:ln>
          </p:spPr>
          <p:txBody>
            <a:bodyPr/>
            <a:lstStyle/>
            <a:p>
              <a:endParaRPr/>
            </a:p>
          </p:txBody>
        </p:sp>
        <p:sp>
          <p:nvSpPr>
            <p:cNvPr id="70" name="pl70"/>
            <p:cNvSpPr/>
            <p:nvPr/>
          </p:nvSpPr>
          <p:spPr>
            <a:xfrm>
              <a:off x="5590103" y="3461274"/>
              <a:ext cx="48333" cy="0"/>
            </a:xfrm>
            <a:custGeom>
              <a:avLst/>
              <a:gdLst/>
              <a:ahLst/>
              <a:cxnLst/>
              <a:rect l="0" t="0" r="0" b="0"/>
              <a:pathLst>
                <a:path w="48333">
                  <a:moveTo>
                    <a:pt x="0" y="0"/>
                  </a:moveTo>
                  <a:lnTo>
                    <a:pt x="48333" y="0"/>
                  </a:lnTo>
                </a:path>
              </a:pathLst>
            </a:custGeom>
            <a:ln w="81303" cap="flat">
              <a:solidFill>
                <a:srgbClr val="E8E8E8">
                  <a:alpha val="100000"/>
                </a:srgbClr>
              </a:solidFill>
              <a:prstDash val="solid"/>
              <a:round/>
            </a:ln>
          </p:spPr>
          <p:txBody>
            <a:bodyPr/>
            <a:lstStyle/>
            <a:p>
              <a:endParaRPr/>
            </a:p>
          </p:txBody>
        </p:sp>
        <p:sp>
          <p:nvSpPr>
            <p:cNvPr id="71" name="pl71"/>
            <p:cNvSpPr/>
            <p:nvPr/>
          </p:nvSpPr>
          <p:spPr>
            <a:xfrm>
              <a:off x="5670658" y="3920581"/>
              <a:ext cx="32222" cy="0"/>
            </a:xfrm>
            <a:custGeom>
              <a:avLst/>
              <a:gdLst/>
              <a:ahLst/>
              <a:cxnLst/>
              <a:rect l="0" t="0" r="0" b="0"/>
              <a:pathLst>
                <a:path w="32222">
                  <a:moveTo>
                    <a:pt x="0" y="0"/>
                  </a:moveTo>
                  <a:lnTo>
                    <a:pt x="32222" y="0"/>
                  </a:lnTo>
                </a:path>
              </a:pathLst>
            </a:custGeom>
            <a:ln w="81303" cap="flat">
              <a:solidFill>
                <a:srgbClr val="E8E8E8">
                  <a:alpha val="100000"/>
                </a:srgbClr>
              </a:solidFill>
              <a:prstDash val="solid"/>
              <a:round/>
            </a:ln>
          </p:spPr>
          <p:txBody>
            <a:bodyPr/>
            <a:lstStyle/>
            <a:p>
              <a:endParaRPr/>
            </a:p>
          </p:txBody>
        </p:sp>
        <p:sp>
          <p:nvSpPr>
            <p:cNvPr id="72" name="pl72"/>
            <p:cNvSpPr/>
            <p:nvPr/>
          </p:nvSpPr>
          <p:spPr>
            <a:xfrm>
              <a:off x="5606214" y="4379888"/>
              <a:ext cx="32222" cy="0"/>
            </a:xfrm>
            <a:custGeom>
              <a:avLst/>
              <a:gdLst/>
              <a:ahLst/>
              <a:cxnLst/>
              <a:rect l="0" t="0" r="0" b="0"/>
              <a:pathLst>
                <a:path w="32222">
                  <a:moveTo>
                    <a:pt x="0" y="0"/>
                  </a:moveTo>
                  <a:lnTo>
                    <a:pt x="32222" y="0"/>
                  </a:lnTo>
                </a:path>
              </a:pathLst>
            </a:custGeom>
            <a:ln w="81303" cap="flat">
              <a:solidFill>
                <a:srgbClr val="E8E8E8">
                  <a:alpha val="100000"/>
                </a:srgbClr>
              </a:solidFill>
              <a:prstDash val="solid"/>
              <a:round/>
            </a:ln>
          </p:spPr>
          <p:txBody>
            <a:bodyPr/>
            <a:lstStyle/>
            <a:p>
              <a:endParaRPr/>
            </a:p>
          </p:txBody>
        </p:sp>
        <p:sp>
          <p:nvSpPr>
            <p:cNvPr id="73" name="pl73"/>
            <p:cNvSpPr/>
            <p:nvPr/>
          </p:nvSpPr>
          <p:spPr>
            <a:xfrm>
              <a:off x="5412881" y="4839195"/>
              <a:ext cx="16111" cy="0"/>
            </a:xfrm>
            <a:custGeom>
              <a:avLst/>
              <a:gdLst/>
              <a:ahLst/>
              <a:cxnLst/>
              <a:rect l="0" t="0" r="0" b="0"/>
              <a:pathLst>
                <a:path w="16111">
                  <a:moveTo>
                    <a:pt x="0" y="0"/>
                  </a:moveTo>
                  <a:lnTo>
                    <a:pt x="16111" y="0"/>
                  </a:lnTo>
                </a:path>
              </a:pathLst>
            </a:custGeom>
            <a:ln w="81303" cap="flat">
              <a:solidFill>
                <a:srgbClr val="E8E8E8">
                  <a:alpha val="100000"/>
                </a:srgbClr>
              </a:solidFill>
              <a:prstDash val="solid"/>
              <a:round/>
            </a:ln>
          </p:spPr>
          <p:txBody>
            <a:bodyPr/>
            <a:lstStyle/>
            <a:p>
              <a:endParaRPr/>
            </a:p>
          </p:txBody>
        </p:sp>
        <p:sp>
          <p:nvSpPr>
            <p:cNvPr id="74" name="pl74"/>
            <p:cNvSpPr/>
            <p:nvPr/>
          </p:nvSpPr>
          <p:spPr>
            <a:xfrm>
              <a:off x="5606214" y="5298502"/>
              <a:ext cx="16111" cy="0"/>
            </a:xfrm>
            <a:custGeom>
              <a:avLst/>
              <a:gdLst/>
              <a:ahLst/>
              <a:cxnLst/>
              <a:rect l="0" t="0" r="0" b="0"/>
              <a:pathLst>
                <a:path w="16111">
                  <a:moveTo>
                    <a:pt x="0" y="0"/>
                  </a:moveTo>
                  <a:lnTo>
                    <a:pt x="16111" y="0"/>
                  </a:lnTo>
                </a:path>
              </a:pathLst>
            </a:custGeom>
            <a:ln w="81303" cap="flat">
              <a:solidFill>
                <a:srgbClr val="E8E8E8">
                  <a:alpha val="100000"/>
                </a:srgbClr>
              </a:solidFill>
              <a:prstDash val="solid"/>
              <a:round/>
            </a:ln>
          </p:spPr>
          <p:txBody>
            <a:bodyPr/>
            <a:lstStyle/>
            <a:p>
              <a:endParaRPr/>
            </a:p>
          </p:txBody>
        </p:sp>
        <p:sp>
          <p:nvSpPr>
            <p:cNvPr id="75" name="pt75"/>
            <p:cNvSpPr/>
            <p:nvPr/>
          </p:nvSpPr>
          <p:spPr>
            <a:xfrm>
              <a:off x="5408381"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424492"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666158"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698380"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182826"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360048"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5488936"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569492"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5424492"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5553381"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585603"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633936"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601714"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617825"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601714"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5633936"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5367729" y="479404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2" name="pt92"/>
            <p:cNvSpPr/>
            <p:nvPr/>
          </p:nvSpPr>
          <p:spPr>
            <a:xfrm>
              <a:off x="5383840" y="47940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3" name="pt93"/>
            <p:cNvSpPr/>
            <p:nvPr/>
          </p:nvSpPr>
          <p:spPr>
            <a:xfrm>
              <a:off x="5625506" y="387542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4" name="pt94"/>
            <p:cNvSpPr/>
            <p:nvPr/>
          </p:nvSpPr>
          <p:spPr>
            <a:xfrm>
              <a:off x="5657728" y="387542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5" name="pt95"/>
            <p:cNvSpPr/>
            <p:nvPr/>
          </p:nvSpPr>
          <p:spPr>
            <a:xfrm>
              <a:off x="5142174" y="203820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6" name="pt96"/>
            <p:cNvSpPr/>
            <p:nvPr/>
          </p:nvSpPr>
          <p:spPr>
            <a:xfrm>
              <a:off x="5319396" y="20382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7" name="pt97"/>
            <p:cNvSpPr/>
            <p:nvPr/>
          </p:nvSpPr>
          <p:spPr>
            <a:xfrm>
              <a:off x="5448284" y="295681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8" name="pt98"/>
            <p:cNvSpPr/>
            <p:nvPr/>
          </p:nvSpPr>
          <p:spPr>
            <a:xfrm>
              <a:off x="5528840" y="29568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9" name="pt99"/>
            <p:cNvSpPr/>
            <p:nvPr/>
          </p:nvSpPr>
          <p:spPr>
            <a:xfrm>
              <a:off x="5383840" y="24975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0" name="pt100"/>
            <p:cNvSpPr/>
            <p:nvPr/>
          </p:nvSpPr>
          <p:spPr>
            <a:xfrm>
              <a:off x="5512729" y="24975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1" name="pt101"/>
            <p:cNvSpPr/>
            <p:nvPr/>
          </p:nvSpPr>
          <p:spPr>
            <a:xfrm>
              <a:off x="5544951" y="34161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2" name="pt102"/>
            <p:cNvSpPr/>
            <p:nvPr/>
          </p:nvSpPr>
          <p:spPr>
            <a:xfrm>
              <a:off x="5593284" y="34161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pt103"/>
            <p:cNvSpPr/>
            <p:nvPr/>
          </p:nvSpPr>
          <p:spPr>
            <a:xfrm>
              <a:off x="5561062" y="52533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4" name="pt104"/>
            <p:cNvSpPr/>
            <p:nvPr/>
          </p:nvSpPr>
          <p:spPr>
            <a:xfrm>
              <a:off x="5577173" y="5253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5" name="pt105"/>
            <p:cNvSpPr/>
            <p:nvPr/>
          </p:nvSpPr>
          <p:spPr>
            <a:xfrm>
              <a:off x="5561062" y="433473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6" name="pt106"/>
            <p:cNvSpPr/>
            <p:nvPr/>
          </p:nvSpPr>
          <p:spPr>
            <a:xfrm>
              <a:off x="5593284" y="43347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7" name="tx107"/>
            <p:cNvSpPr/>
            <p:nvPr/>
          </p:nvSpPr>
          <p:spPr>
            <a:xfrm>
              <a:off x="5843332" y="479334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8" name="tx108"/>
            <p:cNvSpPr/>
            <p:nvPr/>
          </p:nvSpPr>
          <p:spPr>
            <a:xfrm>
              <a:off x="5843332" y="387473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9" name="tx109"/>
            <p:cNvSpPr/>
            <p:nvPr/>
          </p:nvSpPr>
          <p:spPr>
            <a:xfrm>
              <a:off x="5811177" y="2037506"/>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+11%</a:t>
              </a:r>
            </a:p>
          </p:txBody>
        </p:sp>
        <p:sp>
          <p:nvSpPr>
            <p:cNvPr id="110" name="tx110"/>
            <p:cNvSpPr/>
            <p:nvPr/>
          </p:nvSpPr>
          <p:spPr>
            <a:xfrm>
              <a:off x="5843332" y="295612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11" name="tx111"/>
            <p:cNvSpPr/>
            <p:nvPr/>
          </p:nvSpPr>
          <p:spPr>
            <a:xfrm>
              <a:off x="5843332" y="249681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12" name="tx112"/>
            <p:cNvSpPr/>
            <p:nvPr/>
          </p:nvSpPr>
          <p:spPr>
            <a:xfrm>
              <a:off x="5843332" y="341542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3" name="tx113"/>
            <p:cNvSpPr/>
            <p:nvPr/>
          </p:nvSpPr>
          <p:spPr>
            <a:xfrm>
              <a:off x="5843332" y="525265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4" name="tx114"/>
            <p:cNvSpPr/>
            <p:nvPr/>
          </p:nvSpPr>
          <p:spPr>
            <a:xfrm>
              <a:off x="5843332" y="433404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5" name="rc115"/>
            <p:cNvSpPr/>
            <p:nvPr/>
          </p:nvSpPr>
          <p:spPr>
            <a:xfrm>
              <a:off x="4011218" y="1807768"/>
              <a:ext cx="2126661" cy="3766318"/>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6947749" y="3690927"/>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04441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36663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6888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801108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833330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865552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8574967"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4" name="pt124"/>
            <p:cNvSpPr/>
            <p:nvPr/>
          </p:nvSpPr>
          <p:spPr>
            <a:xfrm>
              <a:off x="857046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857046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8529815"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7" name="pt127"/>
            <p:cNvSpPr/>
            <p:nvPr/>
          </p:nvSpPr>
          <p:spPr>
            <a:xfrm>
              <a:off x="8529815"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8" name="tx128"/>
            <p:cNvSpPr/>
            <p:nvPr/>
          </p:nvSpPr>
          <p:spPr>
            <a:xfrm>
              <a:off x="8813627"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9" name="rc129"/>
            <p:cNvSpPr/>
            <p:nvPr/>
          </p:nvSpPr>
          <p:spPr>
            <a:xfrm>
              <a:off x="6947749" y="1807768"/>
              <a:ext cx="2126661" cy="3766318"/>
            </a:xfrm>
            <a:prstGeom prst="rect">
              <a:avLst/>
            </a:prstGeom>
            <a:ln w="13550" cap="rnd">
              <a:solidFill>
                <a:srgbClr val="999999">
                  <a:alpha val="100000"/>
                </a:srgbClr>
              </a:solidFill>
              <a:prstDash val="solid"/>
              <a:round/>
            </a:ln>
          </p:spPr>
          <p:txBody>
            <a:bodyPr/>
            <a:lstStyle/>
            <a:p>
              <a:endParaRPr/>
            </a:p>
          </p:txBody>
        </p:sp>
        <p:sp>
          <p:nvSpPr>
            <p:cNvPr id="130" name="rc130"/>
            <p:cNvSpPr/>
            <p:nvPr/>
          </p:nvSpPr>
          <p:spPr>
            <a:xfrm>
              <a:off x="1322982" y="1592905"/>
              <a:ext cx="21266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1" name="tx131"/>
            <p:cNvSpPr/>
            <p:nvPr/>
          </p:nvSpPr>
          <p:spPr>
            <a:xfrm>
              <a:off x="2147158"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32" name="rc132"/>
            <p:cNvSpPr/>
            <p:nvPr/>
          </p:nvSpPr>
          <p:spPr>
            <a:xfrm>
              <a:off x="4011218" y="1592905"/>
              <a:ext cx="21266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3" name="tx133"/>
            <p:cNvSpPr/>
            <p:nvPr/>
          </p:nvSpPr>
          <p:spPr>
            <a:xfrm>
              <a:off x="4860224"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34" name="rc134"/>
            <p:cNvSpPr/>
            <p:nvPr/>
          </p:nvSpPr>
          <p:spPr>
            <a:xfrm>
              <a:off x="6947749" y="1592905"/>
              <a:ext cx="21266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5" name="tx135"/>
            <p:cNvSpPr/>
            <p:nvPr/>
          </p:nvSpPr>
          <p:spPr>
            <a:xfrm>
              <a:off x="7865104"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36" name="pl136"/>
            <p:cNvSpPr/>
            <p:nvPr/>
          </p:nvSpPr>
          <p:spPr>
            <a:xfrm>
              <a:off x="1322982" y="5574087"/>
              <a:ext cx="2126661" cy="0"/>
            </a:xfrm>
            <a:custGeom>
              <a:avLst/>
              <a:gdLst/>
              <a:ahLst/>
              <a:cxnLst/>
              <a:rect l="0" t="0" r="0" b="0"/>
              <a:pathLst>
                <a:path w="2126661">
                  <a:moveTo>
                    <a:pt x="0" y="0"/>
                  </a:moveTo>
                  <a:lnTo>
                    <a:pt x="2126661" y="0"/>
                  </a:lnTo>
                </a:path>
              </a:pathLst>
            </a:custGeom>
            <a:ln w="8130" cap="flat">
              <a:solidFill>
                <a:srgbClr val="000000">
                  <a:alpha val="100000"/>
                </a:srgbClr>
              </a:solidFill>
              <a:prstDash val="solid"/>
              <a:round/>
            </a:ln>
          </p:spPr>
          <p:txBody>
            <a:bodyPr/>
            <a:lstStyle/>
            <a:p>
              <a:endParaRPr/>
            </a:p>
          </p:txBody>
        </p:sp>
        <p:sp>
          <p:nvSpPr>
            <p:cNvPr id="137" name="pl137"/>
            <p:cNvSpPr/>
            <p:nvPr/>
          </p:nvSpPr>
          <p:spPr>
            <a:xfrm>
              <a:off x="141964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38" name="pl138"/>
            <p:cNvSpPr/>
            <p:nvPr/>
          </p:nvSpPr>
          <p:spPr>
            <a:xfrm>
              <a:off x="174186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39" name="pl139"/>
            <p:cNvSpPr/>
            <p:nvPr/>
          </p:nvSpPr>
          <p:spPr>
            <a:xfrm>
              <a:off x="20640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0" name="pl140"/>
            <p:cNvSpPr/>
            <p:nvPr/>
          </p:nvSpPr>
          <p:spPr>
            <a:xfrm>
              <a:off x="23863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1" name="pl141"/>
            <p:cNvSpPr/>
            <p:nvPr/>
          </p:nvSpPr>
          <p:spPr>
            <a:xfrm>
              <a:off x="270853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2" name="pl142"/>
            <p:cNvSpPr/>
            <p:nvPr/>
          </p:nvSpPr>
          <p:spPr>
            <a:xfrm>
              <a:off x="303075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3" name="tx143"/>
            <p:cNvSpPr/>
            <p:nvPr/>
          </p:nvSpPr>
          <p:spPr>
            <a:xfrm>
              <a:off x="138857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44" name="tx144"/>
            <p:cNvSpPr/>
            <p:nvPr/>
          </p:nvSpPr>
          <p:spPr>
            <a:xfrm>
              <a:off x="167971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5" name="tx145"/>
            <p:cNvSpPr/>
            <p:nvPr/>
          </p:nvSpPr>
          <p:spPr>
            <a:xfrm>
              <a:off x="200193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46" name="tx146"/>
            <p:cNvSpPr/>
            <p:nvPr/>
          </p:nvSpPr>
          <p:spPr>
            <a:xfrm>
              <a:off x="232415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47" name="tx147"/>
            <p:cNvSpPr/>
            <p:nvPr/>
          </p:nvSpPr>
          <p:spPr>
            <a:xfrm>
              <a:off x="264637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48" name="tx148"/>
            <p:cNvSpPr/>
            <p:nvPr/>
          </p:nvSpPr>
          <p:spPr>
            <a:xfrm>
              <a:off x="293752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49" name="pl149"/>
            <p:cNvSpPr/>
            <p:nvPr/>
          </p:nvSpPr>
          <p:spPr>
            <a:xfrm>
              <a:off x="4011218" y="5574087"/>
              <a:ext cx="2126661" cy="0"/>
            </a:xfrm>
            <a:custGeom>
              <a:avLst/>
              <a:gdLst/>
              <a:ahLst/>
              <a:cxnLst/>
              <a:rect l="0" t="0" r="0" b="0"/>
              <a:pathLst>
                <a:path w="2126661">
                  <a:moveTo>
                    <a:pt x="0" y="0"/>
                  </a:moveTo>
                  <a:lnTo>
                    <a:pt x="2126661" y="0"/>
                  </a:lnTo>
                </a:path>
              </a:pathLst>
            </a:custGeom>
            <a:ln w="8130" cap="flat">
              <a:solidFill>
                <a:srgbClr val="000000">
                  <a:alpha val="100000"/>
                </a:srgbClr>
              </a:solidFill>
              <a:prstDash val="solid"/>
              <a:round/>
            </a:ln>
          </p:spPr>
          <p:txBody>
            <a:bodyPr/>
            <a:lstStyle/>
            <a:p>
              <a:endParaRPr/>
            </a:p>
          </p:txBody>
        </p:sp>
        <p:sp>
          <p:nvSpPr>
            <p:cNvPr id="150" name="pl150"/>
            <p:cNvSpPr/>
            <p:nvPr/>
          </p:nvSpPr>
          <p:spPr>
            <a:xfrm>
              <a:off x="410788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1" name="pl151"/>
            <p:cNvSpPr/>
            <p:nvPr/>
          </p:nvSpPr>
          <p:spPr>
            <a:xfrm>
              <a:off x="443010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2" name="pl152"/>
            <p:cNvSpPr/>
            <p:nvPr/>
          </p:nvSpPr>
          <p:spPr>
            <a:xfrm>
              <a:off x="475232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3" name="pl153"/>
            <p:cNvSpPr/>
            <p:nvPr/>
          </p:nvSpPr>
          <p:spPr>
            <a:xfrm>
              <a:off x="507454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4" name="pl154"/>
            <p:cNvSpPr/>
            <p:nvPr/>
          </p:nvSpPr>
          <p:spPr>
            <a:xfrm>
              <a:off x="539677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5" name="pl155"/>
            <p:cNvSpPr/>
            <p:nvPr/>
          </p:nvSpPr>
          <p:spPr>
            <a:xfrm>
              <a:off x="57189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6" name="tx156"/>
            <p:cNvSpPr/>
            <p:nvPr/>
          </p:nvSpPr>
          <p:spPr>
            <a:xfrm>
              <a:off x="407680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57" name="tx157"/>
            <p:cNvSpPr/>
            <p:nvPr/>
          </p:nvSpPr>
          <p:spPr>
            <a:xfrm>
              <a:off x="436795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58" name="tx158"/>
            <p:cNvSpPr/>
            <p:nvPr/>
          </p:nvSpPr>
          <p:spPr>
            <a:xfrm>
              <a:off x="469017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a:off x="501239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60" name="tx160"/>
            <p:cNvSpPr/>
            <p:nvPr/>
          </p:nvSpPr>
          <p:spPr>
            <a:xfrm>
              <a:off x="533461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61" name="tx161"/>
            <p:cNvSpPr/>
            <p:nvPr/>
          </p:nvSpPr>
          <p:spPr>
            <a:xfrm>
              <a:off x="562575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62" name="pl162"/>
            <p:cNvSpPr/>
            <p:nvPr/>
          </p:nvSpPr>
          <p:spPr>
            <a:xfrm>
              <a:off x="6947749" y="5574087"/>
              <a:ext cx="2126661" cy="0"/>
            </a:xfrm>
            <a:custGeom>
              <a:avLst/>
              <a:gdLst/>
              <a:ahLst/>
              <a:cxnLst/>
              <a:rect l="0" t="0" r="0" b="0"/>
              <a:pathLst>
                <a:path w="2126661">
                  <a:moveTo>
                    <a:pt x="0" y="0"/>
                  </a:moveTo>
                  <a:lnTo>
                    <a:pt x="2126661" y="0"/>
                  </a:lnTo>
                </a:path>
              </a:pathLst>
            </a:custGeom>
            <a:ln w="8130" cap="flat">
              <a:solidFill>
                <a:srgbClr val="000000">
                  <a:alpha val="100000"/>
                </a:srgbClr>
              </a:solidFill>
              <a:prstDash val="solid"/>
              <a:round/>
            </a:ln>
          </p:spPr>
          <p:txBody>
            <a:bodyPr/>
            <a:lstStyle/>
            <a:p>
              <a:endParaRPr/>
            </a:p>
          </p:txBody>
        </p:sp>
        <p:sp>
          <p:nvSpPr>
            <p:cNvPr id="163" name="pl163"/>
            <p:cNvSpPr/>
            <p:nvPr/>
          </p:nvSpPr>
          <p:spPr>
            <a:xfrm>
              <a:off x="704441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4" name="pl164"/>
            <p:cNvSpPr/>
            <p:nvPr/>
          </p:nvSpPr>
          <p:spPr>
            <a:xfrm>
              <a:off x="736663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5" name="pl165"/>
            <p:cNvSpPr/>
            <p:nvPr/>
          </p:nvSpPr>
          <p:spPr>
            <a:xfrm>
              <a:off x="76888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6" name="pl166"/>
            <p:cNvSpPr/>
            <p:nvPr/>
          </p:nvSpPr>
          <p:spPr>
            <a:xfrm>
              <a:off x="801108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7" name="pl167"/>
            <p:cNvSpPr/>
            <p:nvPr/>
          </p:nvSpPr>
          <p:spPr>
            <a:xfrm>
              <a:off x="833330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8" name="pl168"/>
            <p:cNvSpPr/>
            <p:nvPr/>
          </p:nvSpPr>
          <p:spPr>
            <a:xfrm>
              <a:off x="865552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9" name="tx169"/>
            <p:cNvSpPr/>
            <p:nvPr/>
          </p:nvSpPr>
          <p:spPr>
            <a:xfrm>
              <a:off x="701333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70" name="tx170"/>
            <p:cNvSpPr/>
            <p:nvPr/>
          </p:nvSpPr>
          <p:spPr>
            <a:xfrm>
              <a:off x="730448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71" name="tx171"/>
            <p:cNvSpPr/>
            <p:nvPr/>
          </p:nvSpPr>
          <p:spPr>
            <a:xfrm>
              <a:off x="762670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72" name="tx172"/>
            <p:cNvSpPr/>
            <p:nvPr/>
          </p:nvSpPr>
          <p:spPr>
            <a:xfrm>
              <a:off x="794892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73" name="tx173"/>
            <p:cNvSpPr/>
            <p:nvPr/>
          </p:nvSpPr>
          <p:spPr>
            <a:xfrm>
              <a:off x="827114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74" name="tx174"/>
            <p:cNvSpPr/>
            <p:nvPr/>
          </p:nvSpPr>
          <p:spPr>
            <a:xfrm>
              <a:off x="856228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75" name="tx175"/>
            <p:cNvSpPr/>
            <p:nvPr/>
          </p:nvSpPr>
          <p:spPr>
            <a:xfrm>
              <a:off x="6207468" y="3649617"/>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176" name="tx176"/>
            <p:cNvSpPr/>
            <p:nvPr/>
          </p:nvSpPr>
          <p:spPr>
            <a:xfrm>
              <a:off x="3519232" y="5233618"/>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177" name="tx177"/>
            <p:cNvSpPr/>
            <p:nvPr/>
          </p:nvSpPr>
          <p:spPr>
            <a:xfrm>
              <a:off x="3643543" y="4797449"/>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178" name="tx178"/>
            <p:cNvSpPr/>
            <p:nvPr/>
          </p:nvSpPr>
          <p:spPr>
            <a:xfrm>
              <a:off x="3674648" y="4316368"/>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179" name="tx179"/>
            <p:cNvSpPr/>
            <p:nvPr/>
          </p:nvSpPr>
          <p:spPr>
            <a:xfrm>
              <a:off x="3593829" y="3877852"/>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180" name="tx180"/>
            <p:cNvSpPr/>
            <p:nvPr/>
          </p:nvSpPr>
          <p:spPr>
            <a:xfrm>
              <a:off x="3662315" y="3397754"/>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181" name="tx181"/>
            <p:cNvSpPr/>
            <p:nvPr/>
          </p:nvSpPr>
          <p:spPr>
            <a:xfrm>
              <a:off x="3593884" y="2960220"/>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182" name="tx182"/>
            <p:cNvSpPr/>
            <p:nvPr/>
          </p:nvSpPr>
          <p:spPr>
            <a:xfrm>
              <a:off x="3724471" y="2501350"/>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183" name="tx183"/>
            <p:cNvSpPr/>
            <p:nvPr/>
          </p:nvSpPr>
          <p:spPr>
            <a:xfrm>
              <a:off x="3569000" y="2040624"/>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184" name="tx184"/>
            <p:cNvSpPr/>
            <p:nvPr/>
          </p:nvSpPr>
          <p:spPr>
            <a:xfrm>
              <a:off x="508103" y="5166876"/>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185" name="tx185"/>
            <p:cNvSpPr/>
            <p:nvPr/>
          </p:nvSpPr>
          <p:spPr>
            <a:xfrm>
              <a:off x="887094" y="4538177"/>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186" name="tx186"/>
            <p:cNvSpPr/>
            <p:nvPr/>
          </p:nvSpPr>
          <p:spPr>
            <a:xfrm>
              <a:off x="601200" y="3951934"/>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187" name="tx187"/>
            <p:cNvSpPr/>
            <p:nvPr/>
          </p:nvSpPr>
          <p:spPr>
            <a:xfrm>
              <a:off x="644692" y="3344463"/>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188" name="tx188"/>
            <p:cNvSpPr/>
            <p:nvPr/>
          </p:nvSpPr>
          <p:spPr>
            <a:xfrm>
              <a:off x="849822" y="2736992"/>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189" name="tx189"/>
            <p:cNvSpPr/>
            <p:nvPr/>
          </p:nvSpPr>
          <p:spPr>
            <a:xfrm>
              <a:off x="617244" y="2129522"/>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190" name="tx190"/>
            <p:cNvSpPr/>
            <p:nvPr/>
          </p:nvSpPr>
          <p:spPr>
            <a:xfrm>
              <a:off x="4024693"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191" name="pt191"/>
            <p:cNvSpPr/>
            <p:nvPr/>
          </p:nvSpPr>
          <p:spPr>
            <a:xfrm>
              <a:off x="5265250"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2" name="pt192"/>
            <p:cNvSpPr/>
            <p:nvPr/>
          </p:nvSpPr>
          <p:spPr>
            <a:xfrm>
              <a:off x="5872507"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93" name="tx193"/>
            <p:cNvSpPr/>
            <p:nvPr/>
          </p:nvSpPr>
          <p:spPr>
            <a:xfrm>
              <a:off x="551682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94" name="tx194"/>
            <p:cNvSpPr/>
            <p:nvPr/>
          </p:nvSpPr>
          <p:spPr>
            <a:xfrm>
              <a:off x="6124077"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95" name="tx195"/>
            <p:cNvSpPr/>
            <p:nvPr/>
          </p:nvSpPr>
          <p:spPr>
            <a:xfrm>
              <a:off x="1322982"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par pays, 2019 et 2025</a:t>
              </a:r>
            </a:p>
          </p:txBody>
        </p:sp>
        <p:sp>
          <p:nvSpPr>
            <p:cNvPr id="196" name="tx196"/>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7" name="tx197"/>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2019 et 2025 indiquée à droite.</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la diphtérie, le tétanos et la coqueluche (DTP1) en 2019 et en 2025, ainsi que l'évolution de cette couverture entre ces deux années.
Dans l'ensemble, 6 pays sur 15 (40 %) figurant dans l'étude « Western Africa » ont enregistré une baisse de leur couverture vaccinale. La baisse la plus importante a été enregistrée en Côte d'Ivoire (-10 points de pourcentage), suivie de la Gambie (-9 points de pourcentage).
Huit pays (53 %) ont connu une augmentation de la couverture vaccinale contre la DTP1. La couverture est restée inchangée dans un pays entre 2019 et 2025.
</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dirty="0">
                <a:solidFill>
                  <a:srgbClr val="000000">
                    <a:alpha val="100000"/>
                  </a:srgbClr>
                </a:solidFill>
                <a:latin typeface="Arial"/>
                <a:cs typeface="Arial"/>
                <a:sym typeface="Arial"/>
              </a:rPr>
              <a:t>Entre 2019 et 2025, la couverture </a:t>
            </a:r>
            <a:r>
              <a:rPr sz="1450" b="0" i="0" u="none" cap="none" dirty="0" err="1">
                <a:solidFill>
                  <a:srgbClr val="000000">
                    <a:alpha val="100000"/>
                  </a:srgbClr>
                </a:solidFill>
                <a:latin typeface="Arial"/>
                <a:cs typeface="Arial"/>
                <a:sym typeface="Arial"/>
              </a:rPr>
              <a:t>vaccinale</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contre</a:t>
            </a:r>
            <a:r>
              <a:rPr sz="1450" b="0" i="0" u="none" cap="none" dirty="0">
                <a:solidFill>
                  <a:srgbClr val="000000">
                    <a:alpha val="100000"/>
                  </a:srgbClr>
                </a:solidFill>
                <a:latin typeface="Arial"/>
                <a:cs typeface="Arial"/>
                <a:sym typeface="Arial"/>
              </a:rPr>
              <a:t> le </a:t>
            </a:r>
            <a:r>
              <a:rPr lang="en-US" sz="1450" b="0" i="0" u="none" cap="none" dirty="0">
                <a:solidFill>
                  <a:srgbClr val="000000">
                    <a:alpha val="100000"/>
                  </a:srgbClr>
                </a:solidFill>
                <a:latin typeface="Arial"/>
                <a:cs typeface="Arial"/>
                <a:sym typeface="Arial"/>
              </a:rPr>
              <a:t>DTC1</a:t>
            </a:r>
            <a:r>
              <a:rPr sz="1450" b="0" i="0" u="none" cap="none" dirty="0">
                <a:solidFill>
                  <a:srgbClr val="000000">
                    <a:alpha val="100000"/>
                  </a:srgbClr>
                </a:solidFill>
                <a:latin typeface="Arial"/>
                <a:cs typeface="Arial"/>
                <a:sym typeface="Arial"/>
              </a:rPr>
              <a:t> a </a:t>
            </a:r>
            <a:r>
              <a:rPr sz="1450" b="0" i="0" u="none" cap="none" dirty="0" err="1">
                <a:solidFill>
                  <a:srgbClr val="000000">
                    <a:alpha val="100000"/>
                  </a:srgbClr>
                </a:solidFill>
                <a:latin typeface="Arial"/>
                <a:cs typeface="Arial"/>
                <a:sym typeface="Arial"/>
              </a:rPr>
              <a:t>augmenté</a:t>
            </a:r>
            <a:r>
              <a:rPr sz="1450" b="0" i="0" u="none" cap="none" dirty="0">
                <a:solidFill>
                  <a:srgbClr val="000000">
                    <a:alpha val="100000"/>
                  </a:srgbClr>
                </a:solidFill>
                <a:latin typeface="Arial"/>
                <a:cs typeface="Arial"/>
                <a:sym typeface="Arial"/>
              </a:rPr>
              <a:t> dans </a:t>
            </a:r>
            <a:r>
              <a:rPr sz="1450" b="0" i="0" u="none" cap="none" dirty="0" err="1">
                <a:solidFill>
                  <a:srgbClr val="000000">
                    <a:alpha val="100000"/>
                  </a:srgbClr>
                </a:solidFill>
                <a:latin typeface="Arial"/>
                <a:cs typeface="Arial"/>
                <a:sym typeface="Arial"/>
              </a:rPr>
              <a:t>huit</a:t>
            </a:r>
            <a:r>
              <a:rPr sz="1450" b="0" i="0" u="none" cap="none" dirty="0">
                <a:solidFill>
                  <a:srgbClr val="000000">
                    <a:alpha val="100000"/>
                  </a:srgbClr>
                </a:solidFill>
                <a:latin typeface="Arial"/>
                <a:cs typeface="Arial"/>
                <a:sym typeface="Arial"/>
              </a:rPr>
              <a:t> pays et </a:t>
            </a:r>
            <a:r>
              <a:rPr sz="1450" b="0" i="0" u="none" cap="none" dirty="0" err="1">
                <a:solidFill>
                  <a:srgbClr val="000000">
                    <a:alpha val="100000"/>
                  </a:srgbClr>
                </a:solidFill>
                <a:latin typeface="Arial"/>
                <a:cs typeface="Arial"/>
                <a:sym typeface="Arial"/>
              </a:rPr>
              <a:t>diminué</a:t>
            </a:r>
            <a:r>
              <a:rPr sz="1450" b="0" i="0" u="none" cap="none" dirty="0">
                <a:solidFill>
                  <a:srgbClr val="000000">
                    <a:alpha val="100000"/>
                  </a:srgbClr>
                </a:solidFill>
                <a:latin typeface="Arial"/>
                <a:cs typeface="Arial"/>
                <a:sym typeface="Arial"/>
              </a:rPr>
              <a:t> dans six </a:t>
            </a:r>
            <a:r>
              <a:rPr sz="1450" b="0" i="0" u="none" cap="none" dirty="0" err="1">
                <a:solidFill>
                  <a:srgbClr val="000000">
                    <a:alpha val="100000"/>
                  </a:srgbClr>
                </a:solidFill>
                <a:latin typeface="Arial"/>
                <a:cs typeface="Arial"/>
                <a:sym typeface="Arial"/>
              </a:rPr>
              <a:t>autres</a:t>
            </a:r>
            <a:r>
              <a:rPr sz="1450" b="0" i="0" u="none" cap="none" dirty="0">
                <a:solidFill>
                  <a:srgbClr val="000000">
                    <a:alpha val="100000"/>
                  </a:srgbClr>
                </a:solidFill>
                <a:latin typeface="Arial"/>
                <a:cs typeface="Arial"/>
                <a:sym typeface="Arial"/>
              </a:rPr>
              <a:t>.</a:t>
            </a:r>
          </a:p>
        </p:txBody>
      </p:sp>
      <p:grpSp>
        <p:nvGrpSpPr>
          <p:cNvPr id="200" name="Group 199"/>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00089" y="4867902"/>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000089" y="3690927"/>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00089" y="2513953"/>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9675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41897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74119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0634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38564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70786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611196" y="2513953"/>
              <a:ext cx="32222" cy="0"/>
            </a:xfrm>
            <a:custGeom>
              <a:avLst/>
              <a:gdLst/>
              <a:ahLst/>
              <a:cxnLst/>
              <a:rect l="0" t="0" r="0" b="0"/>
              <a:pathLst>
                <a:path w="32222">
                  <a:moveTo>
                    <a:pt x="0" y="0"/>
                  </a:moveTo>
                  <a:lnTo>
                    <a:pt x="32222" y="0"/>
                  </a:lnTo>
                </a:path>
              </a:pathLst>
            </a:custGeom>
            <a:ln w="81303" cap="flat">
              <a:solidFill>
                <a:srgbClr val="E8E8E8">
                  <a:alpha val="100000"/>
                </a:srgbClr>
              </a:solidFill>
              <a:prstDash val="solid"/>
              <a:round/>
            </a:ln>
          </p:spPr>
          <p:txBody>
            <a:bodyPr/>
            <a:lstStyle/>
            <a:p>
              <a:endParaRPr/>
            </a:p>
          </p:txBody>
        </p:sp>
        <p:sp>
          <p:nvSpPr>
            <p:cNvPr id="14" name="pl14"/>
            <p:cNvSpPr/>
            <p:nvPr/>
          </p:nvSpPr>
          <p:spPr>
            <a:xfrm>
              <a:off x="2546752" y="3690927"/>
              <a:ext cx="16111" cy="0"/>
            </a:xfrm>
            <a:custGeom>
              <a:avLst/>
              <a:gdLst/>
              <a:ahLst/>
              <a:cxnLst/>
              <a:rect l="0" t="0" r="0" b="0"/>
              <a:pathLst>
                <a:path w="16111">
                  <a:moveTo>
                    <a:pt x="0" y="0"/>
                  </a:moveTo>
                  <a:lnTo>
                    <a:pt x="16111" y="0"/>
                  </a:lnTo>
                </a:path>
              </a:pathLst>
            </a:custGeom>
            <a:ln w="81303" cap="flat">
              <a:solidFill>
                <a:srgbClr val="E8E8E8">
                  <a:alpha val="100000"/>
                </a:srgbClr>
              </a:solidFill>
              <a:prstDash val="solid"/>
              <a:round/>
            </a:ln>
          </p:spPr>
          <p:txBody>
            <a:bodyPr/>
            <a:lstStyle/>
            <a:p>
              <a:endParaRPr/>
            </a:p>
          </p:txBody>
        </p:sp>
        <p:sp>
          <p:nvSpPr>
            <p:cNvPr id="15" name="pl15"/>
            <p:cNvSpPr/>
            <p:nvPr/>
          </p:nvSpPr>
          <p:spPr>
            <a:xfrm>
              <a:off x="2224530" y="4867902"/>
              <a:ext cx="16111" cy="0"/>
            </a:xfrm>
            <a:custGeom>
              <a:avLst/>
              <a:gdLst/>
              <a:ahLst/>
              <a:cxnLst/>
              <a:rect l="0" t="0" r="0" b="0"/>
              <a:pathLst>
                <a:path w="16111">
                  <a:moveTo>
                    <a:pt x="0" y="0"/>
                  </a:moveTo>
                  <a:lnTo>
                    <a:pt x="16111" y="0"/>
                  </a:lnTo>
                </a:path>
              </a:pathLst>
            </a:custGeom>
            <a:ln w="81303" cap="flat">
              <a:solidFill>
                <a:srgbClr val="E8E8E8">
                  <a:alpha val="100000"/>
                </a:srgbClr>
              </a:solidFill>
              <a:prstDash val="solid"/>
              <a:round/>
            </a:ln>
          </p:spPr>
          <p:txBody>
            <a:bodyPr/>
            <a:lstStyle/>
            <a:p>
              <a:endParaRPr/>
            </a:p>
          </p:txBody>
        </p:sp>
        <p:sp>
          <p:nvSpPr>
            <p:cNvPr id="16" name="pt16"/>
            <p:cNvSpPr/>
            <p:nvPr/>
          </p:nvSpPr>
          <p:spPr>
            <a:xfrm>
              <a:off x="255836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 name="pt17"/>
            <p:cNvSpPr/>
            <p:nvPr/>
          </p:nvSpPr>
          <p:spPr>
            <a:xfrm>
              <a:off x="2542252"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 name="pt18"/>
            <p:cNvSpPr/>
            <p:nvPr/>
          </p:nvSpPr>
          <p:spPr>
            <a:xfrm>
              <a:off x="2236141"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 name="pt19"/>
            <p:cNvSpPr/>
            <p:nvPr/>
          </p:nvSpPr>
          <p:spPr>
            <a:xfrm>
              <a:off x="2220030"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 name="pt20"/>
            <p:cNvSpPr/>
            <p:nvPr/>
          </p:nvSpPr>
          <p:spPr>
            <a:xfrm>
              <a:off x="2638918"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260669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2517711"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 name="pt23"/>
            <p:cNvSpPr/>
            <p:nvPr/>
          </p:nvSpPr>
          <p:spPr>
            <a:xfrm>
              <a:off x="2501600"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 name="pt24"/>
            <p:cNvSpPr/>
            <p:nvPr/>
          </p:nvSpPr>
          <p:spPr>
            <a:xfrm>
              <a:off x="2195490" y="482275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 name="pt25"/>
            <p:cNvSpPr/>
            <p:nvPr/>
          </p:nvSpPr>
          <p:spPr>
            <a:xfrm>
              <a:off x="2179378"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 name="pt26"/>
            <p:cNvSpPr/>
            <p:nvPr/>
          </p:nvSpPr>
          <p:spPr>
            <a:xfrm>
              <a:off x="2598266" y="246880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 name="pt27"/>
            <p:cNvSpPr/>
            <p:nvPr/>
          </p:nvSpPr>
          <p:spPr>
            <a:xfrm>
              <a:off x="2566044"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 name="tx28"/>
            <p:cNvSpPr/>
            <p:nvPr/>
          </p:nvSpPr>
          <p:spPr>
            <a:xfrm>
              <a:off x="2846713"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9" name="tx29"/>
            <p:cNvSpPr/>
            <p:nvPr/>
          </p:nvSpPr>
          <p:spPr>
            <a:xfrm>
              <a:off x="2846713" y="482205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30" name="tx30"/>
            <p:cNvSpPr/>
            <p:nvPr/>
          </p:nvSpPr>
          <p:spPr>
            <a:xfrm>
              <a:off x="2846713" y="246810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31" name="rc31"/>
            <p:cNvSpPr/>
            <p:nvPr/>
          </p:nvSpPr>
          <p:spPr>
            <a:xfrm>
              <a:off x="1000089" y="1807768"/>
              <a:ext cx="2126661" cy="3766318"/>
            </a:xfrm>
            <a:prstGeom prst="rect">
              <a:avLst/>
            </a:prstGeom>
            <a:ln w="13550" cap="rnd">
              <a:solidFill>
                <a:srgbClr val="999999">
                  <a:alpha val="100000"/>
                </a:srgbClr>
              </a:solidFill>
              <a:prstDash val="solid"/>
              <a:round/>
            </a:ln>
          </p:spPr>
          <p:txBody>
            <a:bodyPr/>
            <a:lstStyle/>
            <a:p>
              <a:endParaRPr/>
            </a:p>
          </p:txBody>
        </p:sp>
        <p:sp>
          <p:nvSpPr>
            <p:cNvPr id="32" name="pl32"/>
            <p:cNvSpPr/>
            <p:nvPr/>
          </p:nvSpPr>
          <p:spPr>
            <a:xfrm>
              <a:off x="4011218" y="5139511"/>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011218" y="4415219"/>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4011218" y="3690927"/>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4011218" y="2966635"/>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4011218" y="2242343"/>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10788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443010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475232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507454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539677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57189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5412881" y="2242343"/>
              <a:ext cx="48333" cy="0"/>
            </a:xfrm>
            <a:custGeom>
              <a:avLst/>
              <a:gdLst/>
              <a:ahLst/>
              <a:cxnLst/>
              <a:rect l="0" t="0" r="0" b="0"/>
              <a:pathLst>
                <a:path w="48333">
                  <a:moveTo>
                    <a:pt x="0" y="0"/>
                  </a:moveTo>
                  <a:lnTo>
                    <a:pt x="48333" y="0"/>
                  </a:lnTo>
                </a:path>
              </a:pathLst>
            </a:custGeom>
            <a:ln w="81303" cap="flat">
              <a:solidFill>
                <a:srgbClr val="E8E8E8">
                  <a:alpha val="100000"/>
                </a:srgbClr>
              </a:solidFill>
              <a:prstDash val="solid"/>
              <a:round/>
            </a:ln>
          </p:spPr>
          <p:txBody>
            <a:bodyPr/>
            <a:lstStyle/>
            <a:p>
              <a:endParaRPr/>
            </a:p>
          </p:txBody>
        </p:sp>
        <p:sp>
          <p:nvSpPr>
            <p:cNvPr id="44" name="pl44"/>
            <p:cNvSpPr/>
            <p:nvPr/>
          </p:nvSpPr>
          <p:spPr>
            <a:xfrm>
              <a:off x="5428992" y="2966635"/>
              <a:ext cx="32222" cy="0"/>
            </a:xfrm>
            <a:custGeom>
              <a:avLst/>
              <a:gdLst/>
              <a:ahLst/>
              <a:cxnLst/>
              <a:rect l="0" t="0" r="0" b="0"/>
              <a:pathLst>
                <a:path w="32222">
                  <a:moveTo>
                    <a:pt x="0" y="0"/>
                  </a:moveTo>
                  <a:lnTo>
                    <a:pt x="32222" y="0"/>
                  </a:lnTo>
                </a:path>
              </a:pathLst>
            </a:custGeom>
            <a:ln w="81303" cap="flat">
              <a:solidFill>
                <a:srgbClr val="E8E8E8">
                  <a:alpha val="100000"/>
                </a:srgbClr>
              </a:solidFill>
              <a:prstDash val="solid"/>
              <a:round/>
            </a:ln>
          </p:spPr>
          <p:txBody>
            <a:bodyPr/>
            <a:lstStyle/>
            <a:p>
              <a:endParaRPr/>
            </a:p>
          </p:txBody>
        </p:sp>
        <p:sp>
          <p:nvSpPr>
            <p:cNvPr id="45" name="pl45"/>
            <p:cNvSpPr/>
            <p:nvPr/>
          </p:nvSpPr>
          <p:spPr>
            <a:xfrm>
              <a:off x="5412881" y="3690927"/>
              <a:ext cx="16111" cy="0"/>
            </a:xfrm>
            <a:custGeom>
              <a:avLst/>
              <a:gdLst/>
              <a:ahLst/>
              <a:cxnLst/>
              <a:rect l="0" t="0" r="0" b="0"/>
              <a:pathLst>
                <a:path w="16111">
                  <a:moveTo>
                    <a:pt x="0" y="0"/>
                  </a:moveTo>
                  <a:lnTo>
                    <a:pt x="16111" y="0"/>
                  </a:lnTo>
                </a:path>
              </a:pathLst>
            </a:custGeom>
            <a:ln w="81303" cap="flat">
              <a:solidFill>
                <a:srgbClr val="E8E8E8">
                  <a:alpha val="100000"/>
                </a:srgbClr>
              </a:solidFill>
              <a:prstDash val="solid"/>
              <a:round/>
            </a:ln>
          </p:spPr>
          <p:txBody>
            <a:bodyPr/>
            <a:lstStyle/>
            <a:p>
              <a:endParaRPr/>
            </a:p>
          </p:txBody>
        </p:sp>
        <p:sp>
          <p:nvSpPr>
            <p:cNvPr id="46" name="pl46"/>
            <p:cNvSpPr/>
            <p:nvPr/>
          </p:nvSpPr>
          <p:spPr>
            <a:xfrm>
              <a:off x="5348437" y="4415219"/>
              <a:ext cx="16111" cy="0"/>
            </a:xfrm>
            <a:custGeom>
              <a:avLst/>
              <a:gdLst/>
              <a:ahLst/>
              <a:cxnLst/>
              <a:rect l="0" t="0" r="0" b="0"/>
              <a:pathLst>
                <a:path w="16111">
                  <a:moveTo>
                    <a:pt x="0" y="0"/>
                  </a:moveTo>
                  <a:lnTo>
                    <a:pt x="16111" y="0"/>
                  </a:lnTo>
                </a:path>
              </a:pathLst>
            </a:custGeom>
            <a:ln w="81303" cap="flat">
              <a:solidFill>
                <a:srgbClr val="E8E8E8">
                  <a:alpha val="100000"/>
                </a:srgbClr>
              </a:solidFill>
              <a:prstDash val="solid"/>
              <a:round/>
            </a:ln>
          </p:spPr>
          <p:txBody>
            <a:bodyPr/>
            <a:lstStyle/>
            <a:p>
              <a:endParaRPr/>
            </a:p>
          </p:txBody>
        </p:sp>
        <p:sp>
          <p:nvSpPr>
            <p:cNvPr id="47" name="pl47"/>
            <p:cNvSpPr/>
            <p:nvPr/>
          </p:nvSpPr>
          <p:spPr>
            <a:xfrm>
              <a:off x="5541770" y="5139511"/>
              <a:ext cx="16111" cy="0"/>
            </a:xfrm>
            <a:custGeom>
              <a:avLst/>
              <a:gdLst/>
              <a:ahLst/>
              <a:cxnLst/>
              <a:rect l="0" t="0" r="0" b="0"/>
              <a:pathLst>
                <a:path w="16111">
                  <a:moveTo>
                    <a:pt x="0" y="0"/>
                  </a:moveTo>
                  <a:lnTo>
                    <a:pt x="16111" y="0"/>
                  </a:lnTo>
                </a:path>
              </a:pathLst>
            </a:custGeom>
            <a:ln w="81303" cap="flat">
              <a:solidFill>
                <a:srgbClr val="E8E8E8">
                  <a:alpha val="100000"/>
                </a:srgbClr>
              </a:solidFill>
              <a:prstDash val="solid"/>
              <a:round/>
            </a:ln>
          </p:spPr>
          <p:txBody>
            <a:bodyPr/>
            <a:lstStyle/>
            <a:p>
              <a:endParaRPr/>
            </a:p>
          </p:txBody>
        </p:sp>
        <p:sp>
          <p:nvSpPr>
            <p:cNvPr id="48" name="pt48"/>
            <p:cNvSpPr/>
            <p:nvPr/>
          </p:nvSpPr>
          <p:spPr>
            <a:xfrm>
              <a:off x="540838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5424492"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5408381"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5456714"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5424492"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5456714"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5343937"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5360048"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5537270"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5553381"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5367729"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9" name="pt59"/>
            <p:cNvSpPr/>
            <p:nvPr/>
          </p:nvSpPr>
          <p:spPr>
            <a:xfrm>
              <a:off x="5383840"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5367729" y="21971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1" name="pt61"/>
            <p:cNvSpPr/>
            <p:nvPr/>
          </p:nvSpPr>
          <p:spPr>
            <a:xfrm>
              <a:off x="5416062" y="21971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5383840" y="292148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3" name="pt63"/>
            <p:cNvSpPr/>
            <p:nvPr/>
          </p:nvSpPr>
          <p:spPr>
            <a:xfrm>
              <a:off x="5416062" y="29214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pt64"/>
            <p:cNvSpPr/>
            <p:nvPr/>
          </p:nvSpPr>
          <p:spPr>
            <a:xfrm>
              <a:off x="5303285" y="43700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5" name="pt65"/>
            <p:cNvSpPr/>
            <p:nvPr/>
          </p:nvSpPr>
          <p:spPr>
            <a:xfrm>
              <a:off x="5319396" y="43700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6" name="pt66"/>
            <p:cNvSpPr/>
            <p:nvPr/>
          </p:nvSpPr>
          <p:spPr>
            <a:xfrm>
              <a:off x="5496618" y="50943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7" name="pt67"/>
            <p:cNvSpPr/>
            <p:nvPr/>
          </p:nvSpPr>
          <p:spPr>
            <a:xfrm>
              <a:off x="5512729" y="50943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8" name="tx68"/>
            <p:cNvSpPr/>
            <p:nvPr/>
          </p:nvSpPr>
          <p:spPr>
            <a:xfrm>
              <a:off x="5843332"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69" name="tx69"/>
            <p:cNvSpPr/>
            <p:nvPr/>
          </p:nvSpPr>
          <p:spPr>
            <a:xfrm>
              <a:off x="5843332" y="21964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70" name="tx70"/>
            <p:cNvSpPr/>
            <p:nvPr/>
          </p:nvSpPr>
          <p:spPr>
            <a:xfrm>
              <a:off x="5843332" y="292078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71" name="tx71"/>
            <p:cNvSpPr/>
            <p:nvPr/>
          </p:nvSpPr>
          <p:spPr>
            <a:xfrm>
              <a:off x="5843332" y="436937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72" name="tx72"/>
            <p:cNvSpPr/>
            <p:nvPr/>
          </p:nvSpPr>
          <p:spPr>
            <a:xfrm>
              <a:off x="5843332" y="50936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73" name="rc73"/>
            <p:cNvSpPr/>
            <p:nvPr/>
          </p:nvSpPr>
          <p:spPr>
            <a:xfrm>
              <a:off x="4011218" y="1807768"/>
              <a:ext cx="2126661" cy="3766318"/>
            </a:xfrm>
            <a:prstGeom prst="rect">
              <a:avLst/>
            </a:prstGeom>
            <a:ln w="13550" cap="rnd">
              <a:solidFill>
                <a:srgbClr val="999999">
                  <a:alpha val="100000"/>
                </a:srgbClr>
              </a:solidFill>
              <a:prstDash val="solid"/>
              <a:round/>
            </a:ln>
          </p:spPr>
          <p:txBody>
            <a:bodyPr/>
            <a:lstStyle/>
            <a:p>
              <a:endParaRPr/>
            </a:p>
          </p:txBody>
        </p:sp>
        <p:sp>
          <p:nvSpPr>
            <p:cNvPr id="74" name="pl74"/>
            <p:cNvSpPr/>
            <p:nvPr/>
          </p:nvSpPr>
          <p:spPr>
            <a:xfrm>
              <a:off x="6947749" y="5260227"/>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947749" y="4737127"/>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947749" y="4214027"/>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947749" y="3690927"/>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6947749" y="3167827"/>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6947749" y="2644728"/>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947749" y="2121628"/>
              <a:ext cx="2126661" cy="0"/>
            </a:xfrm>
            <a:custGeom>
              <a:avLst/>
              <a:gdLst/>
              <a:ahLst/>
              <a:cxnLst/>
              <a:rect l="0" t="0" r="0" b="0"/>
              <a:pathLst>
                <a:path w="2126661">
                  <a:moveTo>
                    <a:pt x="0" y="0"/>
                  </a:moveTo>
                  <a:lnTo>
                    <a:pt x="2126661" y="0"/>
                  </a:lnTo>
                  <a:lnTo>
                    <a:pt x="212666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704441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36663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76888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01108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833330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865552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574967" y="212162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88" name="pl88"/>
            <p:cNvSpPr/>
            <p:nvPr/>
          </p:nvSpPr>
          <p:spPr>
            <a:xfrm>
              <a:off x="8542745" y="264472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89" name="pl89"/>
            <p:cNvSpPr/>
            <p:nvPr/>
          </p:nvSpPr>
          <p:spPr>
            <a:xfrm>
              <a:off x="8639412" y="31678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90" name="pl90"/>
            <p:cNvSpPr/>
            <p:nvPr/>
          </p:nvSpPr>
          <p:spPr>
            <a:xfrm>
              <a:off x="8510523"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91" name="pl91"/>
            <p:cNvSpPr/>
            <p:nvPr/>
          </p:nvSpPr>
          <p:spPr>
            <a:xfrm>
              <a:off x="8574967" y="42140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92" name="pl92"/>
            <p:cNvSpPr/>
            <p:nvPr/>
          </p:nvSpPr>
          <p:spPr>
            <a:xfrm>
              <a:off x="8526634" y="47371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93" name="pl93"/>
            <p:cNvSpPr/>
            <p:nvPr/>
          </p:nvSpPr>
          <p:spPr>
            <a:xfrm>
              <a:off x="8574967" y="52602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94" name="pt94"/>
            <p:cNvSpPr/>
            <p:nvPr/>
          </p:nvSpPr>
          <p:spPr>
            <a:xfrm>
              <a:off x="8570467"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8570467"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8538245"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8538245"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8634912"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8634912"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850602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850602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8570467"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8570467"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8522134"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8522134"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8570467"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8570467"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8529815" y="20764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9" name="pt109"/>
            <p:cNvSpPr/>
            <p:nvPr/>
          </p:nvSpPr>
          <p:spPr>
            <a:xfrm>
              <a:off x="8529815" y="20764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0" name="pt110"/>
            <p:cNvSpPr/>
            <p:nvPr/>
          </p:nvSpPr>
          <p:spPr>
            <a:xfrm>
              <a:off x="8497593" y="25995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1" name="pt111"/>
            <p:cNvSpPr/>
            <p:nvPr/>
          </p:nvSpPr>
          <p:spPr>
            <a:xfrm>
              <a:off x="8497593" y="25995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2" name="pt112"/>
            <p:cNvSpPr/>
            <p:nvPr/>
          </p:nvSpPr>
          <p:spPr>
            <a:xfrm>
              <a:off x="8594260" y="31226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3" name="pt113"/>
            <p:cNvSpPr/>
            <p:nvPr/>
          </p:nvSpPr>
          <p:spPr>
            <a:xfrm>
              <a:off x="8594260" y="31226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4" name="pt114"/>
            <p:cNvSpPr/>
            <p:nvPr/>
          </p:nvSpPr>
          <p:spPr>
            <a:xfrm>
              <a:off x="8465371"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5" name="pt115"/>
            <p:cNvSpPr/>
            <p:nvPr/>
          </p:nvSpPr>
          <p:spPr>
            <a:xfrm>
              <a:off x="8465371"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6" name="pt116"/>
            <p:cNvSpPr/>
            <p:nvPr/>
          </p:nvSpPr>
          <p:spPr>
            <a:xfrm>
              <a:off x="8529815" y="41688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7" name="pt117"/>
            <p:cNvSpPr/>
            <p:nvPr/>
          </p:nvSpPr>
          <p:spPr>
            <a:xfrm>
              <a:off x="8529815" y="41688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8" name="pt118"/>
            <p:cNvSpPr/>
            <p:nvPr/>
          </p:nvSpPr>
          <p:spPr>
            <a:xfrm>
              <a:off x="8481482" y="46919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9" name="pt119"/>
            <p:cNvSpPr/>
            <p:nvPr/>
          </p:nvSpPr>
          <p:spPr>
            <a:xfrm>
              <a:off x="8481482" y="46919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0" name="pt120"/>
            <p:cNvSpPr/>
            <p:nvPr/>
          </p:nvSpPr>
          <p:spPr>
            <a:xfrm>
              <a:off x="8529815" y="52150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1" name="pt121"/>
            <p:cNvSpPr/>
            <p:nvPr/>
          </p:nvSpPr>
          <p:spPr>
            <a:xfrm>
              <a:off x="8529815" y="52150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2" name="tx122"/>
            <p:cNvSpPr/>
            <p:nvPr/>
          </p:nvSpPr>
          <p:spPr>
            <a:xfrm>
              <a:off x="8813627" y="20757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3" name="tx123"/>
            <p:cNvSpPr/>
            <p:nvPr/>
          </p:nvSpPr>
          <p:spPr>
            <a:xfrm>
              <a:off x="8813627" y="25988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4" name="tx124"/>
            <p:cNvSpPr/>
            <p:nvPr/>
          </p:nvSpPr>
          <p:spPr>
            <a:xfrm>
              <a:off x="8813627" y="31219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5" name="tx125"/>
            <p:cNvSpPr/>
            <p:nvPr/>
          </p:nvSpPr>
          <p:spPr>
            <a:xfrm>
              <a:off x="8813627"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6" name="tx126"/>
            <p:cNvSpPr/>
            <p:nvPr/>
          </p:nvSpPr>
          <p:spPr>
            <a:xfrm>
              <a:off x="8813627" y="41681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7" name="tx127"/>
            <p:cNvSpPr/>
            <p:nvPr/>
          </p:nvSpPr>
          <p:spPr>
            <a:xfrm>
              <a:off x="8813627" y="46912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8" name="tx128"/>
            <p:cNvSpPr/>
            <p:nvPr/>
          </p:nvSpPr>
          <p:spPr>
            <a:xfrm>
              <a:off x="8813627" y="52143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9" name="rc129"/>
            <p:cNvSpPr/>
            <p:nvPr/>
          </p:nvSpPr>
          <p:spPr>
            <a:xfrm>
              <a:off x="6947749" y="1807768"/>
              <a:ext cx="2126661" cy="3766318"/>
            </a:xfrm>
            <a:prstGeom prst="rect">
              <a:avLst/>
            </a:prstGeom>
            <a:ln w="13550" cap="rnd">
              <a:solidFill>
                <a:srgbClr val="999999">
                  <a:alpha val="100000"/>
                </a:srgbClr>
              </a:solidFill>
              <a:prstDash val="solid"/>
              <a:round/>
            </a:ln>
          </p:spPr>
          <p:txBody>
            <a:bodyPr/>
            <a:lstStyle/>
            <a:p>
              <a:endParaRPr/>
            </a:p>
          </p:txBody>
        </p:sp>
        <p:sp>
          <p:nvSpPr>
            <p:cNvPr id="130" name="rc130"/>
            <p:cNvSpPr/>
            <p:nvPr/>
          </p:nvSpPr>
          <p:spPr>
            <a:xfrm>
              <a:off x="1000089" y="1592905"/>
              <a:ext cx="21266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1" name="tx131"/>
            <p:cNvSpPr/>
            <p:nvPr/>
          </p:nvSpPr>
          <p:spPr>
            <a:xfrm>
              <a:off x="1824265"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32" name="rc132"/>
            <p:cNvSpPr/>
            <p:nvPr/>
          </p:nvSpPr>
          <p:spPr>
            <a:xfrm>
              <a:off x="4011218" y="1592905"/>
              <a:ext cx="21266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3" name="tx133"/>
            <p:cNvSpPr/>
            <p:nvPr/>
          </p:nvSpPr>
          <p:spPr>
            <a:xfrm>
              <a:off x="4860224"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34" name="rc134"/>
            <p:cNvSpPr/>
            <p:nvPr/>
          </p:nvSpPr>
          <p:spPr>
            <a:xfrm>
              <a:off x="6947749" y="1592905"/>
              <a:ext cx="21266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5" name="tx135"/>
            <p:cNvSpPr/>
            <p:nvPr/>
          </p:nvSpPr>
          <p:spPr>
            <a:xfrm>
              <a:off x="7865104"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36" name="pl136"/>
            <p:cNvSpPr/>
            <p:nvPr/>
          </p:nvSpPr>
          <p:spPr>
            <a:xfrm>
              <a:off x="1000089" y="5574087"/>
              <a:ext cx="2126661" cy="0"/>
            </a:xfrm>
            <a:custGeom>
              <a:avLst/>
              <a:gdLst/>
              <a:ahLst/>
              <a:cxnLst/>
              <a:rect l="0" t="0" r="0" b="0"/>
              <a:pathLst>
                <a:path w="2126661">
                  <a:moveTo>
                    <a:pt x="0" y="0"/>
                  </a:moveTo>
                  <a:lnTo>
                    <a:pt x="2126661" y="0"/>
                  </a:lnTo>
                </a:path>
              </a:pathLst>
            </a:custGeom>
            <a:ln w="8130" cap="flat">
              <a:solidFill>
                <a:srgbClr val="000000">
                  <a:alpha val="100000"/>
                </a:srgbClr>
              </a:solidFill>
              <a:prstDash val="solid"/>
              <a:round/>
            </a:ln>
          </p:spPr>
          <p:txBody>
            <a:bodyPr/>
            <a:lstStyle/>
            <a:p>
              <a:endParaRPr/>
            </a:p>
          </p:txBody>
        </p:sp>
        <p:sp>
          <p:nvSpPr>
            <p:cNvPr id="137" name="pl137"/>
            <p:cNvSpPr/>
            <p:nvPr/>
          </p:nvSpPr>
          <p:spPr>
            <a:xfrm>
              <a:off x="109675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38" name="pl138"/>
            <p:cNvSpPr/>
            <p:nvPr/>
          </p:nvSpPr>
          <p:spPr>
            <a:xfrm>
              <a:off x="141897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39" name="pl139"/>
            <p:cNvSpPr/>
            <p:nvPr/>
          </p:nvSpPr>
          <p:spPr>
            <a:xfrm>
              <a:off x="174119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0" name="pl140"/>
            <p:cNvSpPr/>
            <p:nvPr/>
          </p:nvSpPr>
          <p:spPr>
            <a:xfrm>
              <a:off x="20634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1" name="pl141"/>
            <p:cNvSpPr/>
            <p:nvPr/>
          </p:nvSpPr>
          <p:spPr>
            <a:xfrm>
              <a:off x="238564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2" name="pl142"/>
            <p:cNvSpPr/>
            <p:nvPr/>
          </p:nvSpPr>
          <p:spPr>
            <a:xfrm>
              <a:off x="270786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3" name="tx143"/>
            <p:cNvSpPr/>
            <p:nvPr/>
          </p:nvSpPr>
          <p:spPr>
            <a:xfrm>
              <a:off x="106567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44" name="tx144"/>
            <p:cNvSpPr/>
            <p:nvPr/>
          </p:nvSpPr>
          <p:spPr>
            <a:xfrm>
              <a:off x="135682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5" name="tx145"/>
            <p:cNvSpPr/>
            <p:nvPr/>
          </p:nvSpPr>
          <p:spPr>
            <a:xfrm>
              <a:off x="167904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46" name="tx146"/>
            <p:cNvSpPr/>
            <p:nvPr/>
          </p:nvSpPr>
          <p:spPr>
            <a:xfrm>
              <a:off x="200126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47" name="tx147"/>
            <p:cNvSpPr/>
            <p:nvPr/>
          </p:nvSpPr>
          <p:spPr>
            <a:xfrm>
              <a:off x="23234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48" name="tx148"/>
            <p:cNvSpPr/>
            <p:nvPr/>
          </p:nvSpPr>
          <p:spPr>
            <a:xfrm>
              <a:off x="261462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49" name="pl149"/>
            <p:cNvSpPr/>
            <p:nvPr/>
          </p:nvSpPr>
          <p:spPr>
            <a:xfrm>
              <a:off x="4011218" y="5574087"/>
              <a:ext cx="2126661" cy="0"/>
            </a:xfrm>
            <a:custGeom>
              <a:avLst/>
              <a:gdLst/>
              <a:ahLst/>
              <a:cxnLst/>
              <a:rect l="0" t="0" r="0" b="0"/>
              <a:pathLst>
                <a:path w="2126661">
                  <a:moveTo>
                    <a:pt x="0" y="0"/>
                  </a:moveTo>
                  <a:lnTo>
                    <a:pt x="2126661" y="0"/>
                  </a:lnTo>
                </a:path>
              </a:pathLst>
            </a:custGeom>
            <a:ln w="8130" cap="flat">
              <a:solidFill>
                <a:srgbClr val="000000">
                  <a:alpha val="100000"/>
                </a:srgbClr>
              </a:solidFill>
              <a:prstDash val="solid"/>
              <a:round/>
            </a:ln>
          </p:spPr>
          <p:txBody>
            <a:bodyPr/>
            <a:lstStyle/>
            <a:p>
              <a:endParaRPr/>
            </a:p>
          </p:txBody>
        </p:sp>
        <p:sp>
          <p:nvSpPr>
            <p:cNvPr id="150" name="pl150"/>
            <p:cNvSpPr/>
            <p:nvPr/>
          </p:nvSpPr>
          <p:spPr>
            <a:xfrm>
              <a:off x="410788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1" name="pl151"/>
            <p:cNvSpPr/>
            <p:nvPr/>
          </p:nvSpPr>
          <p:spPr>
            <a:xfrm>
              <a:off x="443010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2" name="pl152"/>
            <p:cNvSpPr/>
            <p:nvPr/>
          </p:nvSpPr>
          <p:spPr>
            <a:xfrm>
              <a:off x="475232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3" name="pl153"/>
            <p:cNvSpPr/>
            <p:nvPr/>
          </p:nvSpPr>
          <p:spPr>
            <a:xfrm>
              <a:off x="507454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4" name="pl154"/>
            <p:cNvSpPr/>
            <p:nvPr/>
          </p:nvSpPr>
          <p:spPr>
            <a:xfrm>
              <a:off x="539677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5" name="pl155"/>
            <p:cNvSpPr/>
            <p:nvPr/>
          </p:nvSpPr>
          <p:spPr>
            <a:xfrm>
              <a:off x="57189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6" name="tx156"/>
            <p:cNvSpPr/>
            <p:nvPr/>
          </p:nvSpPr>
          <p:spPr>
            <a:xfrm>
              <a:off x="407680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57" name="tx157"/>
            <p:cNvSpPr/>
            <p:nvPr/>
          </p:nvSpPr>
          <p:spPr>
            <a:xfrm>
              <a:off x="436795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58" name="tx158"/>
            <p:cNvSpPr/>
            <p:nvPr/>
          </p:nvSpPr>
          <p:spPr>
            <a:xfrm>
              <a:off x="469017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a:off x="501239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60" name="tx160"/>
            <p:cNvSpPr/>
            <p:nvPr/>
          </p:nvSpPr>
          <p:spPr>
            <a:xfrm>
              <a:off x="533461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61" name="tx161"/>
            <p:cNvSpPr/>
            <p:nvPr/>
          </p:nvSpPr>
          <p:spPr>
            <a:xfrm>
              <a:off x="562575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62" name="pl162"/>
            <p:cNvSpPr/>
            <p:nvPr/>
          </p:nvSpPr>
          <p:spPr>
            <a:xfrm>
              <a:off x="6947749" y="5574087"/>
              <a:ext cx="2126661" cy="0"/>
            </a:xfrm>
            <a:custGeom>
              <a:avLst/>
              <a:gdLst/>
              <a:ahLst/>
              <a:cxnLst/>
              <a:rect l="0" t="0" r="0" b="0"/>
              <a:pathLst>
                <a:path w="2126661">
                  <a:moveTo>
                    <a:pt x="0" y="0"/>
                  </a:moveTo>
                  <a:lnTo>
                    <a:pt x="2126661" y="0"/>
                  </a:lnTo>
                </a:path>
              </a:pathLst>
            </a:custGeom>
            <a:ln w="8130" cap="flat">
              <a:solidFill>
                <a:srgbClr val="000000">
                  <a:alpha val="100000"/>
                </a:srgbClr>
              </a:solidFill>
              <a:prstDash val="solid"/>
              <a:round/>
            </a:ln>
          </p:spPr>
          <p:txBody>
            <a:bodyPr/>
            <a:lstStyle/>
            <a:p>
              <a:endParaRPr/>
            </a:p>
          </p:txBody>
        </p:sp>
        <p:sp>
          <p:nvSpPr>
            <p:cNvPr id="163" name="pl163"/>
            <p:cNvSpPr/>
            <p:nvPr/>
          </p:nvSpPr>
          <p:spPr>
            <a:xfrm>
              <a:off x="704441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4" name="pl164"/>
            <p:cNvSpPr/>
            <p:nvPr/>
          </p:nvSpPr>
          <p:spPr>
            <a:xfrm>
              <a:off x="736663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5" name="pl165"/>
            <p:cNvSpPr/>
            <p:nvPr/>
          </p:nvSpPr>
          <p:spPr>
            <a:xfrm>
              <a:off x="76888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6" name="pl166"/>
            <p:cNvSpPr/>
            <p:nvPr/>
          </p:nvSpPr>
          <p:spPr>
            <a:xfrm>
              <a:off x="801108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7" name="pl167"/>
            <p:cNvSpPr/>
            <p:nvPr/>
          </p:nvSpPr>
          <p:spPr>
            <a:xfrm>
              <a:off x="833330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8" name="pl168"/>
            <p:cNvSpPr/>
            <p:nvPr/>
          </p:nvSpPr>
          <p:spPr>
            <a:xfrm>
              <a:off x="865552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9" name="tx169"/>
            <p:cNvSpPr/>
            <p:nvPr/>
          </p:nvSpPr>
          <p:spPr>
            <a:xfrm>
              <a:off x="701333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70" name="tx170"/>
            <p:cNvSpPr/>
            <p:nvPr/>
          </p:nvSpPr>
          <p:spPr>
            <a:xfrm>
              <a:off x="730448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71" name="tx171"/>
            <p:cNvSpPr/>
            <p:nvPr/>
          </p:nvSpPr>
          <p:spPr>
            <a:xfrm>
              <a:off x="762670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72" name="tx172"/>
            <p:cNvSpPr/>
            <p:nvPr/>
          </p:nvSpPr>
          <p:spPr>
            <a:xfrm>
              <a:off x="794892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73" name="tx173"/>
            <p:cNvSpPr/>
            <p:nvPr/>
          </p:nvSpPr>
          <p:spPr>
            <a:xfrm>
              <a:off x="827114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74" name="tx174"/>
            <p:cNvSpPr/>
            <p:nvPr/>
          </p:nvSpPr>
          <p:spPr>
            <a:xfrm>
              <a:off x="856228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75" name="tx175"/>
            <p:cNvSpPr/>
            <p:nvPr/>
          </p:nvSpPr>
          <p:spPr>
            <a:xfrm>
              <a:off x="6611179" y="519670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176" name="tx176"/>
            <p:cNvSpPr/>
            <p:nvPr/>
          </p:nvSpPr>
          <p:spPr>
            <a:xfrm>
              <a:off x="6225968" y="4694398"/>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177" name="tx177"/>
            <p:cNvSpPr/>
            <p:nvPr/>
          </p:nvSpPr>
          <p:spPr>
            <a:xfrm>
              <a:off x="6598846" y="4150507"/>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178" name="tx178"/>
            <p:cNvSpPr/>
            <p:nvPr/>
          </p:nvSpPr>
          <p:spPr>
            <a:xfrm>
              <a:off x="6530415" y="3649181"/>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179" name="tx179"/>
            <p:cNvSpPr/>
            <p:nvPr/>
          </p:nvSpPr>
          <p:spPr>
            <a:xfrm>
              <a:off x="6530361" y="3125099"/>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180" name="tx180"/>
            <p:cNvSpPr/>
            <p:nvPr/>
          </p:nvSpPr>
          <p:spPr>
            <a:xfrm>
              <a:off x="6269460" y="260199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181" name="tx181"/>
            <p:cNvSpPr/>
            <p:nvPr/>
          </p:nvSpPr>
          <p:spPr>
            <a:xfrm>
              <a:off x="6207468" y="2080318"/>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182" name="tx182"/>
            <p:cNvSpPr/>
            <p:nvPr/>
          </p:nvSpPr>
          <p:spPr>
            <a:xfrm>
              <a:off x="3196339" y="5096783"/>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183" name="tx183"/>
            <p:cNvSpPr/>
            <p:nvPr/>
          </p:nvSpPr>
          <p:spPr>
            <a:xfrm>
              <a:off x="3569000" y="437249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184" name="tx184"/>
            <p:cNvSpPr/>
            <p:nvPr/>
          </p:nvSpPr>
          <p:spPr>
            <a:xfrm>
              <a:off x="3643543" y="3649181"/>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185" name="tx185"/>
            <p:cNvSpPr/>
            <p:nvPr/>
          </p:nvSpPr>
          <p:spPr>
            <a:xfrm>
              <a:off x="3538059" y="2923907"/>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186" name="tx186"/>
            <p:cNvSpPr/>
            <p:nvPr/>
          </p:nvSpPr>
          <p:spPr>
            <a:xfrm>
              <a:off x="3305480" y="2199614"/>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187" name="tx187"/>
            <p:cNvSpPr/>
            <p:nvPr/>
          </p:nvSpPr>
          <p:spPr>
            <a:xfrm>
              <a:off x="564201" y="4803945"/>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188" name="tx188"/>
            <p:cNvSpPr/>
            <p:nvPr/>
          </p:nvSpPr>
          <p:spPr>
            <a:xfrm>
              <a:off x="713342" y="3649617"/>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189" name="tx189"/>
            <p:cNvSpPr/>
            <p:nvPr/>
          </p:nvSpPr>
          <p:spPr>
            <a:xfrm>
              <a:off x="508103" y="2449068"/>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190" name="tx190"/>
            <p:cNvSpPr/>
            <p:nvPr/>
          </p:nvSpPr>
          <p:spPr>
            <a:xfrm>
              <a:off x="3863247"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191" name="pt191"/>
            <p:cNvSpPr/>
            <p:nvPr/>
          </p:nvSpPr>
          <p:spPr>
            <a:xfrm>
              <a:off x="5103804"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92" name="pt192"/>
            <p:cNvSpPr/>
            <p:nvPr/>
          </p:nvSpPr>
          <p:spPr>
            <a:xfrm>
              <a:off x="5711060"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93" name="tx193"/>
            <p:cNvSpPr/>
            <p:nvPr/>
          </p:nvSpPr>
          <p:spPr>
            <a:xfrm>
              <a:off x="5355374"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94" name="tx194"/>
            <p:cNvSpPr/>
            <p:nvPr/>
          </p:nvSpPr>
          <p:spPr>
            <a:xfrm>
              <a:off x="5962631"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95" name="tx195"/>
            <p:cNvSpPr/>
            <p:nvPr/>
          </p:nvSpPr>
          <p:spPr>
            <a:xfrm>
              <a:off x="1000089"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par pays, 2024 et 2025</a:t>
              </a:r>
            </a:p>
          </p:txBody>
        </p:sp>
        <p:sp>
          <p:nvSpPr>
            <p:cNvPr id="196" name="tx196"/>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7" name="tx197"/>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2024 et 2025 indiquée à droite.</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la coqueluche, le tétanos et la diphtérie (DTP1) en 2024 et 2025, ainsi que l'évolution de cette couverture entre ces deux années.
Dans l'ensemble, 3 pays sur 15 (20 %) figurant dans l'étude « Western Africa » ont enregistré une baisse de leur couverture vaccinale. La baisse la plus importante a été enregistrée au Sénégal (-2 points de pourcentage), suivi du Mali et du Nigeria (-1 point de pourcentage).
Cinq pays (33 %) ont connu une augmentation de la couverture vaccinale contre la DTP1. La couverture est restée inchangée dans sept pays entre 2024 et 2025.
</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dirty="0">
                <a:solidFill>
                  <a:srgbClr val="000000">
                    <a:alpha val="100000"/>
                  </a:srgbClr>
                </a:solidFill>
                <a:latin typeface="Arial"/>
                <a:cs typeface="Arial"/>
                <a:sym typeface="Arial"/>
              </a:rPr>
              <a:t>Entre 2024 et 2025, la couverture </a:t>
            </a:r>
            <a:r>
              <a:rPr sz="1450" b="0" i="0" u="none" cap="none" dirty="0" err="1">
                <a:solidFill>
                  <a:srgbClr val="000000">
                    <a:alpha val="100000"/>
                  </a:srgbClr>
                </a:solidFill>
                <a:latin typeface="Arial"/>
                <a:cs typeface="Arial"/>
                <a:sym typeface="Arial"/>
              </a:rPr>
              <a:t>vaccinale</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contre</a:t>
            </a:r>
            <a:r>
              <a:rPr sz="1450" b="0" i="0" u="none" cap="none" dirty="0">
                <a:solidFill>
                  <a:srgbClr val="000000">
                    <a:alpha val="100000"/>
                  </a:srgbClr>
                </a:solidFill>
                <a:latin typeface="Arial"/>
                <a:cs typeface="Arial"/>
                <a:sym typeface="Arial"/>
              </a:rPr>
              <a:t> le </a:t>
            </a:r>
            <a:r>
              <a:rPr lang="en-US" sz="1450" b="0" i="0" u="none" cap="none" dirty="0">
                <a:solidFill>
                  <a:srgbClr val="000000">
                    <a:alpha val="100000"/>
                  </a:srgbClr>
                </a:solidFill>
                <a:latin typeface="Arial"/>
                <a:cs typeface="Arial"/>
                <a:sym typeface="Arial"/>
              </a:rPr>
              <a:t>DTC1</a:t>
            </a:r>
            <a:r>
              <a:rPr sz="1450" b="0" i="0" u="none" cap="none" dirty="0">
                <a:solidFill>
                  <a:srgbClr val="000000">
                    <a:alpha val="100000"/>
                  </a:srgbClr>
                </a:solidFill>
                <a:latin typeface="Arial"/>
                <a:cs typeface="Arial"/>
                <a:sym typeface="Arial"/>
              </a:rPr>
              <a:t> a </a:t>
            </a:r>
            <a:r>
              <a:rPr sz="1450" b="0" i="0" u="none" cap="none" dirty="0" err="1">
                <a:solidFill>
                  <a:srgbClr val="000000">
                    <a:alpha val="100000"/>
                  </a:srgbClr>
                </a:solidFill>
                <a:latin typeface="Arial"/>
                <a:cs typeface="Arial"/>
                <a:sym typeface="Arial"/>
              </a:rPr>
              <a:t>augmenté</a:t>
            </a:r>
            <a:r>
              <a:rPr sz="1450" b="0" i="0" u="none" cap="none" dirty="0">
                <a:solidFill>
                  <a:srgbClr val="000000">
                    <a:alpha val="100000"/>
                  </a:srgbClr>
                </a:solidFill>
                <a:latin typeface="Arial"/>
                <a:cs typeface="Arial"/>
                <a:sym typeface="Arial"/>
              </a:rPr>
              <a:t> dans cinq pays et </a:t>
            </a:r>
            <a:r>
              <a:rPr sz="1450" b="0" i="0" u="none" cap="none" dirty="0" err="1">
                <a:solidFill>
                  <a:srgbClr val="000000">
                    <a:alpha val="100000"/>
                  </a:srgbClr>
                </a:solidFill>
                <a:latin typeface="Arial"/>
                <a:cs typeface="Arial"/>
                <a:sym typeface="Arial"/>
              </a:rPr>
              <a:t>diminué</a:t>
            </a:r>
            <a:r>
              <a:rPr sz="1450" b="0" i="0" u="none" cap="none" dirty="0">
                <a:solidFill>
                  <a:srgbClr val="000000">
                    <a:alpha val="100000"/>
                  </a:srgbClr>
                </a:solidFill>
                <a:latin typeface="Arial"/>
                <a:cs typeface="Arial"/>
                <a:sym typeface="Arial"/>
              </a:rPr>
              <a:t> dans trois </a:t>
            </a:r>
            <a:r>
              <a:rPr sz="1450" b="0" i="0" u="none" cap="none" dirty="0" err="1">
                <a:solidFill>
                  <a:srgbClr val="000000">
                    <a:alpha val="100000"/>
                  </a:srgbClr>
                </a:solidFill>
                <a:latin typeface="Arial"/>
                <a:cs typeface="Arial"/>
                <a:sym typeface="Arial"/>
              </a:rPr>
              <a:t>autres</a:t>
            </a:r>
            <a:r>
              <a:rPr sz="1450" b="0" i="0" u="none" cap="none" dirty="0">
                <a:solidFill>
                  <a:srgbClr val="000000">
                    <a:alpha val="100000"/>
                  </a:srgbClr>
                </a:solidFill>
                <a:latin typeface="Arial"/>
                <a:cs typeface="Arial"/>
                <a:sym typeface="Arial"/>
              </a:rPr>
              <a:t>.</a:t>
            </a:r>
          </a:p>
        </p:txBody>
      </p:sp>
      <p:grpSp>
        <p:nvGrpSpPr>
          <p:cNvPr id="200" name="Group 199"/>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la diphtérie, le tétanos et la coqueluche (DTP1) dans les pays de la région « Western Africa », classés de la couverture la plus faible à la plus élevée, ainsi que le classement des 10 pays comptant le plus grand nombre d’enfants n’ayant reçu aucune dose, sur la base des chiffres absolus.
En 2025, la couverture vaccinale contre la DTP1 variait de 70 % au Nigeria à 99 % au Ghana.
10 pays sur 15 (67 %) affichaient une couverture d'au moins 90 %.
Le Nigeria présentait une couverture DTP1 de 70 % et le nombre absolu le plus élevé d'enfants n'ayant reçu aucune dose dans la région, suivi de la Côte d'Ivoire.
Les pays à cohorte importante peuvent présenter un nombre élevé d'enfants n'ayant pas reçu de dose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00" b="0" i="0" u="none" cap="none">
                <a:solidFill>
                  <a:srgbClr val="000000">
                    <a:alpha val="100000"/>
                  </a:srgbClr>
                </a:solidFill>
                <a:latin typeface="Arial"/>
                <a:cs typeface="Arial"/>
                <a:sym typeface="Arial"/>
              </a:rPr>
              <a:t>En 2025, le Nigeria affichait la couverture vaccinale la plus faible pour la DTP1 ainsi que le plus grand nombre d'enfants n'ayant reçu aucune dose.</a:t>
            </a:r>
          </a:p>
        </p:txBody>
      </p:sp>
      <p:grpSp>
        <p:nvGrpSpPr>
          <p:cNvPr id="5" name="Group 4"/>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1301773" y="2008018"/>
              <a:ext cx="3877457" cy="3877369"/>
            </a:xfrm>
            <a:custGeom>
              <a:avLst/>
              <a:gdLst/>
              <a:ahLst/>
              <a:cxnLst/>
              <a:rect l="0" t="0" r="0" b="0"/>
              <a:pathLst>
                <a:path w="3877457" h="3877369">
                  <a:moveTo>
                    <a:pt x="1441398" y="1865725"/>
                  </a:moveTo>
                  <a:lnTo>
                    <a:pt x="1373736" y="1855782"/>
                  </a:lnTo>
                  <a:lnTo>
                    <a:pt x="1306075" y="1845839"/>
                  </a:lnTo>
                  <a:lnTo>
                    <a:pt x="1238413" y="1835896"/>
                  </a:lnTo>
                  <a:lnTo>
                    <a:pt x="1170751" y="1825953"/>
                  </a:lnTo>
                  <a:lnTo>
                    <a:pt x="1103090" y="1816009"/>
                  </a:lnTo>
                  <a:lnTo>
                    <a:pt x="1035428" y="1806066"/>
                  </a:lnTo>
                  <a:lnTo>
                    <a:pt x="967767" y="1796123"/>
                  </a:lnTo>
                  <a:lnTo>
                    <a:pt x="900105" y="1786180"/>
                  </a:lnTo>
                  <a:lnTo>
                    <a:pt x="832443" y="1776237"/>
                  </a:lnTo>
                  <a:lnTo>
                    <a:pt x="764782" y="1766293"/>
                  </a:lnTo>
                  <a:lnTo>
                    <a:pt x="697120" y="1756350"/>
                  </a:lnTo>
                  <a:lnTo>
                    <a:pt x="629459" y="1746407"/>
                  </a:lnTo>
                  <a:lnTo>
                    <a:pt x="561797" y="1736464"/>
                  </a:lnTo>
                  <a:lnTo>
                    <a:pt x="494135" y="1726521"/>
                  </a:lnTo>
                  <a:lnTo>
                    <a:pt x="426474" y="1716578"/>
                  </a:lnTo>
                  <a:lnTo>
                    <a:pt x="358812" y="1706634"/>
                  </a:lnTo>
                  <a:lnTo>
                    <a:pt x="291151" y="1696691"/>
                  </a:lnTo>
                  <a:lnTo>
                    <a:pt x="223489" y="1686748"/>
                  </a:lnTo>
                  <a:lnTo>
                    <a:pt x="155827" y="1676805"/>
                  </a:lnTo>
                  <a:lnTo>
                    <a:pt x="88166" y="1666862"/>
                  </a:lnTo>
                  <a:lnTo>
                    <a:pt x="20504" y="1656918"/>
                  </a:lnTo>
                  <a:lnTo>
                    <a:pt x="12036" y="1722238"/>
                  </a:lnTo>
                  <a:lnTo>
                    <a:pt x="5791" y="1787807"/>
                  </a:lnTo>
                  <a:lnTo>
                    <a:pt x="1778" y="1853551"/>
                  </a:lnTo>
                  <a:lnTo>
                    <a:pt x="0" y="1919393"/>
                  </a:lnTo>
                  <a:lnTo>
                    <a:pt x="459" y="1985258"/>
                  </a:lnTo>
                  <a:lnTo>
                    <a:pt x="3155" y="2051069"/>
                  </a:lnTo>
                  <a:lnTo>
                    <a:pt x="8085" y="2116750"/>
                  </a:lnTo>
                  <a:lnTo>
                    <a:pt x="15244" y="2182226"/>
                  </a:lnTo>
                  <a:lnTo>
                    <a:pt x="24622" y="2247421"/>
                  </a:lnTo>
                  <a:lnTo>
                    <a:pt x="36209" y="2312260"/>
                  </a:lnTo>
                  <a:lnTo>
                    <a:pt x="49992" y="2376668"/>
                  </a:lnTo>
                  <a:lnTo>
                    <a:pt x="65955" y="2440570"/>
                  </a:lnTo>
                  <a:lnTo>
                    <a:pt x="84080" y="2503894"/>
                  </a:lnTo>
                  <a:lnTo>
                    <a:pt x="104345" y="2566565"/>
                  </a:lnTo>
                  <a:lnTo>
                    <a:pt x="126727" y="2628512"/>
                  </a:lnTo>
                  <a:lnTo>
                    <a:pt x="151200" y="2689663"/>
                  </a:lnTo>
                  <a:lnTo>
                    <a:pt x="177736" y="2749947"/>
                  </a:lnTo>
                  <a:lnTo>
                    <a:pt x="206305" y="2809295"/>
                  </a:lnTo>
                  <a:lnTo>
                    <a:pt x="236873" y="2867638"/>
                  </a:lnTo>
                  <a:lnTo>
                    <a:pt x="269405" y="2924909"/>
                  </a:lnTo>
                  <a:lnTo>
                    <a:pt x="303864" y="2981042"/>
                  </a:lnTo>
                  <a:lnTo>
                    <a:pt x="340209" y="3035973"/>
                  </a:lnTo>
                  <a:lnTo>
                    <a:pt x="378400" y="3089637"/>
                  </a:lnTo>
                  <a:lnTo>
                    <a:pt x="418391" y="3141973"/>
                  </a:lnTo>
                  <a:lnTo>
                    <a:pt x="460137" y="3192920"/>
                  </a:lnTo>
                  <a:lnTo>
                    <a:pt x="503589" y="3242420"/>
                  </a:lnTo>
                  <a:lnTo>
                    <a:pt x="548698" y="3290415"/>
                  </a:lnTo>
                  <a:lnTo>
                    <a:pt x="595411" y="3336851"/>
                  </a:lnTo>
                  <a:lnTo>
                    <a:pt x="643674" y="3381673"/>
                  </a:lnTo>
                  <a:lnTo>
                    <a:pt x="693432" y="3424829"/>
                  </a:lnTo>
                  <a:lnTo>
                    <a:pt x="744628" y="3466271"/>
                  </a:lnTo>
                  <a:lnTo>
                    <a:pt x="797201" y="3505949"/>
                  </a:lnTo>
                  <a:lnTo>
                    <a:pt x="851092" y="3543819"/>
                  </a:lnTo>
                  <a:lnTo>
                    <a:pt x="906238" y="3579837"/>
                  </a:lnTo>
                  <a:lnTo>
                    <a:pt x="962575" y="3613961"/>
                  </a:lnTo>
                  <a:lnTo>
                    <a:pt x="1020039" y="3646151"/>
                  </a:lnTo>
                  <a:lnTo>
                    <a:pt x="1078564" y="3676371"/>
                  </a:lnTo>
                  <a:lnTo>
                    <a:pt x="1138081" y="3704585"/>
                  </a:lnTo>
                  <a:lnTo>
                    <a:pt x="1198522" y="3730762"/>
                  </a:lnTo>
                  <a:lnTo>
                    <a:pt x="1259818" y="3754870"/>
                  </a:lnTo>
                  <a:lnTo>
                    <a:pt x="1321897" y="3776882"/>
                  </a:lnTo>
                  <a:lnTo>
                    <a:pt x="1384688" y="3796773"/>
                  </a:lnTo>
                  <a:lnTo>
                    <a:pt x="1448118" y="3814520"/>
                  </a:lnTo>
                  <a:lnTo>
                    <a:pt x="1512114" y="3830102"/>
                  </a:lnTo>
                  <a:lnTo>
                    <a:pt x="1576603" y="3843501"/>
                  </a:lnTo>
                  <a:lnTo>
                    <a:pt x="1641510" y="3854702"/>
                  </a:lnTo>
                  <a:lnTo>
                    <a:pt x="1706760" y="3863691"/>
                  </a:lnTo>
                  <a:lnTo>
                    <a:pt x="1772277" y="3870459"/>
                  </a:lnTo>
                  <a:lnTo>
                    <a:pt x="1837987" y="3874998"/>
                  </a:lnTo>
                  <a:lnTo>
                    <a:pt x="1903813" y="3877302"/>
                  </a:lnTo>
                  <a:lnTo>
                    <a:pt x="1969679" y="3877369"/>
                  </a:lnTo>
                  <a:lnTo>
                    <a:pt x="2035509" y="3875198"/>
                  </a:lnTo>
                  <a:lnTo>
                    <a:pt x="2101228" y="3870793"/>
                  </a:lnTo>
                  <a:lnTo>
                    <a:pt x="2166759" y="3864157"/>
                  </a:lnTo>
                  <a:lnTo>
                    <a:pt x="2232027" y="3855300"/>
                  </a:lnTo>
                  <a:lnTo>
                    <a:pt x="2296956" y="3844231"/>
                  </a:lnTo>
                  <a:lnTo>
                    <a:pt x="2361472" y="3830963"/>
                  </a:lnTo>
                  <a:lnTo>
                    <a:pt x="2425500" y="3815511"/>
                  </a:lnTo>
                  <a:lnTo>
                    <a:pt x="2488966" y="3797892"/>
                  </a:lnTo>
                  <a:lnTo>
                    <a:pt x="2551797" y="3778129"/>
                  </a:lnTo>
                  <a:lnTo>
                    <a:pt x="2613921" y="3756242"/>
                  </a:lnTo>
                  <a:lnTo>
                    <a:pt x="2675265" y="3732258"/>
                  </a:lnTo>
                  <a:lnTo>
                    <a:pt x="2735759" y="3706204"/>
                  </a:lnTo>
                  <a:lnTo>
                    <a:pt x="2795333" y="3678111"/>
                  </a:lnTo>
                  <a:lnTo>
                    <a:pt x="2853919" y="3648010"/>
                  </a:lnTo>
                  <a:lnTo>
                    <a:pt x="2911448" y="3615936"/>
                  </a:lnTo>
                  <a:lnTo>
                    <a:pt x="2967855" y="3581926"/>
                  </a:lnTo>
                  <a:lnTo>
                    <a:pt x="3023074" y="3546021"/>
                  </a:lnTo>
                  <a:lnTo>
                    <a:pt x="3077041" y="3508260"/>
                  </a:lnTo>
                  <a:lnTo>
                    <a:pt x="3129695" y="3468688"/>
                  </a:lnTo>
                  <a:lnTo>
                    <a:pt x="3180974" y="3427350"/>
                  </a:lnTo>
                  <a:lnTo>
                    <a:pt x="3230819" y="3384295"/>
                  </a:lnTo>
                  <a:lnTo>
                    <a:pt x="3279173" y="3339571"/>
                  </a:lnTo>
                  <a:lnTo>
                    <a:pt x="3325980" y="3293230"/>
                  </a:lnTo>
                  <a:lnTo>
                    <a:pt x="3371186" y="3245326"/>
                  </a:lnTo>
                  <a:lnTo>
                    <a:pt x="3414739" y="3195915"/>
                  </a:lnTo>
                  <a:lnTo>
                    <a:pt x="3456588" y="3145052"/>
                  </a:lnTo>
                  <a:lnTo>
                    <a:pt x="3496685" y="3092797"/>
                  </a:lnTo>
                  <a:lnTo>
                    <a:pt x="3534985" y="3039211"/>
                  </a:lnTo>
                  <a:lnTo>
                    <a:pt x="3571441" y="2984354"/>
                  </a:lnTo>
                  <a:lnTo>
                    <a:pt x="3606014" y="2928291"/>
                  </a:lnTo>
                  <a:lnTo>
                    <a:pt x="3638662" y="2871086"/>
                  </a:lnTo>
                  <a:lnTo>
                    <a:pt x="3669348" y="2812804"/>
                  </a:lnTo>
                  <a:lnTo>
                    <a:pt x="3698037" y="2753514"/>
                  </a:lnTo>
                  <a:lnTo>
                    <a:pt x="3724696" y="2693284"/>
                  </a:lnTo>
                  <a:lnTo>
                    <a:pt x="3749293" y="2632183"/>
                  </a:lnTo>
                  <a:lnTo>
                    <a:pt x="3771800" y="2570282"/>
                  </a:lnTo>
                  <a:lnTo>
                    <a:pt x="3792192" y="2507652"/>
                  </a:lnTo>
                  <a:lnTo>
                    <a:pt x="3810445" y="2444365"/>
                  </a:lnTo>
                  <a:lnTo>
                    <a:pt x="3826537" y="2380495"/>
                  </a:lnTo>
                  <a:lnTo>
                    <a:pt x="3840451" y="2316116"/>
                  </a:lnTo>
                  <a:lnTo>
                    <a:pt x="3852170" y="2251300"/>
                  </a:lnTo>
                  <a:lnTo>
                    <a:pt x="3861680" y="2186124"/>
                  </a:lnTo>
                  <a:lnTo>
                    <a:pt x="3868971" y="2120663"/>
                  </a:lnTo>
                  <a:lnTo>
                    <a:pt x="3874034" y="2054992"/>
                  </a:lnTo>
                  <a:lnTo>
                    <a:pt x="3876864" y="1989187"/>
                  </a:lnTo>
                  <a:lnTo>
                    <a:pt x="3877457" y="1923323"/>
                  </a:lnTo>
                  <a:lnTo>
                    <a:pt x="3875812" y="1857477"/>
                  </a:lnTo>
                  <a:lnTo>
                    <a:pt x="3871932" y="1791726"/>
                  </a:lnTo>
                  <a:lnTo>
                    <a:pt x="3865820" y="1726144"/>
                  </a:lnTo>
                  <a:lnTo>
                    <a:pt x="3857484" y="1660807"/>
                  </a:lnTo>
                  <a:lnTo>
                    <a:pt x="3846934" y="1595792"/>
                  </a:lnTo>
                  <a:lnTo>
                    <a:pt x="3834182" y="1531172"/>
                  </a:lnTo>
                  <a:lnTo>
                    <a:pt x="3819241" y="1467022"/>
                  </a:lnTo>
                  <a:lnTo>
                    <a:pt x="3802131" y="1403418"/>
                  </a:lnTo>
                  <a:lnTo>
                    <a:pt x="3782869" y="1340431"/>
                  </a:lnTo>
                  <a:lnTo>
                    <a:pt x="3761480" y="1278134"/>
                  </a:lnTo>
                  <a:lnTo>
                    <a:pt x="3737987" y="1216600"/>
                  </a:lnTo>
                  <a:lnTo>
                    <a:pt x="3712417" y="1155900"/>
                  </a:lnTo>
                  <a:lnTo>
                    <a:pt x="3684800" y="1096103"/>
                  </a:lnTo>
                  <a:lnTo>
                    <a:pt x="3655167" y="1037279"/>
                  </a:lnTo>
                  <a:lnTo>
                    <a:pt x="3623554" y="979496"/>
                  </a:lnTo>
                  <a:lnTo>
                    <a:pt x="3589996" y="922819"/>
                  </a:lnTo>
                  <a:lnTo>
                    <a:pt x="3554533" y="867315"/>
                  </a:lnTo>
                  <a:lnTo>
                    <a:pt x="3517204" y="813048"/>
                  </a:lnTo>
                  <a:lnTo>
                    <a:pt x="3478054" y="760080"/>
                  </a:lnTo>
                  <a:lnTo>
                    <a:pt x="3437127" y="708472"/>
                  </a:lnTo>
                  <a:lnTo>
                    <a:pt x="3394471" y="658285"/>
                  </a:lnTo>
                  <a:lnTo>
                    <a:pt x="3350135" y="609575"/>
                  </a:lnTo>
                  <a:lnTo>
                    <a:pt x="3304169" y="562400"/>
                  </a:lnTo>
                  <a:lnTo>
                    <a:pt x="3256628" y="516812"/>
                  </a:lnTo>
                  <a:lnTo>
                    <a:pt x="3207566" y="472867"/>
                  </a:lnTo>
                  <a:lnTo>
                    <a:pt x="3157039" y="430613"/>
                  </a:lnTo>
                  <a:lnTo>
                    <a:pt x="3105106" y="390099"/>
                  </a:lnTo>
                  <a:lnTo>
                    <a:pt x="3051827" y="351373"/>
                  </a:lnTo>
                  <a:lnTo>
                    <a:pt x="2997264" y="314479"/>
                  </a:lnTo>
                  <a:lnTo>
                    <a:pt x="2941478" y="279460"/>
                  </a:lnTo>
                  <a:lnTo>
                    <a:pt x="2884536" y="246356"/>
                  </a:lnTo>
                  <a:lnTo>
                    <a:pt x="2826501" y="215205"/>
                  </a:lnTo>
                  <a:lnTo>
                    <a:pt x="2767442" y="186044"/>
                  </a:lnTo>
                  <a:lnTo>
                    <a:pt x="2707427" y="158905"/>
                  </a:lnTo>
                  <a:lnTo>
                    <a:pt x="2646525" y="133821"/>
                  </a:lnTo>
                  <a:lnTo>
                    <a:pt x="2584805" y="110820"/>
                  </a:lnTo>
                  <a:lnTo>
                    <a:pt x="2522340" y="89929"/>
                  </a:lnTo>
                  <a:lnTo>
                    <a:pt x="2459201" y="71171"/>
                  </a:lnTo>
                  <a:lnTo>
                    <a:pt x="2395462" y="54569"/>
                  </a:lnTo>
                  <a:lnTo>
                    <a:pt x="2331195" y="40142"/>
                  </a:lnTo>
                  <a:lnTo>
                    <a:pt x="2266475" y="27905"/>
                  </a:lnTo>
                  <a:lnTo>
                    <a:pt x="2201378" y="17875"/>
                  </a:lnTo>
                  <a:lnTo>
                    <a:pt x="2135976" y="10061"/>
                  </a:lnTo>
                  <a:lnTo>
                    <a:pt x="2070348" y="4473"/>
                  </a:lnTo>
                  <a:lnTo>
                    <a:pt x="2004567" y="1118"/>
                  </a:lnTo>
                  <a:lnTo>
                    <a:pt x="1938711" y="0"/>
                  </a:lnTo>
                  <a:lnTo>
                    <a:pt x="1938711" y="68388"/>
                  </a:lnTo>
                  <a:lnTo>
                    <a:pt x="1938711" y="136776"/>
                  </a:lnTo>
                  <a:lnTo>
                    <a:pt x="1938711" y="205164"/>
                  </a:lnTo>
                  <a:lnTo>
                    <a:pt x="1938711" y="273553"/>
                  </a:lnTo>
                  <a:lnTo>
                    <a:pt x="1938711" y="341941"/>
                  </a:lnTo>
                  <a:lnTo>
                    <a:pt x="1938711" y="410329"/>
                  </a:lnTo>
                  <a:lnTo>
                    <a:pt x="1938711" y="478718"/>
                  </a:lnTo>
                  <a:lnTo>
                    <a:pt x="1938711" y="547106"/>
                  </a:lnTo>
                  <a:lnTo>
                    <a:pt x="1938711" y="615494"/>
                  </a:lnTo>
                  <a:lnTo>
                    <a:pt x="1938711" y="683882"/>
                  </a:lnTo>
                  <a:lnTo>
                    <a:pt x="1938711" y="752271"/>
                  </a:lnTo>
                  <a:lnTo>
                    <a:pt x="1938711" y="820659"/>
                  </a:lnTo>
                  <a:lnTo>
                    <a:pt x="1938711" y="889047"/>
                  </a:lnTo>
                  <a:lnTo>
                    <a:pt x="1938711" y="957436"/>
                  </a:lnTo>
                  <a:lnTo>
                    <a:pt x="1938711" y="1025824"/>
                  </a:lnTo>
                  <a:lnTo>
                    <a:pt x="1938711" y="1094212"/>
                  </a:lnTo>
                  <a:lnTo>
                    <a:pt x="1938711" y="1162601"/>
                  </a:lnTo>
                  <a:lnTo>
                    <a:pt x="1938711" y="1230989"/>
                  </a:lnTo>
                  <a:lnTo>
                    <a:pt x="1938711" y="1299377"/>
                  </a:lnTo>
                  <a:lnTo>
                    <a:pt x="1938711" y="1367765"/>
                  </a:lnTo>
                  <a:lnTo>
                    <a:pt x="1938711" y="1436154"/>
                  </a:lnTo>
                  <a:lnTo>
                    <a:pt x="2004522" y="1440481"/>
                  </a:lnTo>
                  <a:lnTo>
                    <a:pt x="2069201" y="1453387"/>
                  </a:lnTo>
                  <a:lnTo>
                    <a:pt x="2131633" y="1474650"/>
                  </a:lnTo>
                  <a:lnTo>
                    <a:pt x="2190744" y="1503905"/>
                  </a:lnTo>
                  <a:lnTo>
                    <a:pt x="2245515" y="1540647"/>
                  </a:lnTo>
                  <a:lnTo>
                    <a:pt x="2295005" y="1584244"/>
                  </a:lnTo>
                  <a:lnTo>
                    <a:pt x="2338360" y="1633945"/>
                  </a:lnTo>
                  <a:lnTo>
                    <a:pt x="2374835" y="1688895"/>
                  </a:lnTo>
                  <a:lnTo>
                    <a:pt x="2403802" y="1748147"/>
                  </a:lnTo>
                  <a:lnTo>
                    <a:pt x="2424761" y="1810682"/>
                  </a:lnTo>
                  <a:lnTo>
                    <a:pt x="2437352" y="1875423"/>
                  </a:lnTo>
                  <a:lnTo>
                    <a:pt x="2441359" y="1941255"/>
                  </a:lnTo>
                  <a:lnTo>
                    <a:pt x="2436711" y="2007045"/>
                  </a:lnTo>
                  <a:lnTo>
                    <a:pt x="2423490" y="2071660"/>
                  </a:lnTo>
                  <a:lnTo>
                    <a:pt x="2401923" y="2133988"/>
                  </a:lnTo>
                  <a:lnTo>
                    <a:pt x="2372381" y="2192955"/>
                  </a:lnTo>
                  <a:lnTo>
                    <a:pt x="2335373" y="2247547"/>
                  </a:lnTo>
                  <a:lnTo>
                    <a:pt x="2291536" y="2296824"/>
                  </a:lnTo>
                  <a:lnTo>
                    <a:pt x="2241624" y="2339937"/>
                  </a:lnTo>
                  <a:lnTo>
                    <a:pt x="2186497" y="2376144"/>
                  </a:lnTo>
                  <a:lnTo>
                    <a:pt x="2127105" y="2404821"/>
                  </a:lnTo>
                  <a:lnTo>
                    <a:pt x="2064468" y="2425476"/>
                  </a:lnTo>
                  <a:lnTo>
                    <a:pt x="1999667" y="2437752"/>
                  </a:lnTo>
                  <a:lnTo>
                    <a:pt x="1933816" y="2441438"/>
                  </a:lnTo>
                  <a:lnTo>
                    <a:pt x="1868050" y="2436470"/>
                  </a:lnTo>
                  <a:lnTo>
                    <a:pt x="1803500" y="2422935"/>
                  </a:lnTo>
                  <a:lnTo>
                    <a:pt x="1741278" y="2401065"/>
                  </a:lnTo>
                  <a:lnTo>
                    <a:pt x="1682455" y="2371236"/>
                  </a:lnTo>
                  <a:lnTo>
                    <a:pt x="1628044" y="2333962"/>
                  </a:lnTo>
                  <a:lnTo>
                    <a:pt x="1578981" y="2289886"/>
                  </a:lnTo>
                  <a:lnTo>
                    <a:pt x="1536112" y="2239765"/>
                  </a:lnTo>
                  <a:lnTo>
                    <a:pt x="1500173" y="2184462"/>
                  </a:lnTo>
                  <a:lnTo>
                    <a:pt x="1471785" y="2124931"/>
                  </a:lnTo>
                  <a:lnTo>
                    <a:pt x="1451436" y="2062195"/>
                  </a:lnTo>
                  <a:lnTo>
                    <a:pt x="1439475" y="1997335"/>
                  </a:lnTo>
                  <a:lnTo>
                    <a:pt x="1436110" y="1931467"/>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322278" y="3025532"/>
              <a:ext cx="1475928" cy="848212"/>
            </a:xfrm>
            <a:custGeom>
              <a:avLst/>
              <a:gdLst/>
              <a:ahLst/>
              <a:cxnLst/>
              <a:rect l="0" t="0" r="0" b="0"/>
              <a:pathLst>
                <a:path w="1475928" h="848212">
                  <a:moveTo>
                    <a:pt x="1475928" y="682440"/>
                  </a:moveTo>
                  <a:lnTo>
                    <a:pt x="1415754" y="649943"/>
                  </a:lnTo>
                  <a:lnTo>
                    <a:pt x="1355580" y="617446"/>
                  </a:lnTo>
                  <a:lnTo>
                    <a:pt x="1295406" y="584948"/>
                  </a:lnTo>
                  <a:lnTo>
                    <a:pt x="1235233" y="552451"/>
                  </a:lnTo>
                  <a:lnTo>
                    <a:pt x="1175059" y="519954"/>
                  </a:lnTo>
                  <a:lnTo>
                    <a:pt x="1114885" y="487457"/>
                  </a:lnTo>
                  <a:lnTo>
                    <a:pt x="1054711" y="454960"/>
                  </a:lnTo>
                  <a:lnTo>
                    <a:pt x="994537" y="422463"/>
                  </a:lnTo>
                  <a:lnTo>
                    <a:pt x="934363" y="389965"/>
                  </a:lnTo>
                  <a:lnTo>
                    <a:pt x="874189" y="357468"/>
                  </a:lnTo>
                  <a:lnTo>
                    <a:pt x="814016" y="324971"/>
                  </a:lnTo>
                  <a:lnTo>
                    <a:pt x="753842" y="292474"/>
                  </a:lnTo>
                  <a:lnTo>
                    <a:pt x="693668" y="259977"/>
                  </a:lnTo>
                  <a:lnTo>
                    <a:pt x="633494" y="227480"/>
                  </a:lnTo>
                  <a:lnTo>
                    <a:pt x="573320" y="194982"/>
                  </a:lnTo>
                  <a:lnTo>
                    <a:pt x="513146" y="162485"/>
                  </a:lnTo>
                  <a:lnTo>
                    <a:pt x="452972" y="129988"/>
                  </a:lnTo>
                  <a:lnTo>
                    <a:pt x="392798" y="97491"/>
                  </a:lnTo>
                  <a:lnTo>
                    <a:pt x="332625" y="64994"/>
                  </a:lnTo>
                  <a:lnTo>
                    <a:pt x="272451" y="32497"/>
                  </a:lnTo>
                  <a:lnTo>
                    <a:pt x="212277" y="0"/>
                  </a:lnTo>
                  <a:lnTo>
                    <a:pt x="181146" y="60131"/>
                  </a:lnTo>
                  <a:lnTo>
                    <a:pt x="152134" y="121314"/>
                  </a:lnTo>
                  <a:lnTo>
                    <a:pt x="125277" y="183472"/>
                  </a:lnTo>
                  <a:lnTo>
                    <a:pt x="100606" y="246530"/>
                  </a:lnTo>
                  <a:lnTo>
                    <a:pt x="78152" y="310411"/>
                  </a:lnTo>
                  <a:lnTo>
                    <a:pt x="57942" y="375037"/>
                  </a:lnTo>
                  <a:lnTo>
                    <a:pt x="40002" y="440329"/>
                  </a:lnTo>
                  <a:lnTo>
                    <a:pt x="24352" y="506209"/>
                  </a:lnTo>
                  <a:lnTo>
                    <a:pt x="11013" y="572594"/>
                  </a:lnTo>
                  <a:lnTo>
                    <a:pt x="0" y="639405"/>
                  </a:lnTo>
                  <a:lnTo>
                    <a:pt x="67661" y="649348"/>
                  </a:lnTo>
                  <a:lnTo>
                    <a:pt x="135323" y="659291"/>
                  </a:lnTo>
                  <a:lnTo>
                    <a:pt x="202984" y="669234"/>
                  </a:lnTo>
                  <a:lnTo>
                    <a:pt x="270646" y="679177"/>
                  </a:lnTo>
                  <a:lnTo>
                    <a:pt x="338308" y="689121"/>
                  </a:lnTo>
                  <a:lnTo>
                    <a:pt x="405969" y="699064"/>
                  </a:lnTo>
                  <a:lnTo>
                    <a:pt x="473631" y="709007"/>
                  </a:lnTo>
                  <a:lnTo>
                    <a:pt x="541292" y="718950"/>
                  </a:lnTo>
                  <a:lnTo>
                    <a:pt x="608954" y="728893"/>
                  </a:lnTo>
                  <a:lnTo>
                    <a:pt x="676616" y="738837"/>
                  </a:lnTo>
                  <a:lnTo>
                    <a:pt x="744277" y="748780"/>
                  </a:lnTo>
                  <a:lnTo>
                    <a:pt x="811939" y="758723"/>
                  </a:lnTo>
                  <a:lnTo>
                    <a:pt x="879600" y="768666"/>
                  </a:lnTo>
                  <a:lnTo>
                    <a:pt x="947262" y="778609"/>
                  </a:lnTo>
                  <a:lnTo>
                    <a:pt x="1014924" y="788552"/>
                  </a:lnTo>
                  <a:lnTo>
                    <a:pt x="1082585" y="798496"/>
                  </a:lnTo>
                  <a:lnTo>
                    <a:pt x="1150247" y="808439"/>
                  </a:lnTo>
                  <a:lnTo>
                    <a:pt x="1217908" y="818382"/>
                  </a:lnTo>
                  <a:lnTo>
                    <a:pt x="1285570" y="828325"/>
                  </a:lnTo>
                  <a:lnTo>
                    <a:pt x="1353232" y="838268"/>
                  </a:lnTo>
                  <a:lnTo>
                    <a:pt x="1420893" y="848212"/>
                  </a:lnTo>
                  <a:lnTo>
                    <a:pt x="1441155" y="762917"/>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534555" y="2659211"/>
              <a:ext cx="1330135" cy="1048761"/>
            </a:xfrm>
            <a:custGeom>
              <a:avLst/>
              <a:gdLst/>
              <a:ahLst/>
              <a:cxnLst/>
              <a:rect l="0" t="0" r="0" b="0"/>
              <a:pathLst>
                <a:path w="1330135" h="1048761">
                  <a:moveTo>
                    <a:pt x="1330135" y="953789"/>
                  </a:moveTo>
                  <a:lnTo>
                    <a:pt x="1279006" y="908370"/>
                  </a:lnTo>
                  <a:lnTo>
                    <a:pt x="1227878" y="862952"/>
                  </a:lnTo>
                  <a:lnTo>
                    <a:pt x="1176749" y="817533"/>
                  </a:lnTo>
                  <a:lnTo>
                    <a:pt x="1125621" y="772115"/>
                  </a:lnTo>
                  <a:lnTo>
                    <a:pt x="1074493" y="726696"/>
                  </a:lnTo>
                  <a:lnTo>
                    <a:pt x="1023364" y="681278"/>
                  </a:lnTo>
                  <a:lnTo>
                    <a:pt x="972236" y="635859"/>
                  </a:lnTo>
                  <a:lnTo>
                    <a:pt x="921107" y="590441"/>
                  </a:lnTo>
                  <a:lnTo>
                    <a:pt x="869979" y="545022"/>
                  </a:lnTo>
                  <a:lnTo>
                    <a:pt x="818851" y="499604"/>
                  </a:lnTo>
                  <a:lnTo>
                    <a:pt x="767722" y="454185"/>
                  </a:lnTo>
                  <a:lnTo>
                    <a:pt x="716594" y="408766"/>
                  </a:lnTo>
                  <a:lnTo>
                    <a:pt x="665465" y="363348"/>
                  </a:lnTo>
                  <a:lnTo>
                    <a:pt x="614337" y="317929"/>
                  </a:lnTo>
                  <a:lnTo>
                    <a:pt x="563209" y="272511"/>
                  </a:lnTo>
                  <a:lnTo>
                    <a:pt x="512080" y="227092"/>
                  </a:lnTo>
                  <a:lnTo>
                    <a:pt x="460952" y="181674"/>
                  </a:lnTo>
                  <a:lnTo>
                    <a:pt x="409823" y="136255"/>
                  </a:lnTo>
                  <a:lnTo>
                    <a:pt x="358695" y="90837"/>
                  </a:lnTo>
                  <a:lnTo>
                    <a:pt x="307566" y="45418"/>
                  </a:lnTo>
                  <a:lnTo>
                    <a:pt x="256438" y="0"/>
                  </a:lnTo>
                  <a:lnTo>
                    <a:pt x="207920" y="56783"/>
                  </a:lnTo>
                  <a:lnTo>
                    <a:pt x="161626" y="115393"/>
                  </a:lnTo>
                  <a:lnTo>
                    <a:pt x="117623" y="175742"/>
                  </a:lnTo>
                  <a:lnTo>
                    <a:pt x="75977" y="237742"/>
                  </a:lnTo>
                  <a:lnTo>
                    <a:pt x="36750" y="301300"/>
                  </a:lnTo>
                  <a:lnTo>
                    <a:pt x="0" y="366321"/>
                  </a:lnTo>
                  <a:lnTo>
                    <a:pt x="60173" y="398818"/>
                  </a:lnTo>
                  <a:lnTo>
                    <a:pt x="120347" y="431315"/>
                  </a:lnTo>
                  <a:lnTo>
                    <a:pt x="180521" y="463812"/>
                  </a:lnTo>
                  <a:lnTo>
                    <a:pt x="240695" y="496310"/>
                  </a:lnTo>
                  <a:lnTo>
                    <a:pt x="300869" y="528807"/>
                  </a:lnTo>
                  <a:lnTo>
                    <a:pt x="361043" y="561304"/>
                  </a:lnTo>
                  <a:lnTo>
                    <a:pt x="421217" y="593801"/>
                  </a:lnTo>
                  <a:lnTo>
                    <a:pt x="481390" y="626298"/>
                  </a:lnTo>
                  <a:lnTo>
                    <a:pt x="541564" y="658795"/>
                  </a:lnTo>
                  <a:lnTo>
                    <a:pt x="601738" y="691292"/>
                  </a:lnTo>
                  <a:lnTo>
                    <a:pt x="661912" y="723790"/>
                  </a:lnTo>
                  <a:lnTo>
                    <a:pt x="722086" y="756287"/>
                  </a:lnTo>
                  <a:lnTo>
                    <a:pt x="782260" y="788784"/>
                  </a:lnTo>
                  <a:lnTo>
                    <a:pt x="842434" y="821281"/>
                  </a:lnTo>
                  <a:lnTo>
                    <a:pt x="902607" y="853778"/>
                  </a:lnTo>
                  <a:lnTo>
                    <a:pt x="962781" y="886275"/>
                  </a:lnTo>
                  <a:lnTo>
                    <a:pt x="1022955" y="918773"/>
                  </a:lnTo>
                  <a:lnTo>
                    <a:pt x="1083129" y="951270"/>
                  </a:lnTo>
                  <a:lnTo>
                    <a:pt x="1143303" y="983767"/>
                  </a:lnTo>
                  <a:lnTo>
                    <a:pt x="1203477" y="1016264"/>
                  </a:lnTo>
                  <a:lnTo>
                    <a:pt x="1263651" y="1048761"/>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790994" y="2384923"/>
              <a:ext cx="1151688" cy="1228077"/>
            </a:xfrm>
            <a:custGeom>
              <a:avLst/>
              <a:gdLst/>
              <a:ahLst/>
              <a:cxnLst/>
              <a:rect l="0" t="0" r="0" b="0"/>
              <a:pathLst>
                <a:path w="1151688" h="1228077">
                  <a:moveTo>
                    <a:pt x="1151688" y="1156965"/>
                  </a:moveTo>
                  <a:lnTo>
                    <a:pt x="1111170" y="1101871"/>
                  </a:lnTo>
                  <a:lnTo>
                    <a:pt x="1070653" y="1046778"/>
                  </a:lnTo>
                  <a:lnTo>
                    <a:pt x="1030136" y="991684"/>
                  </a:lnTo>
                  <a:lnTo>
                    <a:pt x="989618" y="936591"/>
                  </a:lnTo>
                  <a:lnTo>
                    <a:pt x="949101" y="881497"/>
                  </a:lnTo>
                  <a:lnTo>
                    <a:pt x="908584" y="826403"/>
                  </a:lnTo>
                  <a:lnTo>
                    <a:pt x="868066" y="771310"/>
                  </a:lnTo>
                  <a:lnTo>
                    <a:pt x="827549" y="716216"/>
                  </a:lnTo>
                  <a:lnTo>
                    <a:pt x="787032" y="661123"/>
                  </a:lnTo>
                  <a:lnTo>
                    <a:pt x="746514" y="606029"/>
                  </a:lnTo>
                  <a:lnTo>
                    <a:pt x="705997" y="550935"/>
                  </a:lnTo>
                  <a:lnTo>
                    <a:pt x="665480" y="495842"/>
                  </a:lnTo>
                  <a:lnTo>
                    <a:pt x="624962" y="440748"/>
                  </a:lnTo>
                  <a:lnTo>
                    <a:pt x="584445" y="385655"/>
                  </a:lnTo>
                  <a:lnTo>
                    <a:pt x="543928" y="330561"/>
                  </a:lnTo>
                  <a:lnTo>
                    <a:pt x="503410" y="275467"/>
                  </a:lnTo>
                  <a:lnTo>
                    <a:pt x="462893" y="220374"/>
                  </a:lnTo>
                  <a:lnTo>
                    <a:pt x="422376" y="165280"/>
                  </a:lnTo>
                  <a:lnTo>
                    <a:pt x="381858" y="110187"/>
                  </a:lnTo>
                  <a:lnTo>
                    <a:pt x="341341" y="55093"/>
                  </a:lnTo>
                  <a:lnTo>
                    <a:pt x="300824" y="0"/>
                  </a:lnTo>
                  <a:lnTo>
                    <a:pt x="246780" y="41224"/>
                  </a:lnTo>
                  <a:lnTo>
                    <a:pt x="194215" y="84317"/>
                  </a:lnTo>
                  <a:lnTo>
                    <a:pt x="143192" y="129226"/>
                  </a:lnTo>
                  <a:lnTo>
                    <a:pt x="93776" y="175896"/>
                  </a:lnTo>
                  <a:lnTo>
                    <a:pt x="46025" y="224269"/>
                  </a:lnTo>
                  <a:lnTo>
                    <a:pt x="0" y="274287"/>
                  </a:lnTo>
                  <a:lnTo>
                    <a:pt x="51128" y="319706"/>
                  </a:lnTo>
                  <a:lnTo>
                    <a:pt x="102256" y="365124"/>
                  </a:lnTo>
                  <a:lnTo>
                    <a:pt x="153385" y="410543"/>
                  </a:lnTo>
                  <a:lnTo>
                    <a:pt x="204513" y="455961"/>
                  </a:lnTo>
                  <a:lnTo>
                    <a:pt x="255642" y="501380"/>
                  </a:lnTo>
                  <a:lnTo>
                    <a:pt x="306770" y="546798"/>
                  </a:lnTo>
                  <a:lnTo>
                    <a:pt x="357898" y="592217"/>
                  </a:lnTo>
                  <a:lnTo>
                    <a:pt x="409027" y="637636"/>
                  </a:lnTo>
                  <a:lnTo>
                    <a:pt x="460155" y="683054"/>
                  </a:lnTo>
                  <a:lnTo>
                    <a:pt x="511284" y="728473"/>
                  </a:lnTo>
                  <a:lnTo>
                    <a:pt x="562412" y="773891"/>
                  </a:lnTo>
                  <a:lnTo>
                    <a:pt x="613540" y="819310"/>
                  </a:lnTo>
                  <a:lnTo>
                    <a:pt x="664669" y="864728"/>
                  </a:lnTo>
                  <a:lnTo>
                    <a:pt x="715797" y="910147"/>
                  </a:lnTo>
                  <a:lnTo>
                    <a:pt x="766926" y="955565"/>
                  </a:lnTo>
                  <a:lnTo>
                    <a:pt x="818054" y="1000984"/>
                  </a:lnTo>
                  <a:lnTo>
                    <a:pt x="869183" y="1046403"/>
                  </a:lnTo>
                  <a:lnTo>
                    <a:pt x="920311" y="1091821"/>
                  </a:lnTo>
                  <a:lnTo>
                    <a:pt x="971439" y="1137240"/>
                  </a:lnTo>
                  <a:lnTo>
                    <a:pt x="1022568" y="1182658"/>
                  </a:lnTo>
                  <a:lnTo>
                    <a:pt x="1073696" y="1228077"/>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091818" y="2197081"/>
              <a:ext cx="932163" cy="1344807"/>
            </a:xfrm>
            <a:custGeom>
              <a:avLst/>
              <a:gdLst/>
              <a:ahLst/>
              <a:cxnLst/>
              <a:rect l="0" t="0" r="0" b="0"/>
              <a:pathLst>
                <a:path w="932163" h="1344807">
                  <a:moveTo>
                    <a:pt x="932163" y="1296108"/>
                  </a:moveTo>
                  <a:lnTo>
                    <a:pt x="902706" y="1234388"/>
                  </a:lnTo>
                  <a:lnTo>
                    <a:pt x="873250" y="1172669"/>
                  </a:lnTo>
                  <a:lnTo>
                    <a:pt x="843794" y="1110949"/>
                  </a:lnTo>
                  <a:lnTo>
                    <a:pt x="814338" y="1049230"/>
                  </a:lnTo>
                  <a:lnTo>
                    <a:pt x="784881" y="987510"/>
                  </a:lnTo>
                  <a:lnTo>
                    <a:pt x="755425" y="925791"/>
                  </a:lnTo>
                  <a:lnTo>
                    <a:pt x="725969" y="864072"/>
                  </a:lnTo>
                  <a:lnTo>
                    <a:pt x="696513" y="802352"/>
                  </a:lnTo>
                  <a:lnTo>
                    <a:pt x="667056" y="740633"/>
                  </a:lnTo>
                  <a:lnTo>
                    <a:pt x="637600" y="678913"/>
                  </a:lnTo>
                  <a:lnTo>
                    <a:pt x="608144" y="617194"/>
                  </a:lnTo>
                  <a:lnTo>
                    <a:pt x="578688" y="555474"/>
                  </a:lnTo>
                  <a:lnTo>
                    <a:pt x="549231" y="493755"/>
                  </a:lnTo>
                  <a:lnTo>
                    <a:pt x="519775" y="432036"/>
                  </a:lnTo>
                  <a:lnTo>
                    <a:pt x="490319" y="370316"/>
                  </a:lnTo>
                  <a:lnTo>
                    <a:pt x="460862" y="308597"/>
                  </a:lnTo>
                  <a:lnTo>
                    <a:pt x="431406" y="246877"/>
                  </a:lnTo>
                  <a:lnTo>
                    <a:pt x="401950" y="185158"/>
                  </a:lnTo>
                  <a:lnTo>
                    <a:pt x="372494" y="123438"/>
                  </a:lnTo>
                  <a:lnTo>
                    <a:pt x="343037" y="61719"/>
                  </a:lnTo>
                  <a:lnTo>
                    <a:pt x="313581" y="0"/>
                  </a:lnTo>
                  <a:lnTo>
                    <a:pt x="248116" y="32775"/>
                  </a:lnTo>
                  <a:lnTo>
                    <a:pt x="183934" y="67999"/>
                  </a:lnTo>
                  <a:lnTo>
                    <a:pt x="121128" y="105621"/>
                  </a:lnTo>
                  <a:lnTo>
                    <a:pt x="59788" y="145588"/>
                  </a:lnTo>
                  <a:lnTo>
                    <a:pt x="0" y="187842"/>
                  </a:lnTo>
                  <a:lnTo>
                    <a:pt x="40517" y="242935"/>
                  </a:lnTo>
                  <a:lnTo>
                    <a:pt x="81034" y="298029"/>
                  </a:lnTo>
                  <a:lnTo>
                    <a:pt x="121552" y="353123"/>
                  </a:lnTo>
                  <a:lnTo>
                    <a:pt x="162069" y="408216"/>
                  </a:lnTo>
                  <a:lnTo>
                    <a:pt x="202586" y="463310"/>
                  </a:lnTo>
                  <a:lnTo>
                    <a:pt x="243104" y="518403"/>
                  </a:lnTo>
                  <a:lnTo>
                    <a:pt x="283621" y="573497"/>
                  </a:lnTo>
                  <a:lnTo>
                    <a:pt x="324138" y="628591"/>
                  </a:lnTo>
                  <a:lnTo>
                    <a:pt x="364656" y="683684"/>
                  </a:lnTo>
                  <a:lnTo>
                    <a:pt x="405173" y="738778"/>
                  </a:lnTo>
                  <a:lnTo>
                    <a:pt x="445690" y="793871"/>
                  </a:lnTo>
                  <a:lnTo>
                    <a:pt x="486208" y="848965"/>
                  </a:lnTo>
                  <a:lnTo>
                    <a:pt x="526725" y="904059"/>
                  </a:lnTo>
                  <a:lnTo>
                    <a:pt x="567242" y="959152"/>
                  </a:lnTo>
                  <a:lnTo>
                    <a:pt x="607760" y="1014246"/>
                  </a:lnTo>
                  <a:lnTo>
                    <a:pt x="648277" y="1069339"/>
                  </a:lnTo>
                  <a:lnTo>
                    <a:pt x="688794" y="1124433"/>
                  </a:lnTo>
                  <a:lnTo>
                    <a:pt x="729312" y="1179527"/>
                  </a:lnTo>
                  <a:lnTo>
                    <a:pt x="769829" y="1234620"/>
                  </a:lnTo>
                  <a:lnTo>
                    <a:pt x="810346" y="1289714"/>
                  </a:lnTo>
                  <a:lnTo>
                    <a:pt x="850864" y="1344807"/>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405399" y="2109053"/>
              <a:ext cx="674937" cy="1384135"/>
            </a:xfrm>
            <a:custGeom>
              <a:avLst/>
              <a:gdLst/>
              <a:ahLst/>
              <a:cxnLst/>
              <a:rect l="0" t="0" r="0" b="0"/>
              <a:pathLst>
                <a:path w="674937" h="1384135">
                  <a:moveTo>
                    <a:pt x="674937" y="1361313"/>
                  </a:moveTo>
                  <a:lnTo>
                    <a:pt x="653148" y="1296489"/>
                  </a:lnTo>
                  <a:lnTo>
                    <a:pt x="631360" y="1231664"/>
                  </a:lnTo>
                  <a:lnTo>
                    <a:pt x="609571" y="1166840"/>
                  </a:lnTo>
                  <a:lnTo>
                    <a:pt x="587782" y="1102015"/>
                  </a:lnTo>
                  <a:lnTo>
                    <a:pt x="565993" y="1037191"/>
                  </a:lnTo>
                  <a:lnTo>
                    <a:pt x="544205" y="972366"/>
                  </a:lnTo>
                  <a:lnTo>
                    <a:pt x="522416" y="907542"/>
                  </a:lnTo>
                  <a:lnTo>
                    <a:pt x="500627" y="842717"/>
                  </a:lnTo>
                  <a:lnTo>
                    <a:pt x="478838" y="777893"/>
                  </a:lnTo>
                  <a:lnTo>
                    <a:pt x="457050" y="713069"/>
                  </a:lnTo>
                  <a:lnTo>
                    <a:pt x="435261" y="648244"/>
                  </a:lnTo>
                  <a:lnTo>
                    <a:pt x="413472" y="583420"/>
                  </a:lnTo>
                  <a:lnTo>
                    <a:pt x="391683" y="518595"/>
                  </a:lnTo>
                  <a:lnTo>
                    <a:pt x="369895" y="453771"/>
                  </a:lnTo>
                  <a:lnTo>
                    <a:pt x="348106" y="388946"/>
                  </a:lnTo>
                  <a:lnTo>
                    <a:pt x="326317" y="324122"/>
                  </a:lnTo>
                  <a:lnTo>
                    <a:pt x="304528" y="259297"/>
                  </a:lnTo>
                  <a:lnTo>
                    <a:pt x="282740" y="194473"/>
                  </a:lnTo>
                  <a:lnTo>
                    <a:pt x="260951" y="129648"/>
                  </a:lnTo>
                  <a:lnTo>
                    <a:pt x="239162" y="64824"/>
                  </a:lnTo>
                  <a:lnTo>
                    <a:pt x="217373" y="0"/>
                  </a:lnTo>
                  <a:lnTo>
                    <a:pt x="143751" y="26410"/>
                  </a:lnTo>
                  <a:lnTo>
                    <a:pt x="71254" y="55768"/>
                  </a:lnTo>
                  <a:lnTo>
                    <a:pt x="0" y="88027"/>
                  </a:lnTo>
                  <a:lnTo>
                    <a:pt x="29456" y="149746"/>
                  </a:lnTo>
                  <a:lnTo>
                    <a:pt x="58912" y="211466"/>
                  </a:lnTo>
                  <a:lnTo>
                    <a:pt x="88368" y="273185"/>
                  </a:lnTo>
                  <a:lnTo>
                    <a:pt x="117825" y="334905"/>
                  </a:lnTo>
                  <a:lnTo>
                    <a:pt x="147281" y="396624"/>
                  </a:lnTo>
                  <a:lnTo>
                    <a:pt x="176737" y="458343"/>
                  </a:lnTo>
                  <a:lnTo>
                    <a:pt x="206193" y="520063"/>
                  </a:lnTo>
                  <a:lnTo>
                    <a:pt x="235650" y="581782"/>
                  </a:lnTo>
                  <a:lnTo>
                    <a:pt x="265106" y="643502"/>
                  </a:lnTo>
                  <a:lnTo>
                    <a:pt x="294562" y="705221"/>
                  </a:lnTo>
                  <a:lnTo>
                    <a:pt x="324018" y="766941"/>
                  </a:lnTo>
                  <a:lnTo>
                    <a:pt x="353475" y="828660"/>
                  </a:lnTo>
                  <a:lnTo>
                    <a:pt x="382931" y="890380"/>
                  </a:lnTo>
                  <a:lnTo>
                    <a:pt x="412387" y="952099"/>
                  </a:lnTo>
                  <a:lnTo>
                    <a:pt x="441843" y="1013818"/>
                  </a:lnTo>
                  <a:lnTo>
                    <a:pt x="471300" y="1075538"/>
                  </a:lnTo>
                  <a:lnTo>
                    <a:pt x="500756" y="1137257"/>
                  </a:lnTo>
                  <a:lnTo>
                    <a:pt x="530212" y="1198977"/>
                  </a:lnTo>
                  <a:lnTo>
                    <a:pt x="559668" y="1260696"/>
                  </a:lnTo>
                  <a:lnTo>
                    <a:pt x="589125" y="1322416"/>
                  </a:lnTo>
                  <a:lnTo>
                    <a:pt x="618581" y="1384135"/>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622773" y="2065884"/>
              <a:ext cx="495822" cy="1404482"/>
            </a:xfrm>
            <a:custGeom>
              <a:avLst/>
              <a:gdLst/>
              <a:ahLst/>
              <a:cxnLst/>
              <a:rect l="0" t="0" r="0" b="0"/>
              <a:pathLst>
                <a:path w="495822" h="1404482">
                  <a:moveTo>
                    <a:pt x="495822" y="1393290"/>
                  </a:moveTo>
                  <a:lnTo>
                    <a:pt x="479238" y="1326943"/>
                  </a:lnTo>
                  <a:lnTo>
                    <a:pt x="462655" y="1260596"/>
                  </a:lnTo>
                  <a:lnTo>
                    <a:pt x="446071" y="1194249"/>
                  </a:lnTo>
                  <a:lnTo>
                    <a:pt x="429488" y="1127901"/>
                  </a:lnTo>
                  <a:lnTo>
                    <a:pt x="412904" y="1061554"/>
                  </a:lnTo>
                  <a:lnTo>
                    <a:pt x="396321" y="995207"/>
                  </a:lnTo>
                  <a:lnTo>
                    <a:pt x="379737" y="928860"/>
                  </a:lnTo>
                  <a:lnTo>
                    <a:pt x="363154" y="862513"/>
                  </a:lnTo>
                  <a:lnTo>
                    <a:pt x="346570" y="796166"/>
                  </a:lnTo>
                  <a:lnTo>
                    <a:pt x="329987" y="729818"/>
                  </a:lnTo>
                  <a:lnTo>
                    <a:pt x="313403" y="663471"/>
                  </a:lnTo>
                  <a:lnTo>
                    <a:pt x="296820" y="597124"/>
                  </a:lnTo>
                  <a:lnTo>
                    <a:pt x="280236" y="530777"/>
                  </a:lnTo>
                  <a:lnTo>
                    <a:pt x="263653" y="464430"/>
                  </a:lnTo>
                  <a:lnTo>
                    <a:pt x="247069" y="398083"/>
                  </a:lnTo>
                  <a:lnTo>
                    <a:pt x="230486" y="331735"/>
                  </a:lnTo>
                  <a:lnTo>
                    <a:pt x="213902" y="265388"/>
                  </a:lnTo>
                  <a:lnTo>
                    <a:pt x="197319" y="199041"/>
                  </a:lnTo>
                  <a:lnTo>
                    <a:pt x="180736" y="132694"/>
                  </a:lnTo>
                  <a:lnTo>
                    <a:pt x="164152" y="66347"/>
                  </a:lnTo>
                  <a:lnTo>
                    <a:pt x="147569" y="0"/>
                  </a:lnTo>
                  <a:lnTo>
                    <a:pt x="73356" y="20121"/>
                  </a:lnTo>
                  <a:lnTo>
                    <a:pt x="0" y="43169"/>
                  </a:lnTo>
                  <a:lnTo>
                    <a:pt x="21788" y="107993"/>
                  </a:lnTo>
                  <a:lnTo>
                    <a:pt x="43577" y="172817"/>
                  </a:lnTo>
                  <a:lnTo>
                    <a:pt x="65366" y="237642"/>
                  </a:lnTo>
                  <a:lnTo>
                    <a:pt x="87154" y="302466"/>
                  </a:lnTo>
                  <a:lnTo>
                    <a:pt x="108943" y="367291"/>
                  </a:lnTo>
                  <a:lnTo>
                    <a:pt x="130732" y="432115"/>
                  </a:lnTo>
                  <a:lnTo>
                    <a:pt x="152521" y="496940"/>
                  </a:lnTo>
                  <a:lnTo>
                    <a:pt x="174309" y="561764"/>
                  </a:lnTo>
                  <a:lnTo>
                    <a:pt x="196098" y="626589"/>
                  </a:lnTo>
                  <a:lnTo>
                    <a:pt x="217887" y="691413"/>
                  </a:lnTo>
                  <a:lnTo>
                    <a:pt x="239676" y="756238"/>
                  </a:lnTo>
                  <a:lnTo>
                    <a:pt x="261464" y="821062"/>
                  </a:lnTo>
                  <a:lnTo>
                    <a:pt x="283253" y="885886"/>
                  </a:lnTo>
                  <a:lnTo>
                    <a:pt x="305042" y="950711"/>
                  </a:lnTo>
                  <a:lnTo>
                    <a:pt x="326831" y="1015535"/>
                  </a:lnTo>
                  <a:lnTo>
                    <a:pt x="348619" y="1080360"/>
                  </a:lnTo>
                  <a:lnTo>
                    <a:pt x="370408" y="1145184"/>
                  </a:lnTo>
                  <a:lnTo>
                    <a:pt x="392197" y="1210009"/>
                  </a:lnTo>
                  <a:lnTo>
                    <a:pt x="413986" y="1274833"/>
                  </a:lnTo>
                  <a:lnTo>
                    <a:pt x="435774" y="1339658"/>
                  </a:lnTo>
                  <a:lnTo>
                    <a:pt x="457563" y="1404482"/>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770342" y="2036941"/>
              <a:ext cx="383642" cy="1422233"/>
            </a:xfrm>
            <a:custGeom>
              <a:avLst/>
              <a:gdLst/>
              <a:ahLst/>
              <a:cxnLst/>
              <a:rect l="0" t="0" r="0" b="0"/>
              <a:pathLst>
                <a:path w="383642" h="1422233">
                  <a:moveTo>
                    <a:pt x="383642" y="1414730"/>
                  </a:moveTo>
                  <a:lnTo>
                    <a:pt x="371874" y="1347361"/>
                  </a:lnTo>
                  <a:lnTo>
                    <a:pt x="360105" y="1279993"/>
                  </a:lnTo>
                  <a:lnTo>
                    <a:pt x="348337" y="1212625"/>
                  </a:lnTo>
                  <a:lnTo>
                    <a:pt x="336568" y="1145257"/>
                  </a:lnTo>
                  <a:lnTo>
                    <a:pt x="324800" y="1077889"/>
                  </a:lnTo>
                  <a:lnTo>
                    <a:pt x="313031" y="1010521"/>
                  </a:lnTo>
                  <a:lnTo>
                    <a:pt x="301262" y="943153"/>
                  </a:lnTo>
                  <a:lnTo>
                    <a:pt x="289494" y="875785"/>
                  </a:lnTo>
                  <a:lnTo>
                    <a:pt x="277725" y="808417"/>
                  </a:lnTo>
                  <a:lnTo>
                    <a:pt x="265957" y="741049"/>
                  </a:lnTo>
                  <a:lnTo>
                    <a:pt x="254188" y="673680"/>
                  </a:lnTo>
                  <a:lnTo>
                    <a:pt x="242420" y="606312"/>
                  </a:lnTo>
                  <a:lnTo>
                    <a:pt x="230651" y="538944"/>
                  </a:lnTo>
                  <a:lnTo>
                    <a:pt x="218883" y="471576"/>
                  </a:lnTo>
                  <a:lnTo>
                    <a:pt x="207114" y="404208"/>
                  </a:lnTo>
                  <a:lnTo>
                    <a:pt x="195346" y="336840"/>
                  </a:lnTo>
                  <a:lnTo>
                    <a:pt x="183577" y="269472"/>
                  </a:lnTo>
                  <a:lnTo>
                    <a:pt x="171808" y="202104"/>
                  </a:lnTo>
                  <a:lnTo>
                    <a:pt x="160040" y="134736"/>
                  </a:lnTo>
                  <a:lnTo>
                    <a:pt x="148271" y="67368"/>
                  </a:lnTo>
                  <a:lnTo>
                    <a:pt x="136503" y="0"/>
                  </a:lnTo>
                  <a:lnTo>
                    <a:pt x="67991" y="13243"/>
                  </a:lnTo>
                  <a:lnTo>
                    <a:pt x="0" y="28943"/>
                  </a:lnTo>
                  <a:lnTo>
                    <a:pt x="16583" y="95290"/>
                  </a:lnTo>
                  <a:lnTo>
                    <a:pt x="33166" y="161637"/>
                  </a:lnTo>
                  <a:lnTo>
                    <a:pt x="49750" y="227984"/>
                  </a:lnTo>
                  <a:lnTo>
                    <a:pt x="66333" y="294331"/>
                  </a:lnTo>
                  <a:lnTo>
                    <a:pt x="82917" y="360679"/>
                  </a:lnTo>
                  <a:lnTo>
                    <a:pt x="99500" y="427026"/>
                  </a:lnTo>
                  <a:lnTo>
                    <a:pt x="116084" y="493373"/>
                  </a:lnTo>
                  <a:lnTo>
                    <a:pt x="132667" y="559720"/>
                  </a:lnTo>
                  <a:lnTo>
                    <a:pt x="149251" y="626067"/>
                  </a:lnTo>
                  <a:lnTo>
                    <a:pt x="165834" y="692414"/>
                  </a:lnTo>
                  <a:lnTo>
                    <a:pt x="182418" y="758762"/>
                  </a:lnTo>
                  <a:lnTo>
                    <a:pt x="199001" y="825109"/>
                  </a:lnTo>
                  <a:lnTo>
                    <a:pt x="215585" y="891456"/>
                  </a:lnTo>
                  <a:lnTo>
                    <a:pt x="232168" y="957803"/>
                  </a:lnTo>
                  <a:lnTo>
                    <a:pt x="248752" y="1024150"/>
                  </a:lnTo>
                  <a:lnTo>
                    <a:pt x="265335" y="1090497"/>
                  </a:lnTo>
                  <a:lnTo>
                    <a:pt x="281919" y="1156845"/>
                  </a:lnTo>
                  <a:lnTo>
                    <a:pt x="298502" y="1223192"/>
                  </a:lnTo>
                  <a:lnTo>
                    <a:pt x="315086" y="1289539"/>
                  </a:lnTo>
                  <a:lnTo>
                    <a:pt x="331669" y="1355886"/>
                  </a:lnTo>
                  <a:lnTo>
                    <a:pt x="348253" y="142223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906846" y="2024071"/>
              <a:ext cx="269088" cy="1427599"/>
            </a:xfrm>
            <a:custGeom>
              <a:avLst/>
              <a:gdLst/>
              <a:ahLst/>
              <a:cxnLst/>
              <a:rect l="0" t="0" r="0" b="0"/>
              <a:pathLst>
                <a:path w="269088" h="1427599">
                  <a:moveTo>
                    <a:pt x="269088" y="1424263"/>
                  </a:moveTo>
                  <a:lnTo>
                    <a:pt x="260306" y="1356441"/>
                  </a:lnTo>
                  <a:lnTo>
                    <a:pt x="251524" y="1288619"/>
                  </a:lnTo>
                  <a:lnTo>
                    <a:pt x="242742" y="1220797"/>
                  </a:lnTo>
                  <a:lnTo>
                    <a:pt x="233960" y="1152974"/>
                  </a:lnTo>
                  <a:lnTo>
                    <a:pt x="225177" y="1085152"/>
                  </a:lnTo>
                  <a:lnTo>
                    <a:pt x="216395" y="1017330"/>
                  </a:lnTo>
                  <a:lnTo>
                    <a:pt x="207613" y="949508"/>
                  </a:lnTo>
                  <a:lnTo>
                    <a:pt x="198831" y="881686"/>
                  </a:lnTo>
                  <a:lnTo>
                    <a:pt x="190048" y="813864"/>
                  </a:lnTo>
                  <a:lnTo>
                    <a:pt x="181266" y="746042"/>
                  </a:lnTo>
                  <a:lnTo>
                    <a:pt x="172484" y="678220"/>
                  </a:lnTo>
                  <a:lnTo>
                    <a:pt x="163702" y="610398"/>
                  </a:lnTo>
                  <a:lnTo>
                    <a:pt x="154919" y="542576"/>
                  </a:lnTo>
                  <a:lnTo>
                    <a:pt x="146137" y="474754"/>
                  </a:lnTo>
                  <a:lnTo>
                    <a:pt x="137355" y="406932"/>
                  </a:lnTo>
                  <a:lnTo>
                    <a:pt x="128573" y="339110"/>
                  </a:lnTo>
                  <a:lnTo>
                    <a:pt x="119790" y="271288"/>
                  </a:lnTo>
                  <a:lnTo>
                    <a:pt x="111008" y="203466"/>
                  </a:lnTo>
                  <a:lnTo>
                    <a:pt x="102226" y="135644"/>
                  </a:lnTo>
                  <a:lnTo>
                    <a:pt x="93444" y="67822"/>
                  </a:lnTo>
                  <a:lnTo>
                    <a:pt x="84661" y="0"/>
                  </a:lnTo>
                  <a:lnTo>
                    <a:pt x="0" y="12869"/>
                  </a:lnTo>
                  <a:lnTo>
                    <a:pt x="11768" y="80237"/>
                  </a:lnTo>
                  <a:lnTo>
                    <a:pt x="23537" y="147605"/>
                  </a:lnTo>
                  <a:lnTo>
                    <a:pt x="35305" y="214974"/>
                  </a:lnTo>
                  <a:lnTo>
                    <a:pt x="47074" y="282342"/>
                  </a:lnTo>
                  <a:lnTo>
                    <a:pt x="58842" y="349710"/>
                  </a:lnTo>
                  <a:lnTo>
                    <a:pt x="70611" y="417078"/>
                  </a:lnTo>
                  <a:lnTo>
                    <a:pt x="82379" y="484446"/>
                  </a:lnTo>
                  <a:lnTo>
                    <a:pt x="94148" y="551814"/>
                  </a:lnTo>
                  <a:lnTo>
                    <a:pt x="105916" y="619182"/>
                  </a:lnTo>
                  <a:lnTo>
                    <a:pt x="117685" y="686550"/>
                  </a:lnTo>
                  <a:lnTo>
                    <a:pt x="129454" y="753918"/>
                  </a:lnTo>
                  <a:lnTo>
                    <a:pt x="141222" y="821286"/>
                  </a:lnTo>
                  <a:lnTo>
                    <a:pt x="152991" y="888655"/>
                  </a:lnTo>
                  <a:lnTo>
                    <a:pt x="164759" y="956023"/>
                  </a:lnTo>
                  <a:lnTo>
                    <a:pt x="176528" y="1023391"/>
                  </a:lnTo>
                  <a:lnTo>
                    <a:pt x="188296" y="1090759"/>
                  </a:lnTo>
                  <a:lnTo>
                    <a:pt x="200065" y="1158127"/>
                  </a:lnTo>
                  <a:lnTo>
                    <a:pt x="211833" y="1225495"/>
                  </a:lnTo>
                  <a:lnTo>
                    <a:pt x="223602" y="1292863"/>
                  </a:lnTo>
                  <a:lnTo>
                    <a:pt x="235371" y="1360231"/>
                  </a:lnTo>
                  <a:lnTo>
                    <a:pt x="247139" y="1427599"/>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2991508" y="2016829"/>
              <a:ext cx="201110" cy="1431505"/>
            </a:xfrm>
            <a:custGeom>
              <a:avLst/>
              <a:gdLst/>
              <a:ahLst/>
              <a:cxnLst/>
              <a:rect l="0" t="0" r="0" b="0"/>
              <a:pathLst>
                <a:path w="201110" h="1431505">
                  <a:moveTo>
                    <a:pt x="201110" y="1429627"/>
                  </a:moveTo>
                  <a:lnTo>
                    <a:pt x="194598" y="1361550"/>
                  </a:lnTo>
                  <a:lnTo>
                    <a:pt x="188085" y="1293472"/>
                  </a:lnTo>
                  <a:lnTo>
                    <a:pt x="181573" y="1225395"/>
                  </a:lnTo>
                  <a:lnTo>
                    <a:pt x="175061" y="1157317"/>
                  </a:lnTo>
                  <a:lnTo>
                    <a:pt x="168548" y="1089240"/>
                  </a:lnTo>
                  <a:lnTo>
                    <a:pt x="162036" y="1021162"/>
                  </a:lnTo>
                  <a:lnTo>
                    <a:pt x="155523" y="953085"/>
                  </a:lnTo>
                  <a:lnTo>
                    <a:pt x="149011" y="885007"/>
                  </a:lnTo>
                  <a:lnTo>
                    <a:pt x="142499" y="816930"/>
                  </a:lnTo>
                  <a:lnTo>
                    <a:pt x="135986" y="748852"/>
                  </a:lnTo>
                  <a:lnTo>
                    <a:pt x="129474" y="680775"/>
                  </a:lnTo>
                  <a:lnTo>
                    <a:pt x="122961" y="612697"/>
                  </a:lnTo>
                  <a:lnTo>
                    <a:pt x="116449" y="544620"/>
                  </a:lnTo>
                  <a:lnTo>
                    <a:pt x="109937" y="476542"/>
                  </a:lnTo>
                  <a:lnTo>
                    <a:pt x="103424" y="408465"/>
                  </a:lnTo>
                  <a:lnTo>
                    <a:pt x="96912" y="340387"/>
                  </a:lnTo>
                  <a:lnTo>
                    <a:pt x="90399" y="272310"/>
                  </a:lnTo>
                  <a:lnTo>
                    <a:pt x="83887" y="204232"/>
                  </a:lnTo>
                  <a:lnTo>
                    <a:pt x="77375" y="136155"/>
                  </a:lnTo>
                  <a:lnTo>
                    <a:pt x="70862" y="68077"/>
                  </a:lnTo>
                  <a:lnTo>
                    <a:pt x="64350" y="0"/>
                  </a:lnTo>
                  <a:lnTo>
                    <a:pt x="0" y="7242"/>
                  </a:lnTo>
                  <a:lnTo>
                    <a:pt x="8782" y="75064"/>
                  </a:lnTo>
                  <a:lnTo>
                    <a:pt x="17564" y="142886"/>
                  </a:lnTo>
                  <a:lnTo>
                    <a:pt x="26346" y="210708"/>
                  </a:lnTo>
                  <a:lnTo>
                    <a:pt x="35128" y="278530"/>
                  </a:lnTo>
                  <a:lnTo>
                    <a:pt x="43911" y="346352"/>
                  </a:lnTo>
                  <a:lnTo>
                    <a:pt x="52693" y="414174"/>
                  </a:lnTo>
                  <a:lnTo>
                    <a:pt x="61475" y="481996"/>
                  </a:lnTo>
                  <a:lnTo>
                    <a:pt x="70257" y="549818"/>
                  </a:lnTo>
                  <a:lnTo>
                    <a:pt x="79040" y="617640"/>
                  </a:lnTo>
                  <a:lnTo>
                    <a:pt x="87822" y="685462"/>
                  </a:lnTo>
                  <a:lnTo>
                    <a:pt x="96604" y="753284"/>
                  </a:lnTo>
                  <a:lnTo>
                    <a:pt x="105386" y="821106"/>
                  </a:lnTo>
                  <a:lnTo>
                    <a:pt x="114169" y="888928"/>
                  </a:lnTo>
                  <a:lnTo>
                    <a:pt x="122951" y="956751"/>
                  </a:lnTo>
                  <a:lnTo>
                    <a:pt x="131733" y="1024573"/>
                  </a:lnTo>
                  <a:lnTo>
                    <a:pt x="140515" y="1092395"/>
                  </a:lnTo>
                  <a:lnTo>
                    <a:pt x="149298" y="1160217"/>
                  </a:lnTo>
                  <a:lnTo>
                    <a:pt x="158080" y="1228039"/>
                  </a:lnTo>
                  <a:lnTo>
                    <a:pt x="166862" y="1295861"/>
                  </a:lnTo>
                  <a:lnTo>
                    <a:pt x="175644" y="1363683"/>
                  </a:lnTo>
                  <a:lnTo>
                    <a:pt x="184427" y="1431505"/>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3055858" y="2011913"/>
              <a:ext cx="152780" cy="1434543"/>
            </a:xfrm>
            <a:custGeom>
              <a:avLst/>
              <a:gdLst/>
              <a:ahLst/>
              <a:cxnLst/>
              <a:rect l="0" t="0" r="0" b="0"/>
              <a:pathLst>
                <a:path w="152780" h="1434543">
                  <a:moveTo>
                    <a:pt x="152780" y="1433269"/>
                  </a:moveTo>
                  <a:lnTo>
                    <a:pt x="148447" y="1365018"/>
                  </a:lnTo>
                  <a:lnTo>
                    <a:pt x="144115" y="1296767"/>
                  </a:lnTo>
                  <a:lnTo>
                    <a:pt x="139782" y="1228516"/>
                  </a:lnTo>
                  <a:lnTo>
                    <a:pt x="135449" y="1160265"/>
                  </a:lnTo>
                  <a:lnTo>
                    <a:pt x="131116" y="1092014"/>
                  </a:lnTo>
                  <a:lnTo>
                    <a:pt x="126784" y="1023763"/>
                  </a:lnTo>
                  <a:lnTo>
                    <a:pt x="122451" y="955512"/>
                  </a:lnTo>
                  <a:lnTo>
                    <a:pt x="118118" y="887261"/>
                  </a:lnTo>
                  <a:lnTo>
                    <a:pt x="113785" y="819010"/>
                  </a:lnTo>
                  <a:lnTo>
                    <a:pt x="109453" y="750760"/>
                  </a:lnTo>
                  <a:lnTo>
                    <a:pt x="105120" y="682509"/>
                  </a:lnTo>
                  <a:lnTo>
                    <a:pt x="100787" y="614258"/>
                  </a:lnTo>
                  <a:lnTo>
                    <a:pt x="96454" y="546007"/>
                  </a:lnTo>
                  <a:lnTo>
                    <a:pt x="92122" y="477756"/>
                  </a:lnTo>
                  <a:lnTo>
                    <a:pt x="87789" y="409505"/>
                  </a:lnTo>
                  <a:lnTo>
                    <a:pt x="83456" y="341254"/>
                  </a:lnTo>
                  <a:lnTo>
                    <a:pt x="79123" y="273003"/>
                  </a:lnTo>
                  <a:lnTo>
                    <a:pt x="74791" y="204752"/>
                  </a:lnTo>
                  <a:lnTo>
                    <a:pt x="70458" y="136501"/>
                  </a:lnTo>
                  <a:lnTo>
                    <a:pt x="66125" y="68250"/>
                  </a:lnTo>
                  <a:lnTo>
                    <a:pt x="61792" y="0"/>
                  </a:lnTo>
                  <a:lnTo>
                    <a:pt x="0" y="4915"/>
                  </a:lnTo>
                  <a:lnTo>
                    <a:pt x="6512" y="72993"/>
                  </a:lnTo>
                  <a:lnTo>
                    <a:pt x="13024" y="141070"/>
                  </a:lnTo>
                  <a:lnTo>
                    <a:pt x="19537" y="209148"/>
                  </a:lnTo>
                  <a:lnTo>
                    <a:pt x="26049" y="277225"/>
                  </a:lnTo>
                  <a:lnTo>
                    <a:pt x="32561" y="345303"/>
                  </a:lnTo>
                  <a:lnTo>
                    <a:pt x="39074" y="413380"/>
                  </a:lnTo>
                  <a:lnTo>
                    <a:pt x="45586" y="481458"/>
                  </a:lnTo>
                  <a:lnTo>
                    <a:pt x="52099" y="549535"/>
                  </a:lnTo>
                  <a:lnTo>
                    <a:pt x="58611" y="617613"/>
                  </a:lnTo>
                  <a:lnTo>
                    <a:pt x="65123" y="685690"/>
                  </a:lnTo>
                  <a:lnTo>
                    <a:pt x="71636" y="753768"/>
                  </a:lnTo>
                  <a:lnTo>
                    <a:pt x="78148" y="821845"/>
                  </a:lnTo>
                  <a:lnTo>
                    <a:pt x="84661" y="889923"/>
                  </a:lnTo>
                  <a:lnTo>
                    <a:pt x="91173" y="958000"/>
                  </a:lnTo>
                  <a:lnTo>
                    <a:pt x="97685" y="1026078"/>
                  </a:lnTo>
                  <a:lnTo>
                    <a:pt x="104198" y="1094155"/>
                  </a:lnTo>
                  <a:lnTo>
                    <a:pt x="110710" y="1162233"/>
                  </a:lnTo>
                  <a:lnTo>
                    <a:pt x="117222" y="1230310"/>
                  </a:lnTo>
                  <a:lnTo>
                    <a:pt x="123735" y="1298388"/>
                  </a:lnTo>
                  <a:lnTo>
                    <a:pt x="130247" y="1366466"/>
                  </a:lnTo>
                  <a:lnTo>
                    <a:pt x="136760" y="1434543"/>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3117651" y="2009179"/>
              <a:ext cx="105440" cy="1436003"/>
            </a:xfrm>
            <a:custGeom>
              <a:avLst/>
              <a:gdLst/>
              <a:ahLst/>
              <a:cxnLst/>
              <a:rect l="0" t="0" r="0" b="0"/>
              <a:pathLst>
                <a:path w="105440" h="1436003">
                  <a:moveTo>
                    <a:pt x="105440" y="1435294"/>
                  </a:moveTo>
                  <a:lnTo>
                    <a:pt x="103074" y="1366946"/>
                  </a:lnTo>
                  <a:lnTo>
                    <a:pt x="100707" y="1298599"/>
                  </a:lnTo>
                  <a:lnTo>
                    <a:pt x="98341" y="1230252"/>
                  </a:lnTo>
                  <a:lnTo>
                    <a:pt x="95975" y="1161904"/>
                  </a:lnTo>
                  <a:lnTo>
                    <a:pt x="93608" y="1093557"/>
                  </a:lnTo>
                  <a:lnTo>
                    <a:pt x="91242" y="1025210"/>
                  </a:lnTo>
                  <a:lnTo>
                    <a:pt x="88876" y="956862"/>
                  </a:lnTo>
                  <a:lnTo>
                    <a:pt x="86509" y="888515"/>
                  </a:lnTo>
                  <a:lnTo>
                    <a:pt x="84143" y="820168"/>
                  </a:lnTo>
                  <a:lnTo>
                    <a:pt x="81776" y="751820"/>
                  </a:lnTo>
                  <a:lnTo>
                    <a:pt x="79410" y="683473"/>
                  </a:lnTo>
                  <a:lnTo>
                    <a:pt x="77044" y="615126"/>
                  </a:lnTo>
                  <a:lnTo>
                    <a:pt x="74677" y="546778"/>
                  </a:lnTo>
                  <a:lnTo>
                    <a:pt x="72311" y="478431"/>
                  </a:lnTo>
                  <a:lnTo>
                    <a:pt x="69945" y="410084"/>
                  </a:lnTo>
                  <a:lnTo>
                    <a:pt x="67578" y="341736"/>
                  </a:lnTo>
                  <a:lnTo>
                    <a:pt x="65212" y="273389"/>
                  </a:lnTo>
                  <a:lnTo>
                    <a:pt x="62846" y="205042"/>
                  </a:lnTo>
                  <a:lnTo>
                    <a:pt x="60479" y="136694"/>
                  </a:lnTo>
                  <a:lnTo>
                    <a:pt x="58113" y="68347"/>
                  </a:lnTo>
                  <a:lnTo>
                    <a:pt x="55747" y="0"/>
                  </a:lnTo>
                  <a:lnTo>
                    <a:pt x="0" y="2733"/>
                  </a:lnTo>
                  <a:lnTo>
                    <a:pt x="4332" y="70984"/>
                  </a:lnTo>
                  <a:lnTo>
                    <a:pt x="8665" y="139235"/>
                  </a:lnTo>
                  <a:lnTo>
                    <a:pt x="12998" y="207486"/>
                  </a:lnTo>
                  <a:lnTo>
                    <a:pt x="17330" y="275737"/>
                  </a:lnTo>
                  <a:lnTo>
                    <a:pt x="21663" y="343988"/>
                  </a:lnTo>
                  <a:lnTo>
                    <a:pt x="25996" y="412239"/>
                  </a:lnTo>
                  <a:lnTo>
                    <a:pt x="30329" y="480490"/>
                  </a:lnTo>
                  <a:lnTo>
                    <a:pt x="34661" y="548741"/>
                  </a:lnTo>
                  <a:lnTo>
                    <a:pt x="38994" y="616992"/>
                  </a:lnTo>
                  <a:lnTo>
                    <a:pt x="43327" y="685243"/>
                  </a:lnTo>
                  <a:lnTo>
                    <a:pt x="47660" y="753493"/>
                  </a:lnTo>
                  <a:lnTo>
                    <a:pt x="51992" y="821744"/>
                  </a:lnTo>
                  <a:lnTo>
                    <a:pt x="56325" y="889995"/>
                  </a:lnTo>
                  <a:lnTo>
                    <a:pt x="60658" y="958246"/>
                  </a:lnTo>
                  <a:lnTo>
                    <a:pt x="64991" y="1026497"/>
                  </a:lnTo>
                  <a:lnTo>
                    <a:pt x="69323" y="1094748"/>
                  </a:lnTo>
                  <a:lnTo>
                    <a:pt x="73656" y="1162999"/>
                  </a:lnTo>
                  <a:lnTo>
                    <a:pt x="77989" y="1231250"/>
                  </a:lnTo>
                  <a:lnTo>
                    <a:pt x="82322" y="1299501"/>
                  </a:lnTo>
                  <a:lnTo>
                    <a:pt x="86654" y="1367752"/>
                  </a:lnTo>
                  <a:lnTo>
                    <a:pt x="90987" y="1436003"/>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3173398" y="2008238"/>
              <a:ext cx="59518" cy="1436235"/>
            </a:xfrm>
            <a:custGeom>
              <a:avLst/>
              <a:gdLst/>
              <a:ahLst/>
              <a:cxnLst/>
              <a:rect l="0" t="0" r="0" b="0"/>
              <a:pathLst>
                <a:path w="59518" h="1436235">
                  <a:moveTo>
                    <a:pt x="59518" y="1435991"/>
                  </a:moveTo>
                  <a:lnTo>
                    <a:pt x="58488" y="1367610"/>
                  </a:lnTo>
                  <a:lnTo>
                    <a:pt x="57458" y="1299230"/>
                  </a:lnTo>
                  <a:lnTo>
                    <a:pt x="56428" y="1230849"/>
                  </a:lnTo>
                  <a:lnTo>
                    <a:pt x="55399" y="1162469"/>
                  </a:lnTo>
                  <a:lnTo>
                    <a:pt x="54369" y="1094088"/>
                  </a:lnTo>
                  <a:lnTo>
                    <a:pt x="53339" y="1025708"/>
                  </a:lnTo>
                  <a:lnTo>
                    <a:pt x="52310" y="957327"/>
                  </a:lnTo>
                  <a:lnTo>
                    <a:pt x="51280" y="888947"/>
                  </a:lnTo>
                  <a:lnTo>
                    <a:pt x="50250" y="820566"/>
                  </a:lnTo>
                  <a:lnTo>
                    <a:pt x="49221" y="752186"/>
                  </a:lnTo>
                  <a:lnTo>
                    <a:pt x="48191" y="683805"/>
                  </a:lnTo>
                  <a:lnTo>
                    <a:pt x="47161" y="615424"/>
                  </a:lnTo>
                  <a:lnTo>
                    <a:pt x="46132" y="547044"/>
                  </a:lnTo>
                  <a:lnTo>
                    <a:pt x="45102" y="478663"/>
                  </a:lnTo>
                  <a:lnTo>
                    <a:pt x="44072" y="410283"/>
                  </a:lnTo>
                  <a:lnTo>
                    <a:pt x="43043" y="341902"/>
                  </a:lnTo>
                  <a:lnTo>
                    <a:pt x="42013" y="273522"/>
                  </a:lnTo>
                  <a:lnTo>
                    <a:pt x="40983" y="205141"/>
                  </a:lnTo>
                  <a:lnTo>
                    <a:pt x="39953" y="136761"/>
                  </a:lnTo>
                  <a:lnTo>
                    <a:pt x="38924" y="68380"/>
                  </a:lnTo>
                  <a:lnTo>
                    <a:pt x="37894" y="0"/>
                  </a:lnTo>
                  <a:lnTo>
                    <a:pt x="0" y="941"/>
                  </a:lnTo>
                  <a:lnTo>
                    <a:pt x="2366" y="69288"/>
                  </a:lnTo>
                  <a:lnTo>
                    <a:pt x="4732" y="137635"/>
                  </a:lnTo>
                  <a:lnTo>
                    <a:pt x="7099" y="205983"/>
                  </a:lnTo>
                  <a:lnTo>
                    <a:pt x="9465" y="274330"/>
                  </a:lnTo>
                  <a:lnTo>
                    <a:pt x="11831" y="342677"/>
                  </a:lnTo>
                  <a:lnTo>
                    <a:pt x="14198" y="411025"/>
                  </a:lnTo>
                  <a:lnTo>
                    <a:pt x="16564" y="479372"/>
                  </a:lnTo>
                  <a:lnTo>
                    <a:pt x="18930" y="547719"/>
                  </a:lnTo>
                  <a:lnTo>
                    <a:pt x="21297" y="616067"/>
                  </a:lnTo>
                  <a:lnTo>
                    <a:pt x="23663" y="684414"/>
                  </a:lnTo>
                  <a:lnTo>
                    <a:pt x="26029" y="752762"/>
                  </a:lnTo>
                  <a:lnTo>
                    <a:pt x="28396" y="821109"/>
                  </a:lnTo>
                  <a:lnTo>
                    <a:pt x="30762" y="889456"/>
                  </a:lnTo>
                  <a:lnTo>
                    <a:pt x="33129" y="957804"/>
                  </a:lnTo>
                  <a:lnTo>
                    <a:pt x="35495" y="1026151"/>
                  </a:lnTo>
                  <a:lnTo>
                    <a:pt x="37861" y="1094498"/>
                  </a:lnTo>
                  <a:lnTo>
                    <a:pt x="40228" y="1162846"/>
                  </a:lnTo>
                  <a:lnTo>
                    <a:pt x="42594" y="1231193"/>
                  </a:lnTo>
                  <a:lnTo>
                    <a:pt x="44960" y="1299540"/>
                  </a:lnTo>
                  <a:lnTo>
                    <a:pt x="47327" y="1367888"/>
                  </a:lnTo>
                  <a:lnTo>
                    <a:pt x="49693" y="1436235"/>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3211292" y="2008019"/>
              <a:ext cx="28695" cy="1436210"/>
            </a:xfrm>
            <a:custGeom>
              <a:avLst/>
              <a:gdLst/>
              <a:ahLst/>
              <a:cxnLst/>
              <a:rect l="0" t="0" r="0" b="0"/>
              <a:pathLst>
                <a:path w="28695" h="1436210">
                  <a:moveTo>
                    <a:pt x="28695" y="1436153"/>
                  </a:moveTo>
                  <a:lnTo>
                    <a:pt x="28627" y="1367765"/>
                  </a:lnTo>
                  <a:lnTo>
                    <a:pt x="28560" y="1299377"/>
                  </a:lnTo>
                  <a:lnTo>
                    <a:pt x="28492" y="1230988"/>
                  </a:lnTo>
                  <a:lnTo>
                    <a:pt x="28424" y="1162600"/>
                  </a:lnTo>
                  <a:lnTo>
                    <a:pt x="28357" y="1094212"/>
                  </a:lnTo>
                  <a:lnTo>
                    <a:pt x="28289" y="1025823"/>
                  </a:lnTo>
                  <a:lnTo>
                    <a:pt x="28222" y="957435"/>
                  </a:lnTo>
                  <a:lnTo>
                    <a:pt x="28154" y="889047"/>
                  </a:lnTo>
                  <a:lnTo>
                    <a:pt x="28087" y="820659"/>
                  </a:lnTo>
                  <a:lnTo>
                    <a:pt x="28019" y="752270"/>
                  </a:lnTo>
                  <a:lnTo>
                    <a:pt x="27951" y="683882"/>
                  </a:lnTo>
                  <a:lnTo>
                    <a:pt x="27884" y="615494"/>
                  </a:lnTo>
                  <a:lnTo>
                    <a:pt x="27816" y="547106"/>
                  </a:lnTo>
                  <a:lnTo>
                    <a:pt x="27749" y="478717"/>
                  </a:lnTo>
                  <a:lnTo>
                    <a:pt x="27681" y="410329"/>
                  </a:lnTo>
                  <a:lnTo>
                    <a:pt x="27614" y="341941"/>
                  </a:lnTo>
                  <a:lnTo>
                    <a:pt x="27546" y="273553"/>
                  </a:lnTo>
                  <a:lnTo>
                    <a:pt x="27479" y="205164"/>
                  </a:lnTo>
                  <a:lnTo>
                    <a:pt x="27411" y="136776"/>
                  </a:lnTo>
                  <a:lnTo>
                    <a:pt x="27343" y="68388"/>
                  </a:lnTo>
                  <a:lnTo>
                    <a:pt x="27276" y="0"/>
                  </a:lnTo>
                  <a:lnTo>
                    <a:pt x="0" y="218"/>
                  </a:lnTo>
                  <a:lnTo>
                    <a:pt x="1029" y="68599"/>
                  </a:lnTo>
                  <a:lnTo>
                    <a:pt x="2059" y="136979"/>
                  </a:lnTo>
                  <a:lnTo>
                    <a:pt x="3089" y="205360"/>
                  </a:lnTo>
                  <a:lnTo>
                    <a:pt x="4118" y="273741"/>
                  </a:lnTo>
                  <a:lnTo>
                    <a:pt x="5148" y="342121"/>
                  </a:lnTo>
                  <a:lnTo>
                    <a:pt x="6178" y="410502"/>
                  </a:lnTo>
                  <a:lnTo>
                    <a:pt x="7207" y="478882"/>
                  </a:lnTo>
                  <a:lnTo>
                    <a:pt x="8237" y="547263"/>
                  </a:lnTo>
                  <a:lnTo>
                    <a:pt x="9267" y="615643"/>
                  </a:lnTo>
                  <a:lnTo>
                    <a:pt x="10296" y="684024"/>
                  </a:lnTo>
                  <a:lnTo>
                    <a:pt x="11326" y="752404"/>
                  </a:lnTo>
                  <a:lnTo>
                    <a:pt x="12356" y="820785"/>
                  </a:lnTo>
                  <a:lnTo>
                    <a:pt x="13385" y="889165"/>
                  </a:lnTo>
                  <a:lnTo>
                    <a:pt x="14415" y="957546"/>
                  </a:lnTo>
                  <a:lnTo>
                    <a:pt x="15445" y="1025927"/>
                  </a:lnTo>
                  <a:lnTo>
                    <a:pt x="16475" y="1094307"/>
                  </a:lnTo>
                  <a:lnTo>
                    <a:pt x="17504" y="1162688"/>
                  </a:lnTo>
                  <a:lnTo>
                    <a:pt x="18534" y="1231068"/>
                  </a:lnTo>
                  <a:lnTo>
                    <a:pt x="19564" y="1299449"/>
                  </a:lnTo>
                  <a:lnTo>
                    <a:pt x="20593" y="1367829"/>
                  </a:lnTo>
                  <a:lnTo>
                    <a:pt x="21623" y="1436210"/>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3238569" y="2008018"/>
              <a:ext cx="1915" cy="1436154"/>
            </a:xfrm>
            <a:custGeom>
              <a:avLst/>
              <a:gdLst/>
              <a:ahLst/>
              <a:cxnLst/>
              <a:rect l="0" t="0" r="0" b="0"/>
              <a:pathLst>
                <a:path w="1915" h="1436154">
                  <a:moveTo>
                    <a:pt x="1915" y="1436154"/>
                  </a:moveTo>
                  <a:lnTo>
                    <a:pt x="1915" y="1367765"/>
                  </a:lnTo>
                  <a:lnTo>
                    <a:pt x="1915" y="1299377"/>
                  </a:lnTo>
                  <a:lnTo>
                    <a:pt x="1915" y="1230989"/>
                  </a:lnTo>
                  <a:lnTo>
                    <a:pt x="1915" y="1162601"/>
                  </a:lnTo>
                  <a:lnTo>
                    <a:pt x="1915" y="1094212"/>
                  </a:lnTo>
                  <a:lnTo>
                    <a:pt x="1915" y="1025824"/>
                  </a:lnTo>
                  <a:lnTo>
                    <a:pt x="1915" y="957436"/>
                  </a:lnTo>
                  <a:lnTo>
                    <a:pt x="1915" y="889047"/>
                  </a:lnTo>
                  <a:lnTo>
                    <a:pt x="1915" y="820659"/>
                  </a:lnTo>
                  <a:lnTo>
                    <a:pt x="1915" y="752271"/>
                  </a:lnTo>
                  <a:lnTo>
                    <a:pt x="1915" y="683882"/>
                  </a:lnTo>
                  <a:lnTo>
                    <a:pt x="1915" y="615494"/>
                  </a:lnTo>
                  <a:lnTo>
                    <a:pt x="1915" y="547106"/>
                  </a:lnTo>
                  <a:lnTo>
                    <a:pt x="1915" y="478718"/>
                  </a:lnTo>
                  <a:lnTo>
                    <a:pt x="1915" y="410329"/>
                  </a:lnTo>
                  <a:lnTo>
                    <a:pt x="1915" y="341941"/>
                  </a:lnTo>
                  <a:lnTo>
                    <a:pt x="1915" y="273553"/>
                  </a:lnTo>
                  <a:lnTo>
                    <a:pt x="1915" y="205164"/>
                  </a:lnTo>
                  <a:lnTo>
                    <a:pt x="1915" y="136776"/>
                  </a:lnTo>
                  <a:lnTo>
                    <a:pt x="1915" y="68388"/>
                  </a:lnTo>
                  <a:lnTo>
                    <a:pt x="1915" y="0"/>
                  </a:lnTo>
                  <a:lnTo>
                    <a:pt x="0" y="0"/>
                  </a:lnTo>
                  <a:lnTo>
                    <a:pt x="67" y="68389"/>
                  </a:lnTo>
                  <a:lnTo>
                    <a:pt x="135" y="136777"/>
                  </a:lnTo>
                  <a:lnTo>
                    <a:pt x="202" y="205165"/>
                  </a:lnTo>
                  <a:lnTo>
                    <a:pt x="270" y="273554"/>
                  </a:lnTo>
                  <a:lnTo>
                    <a:pt x="337" y="341942"/>
                  </a:lnTo>
                  <a:lnTo>
                    <a:pt x="405" y="410330"/>
                  </a:lnTo>
                  <a:lnTo>
                    <a:pt x="472" y="478718"/>
                  </a:lnTo>
                  <a:lnTo>
                    <a:pt x="540" y="547107"/>
                  </a:lnTo>
                  <a:lnTo>
                    <a:pt x="608" y="615495"/>
                  </a:lnTo>
                  <a:lnTo>
                    <a:pt x="675" y="683883"/>
                  </a:lnTo>
                  <a:lnTo>
                    <a:pt x="743" y="752271"/>
                  </a:lnTo>
                  <a:lnTo>
                    <a:pt x="810" y="820660"/>
                  </a:lnTo>
                  <a:lnTo>
                    <a:pt x="878" y="889048"/>
                  </a:lnTo>
                  <a:lnTo>
                    <a:pt x="945" y="957436"/>
                  </a:lnTo>
                  <a:lnTo>
                    <a:pt x="1013" y="1025824"/>
                  </a:lnTo>
                  <a:lnTo>
                    <a:pt x="1080" y="1094213"/>
                  </a:lnTo>
                  <a:lnTo>
                    <a:pt x="1148" y="1162601"/>
                  </a:lnTo>
                  <a:lnTo>
                    <a:pt x="1216" y="1230989"/>
                  </a:lnTo>
                  <a:lnTo>
                    <a:pt x="1283" y="1299377"/>
                  </a:lnTo>
                  <a:lnTo>
                    <a:pt x="1351" y="1367766"/>
                  </a:lnTo>
                  <a:lnTo>
                    <a:pt x="1418" y="1436154"/>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19" name="tx19"/>
            <p:cNvSpPr/>
            <p:nvPr/>
          </p:nvSpPr>
          <p:spPr>
            <a:xfrm>
              <a:off x="2993397" y="3865841"/>
              <a:ext cx="494174"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2.8m</a:t>
              </a:r>
            </a:p>
          </p:txBody>
        </p:sp>
        <p:sp>
          <p:nvSpPr>
            <p:cNvPr id="20" name="tx20"/>
            <p:cNvSpPr/>
            <p:nvPr/>
          </p:nvSpPr>
          <p:spPr>
            <a:xfrm>
              <a:off x="5735994" y="2185007"/>
              <a:ext cx="2865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non vaccinés (% du total non vacciné)</a:t>
              </a:r>
            </a:p>
          </p:txBody>
        </p:sp>
        <p:sp>
          <p:nvSpPr>
            <p:cNvPr id="21" name="rc21"/>
            <p:cNvSpPr/>
            <p:nvPr/>
          </p:nvSpPr>
          <p:spPr>
            <a:xfrm>
              <a:off x="5744994" y="240940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5744994" y="262885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5744994" y="284831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5744994" y="306776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5744994" y="328722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744994" y="3506681"/>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744994" y="3726137"/>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744994" y="3945593"/>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744994" y="4165049"/>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744994" y="438450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744994" y="460396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744994" y="482341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5744994" y="504287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744994" y="526232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5744994" y="5481785"/>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36" name="tx36"/>
            <p:cNvSpPr/>
            <p:nvPr/>
          </p:nvSpPr>
          <p:spPr>
            <a:xfrm>
              <a:off x="6025040" y="2445245"/>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Nigéria: 2.2 million (77.3%) </a:t>
              </a:r>
            </a:p>
          </p:txBody>
        </p:sp>
        <p:sp>
          <p:nvSpPr>
            <p:cNvPr id="37" name="tx37"/>
            <p:cNvSpPr/>
            <p:nvPr/>
          </p:nvSpPr>
          <p:spPr>
            <a:xfrm>
              <a:off x="6025040" y="266470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Cote d'Ivoire: 156,000 (5.6%) </a:t>
              </a:r>
            </a:p>
          </p:txBody>
        </p:sp>
        <p:sp>
          <p:nvSpPr>
            <p:cNvPr id="38" name="tx38"/>
            <p:cNvSpPr/>
            <p:nvPr/>
          </p:nvSpPr>
          <p:spPr>
            <a:xfrm>
              <a:off x="6025040" y="2884157"/>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Guinée: 103,000 (3.7%) </a:t>
              </a:r>
            </a:p>
          </p:txBody>
        </p:sp>
        <p:sp>
          <p:nvSpPr>
            <p:cNvPr id="39" name="tx39"/>
            <p:cNvSpPr/>
            <p:nvPr/>
          </p:nvSpPr>
          <p:spPr>
            <a:xfrm>
              <a:off x="6025040" y="3103613"/>
              <a:ext cx="11305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Mali: 94,000 (3.3%) </a:t>
              </a:r>
            </a:p>
          </p:txBody>
        </p:sp>
        <p:sp>
          <p:nvSpPr>
            <p:cNvPr id="40" name="tx40"/>
            <p:cNvSpPr/>
            <p:nvPr/>
          </p:nvSpPr>
          <p:spPr>
            <a:xfrm>
              <a:off x="6025040" y="3323069"/>
              <a:ext cx="11182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Bénin: 84,000 (3%) </a:t>
              </a:r>
            </a:p>
          </p:txBody>
        </p:sp>
        <p:sp>
          <p:nvSpPr>
            <p:cNvPr id="41" name="tx41"/>
            <p:cNvSpPr/>
            <p:nvPr/>
          </p:nvSpPr>
          <p:spPr>
            <a:xfrm>
              <a:off x="6025040" y="3542525"/>
              <a:ext cx="119268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Niger: 54,000 (1.9%) </a:t>
              </a:r>
            </a:p>
          </p:txBody>
        </p:sp>
        <p:sp>
          <p:nvSpPr>
            <p:cNvPr id="42" name="tx42"/>
            <p:cNvSpPr/>
            <p:nvPr/>
          </p:nvSpPr>
          <p:spPr>
            <a:xfrm>
              <a:off x="6025040" y="3761981"/>
              <a:ext cx="158406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Burkina Faso: 35,000 (1.3%) </a:t>
              </a:r>
            </a:p>
          </p:txBody>
        </p:sp>
        <p:sp>
          <p:nvSpPr>
            <p:cNvPr id="43" name="tx43"/>
            <p:cNvSpPr/>
            <p:nvPr/>
          </p:nvSpPr>
          <p:spPr>
            <a:xfrm>
              <a:off x="6025040" y="3981437"/>
              <a:ext cx="133577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Sénégal: 32,000 (1.1%) </a:t>
              </a:r>
            </a:p>
          </p:txBody>
        </p:sp>
        <p:sp>
          <p:nvSpPr>
            <p:cNvPr id="44" name="tx44"/>
            <p:cNvSpPr/>
            <p:nvPr/>
          </p:nvSpPr>
          <p:spPr>
            <a:xfrm>
              <a:off x="6025040" y="4200893"/>
              <a:ext cx="15376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Sierra Leone: 20,000 (&lt;1%) </a:t>
              </a:r>
            </a:p>
          </p:txBody>
        </p:sp>
        <p:sp>
          <p:nvSpPr>
            <p:cNvPr id="45" name="tx45"/>
            <p:cNvSpPr/>
            <p:nvPr/>
          </p:nvSpPr>
          <p:spPr>
            <a:xfrm>
              <a:off x="6025040" y="4420349"/>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Libéria: 15,000 (&lt;1%) </a:t>
              </a:r>
            </a:p>
          </p:txBody>
        </p:sp>
        <p:sp>
          <p:nvSpPr>
            <p:cNvPr id="46" name="tx46"/>
            <p:cNvSpPr/>
            <p:nvPr/>
          </p:nvSpPr>
          <p:spPr>
            <a:xfrm>
              <a:off x="6025040" y="4639805"/>
              <a:ext cx="12145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Togo: 14,000 (&lt;1%) </a:t>
              </a:r>
            </a:p>
          </p:txBody>
        </p:sp>
        <p:sp>
          <p:nvSpPr>
            <p:cNvPr id="47" name="tx47"/>
            <p:cNvSpPr/>
            <p:nvPr/>
          </p:nvSpPr>
          <p:spPr>
            <a:xfrm>
              <a:off x="6025040" y="4859261"/>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Gambie: 13,000 (&lt;1%) </a:t>
              </a:r>
            </a:p>
          </p:txBody>
        </p:sp>
        <p:sp>
          <p:nvSpPr>
            <p:cNvPr id="48" name="tx48"/>
            <p:cNvSpPr/>
            <p:nvPr/>
          </p:nvSpPr>
          <p:spPr>
            <a:xfrm>
              <a:off x="6025040" y="5078717"/>
              <a:ext cx="12332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Ghana: 9,000 (&lt;1%) </a:t>
              </a:r>
            </a:p>
          </p:txBody>
        </p:sp>
        <p:sp>
          <p:nvSpPr>
            <p:cNvPr id="49" name="tx49"/>
            <p:cNvSpPr/>
            <p:nvPr/>
          </p:nvSpPr>
          <p:spPr>
            <a:xfrm>
              <a:off x="6025040" y="5298173"/>
              <a:ext cx="163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Guinée-Bissau: 6,000 (&lt;1%) </a:t>
              </a:r>
            </a:p>
          </p:txBody>
        </p:sp>
        <p:sp>
          <p:nvSpPr>
            <p:cNvPr id="50" name="tx50"/>
            <p:cNvSpPr/>
            <p:nvPr/>
          </p:nvSpPr>
          <p:spPr>
            <a:xfrm>
              <a:off x="6025040" y="5517629"/>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Cabo Verde: &lt;500 (&lt;1%) </a:t>
              </a:r>
            </a:p>
          </p:txBody>
        </p:sp>
        <p:sp>
          <p:nvSpPr>
            <p:cNvPr id="51" name="tx51"/>
            <p:cNvSpPr/>
            <p:nvPr/>
          </p:nvSpPr>
          <p:spPr>
            <a:xfrm>
              <a:off x="816974" y="1330710"/>
              <a:ext cx="34384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DTP1 non vaccinés (% du total non vacciné)</a:t>
              </a:r>
            </a:p>
          </p:txBody>
        </p:sp>
        <p:sp>
          <p:nvSpPr>
            <p:cNvPr id="52" name="tx52"/>
            <p:cNvSpPr/>
            <p:nvPr/>
          </p:nvSpPr>
          <p:spPr>
            <a:xfrm>
              <a:off x="1365436" y="6422682"/>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3" name="tx53"/>
            <p:cNvSpPr/>
            <p:nvPr/>
          </p:nvSpPr>
          <p:spPr>
            <a:xfrm>
              <a:off x="606691" y="6535743"/>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54" name="tx54"/>
            <p:cNvSpPr/>
            <p:nvPr/>
          </p:nvSpPr>
          <p:spPr>
            <a:xfrm>
              <a:off x="1440198" y="6657753"/>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5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Western Africa En 2025, 1 pays représentait plus de la moitié (77,3 %) de l'ensemble des enfants n'ayant reçu aucune dose, selon Western Africa.
Le Nigeria comptait le plus grand nombre d’enfants n’ayant pas reçu le DTC1 (n = 2,2 millions), soit environ 77,3 % de l’ensemble des enfants n’ayant reçu aucune dose dans l’étude « » (n = 2,8 millions).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5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un pays représentait plus de la moitié de l'ensemble des enfants n'ayant reçu aucune dose, selon Western Africa, le Nigeria en constituant la part la plus importante.</a:t>
            </a:r>
          </a:p>
        </p:txBody>
      </p:sp>
      <p:grpSp>
        <p:nvGrpSpPr>
          <p:cNvPr id="57" name="Group 56"/>
          <p:cNvGrpSpPr/>
          <p:nvPr/>
        </p:nvGrpSpPr>
        <p:grpSpPr>
          <a:xfrm>
            <a:off x="292608" y="914400"/>
            <a:ext cx="8595360" cy="28575"/>
            <a:chOff x="292608" y="914400"/>
            <a:chExt cx="8595360" cy="28575"/>
          </a:xfrm>
        </p:grpSpPr>
        <p:sp>
          <p:nvSpPr>
            <p:cNvPr id="5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9"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24949" y="4852908"/>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24949" y="4106776"/>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24949" y="3360645"/>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24949" y="2614514"/>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24949" y="1868382"/>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24949" y="5225974"/>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24949" y="4479842"/>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24949" y="3733711"/>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24949" y="2987579"/>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24949" y="2241448"/>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46638"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782787"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318936"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55085"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391233"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927382"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463531"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999680"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535828"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071977"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608126"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144275"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680424"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216572"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752721" y="1592905"/>
              <a:ext cx="0" cy="3633068"/>
            </a:xfrm>
            <a:custGeom>
              <a:avLst/>
              <a:gdLst/>
              <a:ahLst/>
              <a:cxnLst/>
              <a:rect l="0" t="0" r="0" b="0"/>
              <a:pathLst>
                <a:path h="3633068">
                  <a:moveTo>
                    <a:pt x="0" y="36330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3149966" y="5099903"/>
              <a:ext cx="482533" cy="126070"/>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4222264" y="5173010"/>
              <a:ext cx="482533" cy="52963"/>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8511454" y="5225314"/>
              <a:ext cx="482533" cy="659"/>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1541520" y="4992775"/>
              <a:ext cx="482533" cy="233198"/>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6903008" y="5206752"/>
              <a:ext cx="482533" cy="19221"/>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7439157" y="5212919"/>
              <a:ext cx="482533" cy="13054"/>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2077669" y="5071638"/>
              <a:ext cx="482533" cy="154335"/>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7975305" y="5216580"/>
              <a:ext cx="482533" cy="9393"/>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5830710" y="5203672"/>
              <a:ext cx="482533" cy="22301"/>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2613818" y="5085519"/>
              <a:ext cx="482533" cy="140454"/>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3686115" y="5145160"/>
              <a:ext cx="482533" cy="80813"/>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1005371" y="1982163"/>
              <a:ext cx="482533" cy="3243810"/>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758413" y="5177909"/>
              <a:ext cx="482533" cy="48064"/>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5294562" y="5196480"/>
              <a:ext cx="482533" cy="29493"/>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6366859" y="5204625"/>
              <a:ext cx="482533" cy="21348"/>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4" name="tx44"/>
            <p:cNvSpPr/>
            <p:nvPr/>
          </p:nvSpPr>
          <p:spPr>
            <a:xfrm rot="-5400000">
              <a:off x="1125979" y="2111905"/>
              <a:ext cx="24099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2.2m</a:t>
              </a:r>
            </a:p>
          </p:txBody>
        </p:sp>
        <p:sp>
          <p:nvSpPr>
            <p:cNvPr id="45" name="tx45"/>
            <p:cNvSpPr/>
            <p:nvPr/>
          </p:nvSpPr>
          <p:spPr>
            <a:xfrm rot="-5400000">
              <a:off x="3217616" y="4821173"/>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84,000</a:t>
              </a:r>
            </a:p>
          </p:txBody>
        </p:sp>
        <p:sp>
          <p:nvSpPr>
            <p:cNvPr id="46" name="tx46"/>
            <p:cNvSpPr/>
            <p:nvPr/>
          </p:nvSpPr>
          <p:spPr>
            <a:xfrm rot="-5400000">
              <a:off x="4289914" y="4894280"/>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35,000</a:t>
              </a:r>
            </a:p>
          </p:txBody>
        </p:sp>
        <p:sp>
          <p:nvSpPr>
            <p:cNvPr id="47" name="tx47"/>
            <p:cNvSpPr/>
            <p:nvPr/>
          </p:nvSpPr>
          <p:spPr>
            <a:xfrm rot="-5400000">
              <a:off x="8629813" y="5014771"/>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&lt;500</a:t>
              </a:r>
            </a:p>
          </p:txBody>
        </p:sp>
        <p:sp>
          <p:nvSpPr>
            <p:cNvPr id="48" name="tx48"/>
            <p:cNvSpPr/>
            <p:nvPr/>
          </p:nvSpPr>
          <p:spPr>
            <a:xfrm rot="-5400000">
              <a:off x="1579025" y="4671842"/>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156,000</a:t>
              </a:r>
            </a:p>
          </p:txBody>
        </p:sp>
        <p:sp>
          <p:nvSpPr>
            <p:cNvPr id="49" name="tx49"/>
            <p:cNvSpPr/>
            <p:nvPr/>
          </p:nvSpPr>
          <p:spPr>
            <a:xfrm rot="-5400000">
              <a:off x="6970657" y="492802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13,000</a:t>
              </a:r>
            </a:p>
          </p:txBody>
        </p:sp>
        <p:sp>
          <p:nvSpPr>
            <p:cNvPr id="50" name="tx50"/>
            <p:cNvSpPr/>
            <p:nvPr/>
          </p:nvSpPr>
          <p:spPr>
            <a:xfrm rot="-5400000">
              <a:off x="7536951" y="4976392"/>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9,000</a:t>
              </a:r>
            </a:p>
          </p:txBody>
        </p:sp>
        <p:sp>
          <p:nvSpPr>
            <p:cNvPr id="51" name="tx51"/>
            <p:cNvSpPr/>
            <p:nvPr/>
          </p:nvSpPr>
          <p:spPr>
            <a:xfrm rot="-5400000">
              <a:off x="2115174" y="4750705"/>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103,000</a:t>
              </a:r>
            </a:p>
          </p:txBody>
        </p:sp>
        <p:sp>
          <p:nvSpPr>
            <p:cNvPr id="52" name="tx52"/>
            <p:cNvSpPr/>
            <p:nvPr/>
          </p:nvSpPr>
          <p:spPr>
            <a:xfrm rot="-5400000">
              <a:off x="8073100" y="4980053"/>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6,000</a:t>
              </a:r>
            </a:p>
          </p:txBody>
        </p:sp>
        <p:sp>
          <p:nvSpPr>
            <p:cNvPr id="53" name="tx53"/>
            <p:cNvSpPr/>
            <p:nvPr/>
          </p:nvSpPr>
          <p:spPr>
            <a:xfrm rot="-5400000">
              <a:off x="5898360" y="492494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15,000</a:t>
              </a:r>
            </a:p>
          </p:txBody>
        </p:sp>
        <p:sp>
          <p:nvSpPr>
            <p:cNvPr id="54" name="tx54"/>
            <p:cNvSpPr/>
            <p:nvPr/>
          </p:nvSpPr>
          <p:spPr>
            <a:xfrm rot="-5400000">
              <a:off x="2681467" y="480678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94,000</a:t>
              </a:r>
            </a:p>
          </p:txBody>
        </p:sp>
        <p:sp>
          <p:nvSpPr>
            <p:cNvPr id="55" name="tx55"/>
            <p:cNvSpPr/>
            <p:nvPr/>
          </p:nvSpPr>
          <p:spPr>
            <a:xfrm rot="-5400000">
              <a:off x="3753765" y="4866430"/>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54,000</a:t>
              </a:r>
            </a:p>
          </p:txBody>
        </p:sp>
        <p:sp>
          <p:nvSpPr>
            <p:cNvPr id="56" name="tx56"/>
            <p:cNvSpPr/>
            <p:nvPr/>
          </p:nvSpPr>
          <p:spPr>
            <a:xfrm rot="-5400000">
              <a:off x="4826062" y="489917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32,000</a:t>
              </a:r>
            </a:p>
          </p:txBody>
        </p:sp>
        <p:sp>
          <p:nvSpPr>
            <p:cNvPr id="57" name="tx57"/>
            <p:cNvSpPr/>
            <p:nvPr/>
          </p:nvSpPr>
          <p:spPr>
            <a:xfrm rot="-5400000">
              <a:off x="5362211" y="4917750"/>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20,000</a:t>
              </a:r>
            </a:p>
          </p:txBody>
        </p:sp>
        <p:sp>
          <p:nvSpPr>
            <p:cNvPr id="58" name="tx58"/>
            <p:cNvSpPr/>
            <p:nvPr/>
          </p:nvSpPr>
          <p:spPr>
            <a:xfrm rot="-5400000">
              <a:off x="6434509" y="4925895"/>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14,000</a:t>
              </a:r>
            </a:p>
          </p:txBody>
        </p:sp>
        <p:sp>
          <p:nvSpPr>
            <p:cNvPr id="59" name="tx59"/>
            <p:cNvSpPr/>
            <p:nvPr/>
          </p:nvSpPr>
          <p:spPr>
            <a:xfrm>
              <a:off x="725620" y="5184282"/>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60" name="tx60"/>
            <p:cNvSpPr/>
            <p:nvPr/>
          </p:nvSpPr>
          <p:spPr>
            <a:xfrm>
              <a:off x="601309" y="4438150"/>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500K</a:t>
              </a:r>
            </a:p>
          </p:txBody>
        </p:sp>
        <p:sp>
          <p:nvSpPr>
            <p:cNvPr id="61" name="tx61"/>
            <p:cNvSpPr/>
            <p:nvPr/>
          </p:nvSpPr>
          <p:spPr>
            <a:xfrm>
              <a:off x="508103" y="3692019"/>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1 000K</a:t>
              </a:r>
            </a:p>
          </p:txBody>
        </p:sp>
        <p:sp>
          <p:nvSpPr>
            <p:cNvPr id="62" name="tx62"/>
            <p:cNvSpPr/>
            <p:nvPr/>
          </p:nvSpPr>
          <p:spPr>
            <a:xfrm>
              <a:off x="508103" y="2945888"/>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1 500K</a:t>
              </a:r>
            </a:p>
          </p:txBody>
        </p:sp>
        <p:sp>
          <p:nvSpPr>
            <p:cNvPr id="63" name="tx63"/>
            <p:cNvSpPr/>
            <p:nvPr/>
          </p:nvSpPr>
          <p:spPr>
            <a:xfrm>
              <a:off x="508103" y="2199756"/>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2 000K</a:t>
              </a:r>
            </a:p>
          </p:txBody>
        </p:sp>
        <p:sp>
          <p:nvSpPr>
            <p:cNvPr id="64" name="tx64"/>
            <p:cNvSpPr/>
            <p:nvPr/>
          </p:nvSpPr>
          <p:spPr>
            <a:xfrm rot="-2700000">
              <a:off x="964250" y="5381616"/>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65" name="tx65"/>
            <p:cNvSpPr/>
            <p:nvPr/>
          </p:nvSpPr>
          <p:spPr>
            <a:xfrm rot="-2700000">
              <a:off x="1277573" y="5495142"/>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66" name="tx66"/>
            <p:cNvSpPr/>
            <p:nvPr/>
          </p:nvSpPr>
          <p:spPr>
            <a:xfrm rot="-2700000">
              <a:off x="2038650" y="5401973"/>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67" name="tx67"/>
            <p:cNvSpPr/>
            <p:nvPr/>
          </p:nvSpPr>
          <p:spPr>
            <a:xfrm rot="-2700000">
              <a:off x="2708003" y="5348217"/>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68" name="tx68"/>
            <p:cNvSpPr/>
            <p:nvPr/>
          </p:nvSpPr>
          <p:spPr>
            <a:xfrm rot="-2700000">
              <a:off x="3174921" y="5376457"/>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69" name="tx69"/>
            <p:cNvSpPr/>
            <p:nvPr/>
          </p:nvSpPr>
          <p:spPr>
            <a:xfrm rot="-2700000">
              <a:off x="3719395" y="5351235"/>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70" name="tx70"/>
            <p:cNvSpPr/>
            <p:nvPr/>
          </p:nvSpPr>
          <p:spPr>
            <a:xfrm rot="-2700000">
              <a:off x="3929334" y="5508566"/>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71" name="tx71"/>
            <p:cNvSpPr/>
            <p:nvPr/>
          </p:nvSpPr>
          <p:spPr>
            <a:xfrm rot="-2700000">
              <a:off x="4669081" y="5400658"/>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72" name="tx72"/>
            <p:cNvSpPr/>
            <p:nvPr/>
          </p:nvSpPr>
          <p:spPr>
            <a:xfrm rot="-2700000">
              <a:off x="5016920" y="5500814"/>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73" name="tx73"/>
            <p:cNvSpPr/>
            <p:nvPr/>
          </p:nvSpPr>
          <p:spPr>
            <a:xfrm rot="-2700000">
              <a:off x="5813278" y="5394014"/>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74" name="tx74"/>
            <p:cNvSpPr/>
            <p:nvPr/>
          </p:nvSpPr>
          <p:spPr>
            <a:xfrm rot="-2700000">
              <a:off x="6410666" y="5346875"/>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75" name="tx75"/>
            <p:cNvSpPr/>
            <p:nvPr/>
          </p:nvSpPr>
          <p:spPr>
            <a:xfrm rot="-2700000">
              <a:off x="6837579" y="5412913"/>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76" name="tx76"/>
            <p:cNvSpPr/>
            <p:nvPr/>
          </p:nvSpPr>
          <p:spPr>
            <a:xfrm rot="-2700000">
              <a:off x="7421331" y="539319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77" name="tx77"/>
            <p:cNvSpPr/>
            <p:nvPr/>
          </p:nvSpPr>
          <p:spPr>
            <a:xfrm rot="-2700000">
              <a:off x="7618201" y="5533729"/>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78" name="tx78"/>
            <p:cNvSpPr/>
            <p:nvPr/>
          </p:nvSpPr>
          <p:spPr>
            <a:xfrm rot="-2700000">
              <a:off x="8270936" y="5485437"/>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79" name="tx79"/>
            <p:cNvSpPr/>
            <p:nvPr/>
          </p:nvSpPr>
          <p:spPr>
            <a:xfrm rot="-5400000">
              <a:off x="27196" y="3357734"/>
              <a:ext cx="73001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zéro dose</a:t>
              </a:r>
            </a:p>
          </p:txBody>
        </p:sp>
        <p:sp>
          <p:nvSpPr>
            <p:cNvPr id="80" name="tx80"/>
            <p:cNvSpPr/>
            <p:nvPr/>
          </p:nvSpPr>
          <p:spPr>
            <a:xfrm>
              <a:off x="3050855" y="6281727"/>
              <a:ext cx="13507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DTC1 Couverture (%)</a:t>
              </a:r>
            </a:p>
          </p:txBody>
        </p:sp>
        <p:sp>
          <p:nvSpPr>
            <p:cNvPr id="81" name="rc81"/>
            <p:cNvSpPr/>
            <p:nvPr/>
          </p:nvSpPr>
          <p:spPr>
            <a:xfrm>
              <a:off x="4480196" y="626210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82" name="rc82"/>
            <p:cNvSpPr/>
            <p:nvPr/>
          </p:nvSpPr>
          <p:spPr>
            <a:xfrm>
              <a:off x="5124669" y="626210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83" name="rc83"/>
            <p:cNvSpPr/>
            <p:nvPr/>
          </p:nvSpPr>
          <p:spPr>
            <a:xfrm>
              <a:off x="5769143" y="626210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84" name="rc84"/>
            <p:cNvSpPr/>
            <p:nvPr/>
          </p:nvSpPr>
          <p:spPr>
            <a:xfrm>
              <a:off x="6413616" y="626210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85" name="tx85"/>
            <p:cNvSpPr/>
            <p:nvPr/>
          </p:nvSpPr>
          <p:spPr>
            <a:xfrm>
              <a:off x="4760241"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86" name="tx86"/>
            <p:cNvSpPr/>
            <p:nvPr/>
          </p:nvSpPr>
          <p:spPr>
            <a:xfrm>
              <a:off x="5404714"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87" name="tx87"/>
            <p:cNvSpPr/>
            <p:nvPr/>
          </p:nvSpPr>
          <p:spPr>
            <a:xfrm>
              <a:off x="6049188"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88" name="tx88"/>
            <p:cNvSpPr/>
            <p:nvPr/>
          </p:nvSpPr>
          <p:spPr>
            <a:xfrm>
              <a:off x="6693661" y="6321141"/>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89" name="tx89"/>
            <p:cNvSpPr/>
            <p:nvPr/>
          </p:nvSpPr>
          <p:spPr>
            <a:xfrm>
              <a:off x="874150" y="1330710"/>
              <a:ext cx="566055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Nombre </a:t>
              </a:r>
              <a:r>
                <a:rPr sz="1320" dirty="0" err="1">
                  <a:solidFill>
                    <a:srgbClr val="000000">
                      <a:alpha val="100000"/>
                    </a:srgbClr>
                  </a:solidFill>
                  <a:latin typeface="Arial"/>
                  <a:cs typeface="Arial"/>
                </a:rPr>
                <a:t>d'enfants</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zéro</a:t>
              </a:r>
              <a:r>
                <a:rPr sz="1320" dirty="0">
                  <a:solidFill>
                    <a:srgbClr val="000000">
                      <a:alpha val="100000"/>
                    </a:srgbClr>
                  </a:solidFill>
                  <a:latin typeface="Arial"/>
                  <a:cs typeface="Arial"/>
                </a:rPr>
                <a:t> dose, par pays, Western Africa, 2025</a:t>
              </a:r>
            </a:p>
          </p:txBody>
        </p:sp>
        <p:sp>
          <p:nvSpPr>
            <p:cNvPr id="90" name="tx90"/>
            <p:cNvSpPr/>
            <p:nvPr/>
          </p:nvSpPr>
          <p:spPr>
            <a:xfrm>
              <a:off x="4775852" y="65944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le nombre d’enfants n’ayant reçu aucune dose en 2025, par pays, sur Western Africa. La couleur des barres dépend du taux de couverture du DTP1.
En 2025, le Nigeria comptait le plus grand nombre absolu d’enfants n’ayant reçu aucune dose, avec un taux de couverture du DTP1 de 70 %.
Le nombre d’enfants non vaccinés dépend à la fois de la taille de la cohorte de naissance et des performances du programme. Par conséquent, les pays dont les cohortes de naissance sont importantes peuvent encore compter un nombre élevé d’enfants non vaccinés, même si les taux de couverture sont élevés. Parallèlement, les pays affichant une couverture élevée auront également un nombre absolu plus important d’enfants vaccinés. Veuillez vous reporter aux cartes thermiques pour connaître la couverture par pays.</a:t>
            </a:r>
          </a:p>
        </p:txBody>
      </p:sp>
      <p:sp>
        <p:nvSpPr>
          <p:cNvPr id="9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Environ 75 % des enfants n'ayant reçu aucune dose de vaccin dans les pays de l'Western Africa e vivent dans seulement 1 pays, ce qui met en évidence les régions où une intensification des efforts pourrait avoir le plus grand impact sur le nombre d'enfants n'ayant reçu aucune dose.</a:t>
            </a:r>
          </a:p>
        </p:txBody>
      </p:sp>
      <p:grpSp>
        <p:nvGrpSpPr>
          <p:cNvPr id="93" name="Group 92"/>
          <p:cNvGrpSpPr/>
          <p:nvPr/>
        </p:nvGrpSpPr>
        <p:grpSpPr>
          <a:xfrm>
            <a:off x="292608" y="914400"/>
            <a:ext cx="8595360" cy="28575"/>
            <a:chOff x="292608" y="914400"/>
            <a:chExt cx="8595360" cy="28575"/>
          </a:xfrm>
        </p:grpSpPr>
        <p:sp>
          <p:nvSpPr>
            <p:cNvPr id="9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95"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31743" y="5460685"/>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31743" y="3932618"/>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31743" y="2404552"/>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31743" y="4696651"/>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31743" y="3168585"/>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1743" y="1640518"/>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57111"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99392"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41673"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83954"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326234"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868515"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410796"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953077"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95357"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037638"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579919"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122200"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664480"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206761"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749042" y="1592905"/>
              <a:ext cx="0" cy="4130880"/>
            </a:xfrm>
            <a:custGeom>
              <a:avLst/>
              <a:gdLst/>
              <a:ahLst/>
              <a:cxnLst/>
              <a:rect l="0" t="0" r="0" b="0"/>
              <a:pathLst>
                <a:path h="4130880">
                  <a:moveTo>
                    <a:pt x="0" y="41308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31743" y="4696651"/>
              <a:ext cx="8242667" cy="0"/>
            </a:xfrm>
            <a:custGeom>
              <a:avLst/>
              <a:gdLst/>
              <a:ahLst/>
              <a:cxnLst/>
              <a:rect l="0" t="0" r="0" b="0"/>
              <a:pathLst>
                <a:path w="8242667">
                  <a:moveTo>
                    <a:pt x="0" y="0"/>
                  </a:moveTo>
                  <a:lnTo>
                    <a:pt x="8242667" y="0"/>
                  </a:lnTo>
                  <a:lnTo>
                    <a:pt x="8242667" y="0"/>
                  </a:lnTo>
                </a:path>
              </a:pathLst>
            </a:custGeom>
            <a:ln w="16260" cap="flat">
              <a:solidFill>
                <a:srgbClr val="7F7F7F">
                  <a:alpha val="100000"/>
                </a:srgbClr>
              </a:solidFill>
              <a:prstDash val="dash"/>
              <a:round/>
            </a:ln>
          </p:spPr>
          <p:txBody>
            <a:bodyPr/>
            <a:lstStyle/>
            <a:p>
              <a:endParaRPr/>
            </a:p>
          </p:txBody>
        </p:sp>
        <p:sp>
          <p:nvSpPr>
            <p:cNvPr id="26" name="rc26"/>
            <p:cNvSpPr/>
            <p:nvPr/>
          </p:nvSpPr>
          <p:spPr>
            <a:xfrm>
              <a:off x="913085" y="4696651"/>
              <a:ext cx="488052" cy="839366"/>
            </a:xfrm>
            <a:prstGeom prst="rect">
              <a:avLst/>
            </a:prstGeom>
            <a:solidFill>
              <a:srgbClr val="6A1E74">
                <a:alpha val="100000"/>
              </a:srgbClr>
            </a:solidFill>
          </p:spPr>
          <p:txBody>
            <a:bodyPr/>
            <a:lstStyle/>
            <a:p>
              <a:endParaRPr/>
            </a:p>
          </p:txBody>
        </p:sp>
        <p:sp>
          <p:nvSpPr>
            <p:cNvPr id="27" name="rc27"/>
            <p:cNvSpPr/>
            <p:nvPr/>
          </p:nvSpPr>
          <p:spPr>
            <a:xfrm>
              <a:off x="1455366" y="4696651"/>
              <a:ext cx="488052" cy="123070"/>
            </a:xfrm>
            <a:prstGeom prst="rect">
              <a:avLst/>
            </a:prstGeom>
            <a:solidFill>
              <a:srgbClr val="6A1E74">
                <a:alpha val="100000"/>
              </a:srgbClr>
            </a:solidFill>
          </p:spPr>
          <p:txBody>
            <a:bodyPr/>
            <a:lstStyle/>
            <a:p>
              <a:endParaRPr/>
            </a:p>
          </p:txBody>
        </p:sp>
        <p:sp>
          <p:nvSpPr>
            <p:cNvPr id="28" name="rc28"/>
            <p:cNvSpPr/>
            <p:nvPr/>
          </p:nvSpPr>
          <p:spPr>
            <a:xfrm>
              <a:off x="1997646" y="4696651"/>
              <a:ext cx="488052" cy="107545"/>
            </a:xfrm>
            <a:prstGeom prst="rect">
              <a:avLst/>
            </a:prstGeom>
            <a:solidFill>
              <a:srgbClr val="6A1E74">
                <a:alpha val="100000"/>
              </a:srgbClr>
            </a:solidFill>
          </p:spPr>
          <p:txBody>
            <a:bodyPr/>
            <a:lstStyle/>
            <a:p>
              <a:endParaRPr/>
            </a:p>
          </p:txBody>
        </p:sp>
        <p:sp>
          <p:nvSpPr>
            <p:cNvPr id="29" name="rc29"/>
            <p:cNvSpPr/>
            <p:nvPr/>
          </p:nvSpPr>
          <p:spPr>
            <a:xfrm>
              <a:off x="2539927" y="4696651"/>
              <a:ext cx="488052" cy="48195"/>
            </a:xfrm>
            <a:prstGeom prst="rect">
              <a:avLst/>
            </a:prstGeom>
            <a:solidFill>
              <a:srgbClr val="6A1E74">
                <a:alpha val="100000"/>
              </a:srgbClr>
            </a:solidFill>
          </p:spPr>
          <p:txBody>
            <a:bodyPr/>
            <a:lstStyle/>
            <a:p>
              <a:endParaRPr/>
            </a:p>
          </p:txBody>
        </p:sp>
        <p:sp>
          <p:nvSpPr>
            <p:cNvPr id="30" name="rc30"/>
            <p:cNvSpPr/>
            <p:nvPr/>
          </p:nvSpPr>
          <p:spPr>
            <a:xfrm>
              <a:off x="3082208" y="4696651"/>
              <a:ext cx="488052" cy="17878"/>
            </a:xfrm>
            <a:prstGeom prst="rect">
              <a:avLst/>
            </a:prstGeom>
            <a:solidFill>
              <a:srgbClr val="6A1E74">
                <a:alpha val="100000"/>
              </a:srgbClr>
            </a:solidFill>
          </p:spPr>
          <p:txBody>
            <a:bodyPr/>
            <a:lstStyle/>
            <a:p>
              <a:endParaRPr/>
            </a:p>
          </p:txBody>
        </p:sp>
        <p:sp>
          <p:nvSpPr>
            <p:cNvPr id="31" name="rc31"/>
            <p:cNvSpPr/>
            <p:nvPr/>
          </p:nvSpPr>
          <p:spPr>
            <a:xfrm>
              <a:off x="3624489" y="4696651"/>
              <a:ext cx="488052" cy="91"/>
            </a:xfrm>
            <a:prstGeom prst="rect">
              <a:avLst/>
            </a:prstGeom>
            <a:solidFill>
              <a:srgbClr val="6A1E74">
                <a:alpha val="100000"/>
              </a:srgbClr>
            </a:solidFill>
          </p:spPr>
          <p:txBody>
            <a:bodyPr/>
            <a:lstStyle/>
            <a:p>
              <a:endParaRPr/>
            </a:p>
          </p:txBody>
        </p:sp>
        <p:sp>
          <p:nvSpPr>
            <p:cNvPr id="32" name="rc32"/>
            <p:cNvSpPr/>
            <p:nvPr/>
          </p:nvSpPr>
          <p:spPr>
            <a:xfrm>
              <a:off x="4166770" y="4696071"/>
              <a:ext cx="488052" cy="580"/>
            </a:xfrm>
            <a:prstGeom prst="rect">
              <a:avLst/>
            </a:prstGeom>
            <a:solidFill>
              <a:srgbClr val="6A1E74">
                <a:alpha val="100000"/>
              </a:srgbClr>
            </a:solidFill>
          </p:spPr>
          <p:txBody>
            <a:bodyPr/>
            <a:lstStyle/>
            <a:p>
              <a:endParaRPr/>
            </a:p>
          </p:txBody>
        </p:sp>
        <p:sp>
          <p:nvSpPr>
            <p:cNvPr id="33" name="rc33"/>
            <p:cNvSpPr/>
            <p:nvPr/>
          </p:nvSpPr>
          <p:spPr>
            <a:xfrm>
              <a:off x="4709050" y="4694879"/>
              <a:ext cx="488052" cy="1772"/>
            </a:xfrm>
            <a:prstGeom prst="rect">
              <a:avLst/>
            </a:prstGeom>
            <a:solidFill>
              <a:srgbClr val="6A1E74">
                <a:alpha val="100000"/>
              </a:srgbClr>
            </a:solidFill>
          </p:spPr>
          <p:txBody>
            <a:bodyPr/>
            <a:lstStyle/>
            <a:p>
              <a:endParaRPr/>
            </a:p>
          </p:txBody>
        </p:sp>
        <p:sp>
          <p:nvSpPr>
            <p:cNvPr id="34" name="rc34"/>
            <p:cNvSpPr/>
            <p:nvPr/>
          </p:nvSpPr>
          <p:spPr>
            <a:xfrm>
              <a:off x="5251331" y="4691609"/>
              <a:ext cx="488052" cy="5042"/>
            </a:xfrm>
            <a:prstGeom prst="rect">
              <a:avLst/>
            </a:prstGeom>
            <a:solidFill>
              <a:srgbClr val="6A1E74">
                <a:alpha val="100000"/>
              </a:srgbClr>
            </a:solidFill>
          </p:spPr>
          <p:txBody>
            <a:bodyPr/>
            <a:lstStyle/>
            <a:p>
              <a:endParaRPr/>
            </a:p>
          </p:txBody>
        </p:sp>
        <p:sp>
          <p:nvSpPr>
            <p:cNvPr id="35" name="rc35"/>
            <p:cNvSpPr/>
            <p:nvPr/>
          </p:nvSpPr>
          <p:spPr>
            <a:xfrm>
              <a:off x="5793612" y="4691273"/>
              <a:ext cx="488052" cy="5378"/>
            </a:xfrm>
            <a:prstGeom prst="rect">
              <a:avLst/>
            </a:prstGeom>
            <a:solidFill>
              <a:srgbClr val="6A1E74">
                <a:alpha val="100000"/>
              </a:srgbClr>
            </a:solidFill>
          </p:spPr>
          <p:txBody>
            <a:bodyPr/>
            <a:lstStyle/>
            <a:p>
              <a:endParaRPr/>
            </a:p>
          </p:txBody>
        </p:sp>
        <p:sp>
          <p:nvSpPr>
            <p:cNvPr id="36" name="rc36"/>
            <p:cNvSpPr/>
            <p:nvPr/>
          </p:nvSpPr>
          <p:spPr>
            <a:xfrm>
              <a:off x="6335893" y="4690539"/>
              <a:ext cx="488052" cy="6112"/>
            </a:xfrm>
            <a:prstGeom prst="rect">
              <a:avLst/>
            </a:prstGeom>
            <a:solidFill>
              <a:srgbClr val="6A1E74">
                <a:alpha val="100000"/>
              </a:srgbClr>
            </a:solidFill>
          </p:spPr>
          <p:txBody>
            <a:bodyPr/>
            <a:lstStyle/>
            <a:p>
              <a:endParaRPr/>
            </a:p>
          </p:txBody>
        </p:sp>
        <p:sp>
          <p:nvSpPr>
            <p:cNvPr id="37" name="rc37"/>
            <p:cNvSpPr/>
            <p:nvPr/>
          </p:nvSpPr>
          <p:spPr>
            <a:xfrm>
              <a:off x="6878173" y="4668627"/>
              <a:ext cx="488052" cy="28024"/>
            </a:xfrm>
            <a:prstGeom prst="rect">
              <a:avLst/>
            </a:prstGeom>
            <a:solidFill>
              <a:srgbClr val="6A1E74">
                <a:alpha val="100000"/>
              </a:srgbClr>
            </a:solidFill>
          </p:spPr>
          <p:txBody>
            <a:bodyPr/>
            <a:lstStyle/>
            <a:p>
              <a:endParaRPr/>
            </a:p>
          </p:txBody>
        </p:sp>
        <p:sp>
          <p:nvSpPr>
            <p:cNvPr id="38" name="rc38"/>
            <p:cNvSpPr/>
            <p:nvPr/>
          </p:nvSpPr>
          <p:spPr>
            <a:xfrm>
              <a:off x="7420454" y="4358765"/>
              <a:ext cx="488052" cy="337886"/>
            </a:xfrm>
            <a:prstGeom prst="rect">
              <a:avLst/>
            </a:prstGeom>
            <a:solidFill>
              <a:srgbClr val="6A1E74">
                <a:alpha val="100000"/>
              </a:srgbClr>
            </a:solidFill>
          </p:spPr>
          <p:txBody>
            <a:bodyPr/>
            <a:lstStyle/>
            <a:p>
              <a:endParaRPr/>
            </a:p>
          </p:txBody>
        </p:sp>
        <p:sp>
          <p:nvSpPr>
            <p:cNvPr id="39" name="rc39"/>
            <p:cNvSpPr/>
            <p:nvPr/>
          </p:nvSpPr>
          <p:spPr>
            <a:xfrm>
              <a:off x="7962735" y="4356565"/>
              <a:ext cx="488052" cy="340086"/>
            </a:xfrm>
            <a:prstGeom prst="rect">
              <a:avLst/>
            </a:prstGeom>
            <a:solidFill>
              <a:srgbClr val="6A1E74">
                <a:alpha val="100000"/>
              </a:srgbClr>
            </a:solidFill>
          </p:spPr>
          <p:txBody>
            <a:bodyPr/>
            <a:lstStyle/>
            <a:p>
              <a:endParaRPr/>
            </a:p>
          </p:txBody>
        </p:sp>
        <p:sp>
          <p:nvSpPr>
            <p:cNvPr id="40" name="rc40"/>
            <p:cNvSpPr/>
            <p:nvPr/>
          </p:nvSpPr>
          <p:spPr>
            <a:xfrm>
              <a:off x="8505016" y="1780673"/>
              <a:ext cx="488052" cy="2915978"/>
            </a:xfrm>
            <a:prstGeom prst="rect">
              <a:avLst/>
            </a:prstGeom>
            <a:solidFill>
              <a:srgbClr val="6A1E74">
                <a:alpha val="100000"/>
              </a:srgbClr>
            </a:solidFill>
          </p:spPr>
          <p:txBody>
            <a:bodyPr/>
            <a:lstStyle/>
            <a:p>
              <a:endParaRPr/>
            </a:p>
          </p:txBody>
        </p:sp>
        <p:sp>
          <p:nvSpPr>
            <p:cNvPr id="41" name="tx41"/>
            <p:cNvSpPr/>
            <p:nvPr/>
          </p:nvSpPr>
          <p:spPr>
            <a:xfrm>
              <a:off x="4317344" y="4563836"/>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42" name="tx42"/>
            <p:cNvSpPr/>
            <p:nvPr/>
          </p:nvSpPr>
          <p:spPr>
            <a:xfrm>
              <a:off x="4859625" y="456264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43" name="tx43"/>
            <p:cNvSpPr/>
            <p:nvPr/>
          </p:nvSpPr>
          <p:spPr>
            <a:xfrm>
              <a:off x="5401906" y="455937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44" name="tx44"/>
            <p:cNvSpPr/>
            <p:nvPr/>
          </p:nvSpPr>
          <p:spPr>
            <a:xfrm>
              <a:off x="5944187" y="4559038"/>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45" name="tx45"/>
            <p:cNvSpPr/>
            <p:nvPr/>
          </p:nvSpPr>
          <p:spPr>
            <a:xfrm>
              <a:off x="6486467" y="455830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46" name="tx46"/>
            <p:cNvSpPr/>
            <p:nvPr/>
          </p:nvSpPr>
          <p:spPr>
            <a:xfrm>
              <a:off x="7028748" y="4536392"/>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47" name="tx47"/>
            <p:cNvSpPr/>
            <p:nvPr/>
          </p:nvSpPr>
          <p:spPr>
            <a:xfrm>
              <a:off x="7572537" y="4226530"/>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8" name="tx48"/>
            <p:cNvSpPr/>
            <p:nvPr/>
          </p:nvSpPr>
          <p:spPr>
            <a:xfrm>
              <a:off x="8114818" y="4224330"/>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9" name="tx49"/>
            <p:cNvSpPr/>
            <p:nvPr/>
          </p:nvSpPr>
          <p:spPr>
            <a:xfrm>
              <a:off x="8657099" y="1647114"/>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0" name="tx50"/>
            <p:cNvSpPr/>
            <p:nvPr/>
          </p:nvSpPr>
          <p:spPr>
            <a:xfrm>
              <a:off x="1078772" y="558226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51" name="tx51"/>
            <p:cNvSpPr/>
            <p:nvPr/>
          </p:nvSpPr>
          <p:spPr>
            <a:xfrm>
              <a:off x="1651197" y="486628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2" name="tx52"/>
            <p:cNvSpPr/>
            <p:nvPr/>
          </p:nvSpPr>
          <p:spPr>
            <a:xfrm>
              <a:off x="2193478" y="4850756"/>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3" name="tx53"/>
            <p:cNvSpPr/>
            <p:nvPr/>
          </p:nvSpPr>
          <p:spPr>
            <a:xfrm>
              <a:off x="2735759" y="479108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4" name="tx54"/>
            <p:cNvSpPr/>
            <p:nvPr/>
          </p:nvSpPr>
          <p:spPr>
            <a:xfrm>
              <a:off x="3246386" y="4760771"/>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5" name="tx55"/>
            <p:cNvSpPr/>
            <p:nvPr/>
          </p:nvSpPr>
          <p:spPr>
            <a:xfrm>
              <a:off x="3788667" y="4742985"/>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6" name="tx56"/>
            <p:cNvSpPr/>
            <p:nvPr/>
          </p:nvSpPr>
          <p:spPr>
            <a:xfrm>
              <a:off x="632414" y="4654960"/>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57" name="tx57"/>
            <p:cNvSpPr/>
            <p:nvPr/>
          </p:nvSpPr>
          <p:spPr>
            <a:xfrm>
              <a:off x="570259" y="3126893"/>
              <a:ext cx="198854"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50K</a:t>
              </a:r>
            </a:p>
          </p:txBody>
        </p:sp>
        <p:sp>
          <p:nvSpPr>
            <p:cNvPr id="58" name="tx58"/>
            <p:cNvSpPr/>
            <p:nvPr/>
          </p:nvSpPr>
          <p:spPr>
            <a:xfrm>
              <a:off x="508103" y="1598827"/>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100K</a:t>
              </a:r>
            </a:p>
          </p:txBody>
        </p:sp>
        <p:sp>
          <p:nvSpPr>
            <p:cNvPr id="59" name="tx59"/>
            <p:cNvSpPr/>
            <p:nvPr/>
          </p:nvSpPr>
          <p:spPr>
            <a:xfrm rot="-2700000">
              <a:off x="651897" y="5992954"/>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60" name="tx60"/>
            <p:cNvSpPr/>
            <p:nvPr/>
          </p:nvSpPr>
          <p:spPr>
            <a:xfrm rot="-2700000">
              <a:off x="1419106" y="5899786"/>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61" name="tx61"/>
            <p:cNvSpPr/>
            <p:nvPr/>
          </p:nvSpPr>
          <p:spPr>
            <a:xfrm rot="-2700000">
              <a:off x="2025361" y="5874269"/>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62" name="tx62"/>
            <p:cNvSpPr/>
            <p:nvPr/>
          </p:nvSpPr>
          <p:spPr>
            <a:xfrm rot="-2700000">
              <a:off x="2477258" y="5910725"/>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63" name="tx63"/>
            <p:cNvSpPr/>
            <p:nvPr/>
          </p:nvSpPr>
          <p:spPr>
            <a:xfrm rot="-2700000">
              <a:off x="2727863" y="603154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64" name="tx64"/>
            <p:cNvSpPr/>
            <p:nvPr/>
          </p:nvSpPr>
          <p:spPr>
            <a:xfrm rot="-2700000">
              <a:off x="3386730" y="598324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65" name="tx65"/>
            <p:cNvSpPr/>
            <p:nvPr/>
          </p:nvSpPr>
          <p:spPr>
            <a:xfrm rot="-2700000">
              <a:off x="3891887" y="5998626"/>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66" name="tx66"/>
            <p:cNvSpPr/>
            <p:nvPr/>
          </p:nvSpPr>
          <p:spPr>
            <a:xfrm rot="-2700000">
              <a:off x="4693984" y="589100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67" name="tx67"/>
            <p:cNvSpPr/>
            <p:nvPr/>
          </p:nvSpPr>
          <p:spPr>
            <a:xfrm rot="-2700000">
              <a:off x="5236659" y="5891826"/>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68" name="tx68"/>
            <p:cNvSpPr/>
            <p:nvPr/>
          </p:nvSpPr>
          <p:spPr>
            <a:xfrm rot="-2700000">
              <a:off x="5840178" y="584468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69" name="tx69"/>
            <p:cNvSpPr/>
            <p:nvPr/>
          </p:nvSpPr>
          <p:spPr>
            <a:xfrm rot="-2700000">
              <a:off x="6045722" y="6006378"/>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70" name="tx70"/>
            <p:cNvSpPr/>
            <p:nvPr/>
          </p:nvSpPr>
          <p:spPr>
            <a:xfrm rot="-2700000">
              <a:off x="6914212" y="5849047"/>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71" name="tx71"/>
            <p:cNvSpPr/>
            <p:nvPr/>
          </p:nvSpPr>
          <p:spPr>
            <a:xfrm rot="-2700000">
              <a:off x="7333882" y="5898470"/>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72" name="tx72"/>
            <p:cNvSpPr/>
            <p:nvPr/>
          </p:nvSpPr>
          <p:spPr>
            <a:xfrm rot="-2700000">
              <a:off x="8059680" y="5846029"/>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73" name="tx73"/>
            <p:cNvSpPr/>
            <p:nvPr/>
          </p:nvSpPr>
          <p:spPr>
            <a:xfrm rot="-2700000">
              <a:off x="8466654" y="5879428"/>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74" name="tx74"/>
            <p:cNvSpPr/>
            <p:nvPr/>
          </p:nvSpPr>
          <p:spPr>
            <a:xfrm rot="-5400000">
              <a:off x="-584400" y="3592793"/>
              <a:ext cx="192551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absolue (en milliers)</a:t>
              </a:r>
            </a:p>
          </p:txBody>
        </p:sp>
        <p:sp>
          <p:nvSpPr>
            <p:cNvPr id="75" name="tx75"/>
            <p:cNvSpPr/>
            <p:nvPr/>
          </p:nvSpPr>
          <p:spPr>
            <a:xfrm>
              <a:off x="831743" y="1302470"/>
              <a:ext cx="6168628" cy="18556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Évolution du nombre absolu d'enfants n'ayant pas reçu de dose entre 2024 et 2025</a:t>
              </a:r>
            </a:p>
          </p:txBody>
        </p:sp>
        <p:sp>
          <p:nvSpPr>
            <p:cNvPr id="76" name="tx76"/>
            <p:cNvSpPr/>
            <p:nvPr/>
          </p:nvSpPr>
          <p:spPr>
            <a:xfrm>
              <a:off x="4775852" y="65944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7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absolue du nombre d'enfants n'ayant reçu aucune dose, par pays.
Dans l'ensemble, 9 pays ont enregistré une augmentation du nombre d'enfants n'ayant reçu aucune dose, tandis que 6 pays ont vu ce nombre diminuer entre 2024 et 2025.
Les trois pays ayant enregistré la plus forte augmentation sont : le Nigeria (2,1 millions ⇒ 2,2 millions [+95 000]), le Mali (83 000 ⇒ 94 000 [+11 000]), le Sénégal (21 000 ⇒ 32 000 [+11 000]).
C'est en Côte d'Ivoire que la baisse du nombre d'enfants n'ayant reçu aucune dose a été la plus importante, passant de 184 000 en 2024 à 156 000 en 2025 (-27 000).</a:t>
            </a:r>
          </a:p>
        </p:txBody>
      </p:sp>
      <p:sp>
        <p:nvSpPr>
          <p:cNvPr id="7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Les tendances observées au niveau national concernant les enfants n'ayant reçu aucune dose étaient hétérogènes, ce qui souligne la nécessité de concentrer les ressources et les stratégies sur les pays où la charge de morbidité augmente, tout en préservant les progrès réalisés ailleurs.</a:t>
            </a:r>
          </a:p>
        </p:txBody>
      </p:sp>
      <p:grpSp>
        <p:nvGrpSpPr>
          <p:cNvPr id="79" name="Group 78"/>
          <p:cNvGrpSpPr/>
          <p:nvPr/>
        </p:nvGrpSpPr>
        <p:grpSpPr>
          <a:xfrm>
            <a:off x="292608" y="1097280"/>
            <a:ext cx="8595360" cy="28575"/>
            <a:chOff x="292608" y="1097280"/>
            <a:chExt cx="8595360" cy="28575"/>
          </a:xfrm>
        </p:grpSpPr>
        <p:sp>
          <p:nvSpPr>
            <p:cNvPr id="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1"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DTC3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75200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02401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29603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1159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38801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66002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193204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818044"/>
              <a:ext cx="239888" cy="297953"/>
            </a:xfrm>
            <a:prstGeom prst="rect">
              <a:avLst/>
            </a:prstGeom>
            <a:solidFill>
              <a:srgbClr val="80BD41">
                <a:alpha val="100000"/>
              </a:srgbClr>
            </a:solidFill>
          </p:spPr>
          <p:txBody>
            <a:bodyPr/>
            <a:lstStyle/>
            <a:p>
              <a:endParaRPr/>
            </a:p>
          </p:txBody>
        </p:sp>
        <p:sp>
          <p:nvSpPr>
            <p:cNvPr id="24" name="rc24"/>
            <p:cNvSpPr/>
            <p:nvPr/>
          </p:nvSpPr>
          <p:spPr>
            <a:xfrm>
              <a:off x="1296273" y="3409391"/>
              <a:ext cx="239888" cy="408653"/>
            </a:xfrm>
            <a:prstGeom prst="rect">
              <a:avLst/>
            </a:prstGeom>
            <a:solidFill>
              <a:srgbClr val="1CABE2">
                <a:alpha val="100000"/>
              </a:srgbClr>
            </a:solidFill>
          </p:spPr>
          <p:txBody>
            <a:bodyPr/>
            <a:lstStyle/>
            <a:p>
              <a:endParaRPr/>
            </a:p>
          </p:txBody>
        </p:sp>
        <p:sp>
          <p:nvSpPr>
            <p:cNvPr id="25" name="rc25"/>
            <p:cNvSpPr/>
            <p:nvPr/>
          </p:nvSpPr>
          <p:spPr>
            <a:xfrm>
              <a:off x="1562816" y="3814918"/>
              <a:ext cx="239888" cy="301079"/>
            </a:xfrm>
            <a:prstGeom prst="rect">
              <a:avLst/>
            </a:prstGeom>
            <a:solidFill>
              <a:srgbClr val="80BD41">
                <a:alpha val="100000"/>
              </a:srgbClr>
            </a:solidFill>
          </p:spPr>
          <p:txBody>
            <a:bodyPr/>
            <a:lstStyle/>
            <a:p>
              <a:endParaRPr/>
            </a:p>
          </p:txBody>
        </p:sp>
        <p:sp>
          <p:nvSpPr>
            <p:cNvPr id="26" name="rc26"/>
            <p:cNvSpPr/>
            <p:nvPr/>
          </p:nvSpPr>
          <p:spPr>
            <a:xfrm>
              <a:off x="1562816" y="3390589"/>
              <a:ext cx="239888" cy="424329"/>
            </a:xfrm>
            <a:prstGeom prst="rect">
              <a:avLst/>
            </a:prstGeom>
            <a:solidFill>
              <a:srgbClr val="1CABE2">
                <a:alpha val="100000"/>
              </a:srgbClr>
            </a:solidFill>
          </p:spPr>
          <p:txBody>
            <a:bodyPr/>
            <a:lstStyle/>
            <a:p>
              <a:endParaRPr/>
            </a:p>
          </p:txBody>
        </p:sp>
        <p:sp>
          <p:nvSpPr>
            <p:cNvPr id="27" name="rc27"/>
            <p:cNvSpPr/>
            <p:nvPr/>
          </p:nvSpPr>
          <p:spPr>
            <a:xfrm>
              <a:off x="1829360" y="3802146"/>
              <a:ext cx="239888" cy="313851"/>
            </a:xfrm>
            <a:prstGeom prst="rect">
              <a:avLst/>
            </a:prstGeom>
            <a:solidFill>
              <a:srgbClr val="80BD41">
                <a:alpha val="100000"/>
              </a:srgbClr>
            </a:solidFill>
          </p:spPr>
          <p:txBody>
            <a:bodyPr/>
            <a:lstStyle/>
            <a:p>
              <a:endParaRPr/>
            </a:p>
          </p:txBody>
        </p:sp>
        <p:sp>
          <p:nvSpPr>
            <p:cNvPr id="28" name="rc28"/>
            <p:cNvSpPr/>
            <p:nvPr/>
          </p:nvSpPr>
          <p:spPr>
            <a:xfrm>
              <a:off x="1829360" y="3372288"/>
              <a:ext cx="239888" cy="429857"/>
            </a:xfrm>
            <a:prstGeom prst="rect">
              <a:avLst/>
            </a:prstGeom>
            <a:solidFill>
              <a:srgbClr val="1CABE2">
                <a:alpha val="100000"/>
              </a:srgbClr>
            </a:solidFill>
          </p:spPr>
          <p:txBody>
            <a:bodyPr/>
            <a:lstStyle/>
            <a:p>
              <a:endParaRPr/>
            </a:p>
          </p:txBody>
        </p:sp>
        <p:sp>
          <p:nvSpPr>
            <p:cNvPr id="29" name="rc29"/>
            <p:cNvSpPr/>
            <p:nvPr/>
          </p:nvSpPr>
          <p:spPr>
            <a:xfrm>
              <a:off x="2095903" y="3764191"/>
              <a:ext cx="239888" cy="351805"/>
            </a:xfrm>
            <a:prstGeom prst="rect">
              <a:avLst/>
            </a:prstGeom>
            <a:solidFill>
              <a:srgbClr val="80BD41">
                <a:alpha val="100000"/>
              </a:srgbClr>
            </a:solidFill>
          </p:spPr>
          <p:txBody>
            <a:bodyPr/>
            <a:lstStyle/>
            <a:p>
              <a:endParaRPr/>
            </a:p>
          </p:txBody>
        </p:sp>
        <p:sp>
          <p:nvSpPr>
            <p:cNvPr id="30" name="rc30"/>
            <p:cNvSpPr/>
            <p:nvPr/>
          </p:nvSpPr>
          <p:spPr>
            <a:xfrm>
              <a:off x="2095903" y="3353193"/>
              <a:ext cx="239888" cy="410998"/>
            </a:xfrm>
            <a:prstGeom prst="rect">
              <a:avLst/>
            </a:prstGeom>
            <a:solidFill>
              <a:srgbClr val="1CABE2">
                <a:alpha val="100000"/>
              </a:srgbClr>
            </a:solidFill>
          </p:spPr>
          <p:txBody>
            <a:bodyPr/>
            <a:lstStyle/>
            <a:p>
              <a:endParaRPr/>
            </a:p>
          </p:txBody>
        </p:sp>
        <p:sp>
          <p:nvSpPr>
            <p:cNvPr id="31" name="rc31"/>
            <p:cNvSpPr/>
            <p:nvPr/>
          </p:nvSpPr>
          <p:spPr>
            <a:xfrm>
              <a:off x="2362446" y="3729839"/>
              <a:ext cx="239888" cy="386157"/>
            </a:xfrm>
            <a:prstGeom prst="rect">
              <a:avLst/>
            </a:prstGeom>
            <a:solidFill>
              <a:srgbClr val="80BD41">
                <a:alpha val="100000"/>
              </a:srgbClr>
            </a:solidFill>
          </p:spPr>
          <p:txBody>
            <a:bodyPr/>
            <a:lstStyle/>
            <a:p>
              <a:endParaRPr/>
            </a:p>
          </p:txBody>
        </p:sp>
        <p:sp>
          <p:nvSpPr>
            <p:cNvPr id="32" name="rc32"/>
            <p:cNvSpPr/>
            <p:nvPr/>
          </p:nvSpPr>
          <p:spPr>
            <a:xfrm>
              <a:off x="2362446" y="3335880"/>
              <a:ext cx="239888" cy="393959"/>
            </a:xfrm>
            <a:prstGeom prst="rect">
              <a:avLst/>
            </a:prstGeom>
            <a:solidFill>
              <a:srgbClr val="1CABE2">
                <a:alpha val="100000"/>
              </a:srgbClr>
            </a:solidFill>
          </p:spPr>
          <p:txBody>
            <a:bodyPr/>
            <a:lstStyle/>
            <a:p>
              <a:endParaRPr/>
            </a:p>
          </p:txBody>
        </p:sp>
        <p:sp>
          <p:nvSpPr>
            <p:cNvPr id="33" name="rc33"/>
            <p:cNvSpPr/>
            <p:nvPr/>
          </p:nvSpPr>
          <p:spPr>
            <a:xfrm>
              <a:off x="2628989" y="3690319"/>
              <a:ext cx="239888" cy="425678"/>
            </a:xfrm>
            <a:prstGeom prst="rect">
              <a:avLst/>
            </a:prstGeom>
            <a:solidFill>
              <a:srgbClr val="80BD41">
                <a:alpha val="100000"/>
              </a:srgbClr>
            </a:solidFill>
          </p:spPr>
          <p:txBody>
            <a:bodyPr/>
            <a:lstStyle/>
            <a:p>
              <a:endParaRPr/>
            </a:p>
          </p:txBody>
        </p:sp>
        <p:sp>
          <p:nvSpPr>
            <p:cNvPr id="34" name="rc34"/>
            <p:cNvSpPr/>
            <p:nvPr/>
          </p:nvSpPr>
          <p:spPr>
            <a:xfrm>
              <a:off x="2628989" y="3314798"/>
              <a:ext cx="239888" cy="375521"/>
            </a:xfrm>
            <a:prstGeom prst="rect">
              <a:avLst/>
            </a:prstGeom>
            <a:solidFill>
              <a:srgbClr val="1CABE2">
                <a:alpha val="100000"/>
              </a:srgbClr>
            </a:solidFill>
          </p:spPr>
          <p:txBody>
            <a:bodyPr/>
            <a:lstStyle/>
            <a:p>
              <a:endParaRPr/>
            </a:p>
          </p:txBody>
        </p:sp>
        <p:sp>
          <p:nvSpPr>
            <p:cNvPr id="35" name="rc35"/>
            <p:cNvSpPr/>
            <p:nvPr/>
          </p:nvSpPr>
          <p:spPr>
            <a:xfrm>
              <a:off x="2895532" y="3654454"/>
              <a:ext cx="239888" cy="461543"/>
            </a:xfrm>
            <a:prstGeom prst="rect">
              <a:avLst/>
            </a:prstGeom>
            <a:solidFill>
              <a:srgbClr val="80BD41">
                <a:alpha val="100000"/>
              </a:srgbClr>
            </a:solidFill>
          </p:spPr>
          <p:txBody>
            <a:bodyPr/>
            <a:lstStyle/>
            <a:p>
              <a:endParaRPr/>
            </a:p>
          </p:txBody>
        </p:sp>
        <p:sp>
          <p:nvSpPr>
            <p:cNvPr id="36" name="rc36"/>
            <p:cNvSpPr/>
            <p:nvPr/>
          </p:nvSpPr>
          <p:spPr>
            <a:xfrm>
              <a:off x="2895532" y="3295036"/>
              <a:ext cx="239888" cy="359418"/>
            </a:xfrm>
            <a:prstGeom prst="rect">
              <a:avLst/>
            </a:prstGeom>
            <a:solidFill>
              <a:srgbClr val="1CABE2">
                <a:alpha val="100000"/>
              </a:srgbClr>
            </a:solidFill>
          </p:spPr>
          <p:txBody>
            <a:bodyPr/>
            <a:lstStyle/>
            <a:p>
              <a:endParaRPr/>
            </a:p>
          </p:txBody>
        </p:sp>
        <p:sp>
          <p:nvSpPr>
            <p:cNvPr id="37" name="rc37"/>
            <p:cNvSpPr/>
            <p:nvPr/>
          </p:nvSpPr>
          <p:spPr>
            <a:xfrm>
              <a:off x="3162075" y="3622634"/>
              <a:ext cx="239888" cy="493363"/>
            </a:xfrm>
            <a:prstGeom prst="rect">
              <a:avLst/>
            </a:prstGeom>
            <a:solidFill>
              <a:srgbClr val="80BD41">
                <a:alpha val="100000"/>
              </a:srgbClr>
            </a:solidFill>
          </p:spPr>
          <p:txBody>
            <a:bodyPr/>
            <a:lstStyle/>
            <a:p>
              <a:endParaRPr/>
            </a:p>
          </p:txBody>
        </p:sp>
        <p:sp>
          <p:nvSpPr>
            <p:cNvPr id="38" name="rc38"/>
            <p:cNvSpPr/>
            <p:nvPr/>
          </p:nvSpPr>
          <p:spPr>
            <a:xfrm>
              <a:off x="3162075" y="3276916"/>
              <a:ext cx="239888" cy="345717"/>
            </a:xfrm>
            <a:prstGeom prst="rect">
              <a:avLst/>
            </a:prstGeom>
            <a:solidFill>
              <a:srgbClr val="1CABE2">
                <a:alpha val="100000"/>
              </a:srgbClr>
            </a:solidFill>
          </p:spPr>
          <p:txBody>
            <a:bodyPr/>
            <a:lstStyle/>
            <a:p>
              <a:endParaRPr/>
            </a:p>
          </p:txBody>
        </p:sp>
        <p:sp>
          <p:nvSpPr>
            <p:cNvPr id="39" name="rc39"/>
            <p:cNvSpPr/>
            <p:nvPr/>
          </p:nvSpPr>
          <p:spPr>
            <a:xfrm>
              <a:off x="3428618" y="3556917"/>
              <a:ext cx="239888" cy="559080"/>
            </a:xfrm>
            <a:prstGeom prst="rect">
              <a:avLst/>
            </a:prstGeom>
            <a:solidFill>
              <a:srgbClr val="80BD41">
                <a:alpha val="100000"/>
              </a:srgbClr>
            </a:solidFill>
          </p:spPr>
          <p:txBody>
            <a:bodyPr/>
            <a:lstStyle/>
            <a:p>
              <a:endParaRPr/>
            </a:p>
          </p:txBody>
        </p:sp>
        <p:sp>
          <p:nvSpPr>
            <p:cNvPr id="40" name="rc40"/>
            <p:cNvSpPr/>
            <p:nvPr/>
          </p:nvSpPr>
          <p:spPr>
            <a:xfrm>
              <a:off x="3428618" y="3256319"/>
              <a:ext cx="239888" cy="300598"/>
            </a:xfrm>
            <a:prstGeom prst="rect">
              <a:avLst/>
            </a:prstGeom>
            <a:solidFill>
              <a:srgbClr val="1CABE2">
                <a:alpha val="100000"/>
              </a:srgbClr>
            </a:solidFill>
          </p:spPr>
          <p:txBody>
            <a:bodyPr/>
            <a:lstStyle/>
            <a:p>
              <a:endParaRPr/>
            </a:p>
          </p:txBody>
        </p:sp>
        <p:sp>
          <p:nvSpPr>
            <p:cNvPr id="41" name="rc41"/>
            <p:cNvSpPr/>
            <p:nvPr/>
          </p:nvSpPr>
          <p:spPr>
            <a:xfrm>
              <a:off x="3695161" y="3489687"/>
              <a:ext cx="239888" cy="626309"/>
            </a:xfrm>
            <a:prstGeom prst="rect">
              <a:avLst/>
            </a:prstGeom>
            <a:solidFill>
              <a:srgbClr val="80BD41">
                <a:alpha val="100000"/>
              </a:srgbClr>
            </a:solidFill>
          </p:spPr>
          <p:txBody>
            <a:bodyPr/>
            <a:lstStyle/>
            <a:p>
              <a:endParaRPr/>
            </a:p>
          </p:txBody>
        </p:sp>
        <p:sp>
          <p:nvSpPr>
            <p:cNvPr id="42" name="rc42"/>
            <p:cNvSpPr/>
            <p:nvPr/>
          </p:nvSpPr>
          <p:spPr>
            <a:xfrm>
              <a:off x="3695161" y="3236352"/>
              <a:ext cx="239888" cy="253335"/>
            </a:xfrm>
            <a:prstGeom prst="rect">
              <a:avLst/>
            </a:prstGeom>
            <a:solidFill>
              <a:srgbClr val="1CABE2">
                <a:alpha val="100000"/>
              </a:srgbClr>
            </a:solidFill>
          </p:spPr>
          <p:txBody>
            <a:bodyPr/>
            <a:lstStyle/>
            <a:p>
              <a:endParaRPr/>
            </a:p>
          </p:txBody>
        </p:sp>
        <p:sp>
          <p:nvSpPr>
            <p:cNvPr id="43" name="rc43"/>
            <p:cNvSpPr/>
            <p:nvPr/>
          </p:nvSpPr>
          <p:spPr>
            <a:xfrm>
              <a:off x="3961705" y="3509358"/>
              <a:ext cx="239888" cy="606639"/>
            </a:xfrm>
            <a:prstGeom prst="rect">
              <a:avLst/>
            </a:prstGeom>
            <a:solidFill>
              <a:srgbClr val="80BD41">
                <a:alpha val="100000"/>
              </a:srgbClr>
            </a:solidFill>
          </p:spPr>
          <p:txBody>
            <a:bodyPr/>
            <a:lstStyle/>
            <a:p>
              <a:endParaRPr/>
            </a:p>
          </p:txBody>
        </p:sp>
        <p:sp>
          <p:nvSpPr>
            <p:cNvPr id="44" name="rc44"/>
            <p:cNvSpPr/>
            <p:nvPr/>
          </p:nvSpPr>
          <p:spPr>
            <a:xfrm>
              <a:off x="3961705" y="3216184"/>
              <a:ext cx="239888" cy="293173"/>
            </a:xfrm>
            <a:prstGeom prst="rect">
              <a:avLst/>
            </a:prstGeom>
            <a:solidFill>
              <a:srgbClr val="1CABE2">
                <a:alpha val="100000"/>
              </a:srgbClr>
            </a:solidFill>
          </p:spPr>
          <p:txBody>
            <a:bodyPr/>
            <a:lstStyle/>
            <a:p>
              <a:endParaRPr/>
            </a:p>
          </p:txBody>
        </p:sp>
        <p:sp>
          <p:nvSpPr>
            <p:cNvPr id="45" name="rc45"/>
            <p:cNvSpPr/>
            <p:nvPr/>
          </p:nvSpPr>
          <p:spPr>
            <a:xfrm>
              <a:off x="4228248" y="3541876"/>
              <a:ext cx="239888" cy="574121"/>
            </a:xfrm>
            <a:prstGeom prst="rect">
              <a:avLst/>
            </a:prstGeom>
            <a:solidFill>
              <a:srgbClr val="80BD41">
                <a:alpha val="100000"/>
              </a:srgbClr>
            </a:solidFill>
          </p:spPr>
          <p:txBody>
            <a:bodyPr/>
            <a:lstStyle/>
            <a:p>
              <a:endParaRPr/>
            </a:p>
          </p:txBody>
        </p:sp>
        <p:sp>
          <p:nvSpPr>
            <p:cNvPr id="46" name="rc46"/>
            <p:cNvSpPr/>
            <p:nvPr/>
          </p:nvSpPr>
          <p:spPr>
            <a:xfrm>
              <a:off x="4228248" y="3196723"/>
              <a:ext cx="239888" cy="345152"/>
            </a:xfrm>
            <a:prstGeom prst="rect">
              <a:avLst/>
            </a:prstGeom>
            <a:solidFill>
              <a:srgbClr val="1CABE2">
                <a:alpha val="100000"/>
              </a:srgbClr>
            </a:solidFill>
          </p:spPr>
          <p:txBody>
            <a:bodyPr/>
            <a:lstStyle/>
            <a:p>
              <a:endParaRPr/>
            </a:p>
          </p:txBody>
        </p:sp>
        <p:sp>
          <p:nvSpPr>
            <p:cNvPr id="47" name="rc47"/>
            <p:cNvSpPr/>
            <p:nvPr/>
          </p:nvSpPr>
          <p:spPr>
            <a:xfrm>
              <a:off x="4494791" y="3553999"/>
              <a:ext cx="239888" cy="561998"/>
            </a:xfrm>
            <a:prstGeom prst="rect">
              <a:avLst/>
            </a:prstGeom>
            <a:solidFill>
              <a:srgbClr val="80BD41">
                <a:alpha val="100000"/>
              </a:srgbClr>
            </a:solidFill>
          </p:spPr>
          <p:txBody>
            <a:bodyPr/>
            <a:lstStyle/>
            <a:p>
              <a:endParaRPr/>
            </a:p>
          </p:txBody>
        </p:sp>
        <p:sp>
          <p:nvSpPr>
            <p:cNvPr id="48" name="rc48"/>
            <p:cNvSpPr/>
            <p:nvPr/>
          </p:nvSpPr>
          <p:spPr>
            <a:xfrm>
              <a:off x="4494791" y="3181276"/>
              <a:ext cx="239888" cy="372723"/>
            </a:xfrm>
            <a:prstGeom prst="rect">
              <a:avLst/>
            </a:prstGeom>
            <a:solidFill>
              <a:srgbClr val="1CABE2">
                <a:alpha val="100000"/>
              </a:srgbClr>
            </a:solidFill>
          </p:spPr>
          <p:txBody>
            <a:bodyPr/>
            <a:lstStyle/>
            <a:p>
              <a:endParaRPr/>
            </a:p>
          </p:txBody>
        </p:sp>
        <p:sp>
          <p:nvSpPr>
            <p:cNvPr id="49" name="rc49"/>
            <p:cNvSpPr/>
            <p:nvPr/>
          </p:nvSpPr>
          <p:spPr>
            <a:xfrm>
              <a:off x="4761334" y="3549906"/>
              <a:ext cx="239888" cy="566091"/>
            </a:xfrm>
            <a:prstGeom prst="rect">
              <a:avLst/>
            </a:prstGeom>
            <a:solidFill>
              <a:srgbClr val="80BD41">
                <a:alpha val="100000"/>
              </a:srgbClr>
            </a:solidFill>
          </p:spPr>
          <p:txBody>
            <a:bodyPr/>
            <a:lstStyle/>
            <a:p>
              <a:endParaRPr/>
            </a:p>
          </p:txBody>
        </p:sp>
        <p:sp>
          <p:nvSpPr>
            <p:cNvPr id="50" name="rc50"/>
            <p:cNvSpPr/>
            <p:nvPr/>
          </p:nvSpPr>
          <p:spPr>
            <a:xfrm>
              <a:off x="4761334" y="3168783"/>
              <a:ext cx="239888" cy="381122"/>
            </a:xfrm>
            <a:prstGeom prst="rect">
              <a:avLst/>
            </a:prstGeom>
            <a:solidFill>
              <a:srgbClr val="1CABE2">
                <a:alpha val="100000"/>
              </a:srgbClr>
            </a:solidFill>
          </p:spPr>
          <p:txBody>
            <a:bodyPr/>
            <a:lstStyle/>
            <a:p>
              <a:endParaRPr/>
            </a:p>
          </p:txBody>
        </p:sp>
        <p:sp>
          <p:nvSpPr>
            <p:cNvPr id="51" name="rc51"/>
            <p:cNvSpPr/>
            <p:nvPr/>
          </p:nvSpPr>
          <p:spPr>
            <a:xfrm>
              <a:off x="5027877" y="3539655"/>
              <a:ext cx="239888" cy="576342"/>
            </a:xfrm>
            <a:prstGeom prst="rect">
              <a:avLst/>
            </a:prstGeom>
            <a:solidFill>
              <a:srgbClr val="80BD41">
                <a:alpha val="100000"/>
              </a:srgbClr>
            </a:solidFill>
          </p:spPr>
          <p:txBody>
            <a:bodyPr/>
            <a:lstStyle/>
            <a:p>
              <a:endParaRPr/>
            </a:p>
          </p:txBody>
        </p:sp>
        <p:sp>
          <p:nvSpPr>
            <p:cNvPr id="52" name="rc52"/>
            <p:cNvSpPr/>
            <p:nvPr/>
          </p:nvSpPr>
          <p:spPr>
            <a:xfrm>
              <a:off x="5027877" y="3156655"/>
              <a:ext cx="239888" cy="382999"/>
            </a:xfrm>
            <a:prstGeom prst="rect">
              <a:avLst/>
            </a:prstGeom>
            <a:solidFill>
              <a:srgbClr val="1CABE2">
                <a:alpha val="100000"/>
              </a:srgbClr>
            </a:solidFill>
          </p:spPr>
          <p:txBody>
            <a:bodyPr/>
            <a:lstStyle/>
            <a:p>
              <a:endParaRPr/>
            </a:p>
          </p:txBody>
        </p:sp>
        <p:sp>
          <p:nvSpPr>
            <p:cNvPr id="53" name="rc53"/>
            <p:cNvSpPr/>
            <p:nvPr/>
          </p:nvSpPr>
          <p:spPr>
            <a:xfrm>
              <a:off x="5294420" y="3536415"/>
              <a:ext cx="239888" cy="579582"/>
            </a:xfrm>
            <a:prstGeom prst="rect">
              <a:avLst/>
            </a:prstGeom>
            <a:solidFill>
              <a:srgbClr val="80BD41">
                <a:alpha val="100000"/>
              </a:srgbClr>
            </a:solidFill>
          </p:spPr>
          <p:txBody>
            <a:bodyPr/>
            <a:lstStyle/>
            <a:p>
              <a:endParaRPr/>
            </a:p>
          </p:txBody>
        </p:sp>
        <p:sp>
          <p:nvSpPr>
            <p:cNvPr id="54" name="rc54"/>
            <p:cNvSpPr/>
            <p:nvPr/>
          </p:nvSpPr>
          <p:spPr>
            <a:xfrm>
              <a:off x="5294420" y="3150028"/>
              <a:ext cx="239888" cy="386386"/>
            </a:xfrm>
            <a:prstGeom prst="rect">
              <a:avLst/>
            </a:prstGeom>
            <a:solidFill>
              <a:srgbClr val="1CABE2">
                <a:alpha val="100000"/>
              </a:srgbClr>
            </a:solidFill>
          </p:spPr>
          <p:txBody>
            <a:bodyPr/>
            <a:lstStyle/>
            <a:p>
              <a:endParaRPr/>
            </a:p>
          </p:txBody>
        </p:sp>
        <p:sp>
          <p:nvSpPr>
            <p:cNvPr id="55" name="rc55"/>
            <p:cNvSpPr/>
            <p:nvPr/>
          </p:nvSpPr>
          <p:spPr>
            <a:xfrm>
              <a:off x="5560963" y="3466899"/>
              <a:ext cx="239888" cy="649098"/>
            </a:xfrm>
            <a:prstGeom prst="rect">
              <a:avLst/>
            </a:prstGeom>
            <a:solidFill>
              <a:srgbClr val="80BD41">
                <a:alpha val="100000"/>
              </a:srgbClr>
            </a:solidFill>
          </p:spPr>
          <p:txBody>
            <a:bodyPr/>
            <a:lstStyle/>
            <a:p>
              <a:endParaRPr/>
            </a:p>
          </p:txBody>
        </p:sp>
        <p:sp>
          <p:nvSpPr>
            <p:cNvPr id="56" name="rc56"/>
            <p:cNvSpPr/>
            <p:nvPr/>
          </p:nvSpPr>
          <p:spPr>
            <a:xfrm>
              <a:off x="5560963" y="3148214"/>
              <a:ext cx="239888" cy="318684"/>
            </a:xfrm>
            <a:prstGeom prst="rect">
              <a:avLst/>
            </a:prstGeom>
            <a:solidFill>
              <a:srgbClr val="1CABE2">
                <a:alpha val="100000"/>
              </a:srgbClr>
            </a:solidFill>
          </p:spPr>
          <p:txBody>
            <a:bodyPr/>
            <a:lstStyle/>
            <a:p>
              <a:endParaRPr/>
            </a:p>
          </p:txBody>
        </p:sp>
        <p:sp>
          <p:nvSpPr>
            <p:cNvPr id="57" name="rc57"/>
            <p:cNvSpPr/>
            <p:nvPr/>
          </p:nvSpPr>
          <p:spPr>
            <a:xfrm>
              <a:off x="5827506" y="3449879"/>
              <a:ext cx="239888" cy="666118"/>
            </a:xfrm>
            <a:prstGeom prst="rect">
              <a:avLst/>
            </a:prstGeom>
            <a:solidFill>
              <a:srgbClr val="80BD41">
                <a:alpha val="100000"/>
              </a:srgbClr>
            </a:solidFill>
          </p:spPr>
          <p:txBody>
            <a:bodyPr/>
            <a:lstStyle/>
            <a:p>
              <a:endParaRPr/>
            </a:p>
          </p:txBody>
        </p:sp>
        <p:sp>
          <p:nvSpPr>
            <p:cNvPr id="58" name="rc58"/>
            <p:cNvSpPr/>
            <p:nvPr/>
          </p:nvSpPr>
          <p:spPr>
            <a:xfrm>
              <a:off x="5827506" y="3148083"/>
              <a:ext cx="239888" cy="301795"/>
            </a:xfrm>
            <a:prstGeom prst="rect">
              <a:avLst/>
            </a:prstGeom>
            <a:solidFill>
              <a:srgbClr val="1CABE2">
                <a:alpha val="100000"/>
              </a:srgbClr>
            </a:solidFill>
          </p:spPr>
          <p:txBody>
            <a:bodyPr/>
            <a:lstStyle/>
            <a:p>
              <a:endParaRPr/>
            </a:p>
          </p:txBody>
        </p:sp>
        <p:sp>
          <p:nvSpPr>
            <p:cNvPr id="59" name="rc59"/>
            <p:cNvSpPr/>
            <p:nvPr/>
          </p:nvSpPr>
          <p:spPr>
            <a:xfrm>
              <a:off x="6094049" y="3425133"/>
              <a:ext cx="239888" cy="690863"/>
            </a:xfrm>
            <a:prstGeom prst="rect">
              <a:avLst/>
            </a:prstGeom>
            <a:solidFill>
              <a:srgbClr val="80BD41">
                <a:alpha val="100000"/>
              </a:srgbClr>
            </a:solidFill>
          </p:spPr>
          <p:txBody>
            <a:bodyPr/>
            <a:lstStyle/>
            <a:p>
              <a:endParaRPr/>
            </a:p>
          </p:txBody>
        </p:sp>
        <p:sp>
          <p:nvSpPr>
            <p:cNvPr id="60" name="rc60"/>
            <p:cNvSpPr/>
            <p:nvPr/>
          </p:nvSpPr>
          <p:spPr>
            <a:xfrm>
              <a:off x="6094049" y="3149386"/>
              <a:ext cx="239888" cy="275747"/>
            </a:xfrm>
            <a:prstGeom prst="rect">
              <a:avLst/>
            </a:prstGeom>
            <a:solidFill>
              <a:srgbClr val="1CABE2">
                <a:alpha val="100000"/>
              </a:srgbClr>
            </a:solidFill>
          </p:spPr>
          <p:txBody>
            <a:bodyPr/>
            <a:lstStyle/>
            <a:p>
              <a:endParaRPr/>
            </a:p>
          </p:txBody>
        </p:sp>
        <p:sp>
          <p:nvSpPr>
            <p:cNvPr id="61" name="rc61"/>
            <p:cNvSpPr/>
            <p:nvPr/>
          </p:nvSpPr>
          <p:spPr>
            <a:xfrm>
              <a:off x="6360593" y="3404045"/>
              <a:ext cx="239888" cy="711951"/>
            </a:xfrm>
            <a:prstGeom prst="rect">
              <a:avLst/>
            </a:prstGeom>
            <a:solidFill>
              <a:srgbClr val="80BD41">
                <a:alpha val="100000"/>
              </a:srgbClr>
            </a:solidFill>
          </p:spPr>
          <p:txBody>
            <a:bodyPr/>
            <a:lstStyle/>
            <a:p>
              <a:endParaRPr/>
            </a:p>
          </p:txBody>
        </p:sp>
        <p:sp>
          <p:nvSpPr>
            <p:cNvPr id="62" name="rc62"/>
            <p:cNvSpPr/>
            <p:nvPr/>
          </p:nvSpPr>
          <p:spPr>
            <a:xfrm>
              <a:off x="6360593" y="3151273"/>
              <a:ext cx="239888" cy="252772"/>
            </a:xfrm>
            <a:prstGeom prst="rect">
              <a:avLst/>
            </a:prstGeom>
            <a:solidFill>
              <a:srgbClr val="1CABE2">
                <a:alpha val="100000"/>
              </a:srgbClr>
            </a:solidFill>
          </p:spPr>
          <p:txBody>
            <a:bodyPr/>
            <a:lstStyle/>
            <a:p>
              <a:endParaRPr/>
            </a:p>
          </p:txBody>
        </p:sp>
        <p:sp>
          <p:nvSpPr>
            <p:cNvPr id="63" name="rc63"/>
            <p:cNvSpPr/>
            <p:nvPr/>
          </p:nvSpPr>
          <p:spPr>
            <a:xfrm>
              <a:off x="6627136" y="3437364"/>
              <a:ext cx="239888" cy="678633"/>
            </a:xfrm>
            <a:prstGeom prst="rect">
              <a:avLst/>
            </a:prstGeom>
            <a:solidFill>
              <a:srgbClr val="80BD41">
                <a:alpha val="100000"/>
              </a:srgbClr>
            </a:solidFill>
          </p:spPr>
          <p:txBody>
            <a:bodyPr/>
            <a:lstStyle/>
            <a:p>
              <a:endParaRPr/>
            </a:p>
          </p:txBody>
        </p:sp>
        <p:sp>
          <p:nvSpPr>
            <p:cNvPr id="64" name="rc64"/>
            <p:cNvSpPr/>
            <p:nvPr/>
          </p:nvSpPr>
          <p:spPr>
            <a:xfrm>
              <a:off x="6627136" y="3150191"/>
              <a:ext cx="239888" cy="287173"/>
            </a:xfrm>
            <a:prstGeom prst="rect">
              <a:avLst/>
            </a:prstGeom>
            <a:solidFill>
              <a:srgbClr val="1CABE2">
                <a:alpha val="100000"/>
              </a:srgbClr>
            </a:solidFill>
          </p:spPr>
          <p:txBody>
            <a:bodyPr/>
            <a:lstStyle/>
            <a:p>
              <a:endParaRPr/>
            </a:p>
          </p:txBody>
        </p:sp>
        <p:sp>
          <p:nvSpPr>
            <p:cNvPr id="65" name="rc65"/>
            <p:cNvSpPr/>
            <p:nvPr/>
          </p:nvSpPr>
          <p:spPr>
            <a:xfrm>
              <a:off x="6893679" y="3480928"/>
              <a:ext cx="239888" cy="635069"/>
            </a:xfrm>
            <a:prstGeom prst="rect">
              <a:avLst/>
            </a:prstGeom>
            <a:solidFill>
              <a:srgbClr val="80BD41">
                <a:alpha val="100000"/>
              </a:srgbClr>
            </a:solidFill>
          </p:spPr>
          <p:txBody>
            <a:bodyPr/>
            <a:lstStyle/>
            <a:p>
              <a:endParaRPr/>
            </a:p>
          </p:txBody>
        </p:sp>
        <p:sp>
          <p:nvSpPr>
            <p:cNvPr id="66" name="rc66"/>
            <p:cNvSpPr/>
            <p:nvPr/>
          </p:nvSpPr>
          <p:spPr>
            <a:xfrm>
              <a:off x="6893679" y="3135578"/>
              <a:ext cx="239888" cy="345349"/>
            </a:xfrm>
            <a:prstGeom prst="rect">
              <a:avLst/>
            </a:prstGeom>
            <a:solidFill>
              <a:srgbClr val="1CABE2">
                <a:alpha val="100000"/>
              </a:srgbClr>
            </a:solidFill>
          </p:spPr>
          <p:txBody>
            <a:bodyPr/>
            <a:lstStyle/>
            <a:p>
              <a:endParaRPr/>
            </a:p>
          </p:txBody>
        </p:sp>
        <p:sp>
          <p:nvSpPr>
            <p:cNvPr id="67" name="rc67"/>
            <p:cNvSpPr/>
            <p:nvPr/>
          </p:nvSpPr>
          <p:spPr>
            <a:xfrm>
              <a:off x="7160222" y="3440735"/>
              <a:ext cx="239888" cy="675262"/>
            </a:xfrm>
            <a:prstGeom prst="rect">
              <a:avLst/>
            </a:prstGeom>
            <a:solidFill>
              <a:srgbClr val="80BD41">
                <a:alpha val="100000"/>
              </a:srgbClr>
            </a:solidFill>
          </p:spPr>
          <p:txBody>
            <a:bodyPr/>
            <a:lstStyle/>
            <a:p>
              <a:endParaRPr/>
            </a:p>
          </p:txBody>
        </p:sp>
        <p:sp>
          <p:nvSpPr>
            <p:cNvPr id="68" name="rc68"/>
            <p:cNvSpPr/>
            <p:nvPr/>
          </p:nvSpPr>
          <p:spPr>
            <a:xfrm>
              <a:off x="7160222" y="3122729"/>
              <a:ext cx="239888" cy="318005"/>
            </a:xfrm>
            <a:prstGeom prst="rect">
              <a:avLst/>
            </a:prstGeom>
            <a:solidFill>
              <a:srgbClr val="1CABE2">
                <a:alpha val="100000"/>
              </a:srgbClr>
            </a:solidFill>
          </p:spPr>
          <p:txBody>
            <a:bodyPr/>
            <a:lstStyle/>
            <a:p>
              <a:endParaRPr/>
            </a:p>
          </p:txBody>
        </p:sp>
        <p:sp>
          <p:nvSpPr>
            <p:cNvPr id="69" name="rc69"/>
            <p:cNvSpPr/>
            <p:nvPr/>
          </p:nvSpPr>
          <p:spPr>
            <a:xfrm>
              <a:off x="7426765" y="3387025"/>
              <a:ext cx="239888" cy="728972"/>
            </a:xfrm>
            <a:prstGeom prst="rect">
              <a:avLst/>
            </a:prstGeom>
            <a:solidFill>
              <a:srgbClr val="80BD41">
                <a:alpha val="100000"/>
              </a:srgbClr>
            </a:solidFill>
          </p:spPr>
          <p:txBody>
            <a:bodyPr/>
            <a:lstStyle/>
            <a:p>
              <a:endParaRPr/>
            </a:p>
          </p:txBody>
        </p:sp>
        <p:sp>
          <p:nvSpPr>
            <p:cNvPr id="70" name="rc70"/>
            <p:cNvSpPr/>
            <p:nvPr/>
          </p:nvSpPr>
          <p:spPr>
            <a:xfrm>
              <a:off x="7426765" y="3107106"/>
              <a:ext cx="239888" cy="279918"/>
            </a:xfrm>
            <a:prstGeom prst="rect">
              <a:avLst/>
            </a:prstGeom>
            <a:solidFill>
              <a:srgbClr val="1CABE2">
                <a:alpha val="100000"/>
              </a:srgbClr>
            </a:solidFill>
          </p:spPr>
          <p:txBody>
            <a:bodyPr/>
            <a:lstStyle/>
            <a:p>
              <a:endParaRPr/>
            </a:p>
          </p:txBody>
        </p:sp>
        <p:sp>
          <p:nvSpPr>
            <p:cNvPr id="71" name="rc71"/>
            <p:cNvSpPr/>
            <p:nvPr/>
          </p:nvSpPr>
          <p:spPr>
            <a:xfrm>
              <a:off x="7693308" y="3376710"/>
              <a:ext cx="239888" cy="739287"/>
            </a:xfrm>
            <a:prstGeom prst="rect">
              <a:avLst/>
            </a:prstGeom>
            <a:solidFill>
              <a:srgbClr val="80BD41">
                <a:alpha val="100000"/>
              </a:srgbClr>
            </a:solidFill>
          </p:spPr>
          <p:txBody>
            <a:bodyPr/>
            <a:lstStyle/>
            <a:p>
              <a:endParaRPr/>
            </a:p>
          </p:txBody>
        </p:sp>
        <p:sp>
          <p:nvSpPr>
            <p:cNvPr id="72" name="rc72"/>
            <p:cNvSpPr/>
            <p:nvPr/>
          </p:nvSpPr>
          <p:spPr>
            <a:xfrm>
              <a:off x="7693308" y="3097000"/>
              <a:ext cx="239888" cy="279709"/>
            </a:xfrm>
            <a:prstGeom prst="rect">
              <a:avLst/>
            </a:prstGeom>
            <a:solidFill>
              <a:srgbClr val="1CABE2">
                <a:alpha val="100000"/>
              </a:srgbClr>
            </a:solidFill>
          </p:spPr>
          <p:txBody>
            <a:bodyPr/>
            <a:lstStyle/>
            <a:p>
              <a:endParaRPr/>
            </a:p>
          </p:txBody>
        </p:sp>
        <p:sp>
          <p:nvSpPr>
            <p:cNvPr id="73" name="rc73"/>
            <p:cNvSpPr/>
            <p:nvPr/>
          </p:nvSpPr>
          <p:spPr>
            <a:xfrm>
              <a:off x="7959851" y="3367348"/>
              <a:ext cx="239888" cy="748649"/>
            </a:xfrm>
            <a:prstGeom prst="rect">
              <a:avLst/>
            </a:prstGeom>
            <a:solidFill>
              <a:srgbClr val="80BD41">
                <a:alpha val="100000"/>
              </a:srgbClr>
            </a:solidFill>
          </p:spPr>
          <p:txBody>
            <a:bodyPr/>
            <a:lstStyle/>
            <a:p>
              <a:endParaRPr/>
            </a:p>
          </p:txBody>
        </p:sp>
        <p:sp>
          <p:nvSpPr>
            <p:cNvPr id="74" name="rc74"/>
            <p:cNvSpPr/>
            <p:nvPr/>
          </p:nvSpPr>
          <p:spPr>
            <a:xfrm>
              <a:off x="7959851" y="3085407"/>
              <a:ext cx="239888" cy="281941"/>
            </a:xfrm>
            <a:prstGeom prst="rect">
              <a:avLst/>
            </a:prstGeom>
            <a:solidFill>
              <a:srgbClr val="1CABE2">
                <a:alpha val="100000"/>
              </a:srgbClr>
            </a:solidFill>
          </p:spPr>
          <p:txBody>
            <a:bodyPr/>
            <a:lstStyle/>
            <a:p>
              <a:endParaRPr/>
            </a:p>
          </p:txBody>
        </p:sp>
        <p:sp>
          <p:nvSpPr>
            <p:cNvPr id="75" name="pl75"/>
            <p:cNvSpPr/>
            <p:nvPr/>
          </p:nvSpPr>
          <p:spPr>
            <a:xfrm>
              <a:off x="1416218" y="2590724"/>
              <a:ext cx="6663577" cy="659577"/>
            </a:xfrm>
            <a:custGeom>
              <a:avLst/>
              <a:gdLst/>
              <a:ahLst/>
              <a:cxnLst/>
              <a:rect l="0" t="0" r="0" b="0"/>
              <a:pathLst>
                <a:path w="6663577" h="659577">
                  <a:moveTo>
                    <a:pt x="0" y="659577"/>
                  </a:moveTo>
                  <a:lnTo>
                    <a:pt x="266543" y="659577"/>
                  </a:lnTo>
                  <a:lnTo>
                    <a:pt x="533086" y="659577"/>
                  </a:lnTo>
                  <a:lnTo>
                    <a:pt x="799629" y="577130"/>
                  </a:lnTo>
                  <a:lnTo>
                    <a:pt x="1066172" y="515295"/>
                  </a:lnTo>
                  <a:lnTo>
                    <a:pt x="1332715" y="432847"/>
                  </a:lnTo>
                  <a:lnTo>
                    <a:pt x="1599258" y="371012"/>
                  </a:lnTo>
                  <a:lnTo>
                    <a:pt x="1865801" y="309177"/>
                  </a:lnTo>
                  <a:lnTo>
                    <a:pt x="2132344" y="185506"/>
                  </a:lnTo>
                  <a:lnTo>
                    <a:pt x="2398888" y="61835"/>
                  </a:lnTo>
                  <a:lnTo>
                    <a:pt x="2665431" y="144282"/>
                  </a:lnTo>
                  <a:lnTo>
                    <a:pt x="2931974" y="247341"/>
                  </a:lnTo>
                  <a:lnTo>
                    <a:pt x="3198517" y="288565"/>
                  </a:lnTo>
                  <a:lnTo>
                    <a:pt x="3465060" y="288565"/>
                  </a:lnTo>
                  <a:lnTo>
                    <a:pt x="3731603" y="288565"/>
                  </a:lnTo>
                  <a:lnTo>
                    <a:pt x="3998146" y="288565"/>
                  </a:lnTo>
                  <a:lnTo>
                    <a:pt x="4264689" y="144282"/>
                  </a:lnTo>
                  <a:lnTo>
                    <a:pt x="4531233" y="103059"/>
                  </a:lnTo>
                  <a:lnTo>
                    <a:pt x="4797776" y="61835"/>
                  </a:lnTo>
                  <a:lnTo>
                    <a:pt x="5064319" y="0"/>
                  </a:lnTo>
                  <a:lnTo>
                    <a:pt x="5330862" y="82447"/>
                  </a:lnTo>
                  <a:lnTo>
                    <a:pt x="5597405" y="185506"/>
                  </a:lnTo>
                  <a:lnTo>
                    <a:pt x="5863948" y="123670"/>
                  </a:lnTo>
                  <a:lnTo>
                    <a:pt x="6130491" y="41223"/>
                  </a:lnTo>
                  <a:lnTo>
                    <a:pt x="6397034" y="20611"/>
                  </a:lnTo>
                  <a:lnTo>
                    <a:pt x="6663577" y="20611"/>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45880" y="3068868"/>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42</a:t>
              </a:r>
            </a:p>
          </p:txBody>
        </p:sp>
        <p:sp>
          <p:nvSpPr>
            <p:cNvPr id="77" name="tx77"/>
            <p:cNvSpPr/>
            <p:nvPr/>
          </p:nvSpPr>
          <p:spPr>
            <a:xfrm>
              <a:off x="2678595" y="284053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53</a:t>
              </a:r>
            </a:p>
          </p:txBody>
        </p:sp>
        <p:sp>
          <p:nvSpPr>
            <p:cNvPr id="78" name="tx78"/>
            <p:cNvSpPr/>
            <p:nvPr/>
          </p:nvSpPr>
          <p:spPr>
            <a:xfrm>
              <a:off x="4011311" y="25520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67</a:t>
              </a:r>
            </a:p>
          </p:txBody>
        </p:sp>
        <p:sp>
          <p:nvSpPr>
            <p:cNvPr id="79" name="tx79"/>
            <p:cNvSpPr/>
            <p:nvPr/>
          </p:nvSpPr>
          <p:spPr>
            <a:xfrm>
              <a:off x="5344027" y="269631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0" name="tx80"/>
            <p:cNvSpPr/>
            <p:nvPr/>
          </p:nvSpPr>
          <p:spPr>
            <a:xfrm>
              <a:off x="6410199" y="2409660"/>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74</a:t>
              </a:r>
            </a:p>
          </p:txBody>
        </p:sp>
        <p:sp>
          <p:nvSpPr>
            <p:cNvPr id="81" name="tx81"/>
            <p:cNvSpPr/>
            <p:nvPr/>
          </p:nvSpPr>
          <p:spPr>
            <a:xfrm>
              <a:off x="6676742" y="24901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70</a:t>
              </a:r>
            </a:p>
          </p:txBody>
        </p:sp>
        <p:sp>
          <p:nvSpPr>
            <p:cNvPr id="82" name="tx82"/>
            <p:cNvSpPr/>
            <p:nvPr/>
          </p:nvSpPr>
          <p:spPr>
            <a:xfrm>
              <a:off x="6943285" y="259325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3" name="tx83"/>
            <p:cNvSpPr/>
            <p:nvPr/>
          </p:nvSpPr>
          <p:spPr>
            <a:xfrm>
              <a:off x="7209828" y="25314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68</a:t>
              </a:r>
            </a:p>
          </p:txBody>
        </p:sp>
        <p:sp>
          <p:nvSpPr>
            <p:cNvPr id="84" name="tx84"/>
            <p:cNvSpPr/>
            <p:nvPr/>
          </p:nvSpPr>
          <p:spPr>
            <a:xfrm>
              <a:off x="7476372" y="245051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72</a:t>
              </a:r>
            </a:p>
          </p:txBody>
        </p:sp>
        <p:sp>
          <p:nvSpPr>
            <p:cNvPr id="85" name="tx85"/>
            <p:cNvSpPr/>
            <p:nvPr/>
          </p:nvSpPr>
          <p:spPr>
            <a:xfrm>
              <a:off x="7742915" y="242829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73</a:t>
              </a:r>
            </a:p>
          </p:txBody>
        </p:sp>
        <p:sp>
          <p:nvSpPr>
            <p:cNvPr id="86" name="tx86"/>
            <p:cNvSpPr/>
            <p:nvPr/>
          </p:nvSpPr>
          <p:spPr>
            <a:xfrm>
              <a:off x="8009458" y="242829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73</a:t>
              </a:r>
            </a:p>
          </p:txBody>
        </p:sp>
        <p:sp>
          <p:nvSpPr>
            <p:cNvPr id="87" name="tx87"/>
            <p:cNvSpPr/>
            <p:nvPr/>
          </p:nvSpPr>
          <p:spPr>
            <a:xfrm>
              <a:off x="1340869" y="392790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88" name="tx88"/>
            <p:cNvSpPr/>
            <p:nvPr/>
          </p:nvSpPr>
          <p:spPr>
            <a:xfrm>
              <a:off x="1340869" y="35732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9" name="tx89"/>
            <p:cNvSpPr/>
            <p:nvPr/>
          </p:nvSpPr>
          <p:spPr>
            <a:xfrm>
              <a:off x="2673584" y="386271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90" name="tx90"/>
            <p:cNvSpPr/>
            <p:nvPr/>
          </p:nvSpPr>
          <p:spPr>
            <a:xfrm>
              <a:off x="2673584" y="346211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91" name="tx91"/>
            <p:cNvSpPr/>
            <p:nvPr/>
          </p:nvSpPr>
          <p:spPr>
            <a:xfrm>
              <a:off x="4006300" y="377218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8.3</a:t>
              </a:r>
            </a:p>
          </p:txBody>
        </p:sp>
        <p:sp>
          <p:nvSpPr>
            <p:cNvPr id="92" name="tx92"/>
            <p:cNvSpPr/>
            <p:nvPr/>
          </p:nvSpPr>
          <p:spPr>
            <a:xfrm>
              <a:off x="4051504" y="332397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93" name="tx93"/>
            <p:cNvSpPr/>
            <p:nvPr/>
          </p:nvSpPr>
          <p:spPr>
            <a:xfrm>
              <a:off x="5384220" y="378576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94" name="tx94"/>
            <p:cNvSpPr/>
            <p:nvPr/>
          </p:nvSpPr>
          <p:spPr>
            <a:xfrm>
              <a:off x="5339016" y="330272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95" name="tx95"/>
            <p:cNvSpPr/>
            <p:nvPr/>
          </p:nvSpPr>
          <p:spPr>
            <a:xfrm>
              <a:off x="6405188" y="371958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9.8</a:t>
              </a:r>
            </a:p>
          </p:txBody>
        </p:sp>
        <p:sp>
          <p:nvSpPr>
            <p:cNvPr id="96" name="tx96"/>
            <p:cNvSpPr/>
            <p:nvPr/>
          </p:nvSpPr>
          <p:spPr>
            <a:xfrm>
              <a:off x="6405188" y="323716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97" name="tx97"/>
            <p:cNvSpPr/>
            <p:nvPr/>
          </p:nvSpPr>
          <p:spPr>
            <a:xfrm>
              <a:off x="6671731" y="373618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98" name="tx98"/>
            <p:cNvSpPr/>
            <p:nvPr/>
          </p:nvSpPr>
          <p:spPr>
            <a:xfrm>
              <a:off x="6671731" y="325328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99" name="tx99"/>
            <p:cNvSpPr/>
            <p:nvPr/>
          </p:nvSpPr>
          <p:spPr>
            <a:xfrm>
              <a:off x="6938274" y="375802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8.7</a:t>
              </a:r>
            </a:p>
          </p:txBody>
        </p:sp>
        <p:sp>
          <p:nvSpPr>
            <p:cNvPr id="100" name="tx100"/>
            <p:cNvSpPr/>
            <p:nvPr/>
          </p:nvSpPr>
          <p:spPr>
            <a:xfrm>
              <a:off x="6938274" y="3269454"/>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01" name="tx101"/>
            <p:cNvSpPr/>
            <p:nvPr/>
          </p:nvSpPr>
          <p:spPr>
            <a:xfrm>
              <a:off x="7204817" y="373787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102" name="tx102"/>
            <p:cNvSpPr/>
            <p:nvPr/>
          </p:nvSpPr>
          <p:spPr>
            <a:xfrm>
              <a:off x="7204817" y="3242933"/>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03" name="tx103"/>
            <p:cNvSpPr/>
            <p:nvPr/>
          </p:nvSpPr>
          <p:spPr>
            <a:xfrm>
              <a:off x="7486420" y="37110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104" name="tx104"/>
            <p:cNvSpPr/>
            <p:nvPr/>
          </p:nvSpPr>
          <p:spPr>
            <a:xfrm>
              <a:off x="7471361" y="320657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05" name="tx105"/>
            <p:cNvSpPr/>
            <p:nvPr/>
          </p:nvSpPr>
          <p:spPr>
            <a:xfrm>
              <a:off x="7707759" y="370591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10.2</a:t>
              </a:r>
            </a:p>
          </p:txBody>
        </p:sp>
        <p:sp>
          <p:nvSpPr>
            <p:cNvPr id="106" name="tx106"/>
            <p:cNvSpPr/>
            <p:nvPr/>
          </p:nvSpPr>
          <p:spPr>
            <a:xfrm>
              <a:off x="7737904" y="319636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07" name="tx107"/>
            <p:cNvSpPr/>
            <p:nvPr/>
          </p:nvSpPr>
          <p:spPr>
            <a:xfrm>
              <a:off x="7974302" y="370117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10.3</a:t>
              </a:r>
            </a:p>
          </p:txBody>
        </p:sp>
        <p:sp>
          <p:nvSpPr>
            <p:cNvPr id="108" name="tx108"/>
            <p:cNvSpPr/>
            <p:nvPr/>
          </p:nvSpPr>
          <p:spPr>
            <a:xfrm>
              <a:off x="8004447" y="318588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09" name="tx109"/>
            <p:cNvSpPr/>
            <p:nvPr/>
          </p:nvSpPr>
          <p:spPr>
            <a:xfrm>
              <a:off x="1340869" y="325255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0" name="tx110"/>
            <p:cNvSpPr/>
            <p:nvPr/>
          </p:nvSpPr>
          <p:spPr>
            <a:xfrm>
              <a:off x="2688644" y="31592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11" name="tx111"/>
            <p:cNvSpPr/>
            <p:nvPr/>
          </p:nvSpPr>
          <p:spPr>
            <a:xfrm>
              <a:off x="3976155" y="3060670"/>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12.4</a:t>
              </a:r>
            </a:p>
          </p:txBody>
        </p:sp>
        <p:sp>
          <p:nvSpPr>
            <p:cNvPr id="112" name="tx112"/>
            <p:cNvSpPr/>
            <p:nvPr/>
          </p:nvSpPr>
          <p:spPr>
            <a:xfrm>
              <a:off x="5308871" y="299313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13.3</a:t>
              </a:r>
            </a:p>
          </p:txBody>
        </p:sp>
        <p:sp>
          <p:nvSpPr>
            <p:cNvPr id="113" name="tx113"/>
            <p:cNvSpPr/>
            <p:nvPr/>
          </p:nvSpPr>
          <p:spPr>
            <a:xfrm>
              <a:off x="6375043" y="299438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13.3</a:t>
              </a:r>
            </a:p>
          </p:txBody>
        </p:sp>
        <p:sp>
          <p:nvSpPr>
            <p:cNvPr id="114" name="tx114"/>
            <p:cNvSpPr/>
            <p:nvPr/>
          </p:nvSpPr>
          <p:spPr>
            <a:xfrm>
              <a:off x="6641586" y="299330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13.3</a:t>
              </a:r>
            </a:p>
          </p:txBody>
        </p:sp>
        <p:sp>
          <p:nvSpPr>
            <p:cNvPr id="115" name="tx115"/>
            <p:cNvSpPr/>
            <p:nvPr/>
          </p:nvSpPr>
          <p:spPr>
            <a:xfrm>
              <a:off x="6908130" y="297868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6" name="tx116"/>
            <p:cNvSpPr/>
            <p:nvPr/>
          </p:nvSpPr>
          <p:spPr>
            <a:xfrm>
              <a:off x="7174673" y="296583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13.6</a:t>
              </a:r>
            </a:p>
          </p:txBody>
        </p:sp>
        <p:sp>
          <p:nvSpPr>
            <p:cNvPr id="117" name="tx117"/>
            <p:cNvSpPr/>
            <p:nvPr/>
          </p:nvSpPr>
          <p:spPr>
            <a:xfrm>
              <a:off x="7441216" y="295021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18" name="tx118"/>
            <p:cNvSpPr/>
            <p:nvPr/>
          </p:nvSpPr>
          <p:spPr>
            <a:xfrm>
              <a:off x="7752963" y="29414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19" name="tx119"/>
            <p:cNvSpPr/>
            <p:nvPr/>
          </p:nvSpPr>
          <p:spPr>
            <a:xfrm>
              <a:off x="7974302" y="292989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14.2</a:t>
              </a:r>
            </a:p>
          </p:txBody>
        </p:sp>
        <p:sp>
          <p:nvSpPr>
            <p:cNvPr id="120" name="tx120"/>
            <p:cNvSpPr/>
            <p:nvPr/>
          </p:nvSpPr>
          <p:spPr>
            <a:xfrm>
              <a:off x="694404" y="4063883"/>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616710" y="3335897"/>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2" name="tx122"/>
            <p:cNvSpPr/>
            <p:nvPr/>
          </p:nvSpPr>
          <p:spPr>
            <a:xfrm>
              <a:off x="616710" y="260791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3" name="tx123"/>
            <p:cNvSpPr/>
            <p:nvPr/>
          </p:nvSpPr>
          <p:spPr>
            <a:xfrm>
              <a:off x="616710" y="1879859"/>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4" name="tx124"/>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00008" y="296832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1" name="tx141"/>
            <p:cNvSpPr/>
            <p:nvPr/>
          </p:nvSpPr>
          <p:spPr>
            <a:xfrm rot="5400000">
              <a:off x="8298852" y="2968325"/>
              <a:ext cx="134304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 (%)</a:t>
              </a:r>
            </a:p>
          </p:txBody>
        </p:sp>
        <p:sp>
          <p:nvSpPr>
            <p:cNvPr id="142" name="pl142"/>
            <p:cNvSpPr/>
            <p:nvPr/>
          </p:nvSpPr>
          <p:spPr>
            <a:xfrm>
              <a:off x="3001565"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3268665" y="5028124"/>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4" name="rc144"/>
            <p:cNvSpPr/>
            <p:nvPr/>
          </p:nvSpPr>
          <p:spPr>
            <a:xfrm>
              <a:off x="4611956" y="4979579"/>
              <a:ext cx="201456" cy="201456"/>
            </a:xfrm>
            <a:prstGeom prst="rect">
              <a:avLst/>
            </a:prstGeom>
            <a:solidFill>
              <a:srgbClr val="1CABE2">
                <a:alpha val="100000"/>
              </a:srgbClr>
            </a:solidFill>
          </p:spPr>
          <p:txBody>
            <a:bodyPr/>
            <a:lstStyle/>
            <a:p>
              <a:endParaRPr/>
            </a:p>
          </p:txBody>
        </p:sp>
        <p:sp>
          <p:nvSpPr>
            <p:cNvPr id="145" name="rc145"/>
            <p:cNvSpPr/>
            <p:nvPr/>
          </p:nvSpPr>
          <p:spPr>
            <a:xfrm>
              <a:off x="5739350" y="4979579"/>
              <a:ext cx="201456" cy="201456"/>
            </a:xfrm>
            <a:prstGeom prst="rect">
              <a:avLst/>
            </a:prstGeom>
            <a:solidFill>
              <a:srgbClr val="80BD41">
                <a:alpha val="100000"/>
              </a:srgbClr>
            </a:solidFill>
          </p:spPr>
          <p:txBody>
            <a:bodyPr/>
            <a:lstStyle/>
            <a:p>
              <a:endParaRPr/>
            </a:p>
          </p:txBody>
        </p:sp>
        <p:sp>
          <p:nvSpPr>
            <p:cNvPr id="146" name="tx146"/>
            <p:cNvSpPr/>
            <p:nvPr/>
          </p:nvSpPr>
          <p:spPr>
            <a:xfrm>
              <a:off x="4892001" y="5028124"/>
              <a:ext cx="76875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a:t>
              </a:r>
            </a:p>
          </p:txBody>
        </p:sp>
        <p:sp>
          <p:nvSpPr>
            <p:cNvPr id="147" name="tx147"/>
            <p:cNvSpPr/>
            <p:nvPr/>
          </p:nvSpPr>
          <p:spPr>
            <a:xfrm>
              <a:off x="6019395" y="5028124"/>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48" name="tx148"/>
            <p:cNvSpPr/>
            <p:nvPr/>
          </p:nvSpPr>
          <p:spPr>
            <a:xfrm>
              <a:off x="951100" y="1411841"/>
              <a:ext cx="621937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DTP3 et du nombre d'enfants vaccinés et non vaccinés,</a:t>
              </a:r>
            </a:p>
          </p:txBody>
        </p:sp>
        <p:sp>
          <p:nvSpPr>
            <p:cNvPr id="149" name="tx149"/>
            <p:cNvSpPr/>
            <p:nvPr/>
          </p:nvSpPr>
          <p:spPr>
            <a:xfrm>
              <a:off x="951100" y="1592892"/>
              <a:ext cx="1994081"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Western Africa, 2000-2025</a:t>
              </a:r>
            </a:p>
          </p:txBody>
        </p:sp>
        <p:sp>
          <p:nvSpPr>
            <p:cNvPr id="150" name="pl150"/>
            <p:cNvSpPr/>
            <p:nvPr/>
          </p:nvSpPr>
          <p:spPr>
            <a:xfrm>
              <a:off x="2457333"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779451"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101570"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51100" y="57856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51100" y="56368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4880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29627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618392"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5940511"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8262629"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rc160"/>
            <p:cNvSpPr/>
            <p:nvPr/>
          </p:nvSpPr>
          <p:spPr>
            <a:xfrm>
              <a:off x="1296273" y="5726143"/>
              <a:ext cx="4541951" cy="119033"/>
            </a:xfrm>
            <a:prstGeom prst="rect">
              <a:avLst/>
            </a:prstGeom>
            <a:solidFill>
              <a:srgbClr val="80BD41">
                <a:alpha val="100000"/>
              </a:srgbClr>
            </a:solidFill>
          </p:spPr>
          <p:txBody>
            <a:bodyPr/>
            <a:lstStyle/>
            <a:p>
              <a:endParaRPr/>
            </a:p>
          </p:txBody>
        </p:sp>
        <p:sp>
          <p:nvSpPr>
            <p:cNvPr id="161" name="rc161"/>
            <p:cNvSpPr/>
            <p:nvPr/>
          </p:nvSpPr>
          <p:spPr>
            <a:xfrm>
              <a:off x="5838225" y="5726143"/>
              <a:ext cx="1612578" cy="119033"/>
            </a:xfrm>
            <a:prstGeom prst="rect">
              <a:avLst/>
            </a:prstGeom>
            <a:solidFill>
              <a:srgbClr val="1CABE2">
                <a:alpha val="100000"/>
              </a:srgbClr>
            </a:solidFill>
          </p:spPr>
          <p:txBody>
            <a:bodyPr/>
            <a:lstStyle/>
            <a:p>
              <a:endParaRPr/>
            </a:p>
          </p:txBody>
        </p:sp>
        <p:sp>
          <p:nvSpPr>
            <p:cNvPr id="162" name="rc162"/>
            <p:cNvSpPr/>
            <p:nvPr/>
          </p:nvSpPr>
          <p:spPr>
            <a:xfrm>
              <a:off x="1296273" y="5577352"/>
              <a:ext cx="4716340" cy="119033"/>
            </a:xfrm>
            <a:prstGeom prst="rect">
              <a:avLst/>
            </a:prstGeom>
            <a:solidFill>
              <a:srgbClr val="80BD41">
                <a:alpha val="100000"/>
              </a:srgbClr>
            </a:solidFill>
          </p:spPr>
          <p:txBody>
            <a:bodyPr/>
            <a:lstStyle/>
            <a:p>
              <a:endParaRPr/>
            </a:p>
          </p:txBody>
        </p:sp>
        <p:sp>
          <p:nvSpPr>
            <p:cNvPr id="163" name="rc163"/>
            <p:cNvSpPr/>
            <p:nvPr/>
          </p:nvSpPr>
          <p:spPr>
            <a:xfrm>
              <a:off x="6012613" y="5577352"/>
              <a:ext cx="1784430" cy="119033"/>
            </a:xfrm>
            <a:prstGeom prst="rect">
              <a:avLst/>
            </a:prstGeom>
            <a:solidFill>
              <a:srgbClr val="1CABE2">
                <a:alpha val="100000"/>
              </a:srgbClr>
            </a:solidFill>
          </p:spPr>
          <p:txBody>
            <a:bodyPr/>
            <a:lstStyle/>
            <a:p>
              <a:endParaRPr/>
            </a:p>
          </p:txBody>
        </p:sp>
        <p:sp>
          <p:nvSpPr>
            <p:cNvPr id="164" name="rc164"/>
            <p:cNvSpPr/>
            <p:nvPr/>
          </p:nvSpPr>
          <p:spPr>
            <a:xfrm>
              <a:off x="1296273" y="5428560"/>
              <a:ext cx="4776065" cy="119033"/>
            </a:xfrm>
            <a:prstGeom prst="rect">
              <a:avLst/>
            </a:prstGeom>
            <a:solidFill>
              <a:srgbClr val="80BD41">
                <a:alpha val="100000"/>
              </a:srgbClr>
            </a:solidFill>
          </p:spPr>
          <p:txBody>
            <a:bodyPr/>
            <a:lstStyle/>
            <a:p>
              <a:endParaRPr/>
            </a:p>
          </p:txBody>
        </p:sp>
        <p:sp>
          <p:nvSpPr>
            <p:cNvPr id="165" name="rc165"/>
            <p:cNvSpPr/>
            <p:nvPr/>
          </p:nvSpPr>
          <p:spPr>
            <a:xfrm>
              <a:off x="6072339" y="5428560"/>
              <a:ext cx="1798664" cy="119033"/>
            </a:xfrm>
            <a:prstGeom prst="rect">
              <a:avLst/>
            </a:prstGeom>
            <a:solidFill>
              <a:srgbClr val="1CABE2">
                <a:alpha val="100000"/>
              </a:srgbClr>
            </a:solidFill>
          </p:spPr>
          <p:txBody>
            <a:bodyPr/>
            <a:lstStyle/>
            <a:p>
              <a:endParaRPr/>
            </a:p>
          </p:txBody>
        </p:sp>
        <p:sp>
          <p:nvSpPr>
            <p:cNvPr id="166" name="tx166"/>
            <p:cNvSpPr/>
            <p:nvPr/>
          </p:nvSpPr>
          <p:spPr>
            <a:xfrm>
              <a:off x="3479342" y="5738479"/>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9.8</a:t>
              </a:r>
            </a:p>
          </p:txBody>
        </p:sp>
        <p:sp>
          <p:nvSpPr>
            <p:cNvPr id="167" name="tx167"/>
            <p:cNvSpPr/>
            <p:nvPr/>
          </p:nvSpPr>
          <p:spPr>
            <a:xfrm>
              <a:off x="6556607" y="5738418"/>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3.5</a:t>
              </a:r>
            </a:p>
          </p:txBody>
        </p:sp>
        <p:sp>
          <p:nvSpPr>
            <p:cNvPr id="168" name="tx168"/>
            <p:cNvSpPr/>
            <p:nvPr/>
          </p:nvSpPr>
          <p:spPr>
            <a:xfrm>
              <a:off x="3531367" y="558968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10.2</a:t>
              </a:r>
            </a:p>
          </p:txBody>
        </p:sp>
        <p:sp>
          <p:nvSpPr>
            <p:cNvPr id="169" name="tx169"/>
            <p:cNvSpPr/>
            <p:nvPr/>
          </p:nvSpPr>
          <p:spPr>
            <a:xfrm>
              <a:off x="6816922" y="5589626"/>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3.8</a:t>
              </a:r>
            </a:p>
          </p:txBody>
        </p:sp>
        <p:sp>
          <p:nvSpPr>
            <p:cNvPr id="170" name="tx170"/>
            <p:cNvSpPr/>
            <p:nvPr/>
          </p:nvSpPr>
          <p:spPr>
            <a:xfrm>
              <a:off x="3561230" y="5440835"/>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10.3</a:t>
              </a:r>
            </a:p>
          </p:txBody>
        </p:sp>
        <p:sp>
          <p:nvSpPr>
            <p:cNvPr id="171" name="tx171"/>
            <p:cNvSpPr/>
            <p:nvPr/>
          </p:nvSpPr>
          <p:spPr>
            <a:xfrm>
              <a:off x="6883764" y="5440835"/>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3.9</a:t>
              </a:r>
            </a:p>
          </p:txBody>
        </p:sp>
        <p:sp>
          <p:nvSpPr>
            <p:cNvPr id="172" name="tx172"/>
            <p:cNvSpPr/>
            <p:nvPr/>
          </p:nvSpPr>
          <p:spPr>
            <a:xfrm>
              <a:off x="7635454" y="573841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13.3</a:t>
              </a:r>
            </a:p>
          </p:txBody>
        </p:sp>
        <p:sp>
          <p:nvSpPr>
            <p:cNvPr id="173" name="tx173"/>
            <p:cNvSpPr/>
            <p:nvPr/>
          </p:nvSpPr>
          <p:spPr>
            <a:xfrm>
              <a:off x="8051745" y="559123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a:t>
              </a:r>
            </a:p>
          </p:txBody>
        </p:sp>
        <p:sp>
          <p:nvSpPr>
            <p:cNvPr id="174" name="tx174"/>
            <p:cNvSpPr/>
            <p:nvPr/>
          </p:nvSpPr>
          <p:spPr>
            <a:xfrm>
              <a:off x="8076664" y="5442440"/>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14.2</a:t>
              </a:r>
            </a:p>
          </p:txBody>
        </p:sp>
        <p:sp>
          <p:nvSpPr>
            <p:cNvPr id="175" name="tx175"/>
            <p:cNvSpPr/>
            <p:nvPr/>
          </p:nvSpPr>
          <p:spPr>
            <a:xfrm>
              <a:off x="57769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57769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8" name="tx178"/>
            <p:cNvSpPr/>
            <p:nvPr/>
          </p:nvSpPr>
          <p:spPr>
            <a:xfrm>
              <a:off x="1179834" y="5935450"/>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79" name="tx179"/>
            <p:cNvSpPr/>
            <p:nvPr/>
          </p:nvSpPr>
          <p:spPr>
            <a:xfrm>
              <a:off x="3501953" y="5935859"/>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0" name="tx180"/>
            <p:cNvSpPr/>
            <p:nvPr/>
          </p:nvSpPr>
          <p:spPr>
            <a:xfrm>
              <a:off x="5785224"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1" name="tx181"/>
            <p:cNvSpPr/>
            <p:nvPr/>
          </p:nvSpPr>
          <p:spPr>
            <a:xfrm>
              <a:off x="8107343"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2" name="tx182"/>
            <p:cNvSpPr/>
            <p:nvPr/>
          </p:nvSpPr>
          <p:spPr>
            <a:xfrm>
              <a:off x="3900052" y="6070654"/>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83" name="tx183"/>
            <p:cNvSpPr/>
            <p:nvPr/>
          </p:nvSpPr>
          <p:spPr>
            <a:xfrm>
              <a:off x="4246355"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84" name="tx184"/>
            <p:cNvSpPr/>
            <p:nvPr/>
          </p:nvSpPr>
          <p:spPr>
            <a:xfrm>
              <a:off x="1139831" y="6396510"/>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sp>
          <p:nvSpPr>
            <p:cNvPr id="185" name="tx185"/>
            <p:cNvSpPr/>
            <p:nvPr/>
          </p:nvSpPr>
          <p:spPr>
            <a:xfrm>
              <a:off x="2898250" y="6518575"/>
              <a:ext cx="564666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ceux qui n'ont reçu aucune dose et ceux qui n'ont pas été vaccinés.</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 taux de couverture du DTP3 en 2025 (73 %) se situait à moins de 1 % du taux de couverture de 2019 (74 %).
Le nombre d’enfants vaccinés par le DTP3 a augmenté de 5 %, passant de 9,8 millions en 2019 à 10,3 millions en 2025.
Le nombre de nourrissons survivants a augmenté d’environ 7 %, passant de 13,3 millions en 2019 à 14,2 millions en 2025.
En 2025, 504 000 enfants de plus ont été vaccinés qu’en 2019.
En 2025, on comptait 905 000 nourrissons survivants (population cible) de plus qu’en 2019.
Pour que la couverture vaccinale augmente, le nombre d’enfants vaccinés doit croître à un rythme plus rapide que celui de la croissance démographique.</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diphtérie, le tétanos et la coqueluche (DTP3) s'élevait à 73 % : 10,3 millions d'enfants ont reçu trois doses d'un vaccin contenant le DTP, mais 3,9 millions n'ont pas été vaccinés ou ne l'ont pas été suffisamment.</a:t>
            </a:r>
          </a:p>
        </p:txBody>
      </p:sp>
      <p:grpSp>
        <p:nvGrpSpPr>
          <p:cNvPr id="188" name="Group 187"/>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898397" y="4864633"/>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161255" y="4864633"/>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424112" y="4864633"/>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686970" y="4864633"/>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949828" y="4864633"/>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212685" y="4864633"/>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475543" y="4864633"/>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738401" y="4864633"/>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001258" y="4864633"/>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264116" y="4864633"/>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526973" y="4864633"/>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789831" y="4864633"/>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052689" y="4864633"/>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315546" y="4864633"/>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578404" y="4864633"/>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841262" y="4864633"/>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104119" y="4864633"/>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366977" y="4864633"/>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629834" y="4864633"/>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92692" y="4864633"/>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55550" y="4864633"/>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18407" y="4864633"/>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681265" y="4864633"/>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44123" y="4864633"/>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06980" y="4864633"/>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69838" y="4864633"/>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898397" y="1786028"/>
              <a:ext cx="262857" cy="279873"/>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161255" y="1786028"/>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424112" y="1786028"/>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686970" y="1786028"/>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949828" y="1786028"/>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212685" y="1786028"/>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475543" y="1786028"/>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738401" y="1786028"/>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001258" y="1786028"/>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264116" y="1786028"/>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526973"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789831"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052689" y="1786028"/>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315546" y="1786028"/>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578404"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841262"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104119"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366977"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629834"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92692"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55550"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18407"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681265"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44123"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06980"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69838" y="1786028"/>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898397" y="1506155"/>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161255" y="1506155"/>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424112" y="1506155"/>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686970" y="1506155"/>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949828"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212685"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475543" y="1506155"/>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738401" y="1506155"/>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001258" y="1506155"/>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264116" y="1506155"/>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526973" y="1506155"/>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789831" y="1506155"/>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052689" y="150615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315546"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578404"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841262"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104119" y="1506155"/>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366977" y="1506155"/>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629834" y="1506155"/>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92692" y="1506155"/>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55550"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18407"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681265"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44123"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06980"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69838"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898397" y="4584760"/>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161255" y="4584760"/>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424112" y="4584760"/>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686970" y="4584760"/>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949828" y="4584760"/>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212685" y="4584760"/>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75543" y="4584760"/>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738401" y="4584760"/>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001258" y="4584760"/>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264116" y="4584760"/>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526973" y="4584760"/>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789831" y="4584760"/>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052689" y="4584760"/>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315546" y="4584760"/>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578404" y="4584760"/>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841262" y="4584760"/>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104119" y="4584760"/>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366977" y="4584760"/>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629834" y="4584760"/>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892692" y="4584760"/>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155550" y="4584760"/>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418407" y="4584760"/>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681265" y="4584760"/>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44123" y="4584760"/>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06980" y="4584760"/>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69838" y="4584760"/>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898397" y="4025013"/>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161255" y="4025013"/>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424112" y="4025013"/>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686970" y="4025013"/>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949828" y="4025013"/>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212685" y="4025013"/>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475543" y="4025013"/>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738401" y="4025013"/>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001258" y="4025013"/>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264116" y="4025013"/>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526973" y="4025013"/>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789831" y="4025013"/>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052689" y="4025013"/>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315546" y="4025013"/>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578404" y="4025013"/>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841262" y="4025013"/>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104119" y="4025013"/>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366977" y="4025013"/>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629834" y="4025013"/>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892692" y="4025013"/>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155550" y="4025013"/>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418407" y="4025013"/>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681265" y="4025013"/>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44123" y="4025013"/>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06980" y="4025013"/>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69838" y="4025013"/>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898397" y="1226282"/>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161255" y="1226282"/>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424112" y="1226282"/>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686970" y="1226282"/>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949828" y="1226282"/>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212685" y="1226282"/>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475543" y="1226282"/>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738401" y="1226282"/>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001258" y="1226282"/>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264116" y="1226282"/>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526973" y="1226282"/>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789831" y="1226282"/>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052689" y="1226282"/>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315546" y="1226282"/>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578404" y="1226282"/>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841262" y="1226282"/>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104119" y="1226282"/>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366977" y="1226282"/>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629834" y="1226282"/>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892692" y="1226282"/>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155550" y="1226282"/>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418407" y="1226282"/>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681265" y="1226282"/>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44123" y="1226282"/>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06980" y="1226282"/>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69838" y="1226282"/>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898397" y="5144506"/>
              <a:ext cx="262857" cy="279873"/>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161255" y="5144506"/>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424112" y="5144506"/>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686970" y="5144506"/>
              <a:ext cx="262857" cy="27987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949828" y="5144506"/>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212685" y="5144506"/>
              <a:ext cx="262857" cy="279873"/>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475543" y="5144506"/>
              <a:ext cx="262857" cy="27987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738401" y="5144506"/>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001258" y="5144506"/>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264116" y="5144506"/>
              <a:ext cx="262857" cy="27987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526973" y="5144506"/>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789831" y="5144506"/>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052689" y="5144506"/>
              <a:ext cx="262857" cy="27987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315546" y="5144506"/>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578404" y="5144506"/>
              <a:ext cx="262857" cy="279873"/>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841262" y="5144506"/>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104119" y="5144506"/>
              <a:ext cx="262857" cy="279873"/>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366977" y="5144506"/>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629834" y="5144506"/>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892692" y="5144506"/>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155550" y="5144506"/>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418407" y="5144506"/>
              <a:ext cx="262857" cy="27987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681265" y="5144506"/>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44123" y="5144506"/>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06980" y="5144506"/>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69838" y="5144506"/>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898397" y="3185394"/>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161255" y="3185394"/>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424112" y="3185394"/>
              <a:ext cx="262857" cy="27987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686970" y="3185394"/>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949828" y="3185394"/>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212685" y="3185394"/>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475543" y="3185394"/>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738401" y="3185394"/>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001258" y="3185394"/>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264116" y="3185394"/>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526973" y="3185394"/>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789831" y="3185394"/>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052689" y="3185394"/>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315546" y="3185394"/>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578404" y="3185394"/>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841262" y="3185394"/>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104119" y="3185394"/>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66977" y="3185394"/>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629834" y="3185394"/>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92692" y="3185394"/>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155550" y="3185394"/>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418407" y="3185394"/>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681265" y="3185394"/>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44123" y="3185394"/>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06980" y="3185394"/>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69838" y="3185394"/>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1898397" y="3745140"/>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161255" y="3745140"/>
              <a:ext cx="262857" cy="279873"/>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424112" y="3745140"/>
              <a:ext cx="262857" cy="279873"/>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686970" y="3745140"/>
              <a:ext cx="262857" cy="279873"/>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2949828" y="3745140"/>
              <a:ext cx="262857" cy="279873"/>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212685" y="3745140"/>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475543" y="3745140"/>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738401" y="3745140"/>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001258" y="3745140"/>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264116" y="3745140"/>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526973" y="3745140"/>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789831" y="3745140"/>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052689" y="3745140"/>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315546" y="3745140"/>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578404" y="3745140"/>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841262" y="3745140"/>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104119" y="3745140"/>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366977" y="3745140"/>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629834" y="3745140"/>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92692" y="3745140"/>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155550" y="3745140"/>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18407" y="3745140"/>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681265" y="3745140"/>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44123" y="3745140"/>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06980" y="3745140"/>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69838" y="3745140"/>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1898397" y="3465267"/>
              <a:ext cx="262857" cy="27987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161255" y="3465267"/>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424112" y="3465267"/>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686970" y="3465267"/>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2949828" y="3465267"/>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212685" y="3465267"/>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475543" y="3465267"/>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738401" y="3465267"/>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001258" y="3465267"/>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264116" y="3465267"/>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526973" y="3465267"/>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789831" y="3465267"/>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052689" y="3465267"/>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315546" y="3465267"/>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578404" y="3465267"/>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841262" y="3465267"/>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104119" y="3465267"/>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366977" y="3465267"/>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629834" y="3465267"/>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892692" y="3465267"/>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155550" y="3465267"/>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18407" y="3465267"/>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681265" y="3465267"/>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44123" y="3465267"/>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06980" y="3465267"/>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69838" y="3465267"/>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1898397" y="2905521"/>
              <a:ext cx="262857" cy="279873"/>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161255" y="2905521"/>
              <a:ext cx="262857" cy="279873"/>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424112" y="2905521"/>
              <a:ext cx="262857" cy="279873"/>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686970" y="2905521"/>
              <a:ext cx="262857" cy="279873"/>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2949828" y="2905521"/>
              <a:ext cx="262857" cy="27987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212685" y="2905521"/>
              <a:ext cx="262857" cy="279873"/>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475543" y="2905521"/>
              <a:ext cx="262857" cy="27987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738401" y="2905521"/>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001258" y="2905521"/>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264116" y="2905521"/>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526973" y="2905521"/>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789831" y="2905521"/>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052689" y="2905521"/>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315546" y="2905521"/>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578404" y="2905521"/>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841262" y="2905521"/>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104119" y="2905521"/>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366977" y="2905521"/>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629834" y="2905521"/>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892692" y="2905521"/>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155550" y="2905521"/>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418407" y="2905521"/>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681265" y="2905521"/>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44123" y="2905521"/>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06980" y="2905521"/>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69838" y="2905521"/>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1898397" y="5424379"/>
              <a:ext cx="262857" cy="279873"/>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161255" y="5424379"/>
              <a:ext cx="262857" cy="279873"/>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424112" y="5424379"/>
              <a:ext cx="262857" cy="279873"/>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686970" y="5424379"/>
              <a:ext cx="262857" cy="279873"/>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2949828" y="5424379"/>
              <a:ext cx="262857" cy="279873"/>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212685" y="5424379"/>
              <a:ext cx="262857" cy="279873"/>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475543" y="5424379"/>
              <a:ext cx="262857" cy="279873"/>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738401" y="5424379"/>
              <a:ext cx="262857" cy="27987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001258" y="5424379"/>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264116" y="5424379"/>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526973" y="5424379"/>
              <a:ext cx="262857" cy="27987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789831" y="5424379"/>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052689" y="5424379"/>
              <a:ext cx="262857" cy="27987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315546" y="5424379"/>
              <a:ext cx="262857" cy="27987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578404" y="5424379"/>
              <a:ext cx="262857" cy="27987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841262" y="5424379"/>
              <a:ext cx="262857" cy="27987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104119" y="5424379"/>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366977" y="5424379"/>
              <a:ext cx="262857" cy="279873"/>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629834" y="5424379"/>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892692" y="5424379"/>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155550" y="5424379"/>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418407" y="5424379"/>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681265" y="5424379"/>
              <a:ext cx="262857" cy="279873"/>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44123" y="5424379"/>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06980" y="5424379"/>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69838" y="5424379"/>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1898397" y="2065901"/>
              <a:ext cx="262857" cy="27987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161255" y="2065901"/>
              <a:ext cx="262857" cy="27987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424112" y="2065901"/>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686970" y="2065901"/>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2949828" y="2065901"/>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212685" y="2065901"/>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475543" y="2065901"/>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738401" y="2065901"/>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001258" y="2065901"/>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264116" y="2065901"/>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526973" y="2065901"/>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789831" y="2065901"/>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052689" y="2065901"/>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315546" y="2065901"/>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578404" y="2065901"/>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841262" y="2065901"/>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104119" y="2065901"/>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366977" y="2065901"/>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629834" y="2065901"/>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892692" y="2065901"/>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155550" y="2065901"/>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418407" y="2065901"/>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681265" y="2065901"/>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44123" y="2065901"/>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06980" y="2065901"/>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69838" y="2065901"/>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1898397" y="2345775"/>
              <a:ext cx="262857" cy="279873"/>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161255" y="2345775"/>
              <a:ext cx="262857" cy="279873"/>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424112" y="2345775"/>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686970" y="2345775"/>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2949828" y="2345775"/>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212685" y="2345775"/>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475543" y="2345775"/>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738401" y="2345775"/>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001258" y="2345775"/>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264116" y="2345775"/>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526973" y="2345775"/>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789831" y="2345775"/>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052689" y="2345775"/>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315546" y="2345775"/>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578404" y="2345775"/>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841262" y="2345775"/>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104119" y="2345775"/>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366977" y="2345775"/>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629834" y="234577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892692" y="234577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155550" y="2345775"/>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418407" y="2345775"/>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681265" y="2345775"/>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44123" y="2345775"/>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06980" y="2345775"/>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69838" y="2345775"/>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1898397" y="2625648"/>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161255" y="2625648"/>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424112" y="2625648"/>
              <a:ext cx="262857" cy="279873"/>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686970" y="2625648"/>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2949828" y="2625648"/>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212685" y="2625648"/>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475543" y="2625648"/>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738401" y="2625648"/>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001258" y="2625648"/>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264116" y="2625648"/>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526973" y="2625648"/>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789831" y="2625648"/>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052689" y="2625648"/>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315546" y="2625648"/>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578404" y="2625648"/>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841262" y="2625648"/>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104119" y="2625648"/>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366977" y="2625648"/>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629834" y="2625648"/>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892692" y="2625648"/>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155550" y="2625648"/>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418407" y="2625648"/>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681265" y="2625648"/>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44123" y="2625648"/>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06980" y="2625648"/>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69838" y="2625648"/>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1898397" y="4304887"/>
              <a:ext cx="262857" cy="27987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161255" y="4304887"/>
              <a:ext cx="262857" cy="27987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424112" y="4304887"/>
              <a:ext cx="262857" cy="27987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686970" y="4304887"/>
              <a:ext cx="262857" cy="279873"/>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2949828" y="4304887"/>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212685" y="4304887"/>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475543" y="4304887"/>
              <a:ext cx="262857" cy="27987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738401" y="4304887"/>
              <a:ext cx="262857" cy="279873"/>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001258" y="4304887"/>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264116" y="4304887"/>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526973" y="4304887"/>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789831" y="4304887"/>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052689" y="4304887"/>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315546" y="4304887"/>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578404" y="4304887"/>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841262" y="4304887"/>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104119" y="4304887"/>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366977" y="4304887"/>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629834" y="4304887"/>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892692" y="4304887"/>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155550" y="4304887"/>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418407" y="4304887"/>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681265" y="4304887"/>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44123" y="4304887"/>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06980" y="4304887"/>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69838" y="4304887"/>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20" name="tx420"/>
            <p:cNvSpPr/>
            <p:nvPr/>
          </p:nvSpPr>
          <p:spPr>
            <a:xfrm>
              <a:off x="1969536"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21" name="tx421"/>
            <p:cNvSpPr/>
            <p:nvPr/>
          </p:nvSpPr>
          <p:spPr>
            <a:xfrm>
              <a:off x="2232394"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22" name="tx422"/>
            <p:cNvSpPr/>
            <p:nvPr/>
          </p:nvSpPr>
          <p:spPr>
            <a:xfrm>
              <a:off x="2495251" y="496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23" name="tx423"/>
            <p:cNvSpPr/>
            <p:nvPr/>
          </p:nvSpPr>
          <p:spPr>
            <a:xfrm>
              <a:off x="2758109" y="49640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24" name="tx424"/>
            <p:cNvSpPr/>
            <p:nvPr/>
          </p:nvSpPr>
          <p:spPr>
            <a:xfrm>
              <a:off x="3020967" y="496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25" name="tx425"/>
            <p:cNvSpPr/>
            <p:nvPr/>
          </p:nvSpPr>
          <p:spPr>
            <a:xfrm>
              <a:off x="3283824"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6" name="tx426"/>
            <p:cNvSpPr/>
            <p:nvPr/>
          </p:nvSpPr>
          <p:spPr>
            <a:xfrm>
              <a:off x="3546682" y="49657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7" name="tx427"/>
            <p:cNvSpPr/>
            <p:nvPr/>
          </p:nvSpPr>
          <p:spPr>
            <a:xfrm>
              <a:off x="3809540"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8" name="tx428"/>
            <p:cNvSpPr/>
            <p:nvPr/>
          </p:nvSpPr>
          <p:spPr>
            <a:xfrm>
              <a:off x="4072397" y="496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29" name="tx429"/>
            <p:cNvSpPr/>
            <p:nvPr/>
          </p:nvSpPr>
          <p:spPr>
            <a:xfrm>
              <a:off x="4335255"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30" name="tx430"/>
            <p:cNvSpPr/>
            <p:nvPr/>
          </p:nvSpPr>
          <p:spPr>
            <a:xfrm>
              <a:off x="4598113"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31" name="tx431"/>
            <p:cNvSpPr/>
            <p:nvPr/>
          </p:nvSpPr>
          <p:spPr>
            <a:xfrm>
              <a:off x="4860970" y="496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32" name="tx432"/>
            <p:cNvSpPr/>
            <p:nvPr/>
          </p:nvSpPr>
          <p:spPr>
            <a:xfrm>
              <a:off x="5123828"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33" name="tx433"/>
            <p:cNvSpPr/>
            <p:nvPr/>
          </p:nvSpPr>
          <p:spPr>
            <a:xfrm>
              <a:off x="5386685" y="496677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4" name="tx434"/>
            <p:cNvSpPr/>
            <p:nvPr/>
          </p:nvSpPr>
          <p:spPr>
            <a:xfrm>
              <a:off x="5649543" y="49657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35" name="tx435"/>
            <p:cNvSpPr/>
            <p:nvPr/>
          </p:nvSpPr>
          <p:spPr>
            <a:xfrm>
              <a:off x="5912401" y="49657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36" name="tx436"/>
            <p:cNvSpPr/>
            <p:nvPr/>
          </p:nvSpPr>
          <p:spPr>
            <a:xfrm>
              <a:off x="6175258"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37" name="tx437"/>
            <p:cNvSpPr/>
            <p:nvPr/>
          </p:nvSpPr>
          <p:spPr>
            <a:xfrm>
              <a:off x="6438116"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38" name="tx438"/>
            <p:cNvSpPr/>
            <p:nvPr/>
          </p:nvSpPr>
          <p:spPr>
            <a:xfrm>
              <a:off x="6700974" y="49657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39" name="tx439"/>
            <p:cNvSpPr/>
            <p:nvPr/>
          </p:nvSpPr>
          <p:spPr>
            <a:xfrm>
              <a:off x="6963831" y="496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40" name="tx440"/>
            <p:cNvSpPr/>
            <p:nvPr/>
          </p:nvSpPr>
          <p:spPr>
            <a:xfrm>
              <a:off x="7226689"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41" name="tx441"/>
            <p:cNvSpPr/>
            <p:nvPr/>
          </p:nvSpPr>
          <p:spPr>
            <a:xfrm>
              <a:off x="7489546"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42" name="tx442"/>
            <p:cNvSpPr/>
            <p:nvPr/>
          </p:nvSpPr>
          <p:spPr>
            <a:xfrm>
              <a:off x="7752404"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43" name="tx443"/>
            <p:cNvSpPr/>
            <p:nvPr/>
          </p:nvSpPr>
          <p:spPr>
            <a:xfrm>
              <a:off x="8015262"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44" name="tx444"/>
            <p:cNvSpPr/>
            <p:nvPr/>
          </p:nvSpPr>
          <p:spPr>
            <a:xfrm>
              <a:off x="8278119"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45" name="tx445"/>
            <p:cNvSpPr/>
            <p:nvPr/>
          </p:nvSpPr>
          <p:spPr>
            <a:xfrm>
              <a:off x="8540977"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46" name="tx446"/>
            <p:cNvSpPr/>
            <p:nvPr/>
          </p:nvSpPr>
          <p:spPr>
            <a:xfrm>
              <a:off x="2232394"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47" name="tx447"/>
            <p:cNvSpPr/>
            <p:nvPr/>
          </p:nvSpPr>
          <p:spPr>
            <a:xfrm>
              <a:off x="2495251"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48" name="tx448"/>
            <p:cNvSpPr/>
            <p:nvPr/>
          </p:nvSpPr>
          <p:spPr>
            <a:xfrm>
              <a:off x="2758109"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49" name="tx449"/>
            <p:cNvSpPr/>
            <p:nvPr/>
          </p:nvSpPr>
          <p:spPr>
            <a:xfrm>
              <a:off x="3020967"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50" name="tx450"/>
            <p:cNvSpPr/>
            <p:nvPr/>
          </p:nvSpPr>
          <p:spPr>
            <a:xfrm>
              <a:off x="3283824"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51" name="tx451"/>
            <p:cNvSpPr/>
            <p:nvPr/>
          </p:nvSpPr>
          <p:spPr>
            <a:xfrm>
              <a:off x="3546682"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52" name="tx452"/>
            <p:cNvSpPr/>
            <p:nvPr/>
          </p:nvSpPr>
          <p:spPr>
            <a:xfrm>
              <a:off x="3809540"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4072397" y="18854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54" name="tx454"/>
            <p:cNvSpPr/>
            <p:nvPr/>
          </p:nvSpPr>
          <p:spPr>
            <a:xfrm>
              <a:off x="4335255"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55" name="tx455"/>
            <p:cNvSpPr/>
            <p:nvPr/>
          </p:nvSpPr>
          <p:spPr>
            <a:xfrm>
              <a:off x="4598113"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6" name="tx456"/>
            <p:cNvSpPr/>
            <p:nvPr/>
          </p:nvSpPr>
          <p:spPr>
            <a:xfrm>
              <a:off x="4860970"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7" name="tx457"/>
            <p:cNvSpPr/>
            <p:nvPr/>
          </p:nvSpPr>
          <p:spPr>
            <a:xfrm>
              <a:off x="5123828"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58" name="tx458"/>
            <p:cNvSpPr/>
            <p:nvPr/>
          </p:nvSpPr>
          <p:spPr>
            <a:xfrm>
              <a:off x="5386685"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9" name="tx459"/>
            <p:cNvSpPr/>
            <p:nvPr/>
          </p:nvSpPr>
          <p:spPr>
            <a:xfrm>
              <a:off x="5649543"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0" name="tx460"/>
            <p:cNvSpPr/>
            <p:nvPr/>
          </p:nvSpPr>
          <p:spPr>
            <a:xfrm>
              <a:off x="5912401"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1" name="tx461"/>
            <p:cNvSpPr/>
            <p:nvPr/>
          </p:nvSpPr>
          <p:spPr>
            <a:xfrm>
              <a:off x="6175258"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2" name="tx462"/>
            <p:cNvSpPr/>
            <p:nvPr/>
          </p:nvSpPr>
          <p:spPr>
            <a:xfrm>
              <a:off x="6438116"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3" name="tx463"/>
            <p:cNvSpPr/>
            <p:nvPr/>
          </p:nvSpPr>
          <p:spPr>
            <a:xfrm>
              <a:off x="6700974"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4" name="tx464"/>
            <p:cNvSpPr/>
            <p:nvPr/>
          </p:nvSpPr>
          <p:spPr>
            <a:xfrm>
              <a:off x="6963831"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5" name="tx465"/>
            <p:cNvSpPr/>
            <p:nvPr/>
          </p:nvSpPr>
          <p:spPr>
            <a:xfrm>
              <a:off x="7226689"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6" name="tx466"/>
            <p:cNvSpPr/>
            <p:nvPr/>
          </p:nvSpPr>
          <p:spPr>
            <a:xfrm>
              <a:off x="7489546"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7" name="tx467"/>
            <p:cNvSpPr/>
            <p:nvPr/>
          </p:nvSpPr>
          <p:spPr>
            <a:xfrm>
              <a:off x="7752404"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8" name="tx468"/>
            <p:cNvSpPr/>
            <p:nvPr/>
          </p:nvSpPr>
          <p:spPr>
            <a:xfrm>
              <a:off x="8015262"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9" name="tx469"/>
            <p:cNvSpPr/>
            <p:nvPr/>
          </p:nvSpPr>
          <p:spPr>
            <a:xfrm>
              <a:off x="8278119"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70" name="tx470"/>
            <p:cNvSpPr/>
            <p:nvPr/>
          </p:nvSpPr>
          <p:spPr>
            <a:xfrm>
              <a:off x="8540977"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71" name="tx471"/>
            <p:cNvSpPr/>
            <p:nvPr/>
          </p:nvSpPr>
          <p:spPr>
            <a:xfrm>
              <a:off x="1969536"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72" name="tx472"/>
            <p:cNvSpPr/>
            <p:nvPr/>
          </p:nvSpPr>
          <p:spPr>
            <a:xfrm>
              <a:off x="2232394"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73" name="tx473"/>
            <p:cNvSpPr/>
            <p:nvPr/>
          </p:nvSpPr>
          <p:spPr>
            <a:xfrm>
              <a:off x="2495251"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74" name="tx474"/>
            <p:cNvSpPr/>
            <p:nvPr/>
          </p:nvSpPr>
          <p:spPr>
            <a:xfrm>
              <a:off x="2758109"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75" name="tx475"/>
            <p:cNvSpPr/>
            <p:nvPr/>
          </p:nvSpPr>
          <p:spPr>
            <a:xfrm>
              <a:off x="3020967"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76" name="tx476"/>
            <p:cNvSpPr/>
            <p:nvPr/>
          </p:nvSpPr>
          <p:spPr>
            <a:xfrm>
              <a:off x="3283824"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77" name="tx477"/>
            <p:cNvSpPr/>
            <p:nvPr/>
          </p:nvSpPr>
          <p:spPr>
            <a:xfrm>
              <a:off x="3546682"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78" name="tx478"/>
            <p:cNvSpPr/>
            <p:nvPr/>
          </p:nvSpPr>
          <p:spPr>
            <a:xfrm>
              <a:off x="3809540"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79" name="tx479"/>
            <p:cNvSpPr/>
            <p:nvPr/>
          </p:nvSpPr>
          <p:spPr>
            <a:xfrm>
              <a:off x="4072397"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4335255"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4598113"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4860970"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83" name="tx483"/>
            <p:cNvSpPr/>
            <p:nvPr/>
          </p:nvSpPr>
          <p:spPr>
            <a:xfrm>
              <a:off x="5123828"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84" name="tx484"/>
            <p:cNvSpPr/>
            <p:nvPr/>
          </p:nvSpPr>
          <p:spPr>
            <a:xfrm>
              <a:off x="5386685"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5" name="tx485"/>
            <p:cNvSpPr/>
            <p:nvPr/>
          </p:nvSpPr>
          <p:spPr>
            <a:xfrm>
              <a:off x="5649543"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6" name="tx486"/>
            <p:cNvSpPr/>
            <p:nvPr/>
          </p:nvSpPr>
          <p:spPr>
            <a:xfrm>
              <a:off x="5912401"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7" name="tx487"/>
            <p:cNvSpPr/>
            <p:nvPr/>
          </p:nvSpPr>
          <p:spPr>
            <a:xfrm>
              <a:off x="6175258"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88" name="tx488"/>
            <p:cNvSpPr/>
            <p:nvPr/>
          </p:nvSpPr>
          <p:spPr>
            <a:xfrm>
              <a:off x="6438116"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89" name="tx489"/>
            <p:cNvSpPr/>
            <p:nvPr/>
          </p:nvSpPr>
          <p:spPr>
            <a:xfrm>
              <a:off x="6700974"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90" name="tx490"/>
            <p:cNvSpPr/>
            <p:nvPr/>
          </p:nvSpPr>
          <p:spPr>
            <a:xfrm>
              <a:off x="6963831"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91" name="tx491"/>
            <p:cNvSpPr/>
            <p:nvPr/>
          </p:nvSpPr>
          <p:spPr>
            <a:xfrm>
              <a:off x="7226689"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2" name="tx492"/>
            <p:cNvSpPr/>
            <p:nvPr/>
          </p:nvSpPr>
          <p:spPr>
            <a:xfrm>
              <a:off x="7489546"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3" name="tx493"/>
            <p:cNvSpPr/>
            <p:nvPr/>
          </p:nvSpPr>
          <p:spPr>
            <a:xfrm>
              <a:off x="7752404"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4" name="tx494"/>
            <p:cNvSpPr/>
            <p:nvPr/>
          </p:nvSpPr>
          <p:spPr>
            <a:xfrm>
              <a:off x="8015262"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5" name="tx495"/>
            <p:cNvSpPr/>
            <p:nvPr/>
          </p:nvSpPr>
          <p:spPr>
            <a:xfrm>
              <a:off x="8278119"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6" name="tx496"/>
            <p:cNvSpPr/>
            <p:nvPr/>
          </p:nvSpPr>
          <p:spPr>
            <a:xfrm>
              <a:off x="8540977"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7" name="tx497"/>
            <p:cNvSpPr/>
            <p:nvPr/>
          </p:nvSpPr>
          <p:spPr>
            <a:xfrm>
              <a:off x="196953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98" name="tx498"/>
            <p:cNvSpPr/>
            <p:nvPr/>
          </p:nvSpPr>
          <p:spPr>
            <a:xfrm>
              <a:off x="223239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99" name="tx499"/>
            <p:cNvSpPr/>
            <p:nvPr/>
          </p:nvSpPr>
          <p:spPr>
            <a:xfrm>
              <a:off x="249525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00" name="tx500"/>
            <p:cNvSpPr/>
            <p:nvPr/>
          </p:nvSpPr>
          <p:spPr>
            <a:xfrm>
              <a:off x="275810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01" name="tx501"/>
            <p:cNvSpPr/>
            <p:nvPr/>
          </p:nvSpPr>
          <p:spPr>
            <a:xfrm>
              <a:off x="302096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02" name="tx502"/>
            <p:cNvSpPr/>
            <p:nvPr/>
          </p:nvSpPr>
          <p:spPr>
            <a:xfrm>
              <a:off x="3283824" y="468690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03" name="tx503"/>
            <p:cNvSpPr/>
            <p:nvPr/>
          </p:nvSpPr>
          <p:spPr>
            <a:xfrm>
              <a:off x="3546682" y="468690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04" name="tx504"/>
            <p:cNvSpPr/>
            <p:nvPr/>
          </p:nvSpPr>
          <p:spPr>
            <a:xfrm>
              <a:off x="380954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05" name="tx505"/>
            <p:cNvSpPr/>
            <p:nvPr/>
          </p:nvSpPr>
          <p:spPr>
            <a:xfrm>
              <a:off x="4072397"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06" name="tx506"/>
            <p:cNvSpPr/>
            <p:nvPr/>
          </p:nvSpPr>
          <p:spPr>
            <a:xfrm>
              <a:off x="433525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07" name="tx507"/>
            <p:cNvSpPr/>
            <p:nvPr/>
          </p:nvSpPr>
          <p:spPr>
            <a:xfrm>
              <a:off x="459811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08" name="tx508"/>
            <p:cNvSpPr/>
            <p:nvPr/>
          </p:nvSpPr>
          <p:spPr>
            <a:xfrm>
              <a:off x="486097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09" name="tx509"/>
            <p:cNvSpPr/>
            <p:nvPr/>
          </p:nvSpPr>
          <p:spPr>
            <a:xfrm>
              <a:off x="512382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10" name="tx510"/>
            <p:cNvSpPr/>
            <p:nvPr/>
          </p:nvSpPr>
          <p:spPr>
            <a:xfrm>
              <a:off x="5386685"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11" name="tx511"/>
            <p:cNvSpPr/>
            <p:nvPr/>
          </p:nvSpPr>
          <p:spPr>
            <a:xfrm>
              <a:off x="5649543"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12" name="tx512"/>
            <p:cNvSpPr/>
            <p:nvPr/>
          </p:nvSpPr>
          <p:spPr>
            <a:xfrm>
              <a:off x="591240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13" name="tx513"/>
            <p:cNvSpPr/>
            <p:nvPr/>
          </p:nvSpPr>
          <p:spPr>
            <a:xfrm>
              <a:off x="617525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14" name="tx514"/>
            <p:cNvSpPr/>
            <p:nvPr/>
          </p:nvSpPr>
          <p:spPr>
            <a:xfrm>
              <a:off x="6438116"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15" name="tx515"/>
            <p:cNvSpPr/>
            <p:nvPr/>
          </p:nvSpPr>
          <p:spPr>
            <a:xfrm>
              <a:off x="670097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16" name="tx516"/>
            <p:cNvSpPr/>
            <p:nvPr/>
          </p:nvSpPr>
          <p:spPr>
            <a:xfrm>
              <a:off x="696383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17" name="tx517"/>
            <p:cNvSpPr/>
            <p:nvPr/>
          </p:nvSpPr>
          <p:spPr>
            <a:xfrm>
              <a:off x="7226689"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18" name="tx518"/>
            <p:cNvSpPr/>
            <p:nvPr/>
          </p:nvSpPr>
          <p:spPr>
            <a:xfrm>
              <a:off x="7489546"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19" name="tx519"/>
            <p:cNvSpPr/>
            <p:nvPr/>
          </p:nvSpPr>
          <p:spPr>
            <a:xfrm>
              <a:off x="775240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20" name="tx520"/>
            <p:cNvSpPr/>
            <p:nvPr/>
          </p:nvSpPr>
          <p:spPr>
            <a:xfrm>
              <a:off x="8015262"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21" name="tx521"/>
            <p:cNvSpPr/>
            <p:nvPr/>
          </p:nvSpPr>
          <p:spPr>
            <a:xfrm>
              <a:off x="827811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22" name="tx522"/>
            <p:cNvSpPr/>
            <p:nvPr/>
          </p:nvSpPr>
          <p:spPr>
            <a:xfrm>
              <a:off x="854097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23" name="tx523"/>
            <p:cNvSpPr/>
            <p:nvPr/>
          </p:nvSpPr>
          <p:spPr>
            <a:xfrm>
              <a:off x="1969536"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24" name="tx524"/>
            <p:cNvSpPr/>
            <p:nvPr/>
          </p:nvSpPr>
          <p:spPr>
            <a:xfrm>
              <a:off x="2232394"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25" name="tx525"/>
            <p:cNvSpPr/>
            <p:nvPr/>
          </p:nvSpPr>
          <p:spPr>
            <a:xfrm>
              <a:off x="2495251"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26" name="tx526"/>
            <p:cNvSpPr/>
            <p:nvPr/>
          </p:nvSpPr>
          <p:spPr>
            <a:xfrm>
              <a:off x="2758109"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27" name="tx527"/>
            <p:cNvSpPr/>
            <p:nvPr/>
          </p:nvSpPr>
          <p:spPr>
            <a:xfrm>
              <a:off x="3020967"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28" name="tx528"/>
            <p:cNvSpPr/>
            <p:nvPr/>
          </p:nvSpPr>
          <p:spPr>
            <a:xfrm>
              <a:off x="3283824"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29" name="tx529"/>
            <p:cNvSpPr/>
            <p:nvPr/>
          </p:nvSpPr>
          <p:spPr>
            <a:xfrm>
              <a:off x="3546682"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30" name="tx530"/>
            <p:cNvSpPr/>
            <p:nvPr/>
          </p:nvSpPr>
          <p:spPr>
            <a:xfrm>
              <a:off x="3809540"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31" name="tx531"/>
            <p:cNvSpPr/>
            <p:nvPr/>
          </p:nvSpPr>
          <p:spPr>
            <a:xfrm>
              <a:off x="4072397"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32" name="tx532"/>
            <p:cNvSpPr/>
            <p:nvPr/>
          </p:nvSpPr>
          <p:spPr>
            <a:xfrm>
              <a:off x="4335255"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33" name="tx533"/>
            <p:cNvSpPr/>
            <p:nvPr/>
          </p:nvSpPr>
          <p:spPr>
            <a:xfrm>
              <a:off x="4598113"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34" name="tx534"/>
            <p:cNvSpPr/>
            <p:nvPr/>
          </p:nvSpPr>
          <p:spPr>
            <a:xfrm>
              <a:off x="4860970"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35" name="tx535"/>
            <p:cNvSpPr/>
            <p:nvPr/>
          </p:nvSpPr>
          <p:spPr>
            <a:xfrm>
              <a:off x="5123828"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36" name="tx536"/>
            <p:cNvSpPr/>
            <p:nvPr/>
          </p:nvSpPr>
          <p:spPr>
            <a:xfrm>
              <a:off x="5386685"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37" name="tx537"/>
            <p:cNvSpPr/>
            <p:nvPr/>
          </p:nvSpPr>
          <p:spPr>
            <a:xfrm>
              <a:off x="5649543"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38" name="tx538"/>
            <p:cNvSpPr/>
            <p:nvPr/>
          </p:nvSpPr>
          <p:spPr>
            <a:xfrm>
              <a:off x="5912401"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39" name="tx539"/>
            <p:cNvSpPr/>
            <p:nvPr/>
          </p:nvSpPr>
          <p:spPr>
            <a:xfrm>
              <a:off x="6175258"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40" name="tx540"/>
            <p:cNvSpPr/>
            <p:nvPr/>
          </p:nvSpPr>
          <p:spPr>
            <a:xfrm>
              <a:off x="6438116"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41" name="tx541"/>
            <p:cNvSpPr/>
            <p:nvPr/>
          </p:nvSpPr>
          <p:spPr>
            <a:xfrm>
              <a:off x="6700974" y="41244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42" name="tx542"/>
            <p:cNvSpPr/>
            <p:nvPr/>
          </p:nvSpPr>
          <p:spPr>
            <a:xfrm>
              <a:off x="6963831"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43" name="tx543"/>
            <p:cNvSpPr/>
            <p:nvPr/>
          </p:nvSpPr>
          <p:spPr>
            <a:xfrm>
              <a:off x="7226689"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44" name="tx544"/>
            <p:cNvSpPr/>
            <p:nvPr/>
          </p:nvSpPr>
          <p:spPr>
            <a:xfrm>
              <a:off x="7489546"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45" name="tx545"/>
            <p:cNvSpPr/>
            <p:nvPr/>
          </p:nvSpPr>
          <p:spPr>
            <a:xfrm>
              <a:off x="7752404"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46" name="tx546"/>
            <p:cNvSpPr/>
            <p:nvPr/>
          </p:nvSpPr>
          <p:spPr>
            <a:xfrm>
              <a:off x="8015262"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47" name="tx547"/>
            <p:cNvSpPr/>
            <p:nvPr/>
          </p:nvSpPr>
          <p:spPr>
            <a:xfrm>
              <a:off x="8278119"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48" name="tx548"/>
            <p:cNvSpPr/>
            <p:nvPr/>
          </p:nvSpPr>
          <p:spPr>
            <a:xfrm>
              <a:off x="8540977"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49" name="tx549"/>
            <p:cNvSpPr/>
            <p:nvPr/>
          </p:nvSpPr>
          <p:spPr>
            <a:xfrm>
              <a:off x="1969536"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50" name="tx550"/>
            <p:cNvSpPr/>
            <p:nvPr/>
          </p:nvSpPr>
          <p:spPr>
            <a:xfrm>
              <a:off x="2232394"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51" name="tx551"/>
            <p:cNvSpPr/>
            <p:nvPr/>
          </p:nvSpPr>
          <p:spPr>
            <a:xfrm>
              <a:off x="2495251"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52" name="tx552"/>
            <p:cNvSpPr/>
            <p:nvPr/>
          </p:nvSpPr>
          <p:spPr>
            <a:xfrm>
              <a:off x="2758109"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53" name="tx553"/>
            <p:cNvSpPr/>
            <p:nvPr/>
          </p:nvSpPr>
          <p:spPr>
            <a:xfrm>
              <a:off x="3020967"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54" name="tx554"/>
            <p:cNvSpPr/>
            <p:nvPr/>
          </p:nvSpPr>
          <p:spPr>
            <a:xfrm>
              <a:off x="3283824"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55" name="tx555"/>
            <p:cNvSpPr/>
            <p:nvPr/>
          </p:nvSpPr>
          <p:spPr>
            <a:xfrm>
              <a:off x="3546682"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56" name="tx556"/>
            <p:cNvSpPr/>
            <p:nvPr/>
          </p:nvSpPr>
          <p:spPr>
            <a:xfrm>
              <a:off x="3809540"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57" name="tx557"/>
            <p:cNvSpPr/>
            <p:nvPr/>
          </p:nvSpPr>
          <p:spPr>
            <a:xfrm>
              <a:off x="4072397" y="13257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58" name="tx558"/>
            <p:cNvSpPr/>
            <p:nvPr/>
          </p:nvSpPr>
          <p:spPr>
            <a:xfrm>
              <a:off x="4335255"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59" name="tx559"/>
            <p:cNvSpPr/>
            <p:nvPr/>
          </p:nvSpPr>
          <p:spPr>
            <a:xfrm>
              <a:off x="4598113"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60" name="tx560"/>
            <p:cNvSpPr/>
            <p:nvPr/>
          </p:nvSpPr>
          <p:spPr>
            <a:xfrm>
              <a:off x="4860970"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61" name="tx561"/>
            <p:cNvSpPr/>
            <p:nvPr/>
          </p:nvSpPr>
          <p:spPr>
            <a:xfrm>
              <a:off x="5123828"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62" name="tx562"/>
            <p:cNvSpPr/>
            <p:nvPr/>
          </p:nvSpPr>
          <p:spPr>
            <a:xfrm>
              <a:off x="5386685"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63" name="tx563"/>
            <p:cNvSpPr/>
            <p:nvPr/>
          </p:nvSpPr>
          <p:spPr>
            <a:xfrm>
              <a:off x="5649543"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64" name="tx564"/>
            <p:cNvSpPr/>
            <p:nvPr/>
          </p:nvSpPr>
          <p:spPr>
            <a:xfrm>
              <a:off x="5912401"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65" name="tx565"/>
            <p:cNvSpPr/>
            <p:nvPr/>
          </p:nvSpPr>
          <p:spPr>
            <a:xfrm>
              <a:off x="6175258" y="13257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66" name="tx566"/>
            <p:cNvSpPr/>
            <p:nvPr/>
          </p:nvSpPr>
          <p:spPr>
            <a:xfrm>
              <a:off x="6438116"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7" name="tx567"/>
            <p:cNvSpPr/>
            <p:nvPr/>
          </p:nvSpPr>
          <p:spPr>
            <a:xfrm>
              <a:off x="6700974"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68" name="tx568"/>
            <p:cNvSpPr/>
            <p:nvPr/>
          </p:nvSpPr>
          <p:spPr>
            <a:xfrm>
              <a:off x="6963831"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69" name="tx569"/>
            <p:cNvSpPr/>
            <p:nvPr/>
          </p:nvSpPr>
          <p:spPr>
            <a:xfrm>
              <a:off x="7226689"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70" name="tx570"/>
            <p:cNvSpPr/>
            <p:nvPr/>
          </p:nvSpPr>
          <p:spPr>
            <a:xfrm>
              <a:off x="7489546"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1" name="tx571"/>
            <p:cNvSpPr/>
            <p:nvPr/>
          </p:nvSpPr>
          <p:spPr>
            <a:xfrm>
              <a:off x="7752404"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2" name="tx572"/>
            <p:cNvSpPr/>
            <p:nvPr/>
          </p:nvSpPr>
          <p:spPr>
            <a:xfrm>
              <a:off x="8015262"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73" name="tx573"/>
            <p:cNvSpPr/>
            <p:nvPr/>
          </p:nvSpPr>
          <p:spPr>
            <a:xfrm>
              <a:off x="8278119"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74" name="tx574"/>
            <p:cNvSpPr/>
            <p:nvPr/>
          </p:nvSpPr>
          <p:spPr>
            <a:xfrm>
              <a:off x="8540977"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5" name="tx575"/>
            <p:cNvSpPr/>
            <p:nvPr/>
          </p:nvSpPr>
          <p:spPr>
            <a:xfrm>
              <a:off x="3020967"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76" name="tx576"/>
            <p:cNvSpPr/>
            <p:nvPr/>
          </p:nvSpPr>
          <p:spPr>
            <a:xfrm>
              <a:off x="3809540"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77" name="tx577"/>
            <p:cNvSpPr/>
            <p:nvPr/>
          </p:nvSpPr>
          <p:spPr>
            <a:xfrm>
              <a:off x="4072397"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78" name="tx578"/>
            <p:cNvSpPr/>
            <p:nvPr/>
          </p:nvSpPr>
          <p:spPr>
            <a:xfrm>
              <a:off x="4598113"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79" name="tx579"/>
            <p:cNvSpPr/>
            <p:nvPr/>
          </p:nvSpPr>
          <p:spPr>
            <a:xfrm>
              <a:off x="4860970"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80" name="tx580"/>
            <p:cNvSpPr/>
            <p:nvPr/>
          </p:nvSpPr>
          <p:spPr>
            <a:xfrm>
              <a:off x="8015262"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81" name="tx581"/>
            <p:cNvSpPr/>
            <p:nvPr/>
          </p:nvSpPr>
          <p:spPr>
            <a:xfrm>
              <a:off x="8278119"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82" name="tx582"/>
            <p:cNvSpPr/>
            <p:nvPr/>
          </p:nvSpPr>
          <p:spPr>
            <a:xfrm>
              <a:off x="8540977"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83" name="tx583"/>
            <p:cNvSpPr/>
            <p:nvPr/>
          </p:nvSpPr>
          <p:spPr>
            <a:xfrm>
              <a:off x="2758109"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84" name="tx584"/>
            <p:cNvSpPr/>
            <p:nvPr/>
          </p:nvSpPr>
          <p:spPr>
            <a:xfrm>
              <a:off x="3020967"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85" name="tx585"/>
            <p:cNvSpPr/>
            <p:nvPr/>
          </p:nvSpPr>
          <p:spPr>
            <a:xfrm>
              <a:off x="3283824"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86" name="tx586"/>
            <p:cNvSpPr/>
            <p:nvPr/>
          </p:nvSpPr>
          <p:spPr>
            <a:xfrm>
              <a:off x="3546682" y="32862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87" name="tx587"/>
            <p:cNvSpPr/>
            <p:nvPr/>
          </p:nvSpPr>
          <p:spPr>
            <a:xfrm>
              <a:off x="3809540" y="328653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88" name="tx588"/>
            <p:cNvSpPr/>
            <p:nvPr/>
          </p:nvSpPr>
          <p:spPr>
            <a:xfrm>
              <a:off x="4072397" y="32875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89" name="tx589"/>
            <p:cNvSpPr/>
            <p:nvPr/>
          </p:nvSpPr>
          <p:spPr>
            <a:xfrm>
              <a:off x="4335255"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90" name="tx590"/>
            <p:cNvSpPr/>
            <p:nvPr/>
          </p:nvSpPr>
          <p:spPr>
            <a:xfrm>
              <a:off x="4598113" y="32848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91" name="tx591"/>
            <p:cNvSpPr/>
            <p:nvPr/>
          </p:nvSpPr>
          <p:spPr>
            <a:xfrm>
              <a:off x="4860970"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92" name="tx592"/>
            <p:cNvSpPr/>
            <p:nvPr/>
          </p:nvSpPr>
          <p:spPr>
            <a:xfrm>
              <a:off x="5123828"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93" name="tx593"/>
            <p:cNvSpPr/>
            <p:nvPr/>
          </p:nvSpPr>
          <p:spPr>
            <a:xfrm>
              <a:off x="5386685"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94" name="tx594"/>
            <p:cNvSpPr/>
            <p:nvPr/>
          </p:nvSpPr>
          <p:spPr>
            <a:xfrm>
              <a:off x="5649543"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95" name="tx595"/>
            <p:cNvSpPr/>
            <p:nvPr/>
          </p:nvSpPr>
          <p:spPr>
            <a:xfrm>
              <a:off x="5912401"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96" name="tx596"/>
            <p:cNvSpPr/>
            <p:nvPr/>
          </p:nvSpPr>
          <p:spPr>
            <a:xfrm>
              <a:off x="6175258"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97" name="tx597"/>
            <p:cNvSpPr/>
            <p:nvPr/>
          </p:nvSpPr>
          <p:spPr>
            <a:xfrm>
              <a:off x="6438116"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98" name="tx598"/>
            <p:cNvSpPr/>
            <p:nvPr/>
          </p:nvSpPr>
          <p:spPr>
            <a:xfrm>
              <a:off x="6700974"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99" name="tx599"/>
            <p:cNvSpPr/>
            <p:nvPr/>
          </p:nvSpPr>
          <p:spPr>
            <a:xfrm>
              <a:off x="6963831"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00" name="tx600"/>
            <p:cNvSpPr/>
            <p:nvPr/>
          </p:nvSpPr>
          <p:spPr>
            <a:xfrm>
              <a:off x="7226689"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01" name="tx601"/>
            <p:cNvSpPr/>
            <p:nvPr/>
          </p:nvSpPr>
          <p:spPr>
            <a:xfrm>
              <a:off x="7489546"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02" name="tx602"/>
            <p:cNvSpPr/>
            <p:nvPr/>
          </p:nvSpPr>
          <p:spPr>
            <a:xfrm>
              <a:off x="7752404"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03" name="tx603"/>
            <p:cNvSpPr/>
            <p:nvPr/>
          </p:nvSpPr>
          <p:spPr>
            <a:xfrm>
              <a:off x="8015262"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04" name="tx604"/>
            <p:cNvSpPr/>
            <p:nvPr/>
          </p:nvSpPr>
          <p:spPr>
            <a:xfrm>
              <a:off x="8278119"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05" name="tx605"/>
            <p:cNvSpPr/>
            <p:nvPr/>
          </p:nvSpPr>
          <p:spPr>
            <a:xfrm>
              <a:off x="8540977"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06" name="tx606"/>
            <p:cNvSpPr/>
            <p:nvPr/>
          </p:nvSpPr>
          <p:spPr>
            <a:xfrm>
              <a:off x="3283824"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07" name="tx607"/>
            <p:cNvSpPr/>
            <p:nvPr/>
          </p:nvSpPr>
          <p:spPr>
            <a:xfrm>
              <a:off x="3546682"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08" name="tx608"/>
            <p:cNvSpPr/>
            <p:nvPr/>
          </p:nvSpPr>
          <p:spPr>
            <a:xfrm>
              <a:off x="3809540"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09" name="tx609"/>
            <p:cNvSpPr/>
            <p:nvPr/>
          </p:nvSpPr>
          <p:spPr>
            <a:xfrm>
              <a:off x="4072397" y="38459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10" name="tx610"/>
            <p:cNvSpPr/>
            <p:nvPr/>
          </p:nvSpPr>
          <p:spPr>
            <a:xfrm>
              <a:off x="4335255"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11" name="tx611"/>
            <p:cNvSpPr/>
            <p:nvPr/>
          </p:nvSpPr>
          <p:spPr>
            <a:xfrm>
              <a:off x="4598113"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12" name="tx612"/>
            <p:cNvSpPr/>
            <p:nvPr/>
          </p:nvSpPr>
          <p:spPr>
            <a:xfrm>
              <a:off x="4860970" y="384728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13" name="tx613"/>
            <p:cNvSpPr/>
            <p:nvPr/>
          </p:nvSpPr>
          <p:spPr>
            <a:xfrm>
              <a:off x="5123828"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14" name="tx614"/>
            <p:cNvSpPr/>
            <p:nvPr/>
          </p:nvSpPr>
          <p:spPr>
            <a:xfrm>
              <a:off x="5386685"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15" name="tx615"/>
            <p:cNvSpPr/>
            <p:nvPr/>
          </p:nvSpPr>
          <p:spPr>
            <a:xfrm>
              <a:off x="5649543"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16" name="tx616"/>
            <p:cNvSpPr/>
            <p:nvPr/>
          </p:nvSpPr>
          <p:spPr>
            <a:xfrm>
              <a:off x="5912401"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17" name="tx617"/>
            <p:cNvSpPr/>
            <p:nvPr/>
          </p:nvSpPr>
          <p:spPr>
            <a:xfrm>
              <a:off x="6175258"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18" name="tx618"/>
            <p:cNvSpPr/>
            <p:nvPr/>
          </p:nvSpPr>
          <p:spPr>
            <a:xfrm>
              <a:off x="6438116"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19" name="tx619"/>
            <p:cNvSpPr/>
            <p:nvPr/>
          </p:nvSpPr>
          <p:spPr>
            <a:xfrm>
              <a:off x="6700974"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20" name="tx620"/>
            <p:cNvSpPr/>
            <p:nvPr/>
          </p:nvSpPr>
          <p:spPr>
            <a:xfrm>
              <a:off x="6963831" y="38459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21" name="tx621"/>
            <p:cNvSpPr/>
            <p:nvPr/>
          </p:nvSpPr>
          <p:spPr>
            <a:xfrm>
              <a:off x="7226689"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22" name="tx622"/>
            <p:cNvSpPr/>
            <p:nvPr/>
          </p:nvSpPr>
          <p:spPr>
            <a:xfrm>
              <a:off x="7489546"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23" name="tx623"/>
            <p:cNvSpPr/>
            <p:nvPr/>
          </p:nvSpPr>
          <p:spPr>
            <a:xfrm>
              <a:off x="7752404"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24" name="tx624"/>
            <p:cNvSpPr/>
            <p:nvPr/>
          </p:nvSpPr>
          <p:spPr>
            <a:xfrm>
              <a:off x="8015262"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5" name="tx625"/>
            <p:cNvSpPr/>
            <p:nvPr/>
          </p:nvSpPr>
          <p:spPr>
            <a:xfrm>
              <a:off x="8278119"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6" name="tx626"/>
            <p:cNvSpPr/>
            <p:nvPr/>
          </p:nvSpPr>
          <p:spPr>
            <a:xfrm>
              <a:off x="8540977"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7" name="tx627"/>
            <p:cNvSpPr/>
            <p:nvPr/>
          </p:nvSpPr>
          <p:spPr>
            <a:xfrm>
              <a:off x="2495251"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28" name="tx628"/>
            <p:cNvSpPr/>
            <p:nvPr/>
          </p:nvSpPr>
          <p:spPr>
            <a:xfrm>
              <a:off x="2758109" y="35647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29" name="tx629"/>
            <p:cNvSpPr/>
            <p:nvPr/>
          </p:nvSpPr>
          <p:spPr>
            <a:xfrm>
              <a:off x="3020967"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30" name="tx630"/>
            <p:cNvSpPr/>
            <p:nvPr/>
          </p:nvSpPr>
          <p:spPr>
            <a:xfrm>
              <a:off x="3283824" y="356741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31" name="tx631"/>
            <p:cNvSpPr/>
            <p:nvPr/>
          </p:nvSpPr>
          <p:spPr>
            <a:xfrm>
              <a:off x="3546682"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32" name="tx632"/>
            <p:cNvSpPr/>
            <p:nvPr/>
          </p:nvSpPr>
          <p:spPr>
            <a:xfrm>
              <a:off x="3809540" y="35664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33" name="tx633"/>
            <p:cNvSpPr/>
            <p:nvPr/>
          </p:nvSpPr>
          <p:spPr>
            <a:xfrm>
              <a:off x="4072397" y="35664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34" name="tx634"/>
            <p:cNvSpPr/>
            <p:nvPr/>
          </p:nvSpPr>
          <p:spPr>
            <a:xfrm>
              <a:off x="4335255" y="35647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35" name="tx635"/>
            <p:cNvSpPr/>
            <p:nvPr/>
          </p:nvSpPr>
          <p:spPr>
            <a:xfrm>
              <a:off x="4598113" y="35647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36" name="tx636"/>
            <p:cNvSpPr/>
            <p:nvPr/>
          </p:nvSpPr>
          <p:spPr>
            <a:xfrm>
              <a:off x="4860970"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37" name="tx637"/>
            <p:cNvSpPr/>
            <p:nvPr/>
          </p:nvSpPr>
          <p:spPr>
            <a:xfrm>
              <a:off x="5123828"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38" name="tx638"/>
            <p:cNvSpPr/>
            <p:nvPr/>
          </p:nvSpPr>
          <p:spPr>
            <a:xfrm>
              <a:off x="5386685"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39" name="tx639"/>
            <p:cNvSpPr/>
            <p:nvPr/>
          </p:nvSpPr>
          <p:spPr>
            <a:xfrm>
              <a:off x="5649543"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40" name="tx640"/>
            <p:cNvSpPr/>
            <p:nvPr/>
          </p:nvSpPr>
          <p:spPr>
            <a:xfrm>
              <a:off x="5912401"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41" name="tx641"/>
            <p:cNvSpPr/>
            <p:nvPr/>
          </p:nvSpPr>
          <p:spPr>
            <a:xfrm>
              <a:off x="6175258"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42" name="tx642"/>
            <p:cNvSpPr/>
            <p:nvPr/>
          </p:nvSpPr>
          <p:spPr>
            <a:xfrm>
              <a:off x="6438116" y="356741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43" name="tx643"/>
            <p:cNvSpPr/>
            <p:nvPr/>
          </p:nvSpPr>
          <p:spPr>
            <a:xfrm>
              <a:off x="6700974"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44" name="tx644"/>
            <p:cNvSpPr/>
            <p:nvPr/>
          </p:nvSpPr>
          <p:spPr>
            <a:xfrm>
              <a:off x="6963831"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45" name="tx645"/>
            <p:cNvSpPr/>
            <p:nvPr/>
          </p:nvSpPr>
          <p:spPr>
            <a:xfrm>
              <a:off x="7226689"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46" name="tx646"/>
            <p:cNvSpPr/>
            <p:nvPr/>
          </p:nvSpPr>
          <p:spPr>
            <a:xfrm>
              <a:off x="7489546" y="35660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47" name="tx647"/>
            <p:cNvSpPr/>
            <p:nvPr/>
          </p:nvSpPr>
          <p:spPr>
            <a:xfrm>
              <a:off x="7752404"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48" name="tx648"/>
            <p:cNvSpPr/>
            <p:nvPr/>
          </p:nvSpPr>
          <p:spPr>
            <a:xfrm>
              <a:off x="8015262"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49" name="tx649"/>
            <p:cNvSpPr/>
            <p:nvPr/>
          </p:nvSpPr>
          <p:spPr>
            <a:xfrm>
              <a:off x="8278119" y="35647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50" name="tx650"/>
            <p:cNvSpPr/>
            <p:nvPr/>
          </p:nvSpPr>
          <p:spPr>
            <a:xfrm>
              <a:off x="8540977"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51" name="tx651"/>
            <p:cNvSpPr/>
            <p:nvPr/>
          </p:nvSpPr>
          <p:spPr>
            <a:xfrm>
              <a:off x="4072397"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52" name="tx652"/>
            <p:cNvSpPr/>
            <p:nvPr/>
          </p:nvSpPr>
          <p:spPr>
            <a:xfrm>
              <a:off x="4335255" y="30063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53" name="tx653"/>
            <p:cNvSpPr/>
            <p:nvPr/>
          </p:nvSpPr>
          <p:spPr>
            <a:xfrm>
              <a:off x="4598113"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54" name="tx654"/>
            <p:cNvSpPr/>
            <p:nvPr/>
          </p:nvSpPr>
          <p:spPr>
            <a:xfrm>
              <a:off x="4860970" y="30063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55" name="tx655"/>
            <p:cNvSpPr/>
            <p:nvPr/>
          </p:nvSpPr>
          <p:spPr>
            <a:xfrm>
              <a:off x="5123828" y="30049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56" name="tx656"/>
            <p:cNvSpPr/>
            <p:nvPr/>
          </p:nvSpPr>
          <p:spPr>
            <a:xfrm>
              <a:off x="5386685" y="30063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57" name="tx657"/>
            <p:cNvSpPr/>
            <p:nvPr/>
          </p:nvSpPr>
          <p:spPr>
            <a:xfrm>
              <a:off x="5649543"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58" name="tx658"/>
            <p:cNvSpPr/>
            <p:nvPr/>
          </p:nvSpPr>
          <p:spPr>
            <a:xfrm>
              <a:off x="5912401"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59" name="tx659"/>
            <p:cNvSpPr/>
            <p:nvPr/>
          </p:nvSpPr>
          <p:spPr>
            <a:xfrm>
              <a:off x="6175258"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0" name="tx660"/>
            <p:cNvSpPr/>
            <p:nvPr/>
          </p:nvSpPr>
          <p:spPr>
            <a:xfrm>
              <a:off x="6438116"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61" name="tx661"/>
            <p:cNvSpPr/>
            <p:nvPr/>
          </p:nvSpPr>
          <p:spPr>
            <a:xfrm>
              <a:off x="6700974"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62" name="tx662"/>
            <p:cNvSpPr/>
            <p:nvPr/>
          </p:nvSpPr>
          <p:spPr>
            <a:xfrm>
              <a:off x="6963831"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63" name="tx663"/>
            <p:cNvSpPr/>
            <p:nvPr/>
          </p:nvSpPr>
          <p:spPr>
            <a:xfrm>
              <a:off x="7226689"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64" name="tx664"/>
            <p:cNvSpPr/>
            <p:nvPr/>
          </p:nvSpPr>
          <p:spPr>
            <a:xfrm>
              <a:off x="7489546"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65" name="tx665"/>
            <p:cNvSpPr/>
            <p:nvPr/>
          </p:nvSpPr>
          <p:spPr>
            <a:xfrm>
              <a:off x="7752404"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66" name="tx666"/>
            <p:cNvSpPr/>
            <p:nvPr/>
          </p:nvSpPr>
          <p:spPr>
            <a:xfrm>
              <a:off x="8015262"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67" name="tx667"/>
            <p:cNvSpPr/>
            <p:nvPr/>
          </p:nvSpPr>
          <p:spPr>
            <a:xfrm>
              <a:off x="8278119"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68" name="tx668"/>
            <p:cNvSpPr/>
            <p:nvPr/>
          </p:nvSpPr>
          <p:spPr>
            <a:xfrm>
              <a:off x="8540977"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69" name="tx669"/>
            <p:cNvSpPr/>
            <p:nvPr/>
          </p:nvSpPr>
          <p:spPr>
            <a:xfrm>
              <a:off x="4335255"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70" name="tx670"/>
            <p:cNvSpPr/>
            <p:nvPr/>
          </p:nvSpPr>
          <p:spPr>
            <a:xfrm>
              <a:off x="6700974"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71" name="tx671"/>
            <p:cNvSpPr/>
            <p:nvPr/>
          </p:nvSpPr>
          <p:spPr>
            <a:xfrm>
              <a:off x="6963831"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72" name="tx672"/>
            <p:cNvSpPr/>
            <p:nvPr/>
          </p:nvSpPr>
          <p:spPr>
            <a:xfrm>
              <a:off x="7226689"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73" name="tx673"/>
            <p:cNvSpPr/>
            <p:nvPr/>
          </p:nvSpPr>
          <p:spPr>
            <a:xfrm>
              <a:off x="8015262"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74" name="tx674"/>
            <p:cNvSpPr/>
            <p:nvPr/>
          </p:nvSpPr>
          <p:spPr>
            <a:xfrm>
              <a:off x="8278119"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75" name="tx675"/>
            <p:cNvSpPr/>
            <p:nvPr/>
          </p:nvSpPr>
          <p:spPr>
            <a:xfrm>
              <a:off x="8540977"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76" name="tx676"/>
            <p:cNvSpPr/>
            <p:nvPr/>
          </p:nvSpPr>
          <p:spPr>
            <a:xfrm>
              <a:off x="249525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77" name="tx677"/>
            <p:cNvSpPr/>
            <p:nvPr/>
          </p:nvSpPr>
          <p:spPr>
            <a:xfrm>
              <a:off x="2758109"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78" name="tx678"/>
            <p:cNvSpPr/>
            <p:nvPr/>
          </p:nvSpPr>
          <p:spPr>
            <a:xfrm>
              <a:off x="302096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79" name="tx679"/>
            <p:cNvSpPr/>
            <p:nvPr/>
          </p:nvSpPr>
          <p:spPr>
            <a:xfrm>
              <a:off x="328382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80" name="tx680"/>
            <p:cNvSpPr/>
            <p:nvPr/>
          </p:nvSpPr>
          <p:spPr>
            <a:xfrm>
              <a:off x="35466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1" name="tx681"/>
            <p:cNvSpPr/>
            <p:nvPr/>
          </p:nvSpPr>
          <p:spPr>
            <a:xfrm>
              <a:off x="380954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2" name="tx682"/>
            <p:cNvSpPr/>
            <p:nvPr/>
          </p:nvSpPr>
          <p:spPr>
            <a:xfrm>
              <a:off x="407239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3" name="tx683"/>
            <p:cNvSpPr/>
            <p:nvPr/>
          </p:nvSpPr>
          <p:spPr>
            <a:xfrm>
              <a:off x="433525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84" name="tx684"/>
            <p:cNvSpPr/>
            <p:nvPr/>
          </p:nvSpPr>
          <p:spPr>
            <a:xfrm>
              <a:off x="459811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5" name="tx685"/>
            <p:cNvSpPr/>
            <p:nvPr/>
          </p:nvSpPr>
          <p:spPr>
            <a:xfrm>
              <a:off x="486097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6" name="tx686"/>
            <p:cNvSpPr/>
            <p:nvPr/>
          </p:nvSpPr>
          <p:spPr>
            <a:xfrm>
              <a:off x="512382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7" name="tx687"/>
            <p:cNvSpPr/>
            <p:nvPr/>
          </p:nvSpPr>
          <p:spPr>
            <a:xfrm>
              <a:off x="538668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8" name="tx688"/>
            <p:cNvSpPr/>
            <p:nvPr/>
          </p:nvSpPr>
          <p:spPr>
            <a:xfrm>
              <a:off x="564954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9" name="tx689"/>
            <p:cNvSpPr/>
            <p:nvPr/>
          </p:nvSpPr>
          <p:spPr>
            <a:xfrm>
              <a:off x="591240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90" name="tx690"/>
            <p:cNvSpPr/>
            <p:nvPr/>
          </p:nvSpPr>
          <p:spPr>
            <a:xfrm>
              <a:off x="6175258"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1" name="tx691"/>
            <p:cNvSpPr/>
            <p:nvPr/>
          </p:nvSpPr>
          <p:spPr>
            <a:xfrm>
              <a:off x="6438116"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2" name="tx692"/>
            <p:cNvSpPr/>
            <p:nvPr/>
          </p:nvSpPr>
          <p:spPr>
            <a:xfrm>
              <a:off x="670097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93" name="tx693"/>
            <p:cNvSpPr/>
            <p:nvPr/>
          </p:nvSpPr>
          <p:spPr>
            <a:xfrm>
              <a:off x="696383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4" name="tx694"/>
            <p:cNvSpPr/>
            <p:nvPr/>
          </p:nvSpPr>
          <p:spPr>
            <a:xfrm>
              <a:off x="7226689"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95" name="tx695"/>
            <p:cNvSpPr/>
            <p:nvPr/>
          </p:nvSpPr>
          <p:spPr>
            <a:xfrm>
              <a:off x="748954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96" name="tx696"/>
            <p:cNvSpPr/>
            <p:nvPr/>
          </p:nvSpPr>
          <p:spPr>
            <a:xfrm>
              <a:off x="7752404"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7" name="tx697"/>
            <p:cNvSpPr/>
            <p:nvPr/>
          </p:nvSpPr>
          <p:spPr>
            <a:xfrm>
              <a:off x="801526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98" name="tx698"/>
            <p:cNvSpPr/>
            <p:nvPr/>
          </p:nvSpPr>
          <p:spPr>
            <a:xfrm>
              <a:off x="827811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9" name="tx699"/>
            <p:cNvSpPr/>
            <p:nvPr/>
          </p:nvSpPr>
          <p:spPr>
            <a:xfrm>
              <a:off x="854097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0" name="tx700"/>
            <p:cNvSpPr/>
            <p:nvPr/>
          </p:nvSpPr>
          <p:spPr>
            <a:xfrm>
              <a:off x="2758109" y="24452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01" name="tx701"/>
            <p:cNvSpPr/>
            <p:nvPr/>
          </p:nvSpPr>
          <p:spPr>
            <a:xfrm>
              <a:off x="3020967"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02" name="tx702"/>
            <p:cNvSpPr/>
            <p:nvPr/>
          </p:nvSpPr>
          <p:spPr>
            <a:xfrm>
              <a:off x="3283824"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03" name="tx703"/>
            <p:cNvSpPr/>
            <p:nvPr/>
          </p:nvSpPr>
          <p:spPr>
            <a:xfrm>
              <a:off x="3546682"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04" name="tx704"/>
            <p:cNvSpPr/>
            <p:nvPr/>
          </p:nvSpPr>
          <p:spPr>
            <a:xfrm>
              <a:off x="3809540"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05" name="tx705"/>
            <p:cNvSpPr/>
            <p:nvPr/>
          </p:nvSpPr>
          <p:spPr>
            <a:xfrm>
              <a:off x="4072397" y="244791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06" name="tx706"/>
            <p:cNvSpPr/>
            <p:nvPr/>
          </p:nvSpPr>
          <p:spPr>
            <a:xfrm>
              <a:off x="4335255"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07" name="tx707"/>
            <p:cNvSpPr/>
            <p:nvPr/>
          </p:nvSpPr>
          <p:spPr>
            <a:xfrm>
              <a:off x="4598113"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08" name="tx708"/>
            <p:cNvSpPr/>
            <p:nvPr/>
          </p:nvSpPr>
          <p:spPr>
            <a:xfrm>
              <a:off x="4860970"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09" name="tx709"/>
            <p:cNvSpPr/>
            <p:nvPr/>
          </p:nvSpPr>
          <p:spPr>
            <a:xfrm>
              <a:off x="5123828"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0" name="tx710"/>
            <p:cNvSpPr/>
            <p:nvPr/>
          </p:nvSpPr>
          <p:spPr>
            <a:xfrm>
              <a:off x="5386685"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1" name="tx711"/>
            <p:cNvSpPr/>
            <p:nvPr/>
          </p:nvSpPr>
          <p:spPr>
            <a:xfrm>
              <a:off x="5649543" y="24452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12" name="tx712"/>
            <p:cNvSpPr/>
            <p:nvPr/>
          </p:nvSpPr>
          <p:spPr>
            <a:xfrm>
              <a:off x="5912401"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13" name="tx713"/>
            <p:cNvSpPr/>
            <p:nvPr/>
          </p:nvSpPr>
          <p:spPr>
            <a:xfrm>
              <a:off x="6175258"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14" name="tx714"/>
            <p:cNvSpPr/>
            <p:nvPr/>
          </p:nvSpPr>
          <p:spPr>
            <a:xfrm>
              <a:off x="6438116"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15" name="tx715"/>
            <p:cNvSpPr/>
            <p:nvPr/>
          </p:nvSpPr>
          <p:spPr>
            <a:xfrm>
              <a:off x="6700974" y="24452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6" name="tx716"/>
            <p:cNvSpPr/>
            <p:nvPr/>
          </p:nvSpPr>
          <p:spPr>
            <a:xfrm>
              <a:off x="6963831"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7" name="tx717"/>
            <p:cNvSpPr/>
            <p:nvPr/>
          </p:nvSpPr>
          <p:spPr>
            <a:xfrm>
              <a:off x="7226689"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8" name="tx718"/>
            <p:cNvSpPr/>
            <p:nvPr/>
          </p:nvSpPr>
          <p:spPr>
            <a:xfrm>
              <a:off x="7489546"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9" name="tx719"/>
            <p:cNvSpPr/>
            <p:nvPr/>
          </p:nvSpPr>
          <p:spPr>
            <a:xfrm>
              <a:off x="7752404"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20" name="tx720"/>
            <p:cNvSpPr/>
            <p:nvPr/>
          </p:nvSpPr>
          <p:spPr>
            <a:xfrm>
              <a:off x="8015262"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21" name="tx721"/>
            <p:cNvSpPr/>
            <p:nvPr/>
          </p:nvSpPr>
          <p:spPr>
            <a:xfrm>
              <a:off x="8278119"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22" name="tx722"/>
            <p:cNvSpPr/>
            <p:nvPr/>
          </p:nvSpPr>
          <p:spPr>
            <a:xfrm>
              <a:off x="8540977"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23" name="tx723"/>
            <p:cNvSpPr/>
            <p:nvPr/>
          </p:nvSpPr>
          <p:spPr>
            <a:xfrm>
              <a:off x="1969536"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24" name="tx724"/>
            <p:cNvSpPr/>
            <p:nvPr/>
          </p:nvSpPr>
          <p:spPr>
            <a:xfrm>
              <a:off x="2758109" y="27264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25" name="tx725"/>
            <p:cNvSpPr/>
            <p:nvPr/>
          </p:nvSpPr>
          <p:spPr>
            <a:xfrm>
              <a:off x="3020967" y="27264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26" name="tx726"/>
            <p:cNvSpPr/>
            <p:nvPr/>
          </p:nvSpPr>
          <p:spPr>
            <a:xfrm>
              <a:off x="3283824"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27" name="tx727"/>
            <p:cNvSpPr/>
            <p:nvPr/>
          </p:nvSpPr>
          <p:spPr>
            <a:xfrm>
              <a:off x="3546682"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28" name="tx728"/>
            <p:cNvSpPr/>
            <p:nvPr/>
          </p:nvSpPr>
          <p:spPr>
            <a:xfrm>
              <a:off x="3809540"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29" name="tx729"/>
            <p:cNvSpPr/>
            <p:nvPr/>
          </p:nvSpPr>
          <p:spPr>
            <a:xfrm>
              <a:off x="4072397"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30" name="tx730"/>
            <p:cNvSpPr/>
            <p:nvPr/>
          </p:nvSpPr>
          <p:spPr>
            <a:xfrm>
              <a:off x="4335255"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31" name="tx731"/>
            <p:cNvSpPr/>
            <p:nvPr/>
          </p:nvSpPr>
          <p:spPr>
            <a:xfrm>
              <a:off x="4598113" y="27250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32" name="tx732"/>
            <p:cNvSpPr/>
            <p:nvPr/>
          </p:nvSpPr>
          <p:spPr>
            <a:xfrm>
              <a:off x="4860970"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33" name="tx733"/>
            <p:cNvSpPr/>
            <p:nvPr/>
          </p:nvSpPr>
          <p:spPr>
            <a:xfrm>
              <a:off x="5123828"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34" name="tx734"/>
            <p:cNvSpPr/>
            <p:nvPr/>
          </p:nvSpPr>
          <p:spPr>
            <a:xfrm>
              <a:off x="5386685"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35" name="tx735"/>
            <p:cNvSpPr/>
            <p:nvPr/>
          </p:nvSpPr>
          <p:spPr>
            <a:xfrm>
              <a:off x="5649543"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36" name="tx736"/>
            <p:cNvSpPr/>
            <p:nvPr/>
          </p:nvSpPr>
          <p:spPr>
            <a:xfrm>
              <a:off x="5912401"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37" name="tx737"/>
            <p:cNvSpPr/>
            <p:nvPr/>
          </p:nvSpPr>
          <p:spPr>
            <a:xfrm>
              <a:off x="6175258"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38" name="tx738"/>
            <p:cNvSpPr/>
            <p:nvPr/>
          </p:nvSpPr>
          <p:spPr>
            <a:xfrm>
              <a:off x="6438116"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39" name="tx739"/>
            <p:cNvSpPr/>
            <p:nvPr/>
          </p:nvSpPr>
          <p:spPr>
            <a:xfrm>
              <a:off x="6700974"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0" name="tx740"/>
            <p:cNvSpPr/>
            <p:nvPr/>
          </p:nvSpPr>
          <p:spPr>
            <a:xfrm>
              <a:off x="6963831"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41" name="tx741"/>
            <p:cNvSpPr/>
            <p:nvPr/>
          </p:nvSpPr>
          <p:spPr>
            <a:xfrm>
              <a:off x="7226689"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42" name="tx742"/>
            <p:cNvSpPr/>
            <p:nvPr/>
          </p:nvSpPr>
          <p:spPr>
            <a:xfrm>
              <a:off x="7489546"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3" name="tx743"/>
            <p:cNvSpPr/>
            <p:nvPr/>
          </p:nvSpPr>
          <p:spPr>
            <a:xfrm>
              <a:off x="7752404"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4" name="tx744"/>
            <p:cNvSpPr/>
            <p:nvPr/>
          </p:nvSpPr>
          <p:spPr>
            <a:xfrm>
              <a:off x="8015262"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5" name="tx745"/>
            <p:cNvSpPr/>
            <p:nvPr/>
          </p:nvSpPr>
          <p:spPr>
            <a:xfrm>
              <a:off x="8278119"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6" name="tx746"/>
            <p:cNvSpPr/>
            <p:nvPr/>
          </p:nvSpPr>
          <p:spPr>
            <a:xfrm>
              <a:off x="8540977"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7" name="tx747"/>
            <p:cNvSpPr/>
            <p:nvPr/>
          </p:nvSpPr>
          <p:spPr>
            <a:xfrm>
              <a:off x="4072397"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48" name="tx748"/>
            <p:cNvSpPr/>
            <p:nvPr/>
          </p:nvSpPr>
          <p:spPr>
            <a:xfrm>
              <a:off x="4335255" y="44057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49" name="tx749"/>
            <p:cNvSpPr/>
            <p:nvPr/>
          </p:nvSpPr>
          <p:spPr>
            <a:xfrm>
              <a:off x="4598113"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50" name="tx750"/>
            <p:cNvSpPr/>
            <p:nvPr/>
          </p:nvSpPr>
          <p:spPr>
            <a:xfrm>
              <a:off x="4860970"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51" name="tx751"/>
            <p:cNvSpPr/>
            <p:nvPr/>
          </p:nvSpPr>
          <p:spPr>
            <a:xfrm>
              <a:off x="5123828"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52" name="tx752"/>
            <p:cNvSpPr/>
            <p:nvPr/>
          </p:nvSpPr>
          <p:spPr>
            <a:xfrm>
              <a:off x="5386685"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53" name="tx753"/>
            <p:cNvSpPr/>
            <p:nvPr/>
          </p:nvSpPr>
          <p:spPr>
            <a:xfrm>
              <a:off x="5649543"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54" name="tx754"/>
            <p:cNvSpPr/>
            <p:nvPr/>
          </p:nvSpPr>
          <p:spPr>
            <a:xfrm>
              <a:off x="5912401"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55" name="tx755"/>
            <p:cNvSpPr/>
            <p:nvPr/>
          </p:nvSpPr>
          <p:spPr>
            <a:xfrm>
              <a:off x="6175258"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56" name="tx756"/>
            <p:cNvSpPr/>
            <p:nvPr/>
          </p:nvSpPr>
          <p:spPr>
            <a:xfrm>
              <a:off x="6438116"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57" name="tx757"/>
            <p:cNvSpPr/>
            <p:nvPr/>
          </p:nvSpPr>
          <p:spPr>
            <a:xfrm>
              <a:off x="6700974" y="44057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58" name="tx758"/>
            <p:cNvSpPr/>
            <p:nvPr/>
          </p:nvSpPr>
          <p:spPr>
            <a:xfrm>
              <a:off x="6963831" y="440602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59" name="tx759"/>
            <p:cNvSpPr/>
            <p:nvPr/>
          </p:nvSpPr>
          <p:spPr>
            <a:xfrm>
              <a:off x="7226689"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60" name="tx760"/>
            <p:cNvSpPr/>
            <p:nvPr/>
          </p:nvSpPr>
          <p:spPr>
            <a:xfrm>
              <a:off x="7489546"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1" name="tx761"/>
            <p:cNvSpPr/>
            <p:nvPr/>
          </p:nvSpPr>
          <p:spPr>
            <a:xfrm>
              <a:off x="7752404"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62" name="tx762"/>
            <p:cNvSpPr/>
            <p:nvPr/>
          </p:nvSpPr>
          <p:spPr>
            <a:xfrm>
              <a:off x="8015262" y="44057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63" name="tx763"/>
            <p:cNvSpPr/>
            <p:nvPr/>
          </p:nvSpPr>
          <p:spPr>
            <a:xfrm>
              <a:off x="8278119" y="440433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64" name="tx764"/>
            <p:cNvSpPr/>
            <p:nvPr/>
          </p:nvSpPr>
          <p:spPr>
            <a:xfrm>
              <a:off x="8540977" y="440433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65" name="tx765"/>
            <p:cNvSpPr/>
            <p:nvPr/>
          </p:nvSpPr>
          <p:spPr>
            <a:xfrm>
              <a:off x="1969536" y="188584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766" name="tx766"/>
            <p:cNvSpPr/>
            <p:nvPr/>
          </p:nvSpPr>
          <p:spPr>
            <a:xfrm>
              <a:off x="1969536"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767" name="tx767"/>
            <p:cNvSpPr/>
            <p:nvPr/>
          </p:nvSpPr>
          <p:spPr>
            <a:xfrm>
              <a:off x="2232394"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768" name="tx768"/>
            <p:cNvSpPr/>
            <p:nvPr/>
          </p:nvSpPr>
          <p:spPr>
            <a:xfrm>
              <a:off x="2495251"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769" name="tx769"/>
            <p:cNvSpPr/>
            <p:nvPr/>
          </p:nvSpPr>
          <p:spPr>
            <a:xfrm>
              <a:off x="2758109"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770" name="tx770"/>
            <p:cNvSpPr/>
            <p:nvPr/>
          </p:nvSpPr>
          <p:spPr>
            <a:xfrm>
              <a:off x="3283824"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771" name="tx771"/>
            <p:cNvSpPr/>
            <p:nvPr/>
          </p:nvSpPr>
          <p:spPr>
            <a:xfrm>
              <a:off x="3546682"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772" name="tx772"/>
            <p:cNvSpPr/>
            <p:nvPr/>
          </p:nvSpPr>
          <p:spPr>
            <a:xfrm>
              <a:off x="4335255"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773" name="tx773"/>
            <p:cNvSpPr/>
            <p:nvPr/>
          </p:nvSpPr>
          <p:spPr>
            <a:xfrm>
              <a:off x="5123828"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774" name="tx774"/>
            <p:cNvSpPr/>
            <p:nvPr/>
          </p:nvSpPr>
          <p:spPr>
            <a:xfrm>
              <a:off x="5386685"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775" name="tx775"/>
            <p:cNvSpPr/>
            <p:nvPr/>
          </p:nvSpPr>
          <p:spPr>
            <a:xfrm>
              <a:off x="5649543" y="524564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76" name="tx776"/>
            <p:cNvSpPr/>
            <p:nvPr/>
          </p:nvSpPr>
          <p:spPr>
            <a:xfrm>
              <a:off x="5912401"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777" name="tx777"/>
            <p:cNvSpPr/>
            <p:nvPr/>
          </p:nvSpPr>
          <p:spPr>
            <a:xfrm>
              <a:off x="6175258" y="524564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778" name="tx778"/>
            <p:cNvSpPr/>
            <p:nvPr/>
          </p:nvSpPr>
          <p:spPr>
            <a:xfrm>
              <a:off x="6438116"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779" name="tx779"/>
            <p:cNvSpPr/>
            <p:nvPr/>
          </p:nvSpPr>
          <p:spPr>
            <a:xfrm>
              <a:off x="6700974"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780" name="tx780"/>
            <p:cNvSpPr/>
            <p:nvPr/>
          </p:nvSpPr>
          <p:spPr>
            <a:xfrm>
              <a:off x="6963831"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781" name="tx781"/>
            <p:cNvSpPr/>
            <p:nvPr/>
          </p:nvSpPr>
          <p:spPr>
            <a:xfrm>
              <a:off x="7226689" y="524432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782" name="tx782"/>
            <p:cNvSpPr/>
            <p:nvPr/>
          </p:nvSpPr>
          <p:spPr>
            <a:xfrm>
              <a:off x="7489546"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783" name="tx783"/>
            <p:cNvSpPr/>
            <p:nvPr/>
          </p:nvSpPr>
          <p:spPr>
            <a:xfrm>
              <a:off x="7752404"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784" name="tx784"/>
            <p:cNvSpPr/>
            <p:nvPr/>
          </p:nvSpPr>
          <p:spPr>
            <a:xfrm>
              <a:off x="1969536"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785" name="tx785"/>
            <p:cNvSpPr/>
            <p:nvPr/>
          </p:nvSpPr>
          <p:spPr>
            <a:xfrm>
              <a:off x="2232394" y="32848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786" name="tx786"/>
            <p:cNvSpPr/>
            <p:nvPr/>
          </p:nvSpPr>
          <p:spPr>
            <a:xfrm>
              <a:off x="2495251" y="32862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787" name="tx787"/>
            <p:cNvSpPr/>
            <p:nvPr/>
          </p:nvSpPr>
          <p:spPr>
            <a:xfrm>
              <a:off x="1969536"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788" name="tx788"/>
            <p:cNvSpPr/>
            <p:nvPr/>
          </p:nvSpPr>
          <p:spPr>
            <a:xfrm>
              <a:off x="2232394" y="38462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89" name="tx789"/>
            <p:cNvSpPr/>
            <p:nvPr/>
          </p:nvSpPr>
          <p:spPr>
            <a:xfrm>
              <a:off x="2495251"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790" name="tx790"/>
            <p:cNvSpPr/>
            <p:nvPr/>
          </p:nvSpPr>
          <p:spPr>
            <a:xfrm>
              <a:off x="2758109"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791" name="tx791"/>
            <p:cNvSpPr/>
            <p:nvPr/>
          </p:nvSpPr>
          <p:spPr>
            <a:xfrm>
              <a:off x="3020967"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792" name="tx792"/>
            <p:cNvSpPr/>
            <p:nvPr/>
          </p:nvSpPr>
          <p:spPr>
            <a:xfrm>
              <a:off x="1969536" y="35647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793" name="tx793"/>
            <p:cNvSpPr/>
            <p:nvPr/>
          </p:nvSpPr>
          <p:spPr>
            <a:xfrm>
              <a:off x="2232394"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794" name="tx794"/>
            <p:cNvSpPr/>
            <p:nvPr/>
          </p:nvSpPr>
          <p:spPr>
            <a:xfrm>
              <a:off x="1969536" y="30049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795" name="tx795"/>
            <p:cNvSpPr/>
            <p:nvPr/>
          </p:nvSpPr>
          <p:spPr>
            <a:xfrm>
              <a:off x="2232394" y="30049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796" name="tx796"/>
            <p:cNvSpPr/>
            <p:nvPr/>
          </p:nvSpPr>
          <p:spPr>
            <a:xfrm>
              <a:off x="2495251" y="30049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797" name="tx797"/>
            <p:cNvSpPr/>
            <p:nvPr/>
          </p:nvSpPr>
          <p:spPr>
            <a:xfrm>
              <a:off x="2758109" y="30063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798" name="tx798"/>
            <p:cNvSpPr/>
            <p:nvPr/>
          </p:nvSpPr>
          <p:spPr>
            <a:xfrm>
              <a:off x="3020967" y="30049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799" name="tx799"/>
            <p:cNvSpPr/>
            <p:nvPr/>
          </p:nvSpPr>
          <p:spPr>
            <a:xfrm>
              <a:off x="3283824" y="300533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800" name="tx800"/>
            <p:cNvSpPr/>
            <p:nvPr/>
          </p:nvSpPr>
          <p:spPr>
            <a:xfrm>
              <a:off x="3546682"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801" name="tx801"/>
            <p:cNvSpPr/>
            <p:nvPr/>
          </p:nvSpPr>
          <p:spPr>
            <a:xfrm>
              <a:off x="3809540"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802" name="tx802"/>
            <p:cNvSpPr/>
            <p:nvPr/>
          </p:nvSpPr>
          <p:spPr>
            <a:xfrm>
              <a:off x="1969536"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803" name="tx803"/>
            <p:cNvSpPr/>
            <p:nvPr/>
          </p:nvSpPr>
          <p:spPr>
            <a:xfrm>
              <a:off x="2232394" y="55251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804" name="tx804"/>
            <p:cNvSpPr/>
            <p:nvPr/>
          </p:nvSpPr>
          <p:spPr>
            <a:xfrm>
              <a:off x="2495251"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805" name="tx805"/>
            <p:cNvSpPr/>
            <p:nvPr/>
          </p:nvSpPr>
          <p:spPr>
            <a:xfrm>
              <a:off x="2758109"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806" name="tx806"/>
            <p:cNvSpPr/>
            <p:nvPr/>
          </p:nvSpPr>
          <p:spPr>
            <a:xfrm>
              <a:off x="3020967"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807" name="tx807"/>
            <p:cNvSpPr/>
            <p:nvPr/>
          </p:nvSpPr>
          <p:spPr>
            <a:xfrm>
              <a:off x="3283824"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808" name="tx808"/>
            <p:cNvSpPr/>
            <p:nvPr/>
          </p:nvSpPr>
          <p:spPr>
            <a:xfrm>
              <a:off x="3546682"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809" name="tx809"/>
            <p:cNvSpPr/>
            <p:nvPr/>
          </p:nvSpPr>
          <p:spPr>
            <a:xfrm>
              <a:off x="3809540" y="55251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10" name="tx810"/>
            <p:cNvSpPr/>
            <p:nvPr/>
          </p:nvSpPr>
          <p:spPr>
            <a:xfrm>
              <a:off x="4072397"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811" name="tx811"/>
            <p:cNvSpPr/>
            <p:nvPr/>
          </p:nvSpPr>
          <p:spPr>
            <a:xfrm>
              <a:off x="4598113"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12" name="tx812"/>
            <p:cNvSpPr/>
            <p:nvPr/>
          </p:nvSpPr>
          <p:spPr>
            <a:xfrm>
              <a:off x="4860970"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813" name="tx813"/>
            <p:cNvSpPr/>
            <p:nvPr/>
          </p:nvSpPr>
          <p:spPr>
            <a:xfrm>
              <a:off x="5123828" y="55251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14" name="tx814"/>
            <p:cNvSpPr/>
            <p:nvPr/>
          </p:nvSpPr>
          <p:spPr>
            <a:xfrm>
              <a:off x="5386685"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815" name="tx815"/>
            <p:cNvSpPr/>
            <p:nvPr/>
          </p:nvSpPr>
          <p:spPr>
            <a:xfrm>
              <a:off x="5649543"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816" name="tx816"/>
            <p:cNvSpPr/>
            <p:nvPr/>
          </p:nvSpPr>
          <p:spPr>
            <a:xfrm>
              <a:off x="5912401" y="55251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17" name="tx817"/>
            <p:cNvSpPr/>
            <p:nvPr/>
          </p:nvSpPr>
          <p:spPr>
            <a:xfrm>
              <a:off x="6175258"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818" name="tx818"/>
            <p:cNvSpPr/>
            <p:nvPr/>
          </p:nvSpPr>
          <p:spPr>
            <a:xfrm>
              <a:off x="6438116" y="5525252"/>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819" name="tx819"/>
            <p:cNvSpPr/>
            <p:nvPr/>
          </p:nvSpPr>
          <p:spPr>
            <a:xfrm>
              <a:off x="7489546"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820" name="tx820"/>
            <p:cNvSpPr/>
            <p:nvPr/>
          </p:nvSpPr>
          <p:spPr>
            <a:xfrm>
              <a:off x="7752404" y="5525252"/>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821" name="tx821"/>
            <p:cNvSpPr/>
            <p:nvPr/>
          </p:nvSpPr>
          <p:spPr>
            <a:xfrm>
              <a:off x="196953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822" name="tx822"/>
            <p:cNvSpPr/>
            <p:nvPr/>
          </p:nvSpPr>
          <p:spPr>
            <a:xfrm>
              <a:off x="223239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823" name="tx823"/>
            <p:cNvSpPr/>
            <p:nvPr/>
          </p:nvSpPr>
          <p:spPr>
            <a:xfrm>
              <a:off x="1969536" y="244691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824" name="tx824"/>
            <p:cNvSpPr/>
            <p:nvPr/>
          </p:nvSpPr>
          <p:spPr>
            <a:xfrm>
              <a:off x="2232394" y="24452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825" name="tx825"/>
            <p:cNvSpPr/>
            <p:nvPr/>
          </p:nvSpPr>
          <p:spPr>
            <a:xfrm>
              <a:off x="2495251" y="24452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826" name="tx826"/>
            <p:cNvSpPr/>
            <p:nvPr/>
          </p:nvSpPr>
          <p:spPr>
            <a:xfrm>
              <a:off x="2232394"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827" name="tx827"/>
            <p:cNvSpPr/>
            <p:nvPr/>
          </p:nvSpPr>
          <p:spPr>
            <a:xfrm>
              <a:off x="2495251"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828" name="tx828"/>
            <p:cNvSpPr/>
            <p:nvPr/>
          </p:nvSpPr>
          <p:spPr>
            <a:xfrm>
              <a:off x="1969536" y="44057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29" name="tx829"/>
            <p:cNvSpPr/>
            <p:nvPr/>
          </p:nvSpPr>
          <p:spPr>
            <a:xfrm>
              <a:off x="2232394" y="44057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30" name="tx830"/>
            <p:cNvSpPr/>
            <p:nvPr/>
          </p:nvSpPr>
          <p:spPr>
            <a:xfrm>
              <a:off x="2495251" y="44057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31" name="tx831"/>
            <p:cNvSpPr/>
            <p:nvPr/>
          </p:nvSpPr>
          <p:spPr>
            <a:xfrm>
              <a:off x="2758109"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832" name="tx832"/>
            <p:cNvSpPr/>
            <p:nvPr/>
          </p:nvSpPr>
          <p:spPr>
            <a:xfrm>
              <a:off x="3020967"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833" name="tx833"/>
            <p:cNvSpPr/>
            <p:nvPr/>
          </p:nvSpPr>
          <p:spPr>
            <a:xfrm>
              <a:off x="3283824" y="440433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834" name="tx834"/>
            <p:cNvSpPr/>
            <p:nvPr/>
          </p:nvSpPr>
          <p:spPr>
            <a:xfrm>
              <a:off x="3546682"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35" name="tx835"/>
            <p:cNvSpPr/>
            <p:nvPr/>
          </p:nvSpPr>
          <p:spPr>
            <a:xfrm>
              <a:off x="3809540"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836" name="rc83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37" name="rc83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38" name="rc83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39" name="rc83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0" name="rc84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1" name="rc84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2" name="rc84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3" name="rc84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4" name="rc84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5" name="rc84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6" name="rc84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7" name="rc84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8" name="rc84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9" name="rc84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0" name="rc85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1" name="rc85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2" name="rc85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3" name="rc85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4" name="rc85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5" name="rc85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6" name="rc85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7" name="rc85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8" name="rc85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9" name="rc85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0" name="rc86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1" name="rc86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2" name="rc86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3" name="rc86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4" name="rc86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5" name="rc86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6" name="rc86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7" name="rc86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8" name="rc86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9" name="rc86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0" name="rc87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1" name="rc87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2" name="rc87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3" name="rc87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4" name="rc87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5" name="rc87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6" name="rc87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7" name="rc87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8" name="rc87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9" name="rc87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0" name="rc88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1" name="rc88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2" name="rc88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3" name="rc88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4" name="rc88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5" name="rc88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6" name="rc88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7" name="rc88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8" name="rc88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9" name="rc88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0" name="rc89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1" name="rc89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2" name="rc89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3" name="rc89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4" name="rc89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5" name="rc89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6" name="rc89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7" name="rc89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8" name="rc89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9" name="rc89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0" name="rc90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1" name="rc90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2" name="rc90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3" name="rc90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4" name="rc90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5" name="rc90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6" name="rc90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7" name="rc90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8" name="rc90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9" name="rc90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0" name="rc91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1" name="rc91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2" name="rc91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3" name="rc91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4" name="rc91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5" name="rc91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6" name="rc91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7" name="rc91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8" name="rc91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9" name="rc91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0" name="rc92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1" name="rc92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2" name="rc92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3" name="rc92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4" name="rc92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5" name="rc92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6" name="rc92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7" name="rc92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8" name="rc92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9" name="rc92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0" name="rc93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1" name="rc93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2" name="rc93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3" name="rc93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4" name="rc93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5" name="rc93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6" name="rc93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7" name="rc93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8" name="rc93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9" name="rc93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0" name="rc94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1" name="rc94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2" name="rc94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3" name="rc94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4" name="rc94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5" name="rc94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6" name="rc94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7" name="rc94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8" name="rc94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9" name="rc94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0" name="rc95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1" name="rc95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2" name="rc95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3" name="rc95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4" name="rc95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5" name="rc95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6" name="rc95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7" name="rc95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8" name="rc95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9" name="rc95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0" name="rc96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1" name="rc96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2" name="rc96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3" name="rc96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4" name="rc96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5" name="rc96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6" name="rc96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7" name="rc96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8" name="rc96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9" name="rc96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0" name="rc97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1" name="rc97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2" name="rc97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3" name="rc97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4" name="rc97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5" name="rc97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6" name="rc97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7" name="rc97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8" name="rc97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9" name="rc97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0" name="rc98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1" name="rc98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2" name="rc98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3" name="rc98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4" name="rc98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5" name="rc98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6" name="rc98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7" name="rc98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8" name="rc98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9" name="rc98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0" name="rc99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1" name="rc99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2" name="rc99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3" name="rc99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4" name="rc99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5" name="rc99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6" name="rc99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7" name="rc99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8" name="rc99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9" name="rc99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0" name="rc100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1" name="rc100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2" name="rc100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3" name="rc100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4" name="rc100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5" name="rc100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6" name="rc100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7" name="rc100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8" name="rc100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9" name="rc100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0" name="rc101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1" name="rc101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2" name="rc101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3" name="rc101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4" name="rc101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5" name="rc101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6" name="rc101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7" name="rc101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8" name="rc101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9" name="rc101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0" name="rc102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1" name="rc102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2" name="rc102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3" name="rc102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4" name="rc102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5" name="rc102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6" name="rc102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7" name="rc102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8" name="rc102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9" name="rc102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0" name="rc103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1" name="rc103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2" name="rc103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3" name="rc103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4" name="rc103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5" name="rc103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6" name="rc103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7" name="rc103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8" name="rc103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9" name="rc103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0" name="rc104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1" name="rc104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2" name="rc104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3" name="rc104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4" name="rc104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5" name="rc104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6" name="rc104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7" name="rc104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8" name="rc104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9" name="rc104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0" name="rc105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1" name="rc105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2" name="rc105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3" name="rc105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4" name="rc105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5" name="rc105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6" name="rc105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7" name="rc105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8" name="rc105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9" name="rc105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0" name="rc106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1" name="rc106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2" name="rc106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3" name="rc106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4" name="rc106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5" name="rc106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6" name="rc106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7" name="rc106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8" name="rc106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9" name="rc106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0" name="rc107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1" name="rc107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2" name="rc107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3" name="rc107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4" name="rc107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5" name="rc107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6" name="rc107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7" name="rc107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8" name="rc107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9" name="rc107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0" name="rc108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1" name="rc108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2" name="rc108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3" name="rc108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4" name="rc108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5" name="rc108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6" name="rc108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7" name="rc108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8" name="rc108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9" name="rc108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0" name="rc109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1" name="rc109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2" name="rc109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3" name="rc109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4" name="rc109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5" name="rc109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6" name="rc109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7" name="rc109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8" name="rc109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9" name="rc109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0" name="rc110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1" name="rc110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2" name="rc110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3" name="rc110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4" name="rc110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5" name="rc110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6" name="rc110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7" name="rc110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8" name="rc110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9" name="rc110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0" name="rc111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1" name="rc111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2" name="rc111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3" name="rc111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4" name="rc111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5" name="rc111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6" name="rc111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7" name="rc111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8" name="rc111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9" name="rc111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0" name="rc112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1" name="rc112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2" name="rc112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3" name="rc112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4" name="rc112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5" name="rc112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6" name="rc112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7" name="rc112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8" name="rc112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9" name="rc112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0" name="rc113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1" name="rc113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2" name="rc113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3" name="rc113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4" name="rc113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5" name="rc113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6" name="rc113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52" name="tx1252"/>
            <p:cNvSpPr/>
            <p:nvPr/>
          </p:nvSpPr>
          <p:spPr>
            <a:xfrm rot="-2700000">
              <a:off x="194821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53" name="tx1253"/>
            <p:cNvSpPr/>
            <p:nvPr/>
          </p:nvSpPr>
          <p:spPr>
            <a:xfrm rot="-2700000">
              <a:off x="22110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254" name="tx1254"/>
            <p:cNvSpPr/>
            <p:nvPr/>
          </p:nvSpPr>
          <p:spPr>
            <a:xfrm rot="-2700000">
              <a:off x="24739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255" name="tx1255"/>
            <p:cNvSpPr/>
            <p:nvPr/>
          </p:nvSpPr>
          <p:spPr>
            <a:xfrm rot="-2700000">
              <a:off x="273675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256" name="tx1256"/>
            <p:cNvSpPr/>
            <p:nvPr/>
          </p:nvSpPr>
          <p:spPr>
            <a:xfrm rot="-2700000">
              <a:off x="299964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257" name="tx1257"/>
            <p:cNvSpPr/>
            <p:nvPr/>
          </p:nvSpPr>
          <p:spPr>
            <a:xfrm rot="-2700000">
              <a:off x="326249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58" name="tx1258"/>
            <p:cNvSpPr/>
            <p:nvPr/>
          </p:nvSpPr>
          <p:spPr>
            <a:xfrm rot="-2700000">
              <a:off x="35253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259" name="tx1259"/>
            <p:cNvSpPr/>
            <p:nvPr/>
          </p:nvSpPr>
          <p:spPr>
            <a:xfrm rot="-2700000">
              <a:off x="378821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260" name="tx1260"/>
            <p:cNvSpPr/>
            <p:nvPr/>
          </p:nvSpPr>
          <p:spPr>
            <a:xfrm rot="-2700000">
              <a:off x="405107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261" name="tx1261"/>
            <p:cNvSpPr/>
            <p:nvPr/>
          </p:nvSpPr>
          <p:spPr>
            <a:xfrm rot="-2700000">
              <a:off x="431392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262" name="tx1262"/>
            <p:cNvSpPr/>
            <p:nvPr/>
          </p:nvSpPr>
          <p:spPr>
            <a:xfrm rot="-2700000">
              <a:off x="45767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63" name="tx1263"/>
            <p:cNvSpPr/>
            <p:nvPr/>
          </p:nvSpPr>
          <p:spPr>
            <a:xfrm rot="-2700000">
              <a:off x="483964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264" name="tx1264"/>
            <p:cNvSpPr/>
            <p:nvPr/>
          </p:nvSpPr>
          <p:spPr>
            <a:xfrm rot="-2700000">
              <a:off x="510250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265" name="tx1265"/>
            <p:cNvSpPr/>
            <p:nvPr/>
          </p:nvSpPr>
          <p:spPr>
            <a:xfrm rot="-2700000">
              <a:off x="536533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266" name="tx1266"/>
            <p:cNvSpPr/>
            <p:nvPr/>
          </p:nvSpPr>
          <p:spPr>
            <a:xfrm rot="-2700000">
              <a:off x="56282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267" name="tx1267"/>
            <p:cNvSpPr/>
            <p:nvPr/>
          </p:nvSpPr>
          <p:spPr>
            <a:xfrm rot="-2700000">
              <a:off x="589107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68" name="tx1268"/>
            <p:cNvSpPr/>
            <p:nvPr/>
          </p:nvSpPr>
          <p:spPr>
            <a:xfrm rot="-2700000">
              <a:off x="61539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269" name="tx1269"/>
            <p:cNvSpPr/>
            <p:nvPr/>
          </p:nvSpPr>
          <p:spPr>
            <a:xfrm rot="-2700000">
              <a:off x="641679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270" name="tx1270"/>
            <p:cNvSpPr/>
            <p:nvPr/>
          </p:nvSpPr>
          <p:spPr>
            <a:xfrm rot="-2700000">
              <a:off x="667964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271" name="tx1271"/>
            <p:cNvSpPr/>
            <p:nvPr/>
          </p:nvSpPr>
          <p:spPr>
            <a:xfrm rot="-2700000">
              <a:off x="69425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72" name="tx1272"/>
            <p:cNvSpPr/>
            <p:nvPr/>
          </p:nvSpPr>
          <p:spPr>
            <a:xfrm rot="-2700000">
              <a:off x="720536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273" name="tx1273"/>
            <p:cNvSpPr/>
            <p:nvPr/>
          </p:nvSpPr>
          <p:spPr>
            <a:xfrm rot="-2700000">
              <a:off x="746822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274" name="tx1274"/>
            <p:cNvSpPr/>
            <p:nvPr/>
          </p:nvSpPr>
          <p:spPr>
            <a:xfrm rot="-2700000">
              <a:off x="77310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275" name="tx1275"/>
            <p:cNvSpPr/>
            <p:nvPr/>
          </p:nvSpPr>
          <p:spPr>
            <a:xfrm rot="-2700000">
              <a:off x="799391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76" name="tx1276"/>
            <p:cNvSpPr/>
            <p:nvPr/>
          </p:nvSpPr>
          <p:spPr>
            <a:xfrm rot="-2700000">
              <a:off x="825679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77" name="tx1277"/>
            <p:cNvSpPr/>
            <p:nvPr/>
          </p:nvSpPr>
          <p:spPr>
            <a:xfrm rot="-2700000">
              <a:off x="85196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78" name="tx1278"/>
            <p:cNvSpPr/>
            <p:nvPr/>
          </p:nvSpPr>
          <p:spPr>
            <a:xfrm>
              <a:off x="1051487" y="5469670"/>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1279" name="tx1279"/>
            <p:cNvSpPr/>
            <p:nvPr/>
          </p:nvSpPr>
          <p:spPr>
            <a:xfrm>
              <a:off x="1043574" y="521633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280" name="tx1280"/>
            <p:cNvSpPr/>
            <p:nvPr/>
          </p:nvSpPr>
          <p:spPr>
            <a:xfrm>
              <a:off x="1136753" y="493768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1281" name="tx1281"/>
            <p:cNvSpPr/>
            <p:nvPr/>
          </p:nvSpPr>
          <p:spPr>
            <a:xfrm>
              <a:off x="709808" y="4656586"/>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282" name="tx1282"/>
            <p:cNvSpPr/>
            <p:nvPr/>
          </p:nvSpPr>
          <p:spPr>
            <a:xfrm>
              <a:off x="1043711" y="4657336"/>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283" name="tx1283"/>
            <p:cNvSpPr/>
            <p:nvPr/>
          </p:nvSpPr>
          <p:spPr>
            <a:xfrm>
              <a:off x="508103" y="4378486"/>
              <a:ext cx="5511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Western</a:t>
              </a:r>
            </a:p>
          </p:txBody>
        </p:sp>
        <p:sp>
          <p:nvSpPr>
            <p:cNvPr id="1284" name="tx1284"/>
            <p:cNvSpPr/>
            <p:nvPr/>
          </p:nvSpPr>
          <p:spPr>
            <a:xfrm>
              <a:off x="1098076" y="4376781"/>
              <a:ext cx="39597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Africa</a:t>
              </a:r>
            </a:p>
          </p:txBody>
        </p:sp>
        <p:sp>
          <p:nvSpPr>
            <p:cNvPr id="1285" name="tx1285"/>
            <p:cNvSpPr/>
            <p:nvPr/>
          </p:nvSpPr>
          <p:spPr>
            <a:xfrm>
              <a:off x="1004897" y="4096839"/>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1286" name="tx1286"/>
            <p:cNvSpPr/>
            <p:nvPr/>
          </p:nvSpPr>
          <p:spPr>
            <a:xfrm>
              <a:off x="1074679" y="381819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1287" name="tx1287"/>
            <p:cNvSpPr/>
            <p:nvPr/>
          </p:nvSpPr>
          <p:spPr>
            <a:xfrm>
              <a:off x="1237913" y="3538867"/>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288" name="tx1288"/>
            <p:cNvSpPr/>
            <p:nvPr/>
          </p:nvSpPr>
          <p:spPr>
            <a:xfrm>
              <a:off x="577748" y="3257220"/>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1289" name="tx1289"/>
            <p:cNvSpPr/>
            <p:nvPr/>
          </p:nvSpPr>
          <p:spPr>
            <a:xfrm>
              <a:off x="1160218" y="2951358"/>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1290" name="tx1290"/>
            <p:cNvSpPr/>
            <p:nvPr/>
          </p:nvSpPr>
          <p:spPr>
            <a:xfrm>
              <a:off x="1175634" y="2671485"/>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1291" name="tx1291"/>
            <p:cNvSpPr/>
            <p:nvPr/>
          </p:nvSpPr>
          <p:spPr>
            <a:xfrm>
              <a:off x="694119" y="2417601"/>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1292" name="tx1292"/>
            <p:cNvSpPr/>
            <p:nvPr/>
          </p:nvSpPr>
          <p:spPr>
            <a:xfrm>
              <a:off x="1105580" y="2419374"/>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1293" name="tx1293"/>
            <p:cNvSpPr/>
            <p:nvPr/>
          </p:nvSpPr>
          <p:spPr>
            <a:xfrm>
              <a:off x="981364" y="2110033"/>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1294" name="tx1294"/>
            <p:cNvSpPr/>
            <p:nvPr/>
          </p:nvSpPr>
          <p:spPr>
            <a:xfrm>
              <a:off x="670995" y="1859628"/>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1295" name="tx1295"/>
            <p:cNvSpPr/>
            <p:nvPr/>
          </p:nvSpPr>
          <p:spPr>
            <a:xfrm>
              <a:off x="1183479" y="1859628"/>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1296" name="tx1296"/>
            <p:cNvSpPr/>
            <p:nvPr/>
          </p:nvSpPr>
          <p:spPr>
            <a:xfrm>
              <a:off x="748485" y="1577981"/>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1297" name="tx1297"/>
            <p:cNvSpPr/>
            <p:nvPr/>
          </p:nvSpPr>
          <p:spPr>
            <a:xfrm>
              <a:off x="1121269" y="1579755"/>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1298" name="tx1298"/>
            <p:cNvSpPr/>
            <p:nvPr/>
          </p:nvSpPr>
          <p:spPr>
            <a:xfrm>
              <a:off x="1074611" y="1298108"/>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1299" name="tx1299"/>
            <p:cNvSpPr/>
            <p:nvPr/>
          </p:nvSpPr>
          <p:spPr>
            <a:xfrm>
              <a:off x="3416576"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1300" name="pic1300"/>
            <p:cNvPicPr/>
            <p:nvPr/>
          </p:nvPicPr>
          <p:blipFill>
            <a:blip r:embed="rId2" cstate="print"/>
            <a:stretch>
              <a:fillRect/>
            </a:stretch>
          </p:blipFill>
          <p:spPr>
            <a:xfrm>
              <a:off x="5054516" y="5941007"/>
              <a:ext cx="2160000" cy="219455"/>
            </a:xfrm>
            <a:prstGeom prst="rect">
              <a:avLst/>
            </a:prstGeom>
          </p:spPr>
        </p:pic>
        <p:sp>
          <p:nvSpPr>
            <p:cNvPr id="1301" name="pl1301"/>
            <p:cNvSpPr/>
            <p:nvPr/>
          </p:nvSpPr>
          <p:spPr>
            <a:xfrm>
              <a:off x="505811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2" name="pl1302"/>
            <p:cNvSpPr/>
            <p:nvPr/>
          </p:nvSpPr>
          <p:spPr>
            <a:xfrm>
              <a:off x="634979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3" name="pl1303"/>
            <p:cNvSpPr/>
            <p:nvPr/>
          </p:nvSpPr>
          <p:spPr>
            <a:xfrm>
              <a:off x="656507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4" name="pl1304"/>
            <p:cNvSpPr/>
            <p:nvPr/>
          </p:nvSpPr>
          <p:spPr>
            <a:xfrm>
              <a:off x="678035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5" name="pl1305"/>
            <p:cNvSpPr/>
            <p:nvPr/>
          </p:nvSpPr>
          <p:spPr>
            <a:xfrm>
              <a:off x="699563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6" name="pl1306"/>
            <p:cNvSpPr/>
            <p:nvPr/>
          </p:nvSpPr>
          <p:spPr>
            <a:xfrm>
              <a:off x="721091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7" name="pl1307"/>
            <p:cNvSpPr/>
            <p:nvPr/>
          </p:nvSpPr>
          <p:spPr>
            <a:xfrm>
              <a:off x="505811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08" name="pl1308"/>
            <p:cNvSpPr/>
            <p:nvPr/>
          </p:nvSpPr>
          <p:spPr>
            <a:xfrm>
              <a:off x="634979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09" name="pl1309"/>
            <p:cNvSpPr/>
            <p:nvPr/>
          </p:nvSpPr>
          <p:spPr>
            <a:xfrm>
              <a:off x="656507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0" name="pl1310"/>
            <p:cNvSpPr/>
            <p:nvPr/>
          </p:nvSpPr>
          <p:spPr>
            <a:xfrm>
              <a:off x="678035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1" name="pl1311"/>
            <p:cNvSpPr/>
            <p:nvPr/>
          </p:nvSpPr>
          <p:spPr>
            <a:xfrm>
              <a:off x="699563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2" name="pl1312"/>
            <p:cNvSpPr/>
            <p:nvPr/>
          </p:nvSpPr>
          <p:spPr>
            <a:xfrm>
              <a:off x="721091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3" name="tx1313"/>
            <p:cNvSpPr/>
            <p:nvPr/>
          </p:nvSpPr>
          <p:spPr>
            <a:xfrm>
              <a:off x="5027038"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314" name="tx1314"/>
            <p:cNvSpPr/>
            <p:nvPr/>
          </p:nvSpPr>
          <p:spPr>
            <a:xfrm>
              <a:off x="628764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315" name="tx1315"/>
            <p:cNvSpPr/>
            <p:nvPr/>
          </p:nvSpPr>
          <p:spPr>
            <a:xfrm>
              <a:off x="650292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316" name="tx1316"/>
            <p:cNvSpPr/>
            <p:nvPr/>
          </p:nvSpPr>
          <p:spPr>
            <a:xfrm>
              <a:off x="671820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317" name="tx1317"/>
            <p:cNvSpPr/>
            <p:nvPr/>
          </p:nvSpPr>
          <p:spPr>
            <a:xfrm>
              <a:off x="693348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318" name="tx1318"/>
            <p:cNvSpPr/>
            <p:nvPr/>
          </p:nvSpPr>
          <p:spPr>
            <a:xfrm>
              <a:off x="7117683"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319" name="tx1319"/>
            <p:cNvSpPr/>
            <p:nvPr/>
          </p:nvSpPr>
          <p:spPr>
            <a:xfrm>
              <a:off x="1556682" y="398022"/>
              <a:ext cx="412772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DTP3, par pays, Western Africa, 2000-2025</a:t>
              </a:r>
            </a:p>
          </p:txBody>
        </p:sp>
        <p:sp>
          <p:nvSpPr>
            <p:cNvPr id="1320" name="tx1320"/>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21" name="tx1321"/>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13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dirty="0">
                <a:solidFill>
                  <a:srgbClr val="FFFFFF">
                    <a:alpha val="100000"/>
                  </a:srgbClr>
                </a:solidFill>
                <a:latin typeface="Arial"/>
                <a:cs typeface="Arial"/>
                <a:sym typeface="Arial"/>
              </a:rPr>
              <a:t>Cette carte </a:t>
            </a:r>
            <a:r>
              <a:rPr sz="1100" b="0" i="0" u="none" cap="none" dirty="0" err="1">
                <a:solidFill>
                  <a:srgbClr val="FFFFFF">
                    <a:alpha val="100000"/>
                  </a:srgbClr>
                </a:solidFill>
                <a:latin typeface="Arial"/>
                <a:cs typeface="Arial"/>
                <a:sym typeface="Arial"/>
              </a:rPr>
              <a:t>thermique</a:t>
            </a:r>
            <a:r>
              <a:rPr sz="1100" b="0" i="0" u="none" cap="none" dirty="0">
                <a:solidFill>
                  <a:srgbClr val="FFFFFF">
                    <a:alpha val="100000"/>
                  </a:srgbClr>
                </a:solidFill>
                <a:latin typeface="Arial"/>
                <a:cs typeface="Arial"/>
                <a:sym typeface="Arial"/>
              </a:rPr>
              <a:t> montre la couverture du DTC3, par </a:t>
            </a:r>
            <a:r>
              <a:rPr sz="1100" b="0" i="0" u="none" cap="none" dirty="0" err="1">
                <a:solidFill>
                  <a:srgbClr val="FFFFFF">
                    <a:alpha val="100000"/>
                  </a:srgbClr>
                </a:solidFill>
                <a:latin typeface="Arial"/>
                <a:cs typeface="Arial"/>
                <a:sym typeface="Arial"/>
              </a:rPr>
              <a:t>région</a:t>
            </a:r>
            <a:r>
              <a:rPr sz="1100" b="0" i="0" u="none" cap="none" dirty="0">
                <a:solidFill>
                  <a:srgbClr val="FFFFFF">
                    <a:alpha val="100000"/>
                  </a:srgbClr>
                </a:solidFill>
                <a:latin typeface="Arial"/>
                <a:cs typeface="Arial"/>
                <a:sym typeface="Arial"/>
              </a:rPr>
              <a:t> et par </a:t>
            </a:r>
            <a:r>
              <a:rPr sz="1100" b="0" i="0" u="none" cap="none" dirty="0" err="1">
                <a:solidFill>
                  <a:srgbClr val="FFFFFF">
                    <a:alpha val="100000"/>
                  </a:srgbClr>
                </a:solidFill>
                <a:latin typeface="Arial"/>
                <a:cs typeface="Arial"/>
                <a:sym typeface="Arial"/>
              </a:rPr>
              <a:t>année</a:t>
            </a:r>
            <a:r>
              <a:rPr sz="1100" b="0" i="0" u="none" cap="none" dirty="0">
                <a:solidFill>
                  <a:srgbClr val="FFFFFF">
                    <a:alpha val="100000"/>
                  </a:srgbClr>
                </a:solidFill>
                <a:latin typeface="Arial"/>
                <a:cs typeface="Arial"/>
                <a:sym typeface="Arial"/>
              </a:rPr>
              <a:t>. Le rouge </a:t>
            </a:r>
            <a:r>
              <a:rPr sz="1100" b="0" i="0" u="none" cap="none" dirty="0" err="1">
                <a:solidFill>
                  <a:srgbClr val="FFFFFF">
                    <a:alpha val="100000"/>
                  </a:srgbClr>
                </a:solidFill>
                <a:latin typeface="Arial"/>
                <a:cs typeface="Arial"/>
                <a:sym typeface="Arial"/>
              </a:rPr>
              <a:t>indique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une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faible</a:t>
            </a:r>
            <a:r>
              <a:rPr sz="1100" b="0" i="0" u="none" cap="none" dirty="0">
                <a:solidFill>
                  <a:srgbClr val="FFFFFF">
                    <a:alpha val="100000"/>
                  </a:srgbClr>
                </a:solidFill>
                <a:latin typeface="Arial"/>
                <a:cs typeface="Arial"/>
                <a:sym typeface="Arial"/>
              </a:rPr>
              <a:t> couverture (&lt;60 %) et le vert </a:t>
            </a:r>
            <a:r>
              <a:rPr sz="1100" b="0" i="0" u="none" cap="none" dirty="0" err="1">
                <a:solidFill>
                  <a:srgbClr val="FFFFFF">
                    <a:alpha val="100000"/>
                  </a:srgbClr>
                </a:solidFill>
                <a:latin typeface="Arial"/>
                <a:cs typeface="Arial"/>
                <a:sym typeface="Arial"/>
              </a:rPr>
              <a:t>une</a:t>
            </a:r>
            <a:r>
              <a:rPr sz="1100" b="0" i="0" u="none" cap="none" dirty="0">
                <a:solidFill>
                  <a:srgbClr val="FFFFFF">
                    <a:alpha val="100000"/>
                  </a:srgbClr>
                </a:solidFill>
                <a:latin typeface="Arial"/>
                <a:cs typeface="Arial"/>
                <a:sym typeface="Arial"/>
              </a:rPr>
              <a:t> couverture </a:t>
            </a:r>
            <a:r>
              <a:rPr sz="1100" b="0" i="0" u="none" cap="none" dirty="0" err="1">
                <a:solidFill>
                  <a:srgbClr val="FFFFFF">
                    <a:alpha val="100000"/>
                  </a:srgbClr>
                </a:solidFill>
                <a:latin typeface="Arial"/>
                <a:cs typeface="Arial"/>
                <a:sym typeface="Arial"/>
              </a:rPr>
              <a:t>élevée</a:t>
            </a:r>
            <a:r>
              <a:rPr sz="1100" b="0" i="0" u="none" cap="none" dirty="0">
                <a:solidFill>
                  <a:srgbClr val="FFFFFF">
                    <a:alpha val="100000"/>
                  </a:srgbClr>
                </a:solidFill>
                <a:latin typeface="Arial"/>
                <a:cs typeface="Arial"/>
                <a:sym typeface="Arial"/>
              </a:rPr>
              <a:t> (≥90 %). Le </a:t>
            </a:r>
            <a:r>
              <a:rPr sz="1100" b="0" i="0" u="none" cap="none" dirty="0" err="1">
                <a:solidFill>
                  <a:srgbClr val="FFFFFF">
                    <a:alpha val="100000"/>
                  </a:srgbClr>
                </a:solidFill>
                <a:latin typeface="Arial"/>
                <a:cs typeface="Arial"/>
                <a:sym typeface="Arial"/>
              </a:rPr>
              <a:t>dégradé</a:t>
            </a:r>
            <a:r>
              <a:rPr sz="1100" b="0" i="0" u="none" cap="none" dirty="0">
                <a:solidFill>
                  <a:srgbClr val="FFFFFF">
                    <a:alpha val="100000"/>
                  </a:srgbClr>
                </a:solidFill>
                <a:latin typeface="Arial"/>
                <a:cs typeface="Arial"/>
                <a:sym typeface="Arial"/>
              </a:rPr>
              <a:t> de couleurs </a:t>
            </a:r>
            <a:r>
              <a:rPr sz="1100" b="0" i="0" u="none" cap="none" dirty="0" err="1">
                <a:solidFill>
                  <a:srgbClr val="FFFFFF">
                    <a:alpha val="100000"/>
                  </a:srgbClr>
                </a:solidFill>
                <a:latin typeface="Arial"/>
                <a:cs typeface="Arial"/>
                <a:sym typeface="Arial"/>
              </a:rPr>
              <a:t>permet</a:t>
            </a:r>
            <a:r>
              <a:rPr sz="1100" b="0" i="0" u="none" cap="none" dirty="0">
                <a:solidFill>
                  <a:srgbClr val="FFFFFF">
                    <a:alpha val="100000"/>
                  </a:srgbClr>
                </a:solidFill>
                <a:latin typeface="Arial"/>
                <a:cs typeface="Arial"/>
                <a:sym typeface="Arial"/>
              </a:rPr>
              <a:t> de </a:t>
            </a:r>
            <a:r>
              <a:rPr sz="1100" b="0" i="0" u="none" cap="none" dirty="0" err="1">
                <a:solidFill>
                  <a:srgbClr val="FFFFFF">
                    <a:alpha val="100000"/>
                  </a:srgbClr>
                </a:solidFill>
                <a:latin typeface="Arial"/>
                <a:cs typeface="Arial"/>
                <a:sym typeface="Arial"/>
              </a:rPr>
              <a:t>suivre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l'évolution</a:t>
            </a:r>
            <a:r>
              <a:rPr sz="1100" b="0" i="0" u="none" cap="none" dirty="0">
                <a:solidFill>
                  <a:srgbClr val="FFFFFF">
                    <a:alpha val="100000"/>
                  </a:srgbClr>
                </a:solidFill>
                <a:latin typeface="Arial"/>
                <a:cs typeface="Arial"/>
                <a:sym typeface="Arial"/>
              </a:rPr>
              <a:t> de la couverture au fil du temps et, le </a:t>
            </a:r>
            <a:r>
              <a:rPr sz="1100" b="0" i="0" u="none" cap="none" dirty="0" err="1">
                <a:solidFill>
                  <a:srgbClr val="FFFFFF">
                    <a:alpha val="100000"/>
                  </a:srgbClr>
                </a:solidFill>
                <a:latin typeface="Arial"/>
                <a:cs typeface="Arial"/>
                <a:sym typeface="Arial"/>
              </a:rPr>
              <a:t>cas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échéant</a:t>
            </a:r>
            <a:r>
              <a:rPr sz="1100" b="0" i="0" u="none" cap="none" dirty="0">
                <a:solidFill>
                  <a:srgbClr val="FFFFFF">
                    <a:alpha val="100000"/>
                  </a:srgbClr>
                </a:solidFill>
                <a:latin typeface="Arial"/>
                <a:cs typeface="Arial"/>
                <a:sym typeface="Arial"/>
              </a:rPr>
              <a:t>, la reprise après les perturbations </a:t>
            </a:r>
            <a:r>
              <a:rPr sz="1100" b="0" i="0" u="none" cap="none" dirty="0" err="1">
                <a:solidFill>
                  <a:srgbClr val="FFFFFF">
                    <a:alpha val="100000"/>
                  </a:srgbClr>
                </a:solidFill>
                <a:latin typeface="Arial"/>
                <a:cs typeface="Arial"/>
                <a:sym typeface="Arial"/>
              </a:rPr>
              <a:t>liées</a:t>
            </a:r>
            <a:r>
              <a:rPr sz="1100" b="0" i="0" u="none" cap="none" dirty="0">
                <a:solidFill>
                  <a:srgbClr val="FFFFFF">
                    <a:alpha val="100000"/>
                  </a:srgbClr>
                </a:solidFill>
                <a:latin typeface="Arial"/>
                <a:cs typeface="Arial"/>
                <a:sym typeface="Arial"/>
              </a:rPr>
              <a:t> à la </a:t>
            </a:r>
            <a:r>
              <a:rPr sz="1100" b="0" i="0" u="none" cap="none" dirty="0" err="1">
                <a:solidFill>
                  <a:srgbClr val="FFFFFF">
                    <a:alpha val="100000"/>
                  </a:srgbClr>
                </a:solidFill>
                <a:latin typeface="Arial"/>
                <a:cs typeface="Arial"/>
                <a:sym typeface="Arial"/>
              </a:rPr>
              <a:t>pandémie</a:t>
            </a:r>
            <a:r>
              <a:rPr sz="1100" b="0" i="0" u="none" cap="none" dirty="0">
                <a:solidFill>
                  <a:srgbClr val="FFFFFF">
                    <a:alpha val="100000"/>
                  </a:srgbClr>
                </a:solidFill>
                <a:latin typeface="Arial"/>
                <a:cs typeface="Arial"/>
                <a:sym typeface="Arial"/>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70" b="1" i="0" u="none" cap="none">
                <a:solidFill>
                  <a:srgbClr val="FFFFFF">
                    <a:alpha val="100000"/>
                  </a:srgbClr>
                </a:solidFill>
                <a:latin typeface="Aptos (Body)"/>
                <a:cs typeface="Aptos (Body)"/>
                <a:sym typeface="Aptos (Body)"/>
              </a:rPr>
              <a:t>Couverture vaccinale
</a:t>
            </a:r>
            <a:r>
              <a:rPr sz="1270" b="0" i="0" u="none" cap="none">
                <a:solidFill>
                  <a:srgbClr val="FFFFFF">
                    <a:alpha val="100000"/>
                  </a:srgbClr>
                </a:solidFill>
                <a:latin typeface="Aptos (Body)"/>
                <a:cs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sz="1270" b="1" i="0" u="none" cap="none">
                <a:solidFill>
                  <a:srgbClr val="FFFFFF">
                    <a:alpha val="100000"/>
                  </a:srgbClr>
                </a:solidFill>
                <a:latin typeface="Aptos (Body)"/>
                <a:cs typeface="Aptos (Body)"/>
                <a:sym typeface="Aptos (Body)"/>
              </a:rPr>
              <a:t>Non vacciné
</a:t>
            </a:r>
            <a:r>
              <a:rPr sz="1270" b="0" i="0" u="none" cap="none">
                <a:solidFill>
                  <a:srgbClr val="FFFFFF">
                    <a:alpha val="100000"/>
                  </a:srgbClr>
                </a:solidFill>
                <a:latin typeface="Aptos (Body)"/>
                <a:cs typeface="Aptos (Body)"/>
                <a:sym typeface="Aptos (Body)"/>
              </a:rPr>
              <a:t>Un nourrisson qui n'a pas reçu la première dose d'une série de vaccins. Le terme « zéro dose » est utilisé pour décrire les enfants qui n'ont pas reçu la première dose du DTC1.
</a:t>
            </a:r>
            <a:r>
              <a:rPr sz="1270" b="1" i="0" u="none" cap="none">
                <a:solidFill>
                  <a:srgbClr val="FFFFFF">
                    <a:alpha val="100000"/>
                  </a:srgbClr>
                </a:solidFill>
                <a:latin typeface="Aptos (Body)"/>
                <a:cs typeface="Aptos (Body)"/>
                <a:sym typeface="Aptos (Body)"/>
              </a:rPr>
              <a:t>Sous-vacciné
</a:t>
            </a:r>
            <a:r>
              <a:rPr sz="1270" b="0" i="0" u="none" cap="none">
                <a:solidFill>
                  <a:srgbClr val="FFFFFF">
                    <a:alpha val="100000"/>
                  </a:srgbClr>
                </a:solidFill>
                <a:latin typeface="Aptos (Body)"/>
                <a:cs typeface="Aptos (Body)"/>
                <a:sym typeface="Aptos (Body)"/>
              </a:rPr>
              <a:t>Nourrisson qui a reçu certaines des doses de vaccin recommandées dans le calendrier national, mais pas toutes. 
</a:t>
            </a:r>
            <a:r>
              <a:rPr sz="1270" b="1" i="0" u="none" cap="none">
                <a:solidFill>
                  <a:srgbClr val="FFFFFF">
                    <a:alpha val="100000"/>
                  </a:srgbClr>
                </a:solidFill>
                <a:latin typeface="Aptos (Body)"/>
                <a:cs typeface="Aptos (Body)"/>
                <a:sym typeface="Aptos (Body)"/>
              </a:rPr>
              <a:t>Doses de vaccin
</a:t>
            </a:r>
            <a:r>
              <a:rPr sz="1270" b="0" i="0" u="none" cap="none">
                <a:solidFill>
                  <a:srgbClr val="FFFFFF">
                    <a:alpha val="100000"/>
                  </a:srgbClr>
                </a:solidFill>
                <a:latin typeface="Aptos (Body)"/>
                <a:cs typeface="Aptos (Body)"/>
                <a:sym typeface="Aptos (Body)"/>
              </a:rPr>
              <a:t>•  Bacille de Calmette-Guérin (BCG) : vaccin contre la tuberculose
•  Hépatite B : dose de naissance, administrée dans les 24 heures suivant la naissance (HepBB)
•  Vaccin contre la diphtérie, le tétanos et la coqueluche, première dose (DTP1) et troisième dose (DTP3)
•  Vaccin contre l'hépatite B, troisième dose (HepB3)
•  Vaccin contre l'haemophilus influenzae de type b, troisième dose (Hib3)
•  Vaccin antipoliomyélitique inactivé, première dose (IPV1) et dernière dose (IPVC) 
•  Vaccin contenant de la rougeole, première dose (MCV1) et deuxième dose (MCV2)
•  Vaccin antirotavirus, dernière dose (RotaC)
•  Vaccin antipneumococcique, dernière dose (PCVC)
•  Vaccin contre la fièvre jaune (YFV) 
•  Vaccin méningococcique A (MengA) 
•  Vaccin contre le papillomavirus humain, première dose (HPV1) et dernière dose (HPVc) : vaccin destiné à protéger contre certains types de papillomavirus humains pouvant entraîner un cancer ou des verrues génitales.
</a:t>
            </a:r>
            <a:r>
              <a:rPr sz="1270" b="1" i="0" u="none" cap="none">
                <a:solidFill>
                  <a:srgbClr val="FFFFFF">
                    <a:alpha val="100000"/>
                  </a:srgbClr>
                </a:solidFill>
                <a:latin typeface="Aptos (Body)"/>
                <a:cs typeface="Aptos (Body)"/>
                <a:sym typeface="Aptos (Body)"/>
              </a:rPr>
              <a:t>L'Agenda 2030 pour la vaccination (IA2030)
</a:t>
            </a:r>
            <a:r>
              <a:rPr sz="1270" b="0" i="0" u="none" cap="none">
                <a:solidFill>
                  <a:srgbClr val="FFFFFF">
                    <a:alpha val="100000"/>
                  </a:srgbClr>
                </a:solidFill>
                <a:latin typeface="Aptos (Body)"/>
                <a:cs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410224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87917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65609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43301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20993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9868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76377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54069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3176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9453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7145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99070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76763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54455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32147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309839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87531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65223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42915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20607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8299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5991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2429155"/>
              <a:ext cx="3434519" cy="691545"/>
            </a:xfrm>
            <a:custGeom>
              <a:avLst/>
              <a:gdLst/>
              <a:ahLst/>
              <a:cxnLst/>
              <a:rect l="0" t="0" r="0" b="0"/>
              <a:pathLst>
                <a:path w="3434519" h="691545">
                  <a:moveTo>
                    <a:pt x="0" y="669237"/>
                  </a:moveTo>
                  <a:lnTo>
                    <a:pt x="137380" y="691545"/>
                  </a:lnTo>
                  <a:lnTo>
                    <a:pt x="274761" y="580005"/>
                  </a:lnTo>
                  <a:lnTo>
                    <a:pt x="412142" y="490774"/>
                  </a:lnTo>
                  <a:lnTo>
                    <a:pt x="549523" y="312310"/>
                  </a:lnTo>
                  <a:lnTo>
                    <a:pt x="686903" y="200771"/>
                  </a:lnTo>
                  <a:lnTo>
                    <a:pt x="824284" y="111539"/>
                  </a:lnTo>
                  <a:lnTo>
                    <a:pt x="961665" y="89231"/>
                  </a:lnTo>
                  <a:lnTo>
                    <a:pt x="1099046" y="89231"/>
                  </a:lnTo>
                  <a:lnTo>
                    <a:pt x="1236427" y="44615"/>
                  </a:lnTo>
                  <a:lnTo>
                    <a:pt x="1373807" y="133847"/>
                  </a:lnTo>
                  <a:lnTo>
                    <a:pt x="1511188" y="22307"/>
                  </a:lnTo>
                  <a:lnTo>
                    <a:pt x="1648569" y="0"/>
                  </a:lnTo>
                  <a:lnTo>
                    <a:pt x="1785950" y="22307"/>
                  </a:lnTo>
                  <a:lnTo>
                    <a:pt x="1923331" y="0"/>
                  </a:lnTo>
                  <a:lnTo>
                    <a:pt x="2060711" y="22307"/>
                  </a:lnTo>
                  <a:lnTo>
                    <a:pt x="2198092" y="22307"/>
                  </a:lnTo>
                  <a:lnTo>
                    <a:pt x="2335473" y="44615"/>
                  </a:lnTo>
                  <a:lnTo>
                    <a:pt x="2472854" y="44615"/>
                  </a:lnTo>
                  <a:lnTo>
                    <a:pt x="2610235" y="0"/>
                  </a:lnTo>
                  <a:lnTo>
                    <a:pt x="2747615" y="22307"/>
                  </a:lnTo>
                  <a:lnTo>
                    <a:pt x="2884996" y="66923"/>
                  </a:lnTo>
                  <a:lnTo>
                    <a:pt x="3022377" y="66923"/>
                  </a:lnTo>
                  <a:lnTo>
                    <a:pt x="3159758" y="111539"/>
                  </a:lnTo>
                  <a:lnTo>
                    <a:pt x="3297139" y="44615"/>
                  </a:lnTo>
                  <a:lnTo>
                    <a:pt x="3434519" y="0"/>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2161460"/>
              <a:ext cx="3434519" cy="602313"/>
            </a:xfrm>
            <a:custGeom>
              <a:avLst/>
              <a:gdLst/>
              <a:ahLst/>
              <a:cxnLst/>
              <a:rect l="0" t="0" r="0" b="0"/>
              <a:pathLst>
                <a:path w="3434519" h="602313">
                  <a:moveTo>
                    <a:pt x="0" y="602313"/>
                  </a:moveTo>
                  <a:lnTo>
                    <a:pt x="137380" y="535390"/>
                  </a:lnTo>
                  <a:lnTo>
                    <a:pt x="274761" y="490774"/>
                  </a:lnTo>
                  <a:lnTo>
                    <a:pt x="412142" y="446158"/>
                  </a:lnTo>
                  <a:lnTo>
                    <a:pt x="549523" y="401542"/>
                  </a:lnTo>
                  <a:lnTo>
                    <a:pt x="686903" y="334618"/>
                  </a:lnTo>
                  <a:lnTo>
                    <a:pt x="824284" y="312310"/>
                  </a:lnTo>
                  <a:lnTo>
                    <a:pt x="961665" y="245387"/>
                  </a:lnTo>
                  <a:lnTo>
                    <a:pt x="1099046" y="223079"/>
                  </a:lnTo>
                  <a:lnTo>
                    <a:pt x="1236427" y="178463"/>
                  </a:lnTo>
                  <a:lnTo>
                    <a:pt x="1373807" y="111539"/>
                  </a:lnTo>
                  <a:lnTo>
                    <a:pt x="1511188" y="66923"/>
                  </a:lnTo>
                  <a:lnTo>
                    <a:pt x="1648569" y="111539"/>
                  </a:lnTo>
                  <a:lnTo>
                    <a:pt x="1785950" y="133847"/>
                  </a:lnTo>
                  <a:lnTo>
                    <a:pt x="1923331" y="89231"/>
                  </a:lnTo>
                  <a:lnTo>
                    <a:pt x="2060711" y="89231"/>
                  </a:lnTo>
                  <a:lnTo>
                    <a:pt x="2198092" y="66923"/>
                  </a:lnTo>
                  <a:lnTo>
                    <a:pt x="2335473" y="89231"/>
                  </a:lnTo>
                  <a:lnTo>
                    <a:pt x="2472854" y="22307"/>
                  </a:lnTo>
                  <a:lnTo>
                    <a:pt x="2610235" y="0"/>
                  </a:lnTo>
                  <a:lnTo>
                    <a:pt x="2747615" y="22307"/>
                  </a:lnTo>
                  <a:lnTo>
                    <a:pt x="2884996" y="89231"/>
                  </a:lnTo>
                  <a:lnTo>
                    <a:pt x="3022377" y="44615"/>
                  </a:lnTo>
                  <a:lnTo>
                    <a:pt x="3159758" y="111539"/>
                  </a:lnTo>
                  <a:lnTo>
                    <a:pt x="3297139" y="133847"/>
                  </a:lnTo>
                  <a:lnTo>
                    <a:pt x="3434519" y="22307"/>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1849149"/>
              <a:ext cx="3434519" cy="89231"/>
            </a:xfrm>
            <a:custGeom>
              <a:avLst/>
              <a:gdLst/>
              <a:ahLst/>
              <a:cxnLst/>
              <a:rect l="0" t="0" r="0" b="0"/>
              <a:pathLst>
                <a:path w="3434519" h="89231">
                  <a:moveTo>
                    <a:pt x="0" y="44615"/>
                  </a:moveTo>
                  <a:lnTo>
                    <a:pt x="137380" y="0"/>
                  </a:lnTo>
                  <a:lnTo>
                    <a:pt x="274761" y="44615"/>
                  </a:lnTo>
                  <a:lnTo>
                    <a:pt x="412142" y="44615"/>
                  </a:lnTo>
                  <a:lnTo>
                    <a:pt x="549523" y="44615"/>
                  </a:lnTo>
                  <a:lnTo>
                    <a:pt x="686903" y="22307"/>
                  </a:lnTo>
                  <a:lnTo>
                    <a:pt x="824284" y="0"/>
                  </a:lnTo>
                  <a:lnTo>
                    <a:pt x="961665" y="0"/>
                  </a:lnTo>
                  <a:lnTo>
                    <a:pt x="1099046" y="0"/>
                  </a:lnTo>
                  <a:lnTo>
                    <a:pt x="1236427" y="0"/>
                  </a:lnTo>
                  <a:lnTo>
                    <a:pt x="1373807" y="0"/>
                  </a:lnTo>
                  <a:lnTo>
                    <a:pt x="1511188" y="0"/>
                  </a:lnTo>
                  <a:lnTo>
                    <a:pt x="1648569" y="44615"/>
                  </a:lnTo>
                  <a:lnTo>
                    <a:pt x="1785950" y="0"/>
                  </a:lnTo>
                  <a:lnTo>
                    <a:pt x="1923331" y="22307"/>
                  </a:lnTo>
                  <a:lnTo>
                    <a:pt x="2060711" y="44615"/>
                  </a:lnTo>
                  <a:lnTo>
                    <a:pt x="2198092" y="44615"/>
                  </a:lnTo>
                  <a:lnTo>
                    <a:pt x="2335473" y="44615"/>
                  </a:lnTo>
                  <a:lnTo>
                    <a:pt x="2472854" y="44615"/>
                  </a:lnTo>
                  <a:lnTo>
                    <a:pt x="2610235" y="66923"/>
                  </a:lnTo>
                  <a:lnTo>
                    <a:pt x="2747615" y="89231"/>
                  </a:lnTo>
                  <a:lnTo>
                    <a:pt x="2884996" y="89231"/>
                  </a:lnTo>
                  <a:lnTo>
                    <a:pt x="3022377" y="89231"/>
                  </a:lnTo>
                  <a:lnTo>
                    <a:pt x="3159758" y="44615"/>
                  </a:lnTo>
                  <a:lnTo>
                    <a:pt x="3297139" y="22307"/>
                  </a:lnTo>
                  <a:lnTo>
                    <a:pt x="3434519" y="0"/>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2161460"/>
              <a:ext cx="3434519" cy="312310"/>
            </a:xfrm>
            <a:custGeom>
              <a:avLst/>
              <a:gdLst/>
              <a:ahLst/>
              <a:cxnLst/>
              <a:rect l="0" t="0" r="0" b="0"/>
              <a:pathLst>
                <a:path w="3434519" h="312310">
                  <a:moveTo>
                    <a:pt x="0" y="312310"/>
                  </a:moveTo>
                  <a:lnTo>
                    <a:pt x="137380" y="245387"/>
                  </a:lnTo>
                  <a:lnTo>
                    <a:pt x="274761" y="290002"/>
                  </a:lnTo>
                  <a:lnTo>
                    <a:pt x="412142" y="223079"/>
                  </a:lnTo>
                  <a:lnTo>
                    <a:pt x="549523" y="200771"/>
                  </a:lnTo>
                  <a:lnTo>
                    <a:pt x="686903" y="156155"/>
                  </a:lnTo>
                  <a:lnTo>
                    <a:pt x="824284" y="133847"/>
                  </a:lnTo>
                  <a:lnTo>
                    <a:pt x="961665" y="178463"/>
                  </a:lnTo>
                  <a:lnTo>
                    <a:pt x="1099046" y="156155"/>
                  </a:lnTo>
                  <a:lnTo>
                    <a:pt x="1236427" y="156155"/>
                  </a:lnTo>
                  <a:lnTo>
                    <a:pt x="1373807" y="156155"/>
                  </a:lnTo>
                  <a:lnTo>
                    <a:pt x="1511188" y="133847"/>
                  </a:lnTo>
                  <a:lnTo>
                    <a:pt x="1648569" y="133847"/>
                  </a:lnTo>
                  <a:lnTo>
                    <a:pt x="1785950" y="89231"/>
                  </a:lnTo>
                  <a:lnTo>
                    <a:pt x="1923331" y="44615"/>
                  </a:lnTo>
                  <a:lnTo>
                    <a:pt x="2060711" y="44615"/>
                  </a:lnTo>
                  <a:lnTo>
                    <a:pt x="2198092" y="44615"/>
                  </a:lnTo>
                  <a:lnTo>
                    <a:pt x="2335473" y="44615"/>
                  </a:lnTo>
                  <a:lnTo>
                    <a:pt x="2472854" y="0"/>
                  </a:lnTo>
                  <a:lnTo>
                    <a:pt x="2610235" y="0"/>
                  </a:lnTo>
                  <a:lnTo>
                    <a:pt x="2747615" y="133847"/>
                  </a:lnTo>
                  <a:lnTo>
                    <a:pt x="2884996" y="200771"/>
                  </a:lnTo>
                  <a:lnTo>
                    <a:pt x="3022377" y="245387"/>
                  </a:lnTo>
                  <a:lnTo>
                    <a:pt x="3159758" y="133847"/>
                  </a:lnTo>
                  <a:lnTo>
                    <a:pt x="3297139" y="156155"/>
                  </a:lnTo>
                  <a:lnTo>
                    <a:pt x="3434519" y="223079"/>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2339924"/>
              <a:ext cx="3434519" cy="713853"/>
            </a:xfrm>
            <a:custGeom>
              <a:avLst/>
              <a:gdLst/>
              <a:ahLst/>
              <a:cxnLst/>
              <a:rect l="0" t="0" r="0" b="0"/>
              <a:pathLst>
                <a:path w="3434519" h="713853">
                  <a:moveTo>
                    <a:pt x="0" y="713853"/>
                  </a:moveTo>
                  <a:lnTo>
                    <a:pt x="137380" y="713853"/>
                  </a:lnTo>
                  <a:lnTo>
                    <a:pt x="274761" y="713853"/>
                  </a:lnTo>
                  <a:lnTo>
                    <a:pt x="412142" y="624621"/>
                  </a:lnTo>
                  <a:lnTo>
                    <a:pt x="549523" y="557697"/>
                  </a:lnTo>
                  <a:lnTo>
                    <a:pt x="686903" y="468466"/>
                  </a:lnTo>
                  <a:lnTo>
                    <a:pt x="824284" y="401542"/>
                  </a:lnTo>
                  <a:lnTo>
                    <a:pt x="961665" y="334618"/>
                  </a:lnTo>
                  <a:lnTo>
                    <a:pt x="1099046" y="200771"/>
                  </a:lnTo>
                  <a:lnTo>
                    <a:pt x="1236427" y="66923"/>
                  </a:lnTo>
                  <a:lnTo>
                    <a:pt x="1373807" y="156155"/>
                  </a:lnTo>
                  <a:lnTo>
                    <a:pt x="1511188" y="267695"/>
                  </a:lnTo>
                  <a:lnTo>
                    <a:pt x="1648569" y="312310"/>
                  </a:lnTo>
                  <a:lnTo>
                    <a:pt x="1785950" y="312310"/>
                  </a:lnTo>
                  <a:lnTo>
                    <a:pt x="1923331" y="312310"/>
                  </a:lnTo>
                  <a:lnTo>
                    <a:pt x="2060711" y="312310"/>
                  </a:lnTo>
                  <a:lnTo>
                    <a:pt x="2198092" y="156155"/>
                  </a:lnTo>
                  <a:lnTo>
                    <a:pt x="2335473" y="111539"/>
                  </a:lnTo>
                  <a:lnTo>
                    <a:pt x="2472854" y="66923"/>
                  </a:lnTo>
                  <a:lnTo>
                    <a:pt x="2610235" y="0"/>
                  </a:lnTo>
                  <a:lnTo>
                    <a:pt x="2747615" y="89231"/>
                  </a:lnTo>
                  <a:lnTo>
                    <a:pt x="2884996" y="200771"/>
                  </a:lnTo>
                  <a:lnTo>
                    <a:pt x="3022377" y="133847"/>
                  </a:lnTo>
                  <a:lnTo>
                    <a:pt x="3159758" y="44615"/>
                  </a:lnTo>
                  <a:lnTo>
                    <a:pt x="3297139" y="22307"/>
                  </a:lnTo>
                  <a:lnTo>
                    <a:pt x="3434519" y="22307"/>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2339924"/>
              <a:ext cx="3434519" cy="713853"/>
            </a:xfrm>
            <a:custGeom>
              <a:avLst/>
              <a:gdLst/>
              <a:ahLst/>
              <a:cxnLst/>
              <a:rect l="0" t="0" r="0" b="0"/>
              <a:pathLst>
                <a:path w="3434519" h="713853">
                  <a:moveTo>
                    <a:pt x="0" y="713853"/>
                  </a:moveTo>
                  <a:lnTo>
                    <a:pt x="137380" y="713853"/>
                  </a:lnTo>
                  <a:lnTo>
                    <a:pt x="274761" y="713853"/>
                  </a:lnTo>
                  <a:lnTo>
                    <a:pt x="412142" y="624621"/>
                  </a:lnTo>
                  <a:lnTo>
                    <a:pt x="549523" y="557697"/>
                  </a:lnTo>
                  <a:lnTo>
                    <a:pt x="686903" y="468466"/>
                  </a:lnTo>
                  <a:lnTo>
                    <a:pt x="824284" y="401542"/>
                  </a:lnTo>
                  <a:lnTo>
                    <a:pt x="961665" y="334618"/>
                  </a:lnTo>
                  <a:lnTo>
                    <a:pt x="1099046" y="200771"/>
                  </a:lnTo>
                  <a:lnTo>
                    <a:pt x="1236427" y="66923"/>
                  </a:lnTo>
                  <a:lnTo>
                    <a:pt x="1373807" y="156155"/>
                  </a:lnTo>
                  <a:lnTo>
                    <a:pt x="1511188" y="267695"/>
                  </a:lnTo>
                  <a:lnTo>
                    <a:pt x="1648569" y="312310"/>
                  </a:lnTo>
                  <a:lnTo>
                    <a:pt x="1785950" y="312310"/>
                  </a:lnTo>
                  <a:lnTo>
                    <a:pt x="1923331" y="312310"/>
                  </a:lnTo>
                  <a:lnTo>
                    <a:pt x="2060711" y="312310"/>
                  </a:lnTo>
                  <a:lnTo>
                    <a:pt x="2198092" y="156155"/>
                  </a:lnTo>
                  <a:lnTo>
                    <a:pt x="2335473" y="111539"/>
                  </a:lnTo>
                  <a:lnTo>
                    <a:pt x="2472854" y="66923"/>
                  </a:lnTo>
                  <a:lnTo>
                    <a:pt x="2610235" y="0"/>
                  </a:lnTo>
                  <a:lnTo>
                    <a:pt x="2747615" y="89231"/>
                  </a:lnTo>
                  <a:lnTo>
                    <a:pt x="2884996" y="200771"/>
                  </a:lnTo>
                  <a:lnTo>
                    <a:pt x="3022377" y="133847"/>
                  </a:lnTo>
                  <a:lnTo>
                    <a:pt x="3159758" y="44615"/>
                  </a:lnTo>
                  <a:lnTo>
                    <a:pt x="3297139" y="22307"/>
                  </a:lnTo>
                  <a:lnTo>
                    <a:pt x="3434519" y="22307"/>
                  </a:lnTo>
                </a:path>
              </a:pathLst>
            </a:custGeom>
            <a:ln w="65043" cap="flat">
              <a:solidFill>
                <a:srgbClr val="000000">
                  <a:alpha val="100000"/>
                </a:srgbClr>
              </a:solidFill>
              <a:prstDash val="solid"/>
              <a:round/>
            </a:ln>
          </p:spPr>
          <p:txBody>
            <a:bodyPr/>
            <a:lstStyle/>
            <a:p>
              <a:endParaRPr/>
            </a:p>
          </p:txBody>
        </p:sp>
        <p:sp>
          <p:nvSpPr>
            <p:cNvPr id="40" name="pl40"/>
            <p:cNvSpPr/>
            <p:nvPr/>
          </p:nvSpPr>
          <p:spPr>
            <a:xfrm>
              <a:off x="1082810" y="2339924"/>
              <a:ext cx="3434519" cy="713853"/>
            </a:xfrm>
            <a:custGeom>
              <a:avLst/>
              <a:gdLst/>
              <a:ahLst/>
              <a:cxnLst/>
              <a:rect l="0" t="0" r="0" b="0"/>
              <a:pathLst>
                <a:path w="3434519" h="713853">
                  <a:moveTo>
                    <a:pt x="0" y="713853"/>
                  </a:moveTo>
                  <a:lnTo>
                    <a:pt x="137380" y="713853"/>
                  </a:lnTo>
                  <a:lnTo>
                    <a:pt x="274761" y="713853"/>
                  </a:lnTo>
                  <a:lnTo>
                    <a:pt x="412142" y="624621"/>
                  </a:lnTo>
                  <a:lnTo>
                    <a:pt x="549523" y="557697"/>
                  </a:lnTo>
                  <a:lnTo>
                    <a:pt x="686903" y="468466"/>
                  </a:lnTo>
                  <a:lnTo>
                    <a:pt x="824284" y="401542"/>
                  </a:lnTo>
                  <a:lnTo>
                    <a:pt x="961665" y="334618"/>
                  </a:lnTo>
                  <a:lnTo>
                    <a:pt x="1099046" y="200771"/>
                  </a:lnTo>
                  <a:lnTo>
                    <a:pt x="1236427" y="66923"/>
                  </a:lnTo>
                  <a:lnTo>
                    <a:pt x="1373807" y="156155"/>
                  </a:lnTo>
                  <a:lnTo>
                    <a:pt x="1511188" y="267695"/>
                  </a:lnTo>
                  <a:lnTo>
                    <a:pt x="1648569" y="312310"/>
                  </a:lnTo>
                  <a:lnTo>
                    <a:pt x="1785950" y="312310"/>
                  </a:lnTo>
                  <a:lnTo>
                    <a:pt x="1923331" y="312310"/>
                  </a:lnTo>
                  <a:lnTo>
                    <a:pt x="2060711" y="312310"/>
                  </a:lnTo>
                  <a:lnTo>
                    <a:pt x="2198092" y="156155"/>
                  </a:lnTo>
                  <a:lnTo>
                    <a:pt x="2335473" y="111539"/>
                  </a:lnTo>
                  <a:lnTo>
                    <a:pt x="2472854" y="66923"/>
                  </a:lnTo>
                  <a:lnTo>
                    <a:pt x="2610235" y="0"/>
                  </a:lnTo>
                  <a:lnTo>
                    <a:pt x="2747615" y="89231"/>
                  </a:lnTo>
                  <a:lnTo>
                    <a:pt x="2884996" y="200771"/>
                  </a:lnTo>
                  <a:lnTo>
                    <a:pt x="3022377" y="133847"/>
                  </a:lnTo>
                  <a:lnTo>
                    <a:pt x="3159758" y="44615"/>
                  </a:lnTo>
                  <a:lnTo>
                    <a:pt x="3297139" y="22307"/>
                  </a:lnTo>
                  <a:lnTo>
                    <a:pt x="3434519" y="22307"/>
                  </a:lnTo>
                </a:path>
              </a:pathLst>
            </a:custGeom>
            <a:ln w="40651" cap="flat">
              <a:solidFill>
                <a:srgbClr val="6A1E74">
                  <a:alpha val="100000"/>
                </a:srgbClr>
              </a:solidFill>
              <a:prstDash val="solid"/>
              <a:round/>
            </a:ln>
          </p:spPr>
          <p:txBody>
            <a:bodyPr/>
            <a:lstStyle/>
            <a:p>
              <a:endParaRPr/>
            </a:p>
          </p:txBody>
        </p:sp>
        <p:sp>
          <p:nvSpPr>
            <p:cNvPr id="41" name="tx41"/>
            <p:cNvSpPr/>
            <p:nvPr/>
          </p:nvSpPr>
          <p:spPr>
            <a:xfrm>
              <a:off x="1022520" y="2882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42" name="tx42"/>
            <p:cNvSpPr/>
            <p:nvPr/>
          </p:nvSpPr>
          <p:spPr>
            <a:xfrm>
              <a:off x="1709424" y="263597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43" name="tx43"/>
            <p:cNvSpPr/>
            <p:nvPr/>
          </p:nvSpPr>
          <p:spPr>
            <a:xfrm>
              <a:off x="2396328" y="23237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4" name="tx44"/>
            <p:cNvSpPr/>
            <p:nvPr/>
          </p:nvSpPr>
          <p:spPr>
            <a:xfrm>
              <a:off x="3083232" y="24798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5" name="tx45"/>
            <p:cNvSpPr/>
            <p:nvPr/>
          </p:nvSpPr>
          <p:spPr>
            <a:xfrm>
              <a:off x="3632755" y="216920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6" name="tx46"/>
            <p:cNvSpPr/>
            <p:nvPr/>
          </p:nvSpPr>
          <p:spPr>
            <a:xfrm>
              <a:off x="4457040" y="21898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7" name="tx47"/>
            <p:cNvSpPr/>
            <p:nvPr/>
          </p:nvSpPr>
          <p:spPr>
            <a:xfrm>
              <a:off x="777822" y="394333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48" name="tx48"/>
            <p:cNvSpPr/>
            <p:nvPr/>
          </p:nvSpPr>
          <p:spPr>
            <a:xfrm>
              <a:off x="707191" y="372025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49" name="tx49"/>
            <p:cNvSpPr/>
            <p:nvPr/>
          </p:nvSpPr>
          <p:spPr>
            <a:xfrm>
              <a:off x="707191" y="349717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0" name="tx50"/>
            <p:cNvSpPr/>
            <p:nvPr/>
          </p:nvSpPr>
          <p:spPr>
            <a:xfrm>
              <a:off x="707191" y="3274033"/>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1" name="tx51"/>
            <p:cNvSpPr/>
            <p:nvPr/>
          </p:nvSpPr>
          <p:spPr>
            <a:xfrm>
              <a:off x="707191" y="305101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2" name="tx52"/>
            <p:cNvSpPr/>
            <p:nvPr/>
          </p:nvSpPr>
          <p:spPr>
            <a:xfrm>
              <a:off x="707191" y="282793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3" name="tx53"/>
            <p:cNvSpPr/>
            <p:nvPr/>
          </p:nvSpPr>
          <p:spPr>
            <a:xfrm>
              <a:off x="707191" y="260485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4" name="tx54"/>
            <p:cNvSpPr/>
            <p:nvPr/>
          </p:nvSpPr>
          <p:spPr>
            <a:xfrm>
              <a:off x="707191" y="238177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5" name="tx55"/>
            <p:cNvSpPr/>
            <p:nvPr/>
          </p:nvSpPr>
          <p:spPr>
            <a:xfrm>
              <a:off x="707191" y="215869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6" name="tx56"/>
            <p:cNvSpPr/>
            <p:nvPr/>
          </p:nvSpPr>
          <p:spPr>
            <a:xfrm>
              <a:off x="707191" y="193562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7" name="tx57"/>
            <p:cNvSpPr/>
            <p:nvPr/>
          </p:nvSpPr>
          <p:spPr>
            <a:xfrm>
              <a:off x="636560" y="1712541"/>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58" name="tx58"/>
            <p:cNvSpPr/>
            <p:nvPr/>
          </p:nvSpPr>
          <p:spPr>
            <a:xfrm rot="-5400000">
              <a:off x="94058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9" name="tx59"/>
            <p:cNvSpPr/>
            <p:nvPr/>
          </p:nvSpPr>
          <p:spPr>
            <a:xfrm rot="-5400000">
              <a:off x="1627490"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0" name="tx60"/>
            <p:cNvSpPr/>
            <p:nvPr/>
          </p:nvSpPr>
          <p:spPr>
            <a:xfrm rot="-5400000">
              <a:off x="2314394"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1" name="tx61"/>
            <p:cNvSpPr/>
            <p:nvPr/>
          </p:nvSpPr>
          <p:spPr>
            <a:xfrm rot="-5400000">
              <a:off x="3001298"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2" name="tx62"/>
            <p:cNvSpPr/>
            <p:nvPr/>
          </p:nvSpPr>
          <p:spPr>
            <a:xfrm rot="-5400000">
              <a:off x="3550821"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3" name="tx63"/>
            <p:cNvSpPr/>
            <p:nvPr/>
          </p:nvSpPr>
          <p:spPr>
            <a:xfrm rot="-5400000">
              <a:off x="437510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4" name="tx64"/>
            <p:cNvSpPr/>
            <p:nvPr/>
          </p:nvSpPr>
          <p:spPr>
            <a:xfrm rot="-5400000">
              <a:off x="14297" y="2815720"/>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65" name="pl65"/>
            <p:cNvSpPr/>
            <p:nvPr/>
          </p:nvSpPr>
          <p:spPr>
            <a:xfrm>
              <a:off x="1023651"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6" name="pl66"/>
            <p:cNvSpPr/>
            <p:nvPr/>
          </p:nvSpPr>
          <p:spPr>
            <a:xfrm>
              <a:off x="2179880"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67" name="pl67"/>
            <p:cNvSpPr/>
            <p:nvPr/>
          </p:nvSpPr>
          <p:spPr>
            <a:xfrm>
              <a:off x="3392539"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68" name="pl68"/>
            <p:cNvSpPr/>
            <p:nvPr/>
          </p:nvSpPr>
          <p:spPr>
            <a:xfrm>
              <a:off x="4626531"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69" name="pl69"/>
            <p:cNvSpPr/>
            <p:nvPr/>
          </p:nvSpPr>
          <p:spPr>
            <a:xfrm>
              <a:off x="4626531" y="4946583"/>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70" name="tx70"/>
            <p:cNvSpPr/>
            <p:nvPr/>
          </p:nvSpPr>
          <p:spPr>
            <a:xfrm>
              <a:off x="162799"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71" name="tx71"/>
            <p:cNvSpPr/>
            <p:nvPr/>
          </p:nvSpPr>
          <p:spPr>
            <a:xfrm>
              <a:off x="1290751"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72" name="tx72"/>
            <p:cNvSpPr/>
            <p:nvPr/>
          </p:nvSpPr>
          <p:spPr>
            <a:xfrm>
              <a:off x="2446979"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73" name="tx73"/>
            <p:cNvSpPr/>
            <p:nvPr/>
          </p:nvSpPr>
          <p:spPr>
            <a:xfrm>
              <a:off x="3659639"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74" name="tx74"/>
            <p:cNvSpPr/>
            <p:nvPr/>
          </p:nvSpPr>
          <p:spPr>
            <a:xfrm>
              <a:off x="4893630"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75" name="tx75"/>
            <p:cNvSpPr/>
            <p:nvPr/>
          </p:nvSpPr>
          <p:spPr>
            <a:xfrm>
              <a:off x="1275363" y="1414185"/>
              <a:ext cx="304941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Western Africa, 2000-2025</a:t>
              </a:r>
            </a:p>
          </p:txBody>
        </p:sp>
        <p:sp>
          <p:nvSpPr>
            <p:cNvPr id="76" name="pl76"/>
            <p:cNvSpPr/>
            <p:nvPr/>
          </p:nvSpPr>
          <p:spPr>
            <a:xfrm>
              <a:off x="5226849" y="35445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5226849" y="290718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5226849" y="22698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5226849" y="386323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226849" y="322586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226849" y="258849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226849" y="195112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539857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6085479"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6772383"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7459287"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008811"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883309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398575" y="1951128"/>
              <a:ext cx="3434519" cy="1975844"/>
            </a:xfrm>
            <a:custGeom>
              <a:avLst/>
              <a:gdLst/>
              <a:ahLst/>
              <a:cxnLst/>
              <a:rect l="0" t="0" r="0" b="0"/>
              <a:pathLst>
                <a:path w="3434519" h="1975844">
                  <a:moveTo>
                    <a:pt x="0" y="1912107"/>
                  </a:moveTo>
                  <a:lnTo>
                    <a:pt x="137380" y="1975844"/>
                  </a:lnTo>
                  <a:lnTo>
                    <a:pt x="274761" y="1657159"/>
                  </a:lnTo>
                  <a:lnTo>
                    <a:pt x="412142" y="1402211"/>
                  </a:lnTo>
                  <a:lnTo>
                    <a:pt x="549523" y="892316"/>
                  </a:lnTo>
                  <a:lnTo>
                    <a:pt x="686903" y="573632"/>
                  </a:lnTo>
                  <a:lnTo>
                    <a:pt x="824284" y="318684"/>
                  </a:lnTo>
                  <a:lnTo>
                    <a:pt x="961665" y="254947"/>
                  </a:lnTo>
                  <a:lnTo>
                    <a:pt x="1099046" y="254947"/>
                  </a:lnTo>
                  <a:lnTo>
                    <a:pt x="1236427" y="127473"/>
                  </a:lnTo>
                  <a:lnTo>
                    <a:pt x="1373807" y="382421"/>
                  </a:lnTo>
                  <a:lnTo>
                    <a:pt x="1511188" y="63736"/>
                  </a:lnTo>
                  <a:lnTo>
                    <a:pt x="1648569" y="0"/>
                  </a:lnTo>
                  <a:lnTo>
                    <a:pt x="1785950" y="63736"/>
                  </a:lnTo>
                  <a:lnTo>
                    <a:pt x="1923331" y="0"/>
                  </a:lnTo>
                  <a:lnTo>
                    <a:pt x="2060711" y="63736"/>
                  </a:lnTo>
                  <a:lnTo>
                    <a:pt x="2198092" y="63736"/>
                  </a:lnTo>
                  <a:lnTo>
                    <a:pt x="2335473" y="127473"/>
                  </a:lnTo>
                  <a:lnTo>
                    <a:pt x="2472854" y="127473"/>
                  </a:lnTo>
                  <a:lnTo>
                    <a:pt x="2610235" y="0"/>
                  </a:lnTo>
                  <a:lnTo>
                    <a:pt x="2747615" y="63736"/>
                  </a:lnTo>
                  <a:lnTo>
                    <a:pt x="2884996" y="191210"/>
                  </a:lnTo>
                  <a:lnTo>
                    <a:pt x="3022377" y="191210"/>
                  </a:lnTo>
                  <a:lnTo>
                    <a:pt x="3159758" y="318684"/>
                  </a:lnTo>
                  <a:lnTo>
                    <a:pt x="3297139" y="127473"/>
                  </a:lnTo>
                  <a:lnTo>
                    <a:pt x="3434519" y="0"/>
                  </a:lnTo>
                </a:path>
              </a:pathLst>
            </a:custGeom>
            <a:ln w="27101" cap="flat">
              <a:solidFill>
                <a:srgbClr val="0058AB">
                  <a:alpha val="69803"/>
                </a:srgbClr>
              </a:solidFill>
              <a:prstDash val="solid"/>
              <a:round/>
            </a:ln>
          </p:spPr>
          <p:txBody>
            <a:bodyPr/>
            <a:lstStyle/>
            <a:p>
              <a:endParaRPr/>
            </a:p>
          </p:txBody>
        </p:sp>
        <p:sp>
          <p:nvSpPr>
            <p:cNvPr id="90" name="pl90"/>
            <p:cNvSpPr/>
            <p:nvPr/>
          </p:nvSpPr>
          <p:spPr>
            <a:xfrm>
              <a:off x="5398575" y="1951128"/>
              <a:ext cx="3434519" cy="1720896"/>
            </a:xfrm>
            <a:custGeom>
              <a:avLst/>
              <a:gdLst/>
              <a:ahLst/>
              <a:cxnLst/>
              <a:rect l="0" t="0" r="0" b="0"/>
              <a:pathLst>
                <a:path w="3434519" h="1720896">
                  <a:moveTo>
                    <a:pt x="0" y="1720896"/>
                  </a:moveTo>
                  <a:lnTo>
                    <a:pt x="137380" y="1529685"/>
                  </a:lnTo>
                  <a:lnTo>
                    <a:pt x="274761" y="1402211"/>
                  </a:lnTo>
                  <a:lnTo>
                    <a:pt x="412142" y="1274738"/>
                  </a:lnTo>
                  <a:lnTo>
                    <a:pt x="549523" y="1147264"/>
                  </a:lnTo>
                  <a:lnTo>
                    <a:pt x="686903" y="956053"/>
                  </a:lnTo>
                  <a:lnTo>
                    <a:pt x="824284" y="892316"/>
                  </a:lnTo>
                  <a:lnTo>
                    <a:pt x="961665" y="701105"/>
                  </a:lnTo>
                  <a:lnTo>
                    <a:pt x="1099046" y="637369"/>
                  </a:lnTo>
                  <a:lnTo>
                    <a:pt x="1236427" y="509895"/>
                  </a:lnTo>
                  <a:lnTo>
                    <a:pt x="1373807" y="318684"/>
                  </a:lnTo>
                  <a:lnTo>
                    <a:pt x="1511188" y="191210"/>
                  </a:lnTo>
                  <a:lnTo>
                    <a:pt x="1648569" y="318684"/>
                  </a:lnTo>
                  <a:lnTo>
                    <a:pt x="1785950" y="382421"/>
                  </a:lnTo>
                  <a:lnTo>
                    <a:pt x="1923331" y="254947"/>
                  </a:lnTo>
                  <a:lnTo>
                    <a:pt x="2060711" y="254947"/>
                  </a:lnTo>
                  <a:lnTo>
                    <a:pt x="2198092" y="191210"/>
                  </a:lnTo>
                  <a:lnTo>
                    <a:pt x="2335473" y="254947"/>
                  </a:lnTo>
                  <a:lnTo>
                    <a:pt x="2472854" y="63736"/>
                  </a:lnTo>
                  <a:lnTo>
                    <a:pt x="2610235" y="0"/>
                  </a:lnTo>
                  <a:lnTo>
                    <a:pt x="2747615" y="63736"/>
                  </a:lnTo>
                  <a:lnTo>
                    <a:pt x="2884996" y="254947"/>
                  </a:lnTo>
                  <a:lnTo>
                    <a:pt x="3022377" y="127473"/>
                  </a:lnTo>
                  <a:lnTo>
                    <a:pt x="3159758" y="318684"/>
                  </a:lnTo>
                  <a:lnTo>
                    <a:pt x="3297139" y="382421"/>
                  </a:lnTo>
                  <a:lnTo>
                    <a:pt x="3434519" y="63736"/>
                  </a:lnTo>
                </a:path>
              </a:pathLst>
            </a:custGeom>
            <a:ln w="27101" cap="flat">
              <a:solidFill>
                <a:srgbClr val="1CABE2">
                  <a:alpha val="69803"/>
                </a:srgbClr>
              </a:solidFill>
              <a:prstDash val="solid"/>
              <a:round/>
            </a:ln>
          </p:spPr>
          <p:txBody>
            <a:bodyPr/>
            <a:lstStyle/>
            <a:p>
              <a:endParaRPr/>
            </a:p>
          </p:txBody>
        </p:sp>
        <p:sp>
          <p:nvSpPr>
            <p:cNvPr id="91" name="pl91"/>
            <p:cNvSpPr/>
            <p:nvPr/>
          </p:nvSpPr>
          <p:spPr>
            <a:xfrm>
              <a:off x="5398575" y="1759918"/>
              <a:ext cx="3434519" cy="254947"/>
            </a:xfrm>
            <a:custGeom>
              <a:avLst/>
              <a:gdLst/>
              <a:ahLst/>
              <a:cxnLst/>
              <a:rect l="0" t="0" r="0" b="0"/>
              <a:pathLst>
                <a:path w="3434519" h="254947">
                  <a:moveTo>
                    <a:pt x="0" y="127473"/>
                  </a:moveTo>
                  <a:lnTo>
                    <a:pt x="137380" y="0"/>
                  </a:lnTo>
                  <a:lnTo>
                    <a:pt x="274761" y="127473"/>
                  </a:lnTo>
                  <a:lnTo>
                    <a:pt x="412142" y="127473"/>
                  </a:lnTo>
                  <a:lnTo>
                    <a:pt x="549523" y="127473"/>
                  </a:lnTo>
                  <a:lnTo>
                    <a:pt x="686903" y="63736"/>
                  </a:lnTo>
                  <a:lnTo>
                    <a:pt x="824284" y="0"/>
                  </a:lnTo>
                  <a:lnTo>
                    <a:pt x="961665" y="0"/>
                  </a:lnTo>
                  <a:lnTo>
                    <a:pt x="1099046" y="0"/>
                  </a:lnTo>
                  <a:lnTo>
                    <a:pt x="1236427" y="0"/>
                  </a:lnTo>
                  <a:lnTo>
                    <a:pt x="1373807" y="0"/>
                  </a:lnTo>
                  <a:lnTo>
                    <a:pt x="1511188" y="0"/>
                  </a:lnTo>
                  <a:lnTo>
                    <a:pt x="1648569" y="127473"/>
                  </a:lnTo>
                  <a:lnTo>
                    <a:pt x="1785950" y="0"/>
                  </a:lnTo>
                  <a:lnTo>
                    <a:pt x="1923331" y="63736"/>
                  </a:lnTo>
                  <a:lnTo>
                    <a:pt x="2060711" y="127473"/>
                  </a:lnTo>
                  <a:lnTo>
                    <a:pt x="2198092" y="127473"/>
                  </a:lnTo>
                  <a:lnTo>
                    <a:pt x="2335473" y="127473"/>
                  </a:lnTo>
                  <a:lnTo>
                    <a:pt x="2472854" y="127473"/>
                  </a:lnTo>
                  <a:lnTo>
                    <a:pt x="2610235" y="191210"/>
                  </a:lnTo>
                  <a:lnTo>
                    <a:pt x="2747615" y="254947"/>
                  </a:lnTo>
                  <a:lnTo>
                    <a:pt x="2884996" y="254947"/>
                  </a:lnTo>
                  <a:lnTo>
                    <a:pt x="3022377" y="254947"/>
                  </a:lnTo>
                  <a:lnTo>
                    <a:pt x="3159758" y="127473"/>
                  </a:lnTo>
                  <a:lnTo>
                    <a:pt x="3297139" y="63736"/>
                  </a:lnTo>
                  <a:lnTo>
                    <a:pt x="3434519" y="0"/>
                  </a:lnTo>
                </a:path>
              </a:pathLst>
            </a:custGeom>
            <a:ln w="27101" cap="flat">
              <a:solidFill>
                <a:srgbClr val="00833D">
                  <a:alpha val="69803"/>
                </a:srgbClr>
              </a:solidFill>
              <a:prstDash val="solid"/>
              <a:round/>
            </a:ln>
          </p:spPr>
          <p:txBody>
            <a:bodyPr/>
            <a:lstStyle/>
            <a:p>
              <a:endParaRPr/>
            </a:p>
          </p:txBody>
        </p:sp>
        <p:sp>
          <p:nvSpPr>
            <p:cNvPr id="92" name="pl92"/>
            <p:cNvSpPr/>
            <p:nvPr/>
          </p:nvSpPr>
          <p:spPr>
            <a:xfrm>
              <a:off x="5398575" y="1951128"/>
              <a:ext cx="3434519" cy="892316"/>
            </a:xfrm>
            <a:custGeom>
              <a:avLst/>
              <a:gdLst/>
              <a:ahLst/>
              <a:cxnLst/>
              <a:rect l="0" t="0" r="0" b="0"/>
              <a:pathLst>
                <a:path w="3434519" h="892316">
                  <a:moveTo>
                    <a:pt x="0" y="892316"/>
                  </a:moveTo>
                  <a:lnTo>
                    <a:pt x="137380" y="701105"/>
                  </a:lnTo>
                  <a:lnTo>
                    <a:pt x="274761" y="828579"/>
                  </a:lnTo>
                  <a:lnTo>
                    <a:pt x="412142" y="637369"/>
                  </a:lnTo>
                  <a:lnTo>
                    <a:pt x="549523" y="573632"/>
                  </a:lnTo>
                  <a:lnTo>
                    <a:pt x="686903" y="446158"/>
                  </a:lnTo>
                  <a:lnTo>
                    <a:pt x="824284" y="382421"/>
                  </a:lnTo>
                  <a:lnTo>
                    <a:pt x="961665" y="509895"/>
                  </a:lnTo>
                  <a:lnTo>
                    <a:pt x="1099046" y="446158"/>
                  </a:lnTo>
                  <a:lnTo>
                    <a:pt x="1236427" y="446158"/>
                  </a:lnTo>
                  <a:lnTo>
                    <a:pt x="1373807" y="446158"/>
                  </a:lnTo>
                  <a:lnTo>
                    <a:pt x="1511188" y="382421"/>
                  </a:lnTo>
                  <a:lnTo>
                    <a:pt x="1648569" y="382421"/>
                  </a:lnTo>
                  <a:lnTo>
                    <a:pt x="1785950" y="254947"/>
                  </a:lnTo>
                  <a:lnTo>
                    <a:pt x="1923331" y="127473"/>
                  </a:lnTo>
                  <a:lnTo>
                    <a:pt x="2060711" y="127473"/>
                  </a:lnTo>
                  <a:lnTo>
                    <a:pt x="2198092" y="127473"/>
                  </a:lnTo>
                  <a:lnTo>
                    <a:pt x="2335473" y="127473"/>
                  </a:lnTo>
                  <a:lnTo>
                    <a:pt x="2472854" y="0"/>
                  </a:lnTo>
                  <a:lnTo>
                    <a:pt x="2610235" y="0"/>
                  </a:lnTo>
                  <a:lnTo>
                    <a:pt x="2747615" y="382421"/>
                  </a:lnTo>
                  <a:lnTo>
                    <a:pt x="2884996" y="573632"/>
                  </a:lnTo>
                  <a:lnTo>
                    <a:pt x="3022377" y="701105"/>
                  </a:lnTo>
                  <a:lnTo>
                    <a:pt x="3159758" y="382421"/>
                  </a:lnTo>
                  <a:lnTo>
                    <a:pt x="3297139" y="446158"/>
                  </a:lnTo>
                  <a:lnTo>
                    <a:pt x="3434519" y="637369"/>
                  </a:lnTo>
                </a:path>
              </a:pathLst>
            </a:custGeom>
            <a:ln w="27101" cap="flat">
              <a:solidFill>
                <a:srgbClr val="80BD41">
                  <a:alpha val="69803"/>
                </a:srgbClr>
              </a:solidFill>
              <a:prstDash val="solid"/>
              <a:round/>
            </a:ln>
          </p:spPr>
          <p:txBody>
            <a:bodyPr/>
            <a:lstStyle/>
            <a:p>
              <a:endParaRPr/>
            </a:p>
          </p:txBody>
        </p:sp>
        <p:sp>
          <p:nvSpPr>
            <p:cNvPr id="93" name="pl93"/>
            <p:cNvSpPr/>
            <p:nvPr/>
          </p:nvSpPr>
          <p:spPr>
            <a:xfrm>
              <a:off x="5398575" y="1951128"/>
              <a:ext cx="3434519" cy="2039581"/>
            </a:xfrm>
            <a:custGeom>
              <a:avLst/>
              <a:gdLst/>
              <a:ahLst/>
              <a:cxnLst/>
              <a:rect l="0" t="0" r="0" b="0"/>
              <a:pathLst>
                <a:path w="3434519" h="2039581">
                  <a:moveTo>
                    <a:pt x="0" y="2039581"/>
                  </a:moveTo>
                  <a:lnTo>
                    <a:pt x="137380" y="2039581"/>
                  </a:lnTo>
                  <a:lnTo>
                    <a:pt x="274761" y="2039581"/>
                  </a:lnTo>
                  <a:lnTo>
                    <a:pt x="412142" y="1784633"/>
                  </a:lnTo>
                  <a:lnTo>
                    <a:pt x="549523" y="1593422"/>
                  </a:lnTo>
                  <a:lnTo>
                    <a:pt x="686903" y="1338475"/>
                  </a:lnTo>
                  <a:lnTo>
                    <a:pt x="824284" y="1147264"/>
                  </a:lnTo>
                  <a:lnTo>
                    <a:pt x="961665" y="956053"/>
                  </a:lnTo>
                  <a:lnTo>
                    <a:pt x="1099046" y="573632"/>
                  </a:lnTo>
                  <a:lnTo>
                    <a:pt x="1236427" y="191210"/>
                  </a:lnTo>
                  <a:lnTo>
                    <a:pt x="1373807" y="446158"/>
                  </a:lnTo>
                  <a:lnTo>
                    <a:pt x="1511188" y="764842"/>
                  </a:lnTo>
                  <a:lnTo>
                    <a:pt x="1648569" y="892316"/>
                  </a:lnTo>
                  <a:lnTo>
                    <a:pt x="1785950" y="892316"/>
                  </a:lnTo>
                  <a:lnTo>
                    <a:pt x="1923331" y="892316"/>
                  </a:lnTo>
                  <a:lnTo>
                    <a:pt x="2060711" y="892316"/>
                  </a:lnTo>
                  <a:lnTo>
                    <a:pt x="2198092" y="446158"/>
                  </a:lnTo>
                  <a:lnTo>
                    <a:pt x="2335473" y="318684"/>
                  </a:lnTo>
                  <a:lnTo>
                    <a:pt x="2472854" y="191210"/>
                  </a:lnTo>
                  <a:lnTo>
                    <a:pt x="2610235" y="0"/>
                  </a:lnTo>
                  <a:lnTo>
                    <a:pt x="2747615" y="254947"/>
                  </a:lnTo>
                  <a:lnTo>
                    <a:pt x="2884996" y="573632"/>
                  </a:lnTo>
                  <a:lnTo>
                    <a:pt x="3022377" y="382421"/>
                  </a:lnTo>
                  <a:lnTo>
                    <a:pt x="3159758" y="127473"/>
                  </a:lnTo>
                  <a:lnTo>
                    <a:pt x="3297139" y="63736"/>
                  </a:lnTo>
                  <a:lnTo>
                    <a:pt x="3434519" y="63736"/>
                  </a:lnTo>
                </a:path>
              </a:pathLst>
            </a:custGeom>
            <a:ln w="27101" cap="flat">
              <a:solidFill>
                <a:srgbClr val="6A1E74">
                  <a:alpha val="69803"/>
                </a:srgbClr>
              </a:solidFill>
              <a:prstDash val="solid"/>
              <a:round/>
            </a:ln>
          </p:spPr>
          <p:txBody>
            <a:bodyPr/>
            <a:lstStyle/>
            <a:p>
              <a:endParaRPr/>
            </a:p>
          </p:txBody>
        </p:sp>
        <p:sp>
          <p:nvSpPr>
            <p:cNvPr id="94" name="pl94"/>
            <p:cNvSpPr/>
            <p:nvPr/>
          </p:nvSpPr>
          <p:spPr>
            <a:xfrm>
              <a:off x="5398575" y="1951128"/>
              <a:ext cx="3434519" cy="0"/>
            </a:xfrm>
            <a:custGeom>
              <a:avLst/>
              <a:gdLst/>
              <a:ahLst/>
              <a:cxnLst/>
              <a:rect l="0" t="0" r="0" b="0"/>
              <a:pathLst>
                <a:path w="3434519">
                  <a:moveTo>
                    <a:pt x="0" y="0"/>
                  </a:moveTo>
                  <a:lnTo>
                    <a:pt x="0" y="0"/>
                  </a:lnTo>
                  <a:lnTo>
                    <a:pt x="0" y="0"/>
                  </a:lnTo>
                  <a:lnTo>
                    <a:pt x="0" y="0"/>
                  </a:lnTo>
                  <a:lnTo>
                    <a:pt x="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5" name="pl95"/>
            <p:cNvSpPr/>
            <p:nvPr/>
          </p:nvSpPr>
          <p:spPr>
            <a:xfrm>
              <a:off x="5398575" y="1951128"/>
              <a:ext cx="3434519" cy="2039581"/>
            </a:xfrm>
            <a:custGeom>
              <a:avLst/>
              <a:gdLst/>
              <a:ahLst/>
              <a:cxnLst/>
              <a:rect l="0" t="0" r="0" b="0"/>
              <a:pathLst>
                <a:path w="3434519" h="2039581">
                  <a:moveTo>
                    <a:pt x="0" y="2039581"/>
                  </a:moveTo>
                  <a:lnTo>
                    <a:pt x="137380" y="2039581"/>
                  </a:lnTo>
                  <a:lnTo>
                    <a:pt x="274761" y="2039581"/>
                  </a:lnTo>
                  <a:lnTo>
                    <a:pt x="412142" y="1784633"/>
                  </a:lnTo>
                  <a:lnTo>
                    <a:pt x="549523" y="1593422"/>
                  </a:lnTo>
                  <a:lnTo>
                    <a:pt x="686903" y="1338475"/>
                  </a:lnTo>
                  <a:lnTo>
                    <a:pt x="824284" y="1147264"/>
                  </a:lnTo>
                  <a:lnTo>
                    <a:pt x="961665" y="956053"/>
                  </a:lnTo>
                  <a:lnTo>
                    <a:pt x="1099046" y="573632"/>
                  </a:lnTo>
                  <a:lnTo>
                    <a:pt x="1236427" y="191210"/>
                  </a:lnTo>
                  <a:lnTo>
                    <a:pt x="1373807" y="446158"/>
                  </a:lnTo>
                  <a:lnTo>
                    <a:pt x="1511188" y="764842"/>
                  </a:lnTo>
                  <a:lnTo>
                    <a:pt x="1648569" y="892316"/>
                  </a:lnTo>
                  <a:lnTo>
                    <a:pt x="1785950" y="892316"/>
                  </a:lnTo>
                  <a:lnTo>
                    <a:pt x="1923331" y="892316"/>
                  </a:lnTo>
                  <a:lnTo>
                    <a:pt x="2060711" y="892316"/>
                  </a:lnTo>
                  <a:lnTo>
                    <a:pt x="2198092" y="446158"/>
                  </a:lnTo>
                  <a:lnTo>
                    <a:pt x="2335473" y="318684"/>
                  </a:lnTo>
                  <a:lnTo>
                    <a:pt x="2472854" y="191210"/>
                  </a:lnTo>
                  <a:lnTo>
                    <a:pt x="2610235" y="0"/>
                  </a:lnTo>
                  <a:lnTo>
                    <a:pt x="2747615" y="254947"/>
                  </a:lnTo>
                  <a:lnTo>
                    <a:pt x="2884996" y="573632"/>
                  </a:lnTo>
                  <a:lnTo>
                    <a:pt x="3022377" y="382421"/>
                  </a:lnTo>
                  <a:lnTo>
                    <a:pt x="3159758" y="127473"/>
                  </a:lnTo>
                  <a:lnTo>
                    <a:pt x="3297139" y="63736"/>
                  </a:lnTo>
                  <a:lnTo>
                    <a:pt x="3434519" y="63736"/>
                  </a:lnTo>
                </a:path>
              </a:pathLst>
            </a:custGeom>
            <a:ln w="65043" cap="flat">
              <a:solidFill>
                <a:srgbClr val="000000">
                  <a:alpha val="100000"/>
                </a:srgbClr>
              </a:solidFill>
              <a:prstDash val="solid"/>
              <a:round/>
            </a:ln>
          </p:spPr>
          <p:txBody>
            <a:bodyPr/>
            <a:lstStyle/>
            <a:p>
              <a:endParaRPr/>
            </a:p>
          </p:txBody>
        </p:sp>
        <p:sp>
          <p:nvSpPr>
            <p:cNvPr id="96" name="pl96"/>
            <p:cNvSpPr/>
            <p:nvPr/>
          </p:nvSpPr>
          <p:spPr>
            <a:xfrm>
              <a:off x="5398575" y="1951128"/>
              <a:ext cx="3434519" cy="2039581"/>
            </a:xfrm>
            <a:custGeom>
              <a:avLst/>
              <a:gdLst/>
              <a:ahLst/>
              <a:cxnLst/>
              <a:rect l="0" t="0" r="0" b="0"/>
              <a:pathLst>
                <a:path w="3434519" h="2039581">
                  <a:moveTo>
                    <a:pt x="0" y="2039581"/>
                  </a:moveTo>
                  <a:lnTo>
                    <a:pt x="137380" y="2039581"/>
                  </a:lnTo>
                  <a:lnTo>
                    <a:pt x="274761" y="2039581"/>
                  </a:lnTo>
                  <a:lnTo>
                    <a:pt x="412142" y="1784633"/>
                  </a:lnTo>
                  <a:lnTo>
                    <a:pt x="549523" y="1593422"/>
                  </a:lnTo>
                  <a:lnTo>
                    <a:pt x="686903" y="1338475"/>
                  </a:lnTo>
                  <a:lnTo>
                    <a:pt x="824284" y="1147264"/>
                  </a:lnTo>
                  <a:lnTo>
                    <a:pt x="961665" y="956053"/>
                  </a:lnTo>
                  <a:lnTo>
                    <a:pt x="1099046" y="573632"/>
                  </a:lnTo>
                  <a:lnTo>
                    <a:pt x="1236427" y="191210"/>
                  </a:lnTo>
                  <a:lnTo>
                    <a:pt x="1373807" y="446158"/>
                  </a:lnTo>
                  <a:lnTo>
                    <a:pt x="1511188" y="764842"/>
                  </a:lnTo>
                  <a:lnTo>
                    <a:pt x="1648569" y="892316"/>
                  </a:lnTo>
                  <a:lnTo>
                    <a:pt x="1785950" y="892316"/>
                  </a:lnTo>
                  <a:lnTo>
                    <a:pt x="1923331" y="892316"/>
                  </a:lnTo>
                  <a:lnTo>
                    <a:pt x="2060711" y="892316"/>
                  </a:lnTo>
                  <a:lnTo>
                    <a:pt x="2198092" y="446158"/>
                  </a:lnTo>
                  <a:lnTo>
                    <a:pt x="2335473" y="318684"/>
                  </a:lnTo>
                  <a:lnTo>
                    <a:pt x="2472854" y="191210"/>
                  </a:lnTo>
                  <a:lnTo>
                    <a:pt x="2610235" y="0"/>
                  </a:lnTo>
                  <a:lnTo>
                    <a:pt x="2747615" y="254947"/>
                  </a:lnTo>
                  <a:lnTo>
                    <a:pt x="2884996" y="573632"/>
                  </a:lnTo>
                  <a:lnTo>
                    <a:pt x="3022377" y="382421"/>
                  </a:lnTo>
                  <a:lnTo>
                    <a:pt x="3159758" y="127473"/>
                  </a:lnTo>
                  <a:lnTo>
                    <a:pt x="3297139" y="63736"/>
                  </a:lnTo>
                  <a:lnTo>
                    <a:pt x="3434519" y="63736"/>
                  </a:lnTo>
                </a:path>
              </a:pathLst>
            </a:custGeom>
            <a:ln w="40651" cap="flat">
              <a:solidFill>
                <a:srgbClr val="6A1E74">
                  <a:alpha val="100000"/>
                </a:srgbClr>
              </a:solidFill>
              <a:prstDash val="solid"/>
              <a:round/>
            </a:ln>
          </p:spPr>
          <p:txBody>
            <a:bodyPr/>
            <a:lstStyle/>
            <a:p>
              <a:endParaRPr/>
            </a:p>
          </p:txBody>
        </p:sp>
        <p:sp>
          <p:nvSpPr>
            <p:cNvPr id="97" name="tx97"/>
            <p:cNvSpPr/>
            <p:nvPr/>
          </p:nvSpPr>
          <p:spPr>
            <a:xfrm>
              <a:off x="5320236" y="3810539"/>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98" name="tx98"/>
            <p:cNvSpPr/>
            <p:nvPr/>
          </p:nvSpPr>
          <p:spPr>
            <a:xfrm>
              <a:off x="6007140" y="311080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99" name="tx99"/>
            <p:cNvSpPr/>
            <p:nvPr/>
          </p:nvSpPr>
          <p:spPr>
            <a:xfrm>
              <a:off x="6724189" y="221981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00" name="tx100"/>
            <p:cNvSpPr/>
            <p:nvPr/>
          </p:nvSpPr>
          <p:spPr>
            <a:xfrm>
              <a:off x="7380948" y="266465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01" name="tx101"/>
            <p:cNvSpPr/>
            <p:nvPr/>
          </p:nvSpPr>
          <p:spPr>
            <a:xfrm>
              <a:off x="7978666" y="17710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2" name="tx102"/>
            <p:cNvSpPr/>
            <p:nvPr/>
          </p:nvSpPr>
          <p:spPr>
            <a:xfrm>
              <a:off x="8784901" y="183607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3" name="tx103"/>
            <p:cNvSpPr/>
            <p:nvPr/>
          </p:nvSpPr>
          <p:spPr>
            <a:xfrm>
              <a:off x="4980665" y="381579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4" name="tx104"/>
            <p:cNvSpPr/>
            <p:nvPr/>
          </p:nvSpPr>
          <p:spPr>
            <a:xfrm>
              <a:off x="4980665" y="317849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5" name="tx105"/>
            <p:cNvSpPr/>
            <p:nvPr/>
          </p:nvSpPr>
          <p:spPr>
            <a:xfrm>
              <a:off x="4980665" y="2541121"/>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6" name="tx106"/>
            <p:cNvSpPr/>
            <p:nvPr/>
          </p:nvSpPr>
          <p:spPr>
            <a:xfrm>
              <a:off x="5093588" y="190375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7" name="tx107"/>
            <p:cNvSpPr/>
            <p:nvPr/>
          </p:nvSpPr>
          <p:spPr>
            <a:xfrm rot="-5400000">
              <a:off x="524212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29033"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15937"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02841"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52364"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67664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78382" y="2815720"/>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114" name="pl114"/>
            <p:cNvSpPr/>
            <p:nvPr/>
          </p:nvSpPr>
          <p:spPr>
            <a:xfrm>
              <a:off x="4211465" y="494658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5" name="pl115"/>
            <p:cNvSpPr/>
            <p:nvPr/>
          </p:nvSpPr>
          <p:spPr>
            <a:xfrm>
              <a:off x="5339417"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6" name="pl116"/>
            <p:cNvSpPr/>
            <p:nvPr/>
          </p:nvSpPr>
          <p:spPr>
            <a:xfrm>
              <a:off x="6495645"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7" name="pl117"/>
            <p:cNvSpPr/>
            <p:nvPr/>
          </p:nvSpPr>
          <p:spPr>
            <a:xfrm>
              <a:off x="7708305"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8942296"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9" name="pl119"/>
            <p:cNvSpPr/>
            <p:nvPr/>
          </p:nvSpPr>
          <p:spPr>
            <a:xfrm>
              <a:off x="8942296" y="4946583"/>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120" name="tx120"/>
            <p:cNvSpPr/>
            <p:nvPr/>
          </p:nvSpPr>
          <p:spPr>
            <a:xfrm>
              <a:off x="4478565"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121" name="tx121"/>
            <p:cNvSpPr/>
            <p:nvPr/>
          </p:nvSpPr>
          <p:spPr>
            <a:xfrm>
              <a:off x="5606516"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122" name="tx122"/>
            <p:cNvSpPr/>
            <p:nvPr/>
          </p:nvSpPr>
          <p:spPr>
            <a:xfrm>
              <a:off x="6762745"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123" name="tx123"/>
            <p:cNvSpPr/>
            <p:nvPr/>
          </p:nvSpPr>
          <p:spPr>
            <a:xfrm>
              <a:off x="7975404"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124" name="tx124"/>
            <p:cNvSpPr/>
            <p:nvPr/>
          </p:nvSpPr>
          <p:spPr>
            <a:xfrm>
              <a:off x="9209396"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125" name="tx125"/>
            <p:cNvSpPr/>
            <p:nvPr/>
          </p:nvSpPr>
          <p:spPr>
            <a:xfrm>
              <a:off x="5429985"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différence de couverture par rapport à 2019</a:t>
              </a:r>
            </a:p>
          </p:txBody>
        </p:sp>
        <p:sp>
          <p:nvSpPr>
            <p:cNvPr id="126" name="pl126"/>
            <p:cNvSpPr/>
            <p:nvPr/>
          </p:nvSpPr>
          <p:spPr>
            <a:xfrm>
              <a:off x="2222307"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4108959"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5995611"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7882263"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911084" y="583833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911084" y="569891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911084" y="5559485"/>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1278981"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165633"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5052285"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6938937"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8825589"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rc138"/>
            <p:cNvSpPr/>
            <p:nvPr/>
          </p:nvSpPr>
          <p:spPr>
            <a:xfrm>
              <a:off x="1278981" y="5782565"/>
              <a:ext cx="6603282" cy="111539"/>
            </a:xfrm>
            <a:prstGeom prst="rect">
              <a:avLst/>
            </a:prstGeom>
            <a:solidFill>
              <a:srgbClr val="6A1E74">
                <a:alpha val="80000"/>
              </a:srgbClr>
            </a:solidFill>
          </p:spPr>
          <p:txBody>
            <a:bodyPr/>
            <a:lstStyle/>
            <a:p>
              <a:endParaRPr/>
            </a:p>
          </p:txBody>
        </p:sp>
        <p:sp>
          <p:nvSpPr>
            <p:cNvPr id="139" name="rc139"/>
            <p:cNvSpPr/>
            <p:nvPr/>
          </p:nvSpPr>
          <p:spPr>
            <a:xfrm>
              <a:off x="1278981" y="5643140"/>
              <a:ext cx="7169278" cy="111539"/>
            </a:xfrm>
            <a:prstGeom prst="rect">
              <a:avLst/>
            </a:prstGeom>
            <a:solidFill>
              <a:srgbClr val="6A1E74">
                <a:alpha val="80000"/>
              </a:srgbClr>
            </a:solidFill>
          </p:spPr>
          <p:txBody>
            <a:bodyPr/>
            <a:lstStyle/>
            <a:p>
              <a:endParaRPr/>
            </a:p>
          </p:txBody>
        </p:sp>
        <p:sp>
          <p:nvSpPr>
            <p:cNvPr id="140" name="rc140"/>
            <p:cNvSpPr/>
            <p:nvPr/>
          </p:nvSpPr>
          <p:spPr>
            <a:xfrm>
              <a:off x="1278981" y="5503716"/>
              <a:ext cx="7357943" cy="111539"/>
            </a:xfrm>
            <a:prstGeom prst="rect">
              <a:avLst/>
            </a:prstGeom>
            <a:solidFill>
              <a:srgbClr val="6A1E74">
                <a:alpha val="80000"/>
              </a:srgbClr>
            </a:solidFill>
          </p:spPr>
          <p:txBody>
            <a:bodyPr/>
            <a:lstStyle/>
            <a:p>
              <a:endParaRPr/>
            </a:p>
          </p:txBody>
        </p:sp>
        <p:sp>
          <p:nvSpPr>
            <p:cNvPr id="141" name="tx141"/>
            <p:cNvSpPr/>
            <p:nvPr/>
          </p:nvSpPr>
          <p:spPr>
            <a:xfrm>
              <a:off x="7957612" y="579784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42" name="tx142"/>
            <p:cNvSpPr/>
            <p:nvPr/>
          </p:nvSpPr>
          <p:spPr>
            <a:xfrm>
              <a:off x="8523608" y="565841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43" name="tx143"/>
            <p:cNvSpPr/>
            <p:nvPr/>
          </p:nvSpPr>
          <p:spPr>
            <a:xfrm>
              <a:off x="8712273" y="551899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44" name="tx144"/>
            <p:cNvSpPr/>
            <p:nvPr/>
          </p:nvSpPr>
          <p:spPr>
            <a:xfrm>
              <a:off x="565928" y="579095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5" name="tx145"/>
            <p:cNvSpPr/>
            <p:nvPr/>
          </p:nvSpPr>
          <p:spPr>
            <a:xfrm>
              <a:off x="565928" y="565153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6" name="tx146"/>
            <p:cNvSpPr/>
            <p:nvPr/>
          </p:nvSpPr>
          <p:spPr>
            <a:xfrm>
              <a:off x="565928" y="551210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47" name="tx147"/>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48" name="tx148"/>
            <p:cNvSpPr/>
            <p:nvPr/>
          </p:nvSpPr>
          <p:spPr>
            <a:xfrm>
              <a:off x="3095002"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49" name="tx149"/>
            <p:cNvSpPr/>
            <p:nvPr/>
          </p:nvSpPr>
          <p:spPr>
            <a:xfrm>
              <a:off x="4981654"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50" name="tx150"/>
            <p:cNvSpPr/>
            <p:nvPr/>
          </p:nvSpPr>
          <p:spPr>
            <a:xfrm>
              <a:off x="6868306"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51" name="tx151"/>
            <p:cNvSpPr/>
            <p:nvPr/>
          </p:nvSpPr>
          <p:spPr>
            <a:xfrm>
              <a:off x="8754958"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52" name="tx152"/>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53" name="tx153"/>
            <p:cNvSpPr/>
            <p:nvPr/>
          </p:nvSpPr>
          <p:spPr>
            <a:xfrm>
              <a:off x="911084" y="5241638"/>
              <a:ext cx="5128319"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ou insuffisamment vaccinés, Western Africa</a:t>
              </a:r>
            </a:p>
          </p:txBody>
        </p:sp>
        <p:sp>
          <p:nvSpPr>
            <p:cNvPr id="154" name="tx154"/>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5" name="tx155"/>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56" name="tx156"/>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l'Western Africa e se classait au 3e rang sur les 5 régions de l'Union australienne, avec un taux de couverture par le DTP3 de 73 %.
Ce taux de couverture par le DTP3 (73 %) était inférieur d'un point de pourcentage à celui de 2019 (74 %).
Cela correspond à 3,9 millions d’enfants sous-vaccinés en 2025, contre 3,5 millions en 2019.</a:t>
            </a:r>
          </a:p>
        </p:txBody>
      </p:sp>
      <p:sp>
        <p:nvSpPr>
          <p:cNvPr id="15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DTP3 s'est améliorée depuis 2000 dans toutes les régions et a dépassé les niveaux d'avant la pandémie dans plus de la moitié d'entre elles, mais les progrès sont inégaux et des écarts persistent chez les enfants sous-vaccinés.</a:t>
            </a:r>
          </a:p>
        </p:txBody>
      </p:sp>
      <p:grpSp>
        <p:nvGrpSpPr>
          <p:cNvPr id="159" name="Group 158"/>
          <p:cNvGrpSpPr/>
          <p:nvPr/>
        </p:nvGrpSpPr>
        <p:grpSpPr>
          <a:xfrm>
            <a:off x="292608" y="1005840"/>
            <a:ext cx="8595360" cy="28575"/>
            <a:chOff x="292608" y="1005840"/>
            <a:chExt cx="8595360" cy="28575"/>
          </a:xfrm>
        </p:grpSpPr>
        <p:sp>
          <p:nvSpPr>
            <p:cNvPr id="16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731963"/>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168832"/>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60570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4257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401352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45039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88726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32413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6100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3450398"/>
              <a:ext cx="3466625" cy="281565"/>
            </a:xfrm>
            <a:custGeom>
              <a:avLst/>
              <a:gdLst/>
              <a:ahLst/>
              <a:cxnLst/>
              <a:rect l="0" t="0" r="0" b="0"/>
              <a:pathLst>
                <a:path w="3466625" h="281565">
                  <a:moveTo>
                    <a:pt x="0" y="112626"/>
                  </a:moveTo>
                  <a:lnTo>
                    <a:pt x="495232" y="0"/>
                  </a:lnTo>
                  <a:lnTo>
                    <a:pt x="990464" y="56313"/>
                  </a:lnTo>
                  <a:lnTo>
                    <a:pt x="1485696" y="168939"/>
                  </a:lnTo>
                  <a:lnTo>
                    <a:pt x="1980928" y="168939"/>
                  </a:lnTo>
                  <a:lnTo>
                    <a:pt x="2476160" y="281565"/>
                  </a:lnTo>
                  <a:lnTo>
                    <a:pt x="2971392" y="112626"/>
                  </a:lnTo>
                  <a:lnTo>
                    <a:pt x="3466625" y="0"/>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774640"/>
              <a:ext cx="3466625" cy="337878"/>
            </a:xfrm>
            <a:custGeom>
              <a:avLst/>
              <a:gdLst/>
              <a:ahLst/>
              <a:cxnLst/>
              <a:rect l="0" t="0" r="0" b="0"/>
              <a:pathLst>
                <a:path w="3466625" h="337878">
                  <a:moveTo>
                    <a:pt x="0" y="56313"/>
                  </a:moveTo>
                  <a:lnTo>
                    <a:pt x="495232" y="0"/>
                  </a:lnTo>
                  <a:lnTo>
                    <a:pt x="990464" y="56313"/>
                  </a:lnTo>
                  <a:lnTo>
                    <a:pt x="1485696" y="225252"/>
                  </a:lnTo>
                  <a:lnTo>
                    <a:pt x="1980928" y="112626"/>
                  </a:lnTo>
                  <a:lnTo>
                    <a:pt x="2476160" y="281565"/>
                  </a:lnTo>
                  <a:lnTo>
                    <a:pt x="2971392" y="337878"/>
                  </a:lnTo>
                  <a:lnTo>
                    <a:pt x="3466625" y="56313"/>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1986257"/>
              <a:ext cx="3466625" cy="225252"/>
            </a:xfrm>
            <a:custGeom>
              <a:avLst/>
              <a:gdLst/>
              <a:ahLst/>
              <a:cxnLst/>
              <a:rect l="0" t="0" r="0" b="0"/>
              <a:pathLst>
                <a:path w="3466625" h="225252">
                  <a:moveTo>
                    <a:pt x="0" y="112626"/>
                  </a:moveTo>
                  <a:lnTo>
                    <a:pt x="495232" y="168939"/>
                  </a:lnTo>
                  <a:lnTo>
                    <a:pt x="990464" y="225252"/>
                  </a:lnTo>
                  <a:lnTo>
                    <a:pt x="1485696" y="225252"/>
                  </a:lnTo>
                  <a:lnTo>
                    <a:pt x="1980928" y="225252"/>
                  </a:lnTo>
                  <a:lnTo>
                    <a:pt x="2476160" y="112626"/>
                  </a:lnTo>
                  <a:lnTo>
                    <a:pt x="2971392" y="56313"/>
                  </a:lnTo>
                  <a:lnTo>
                    <a:pt x="3466625" y="0"/>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774640"/>
              <a:ext cx="3466625" cy="619444"/>
            </a:xfrm>
            <a:custGeom>
              <a:avLst/>
              <a:gdLst/>
              <a:ahLst/>
              <a:cxnLst/>
              <a:rect l="0" t="0" r="0" b="0"/>
              <a:pathLst>
                <a:path w="3466625" h="619444">
                  <a:moveTo>
                    <a:pt x="0" y="0"/>
                  </a:moveTo>
                  <a:lnTo>
                    <a:pt x="495232" y="0"/>
                  </a:lnTo>
                  <a:lnTo>
                    <a:pt x="990464" y="337878"/>
                  </a:lnTo>
                  <a:lnTo>
                    <a:pt x="1485696" y="506818"/>
                  </a:lnTo>
                  <a:lnTo>
                    <a:pt x="1980928" y="619444"/>
                  </a:lnTo>
                  <a:lnTo>
                    <a:pt x="2476160" y="337878"/>
                  </a:lnTo>
                  <a:lnTo>
                    <a:pt x="2971392" y="394191"/>
                  </a:lnTo>
                  <a:lnTo>
                    <a:pt x="3466625" y="563131"/>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3225145"/>
              <a:ext cx="3466625" cy="506818"/>
            </a:xfrm>
            <a:custGeom>
              <a:avLst/>
              <a:gdLst/>
              <a:ahLst/>
              <a:cxnLst/>
              <a:rect l="0" t="0" r="0" b="0"/>
              <a:pathLst>
                <a:path w="3466625" h="506818">
                  <a:moveTo>
                    <a:pt x="0" y="168939"/>
                  </a:moveTo>
                  <a:lnTo>
                    <a:pt x="495232" y="0"/>
                  </a:lnTo>
                  <a:lnTo>
                    <a:pt x="990464" y="225252"/>
                  </a:lnTo>
                  <a:lnTo>
                    <a:pt x="1485696" y="506818"/>
                  </a:lnTo>
                  <a:lnTo>
                    <a:pt x="1980928" y="337878"/>
                  </a:lnTo>
                  <a:lnTo>
                    <a:pt x="2476160" y="112626"/>
                  </a:lnTo>
                  <a:lnTo>
                    <a:pt x="2971392" y="56313"/>
                  </a:lnTo>
                  <a:lnTo>
                    <a:pt x="3466625" y="5631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3225145"/>
              <a:ext cx="3466625" cy="506818"/>
            </a:xfrm>
            <a:custGeom>
              <a:avLst/>
              <a:gdLst/>
              <a:ahLst/>
              <a:cxnLst/>
              <a:rect l="0" t="0" r="0" b="0"/>
              <a:pathLst>
                <a:path w="3466625" h="506818">
                  <a:moveTo>
                    <a:pt x="0" y="168939"/>
                  </a:moveTo>
                  <a:lnTo>
                    <a:pt x="495232" y="0"/>
                  </a:lnTo>
                  <a:lnTo>
                    <a:pt x="990464" y="225252"/>
                  </a:lnTo>
                  <a:lnTo>
                    <a:pt x="1485696" y="506818"/>
                  </a:lnTo>
                  <a:lnTo>
                    <a:pt x="1980928" y="337878"/>
                  </a:lnTo>
                  <a:lnTo>
                    <a:pt x="2476160" y="112626"/>
                  </a:lnTo>
                  <a:lnTo>
                    <a:pt x="2971392" y="56313"/>
                  </a:lnTo>
                  <a:lnTo>
                    <a:pt x="3466625" y="56313"/>
                  </a:lnTo>
                </a:path>
              </a:pathLst>
            </a:custGeom>
            <a:ln w="65043" cap="flat">
              <a:solidFill>
                <a:srgbClr val="000000">
                  <a:alpha val="100000"/>
                </a:srgbClr>
              </a:solidFill>
              <a:prstDash val="solid"/>
              <a:round/>
            </a:ln>
          </p:spPr>
          <p:txBody>
            <a:bodyPr/>
            <a:lstStyle/>
            <a:p>
              <a:endParaRPr/>
            </a:p>
          </p:txBody>
        </p:sp>
        <p:sp>
          <p:nvSpPr>
            <p:cNvPr id="24" name="pl24"/>
            <p:cNvSpPr/>
            <p:nvPr/>
          </p:nvSpPr>
          <p:spPr>
            <a:xfrm>
              <a:off x="1084415" y="3225145"/>
              <a:ext cx="3466625" cy="506818"/>
            </a:xfrm>
            <a:custGeom>
              <a:avLst/>
              <a:gdLst/>
              <a:ahLst/>
              <a:cxnLst/>
              <a:rect l="0" t="0" r="0" b="0"/>
              <a:pathLst>
                <a:path w="3466625" h="506818">
                  <a:moveTo>
                    <a:pt x="0" y="168939"/>
                  </a:moveTo>
                  <a:lnTo>
                    <a:pt x="495232" y="0"/>
                  </a:lnTo>
                  <a:lnTo>
                    <a:pt x="990464" y="225252"/>
                  </a:lnTo>
                  <a:lnTo>
                    <a:pt x="1485696" y="506818"/>
                  </a:lnTo>
                  <a:lnTo>
                    <a:pt x="1980928" y="337878"/>
                  </a:lnTo>
                  <a:lnTo>
                    <a:pt x="2476160" y="112626"/>
                  </a:lnTo>
                  <a:lnTo>
                    <a:pt x="2971392" y="56313"/>
                  </a:lnTo>
                  <a:lnTo>
                    <a:pt x="3466625" y="56313"/>
                  </a:lnTo>
                </a:path>
              </a:pathLst>
            </a:custGeom>
            <a:ln w="40651" cap="flat">
              <a:solidFill>
                <a:srgbClr val="6A1E74">
                  <a:alpha val="100000"/>
                </a:srgbClr>
              </a:solidFill>
              <a:prstDash val="solid"/>
              <a:round/>
            </a:ln>
          </p:spPr>
          <p:txBody>
            <a:bodyPr/>
            <a:lstStyle/>
            <a:p>
              <a:endParaRPr/>
            </a:p>
          </p:txBody>
        </p:sp>
        <p:sp>
          <p:nvSpPr>
            <p:cNvPr id="25" name="tx25"/>
            <p:cNvSpPr/>
            <p:nvPr/>
          </p:nvSpPr>
          <p:spPr>
            <a:xfrm>
              <a:off x="1024125" y="32230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6" name="tx26"/>
            <p:cNvSpPr/>
            <p:nvPr/>
          </p:nvSpPr>
          <p:spPr>
            <a:xfrm>
              <a:off x="1519358" y="305442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7" name="tx27"/>
            <p:cNvSpPr/>
            <p:nvPr/>
          </p:nvSpPr>
          <p:spPr>
            <a:xfrm>
              <a:off x="2014590" y="3278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8" name="tx28"/>
            <p:cNvSpPr/>
            <p:nvPr/>
          </p:nvSpPr>
          <p:spPr>
            <a:xfrm>
              <a:off x="2509822" y="35596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9" name="tx29"/>
            <p:cNvSpPr/>
            <p:nvPr/>
          </p:nvSpPr>
          <p:spPr>
            <a:xfrm>
              <a:off x="3005054" y="33906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0" name="tx30"/>
            <p:cNvSpPr/>
            <p:nvPr/>
          </p:nvSpPr>
          <p:spPr>
            <a:xfrm>
              <a:off x="3500286" y="31667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1" name="tx31"/>
            <p:cNvSpPr/>
            <p:nvPr/>
          </p:nvSpPr>
          <p:spPr>
            <a:xfrm>
              <a:off x="3995518" y="3109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2" name="tx32"/>
            <p:cNvSpPr/>
            <p:nvPr/>
          </p:nvSpPr>
          <p:spPr>
            <a:xfrm>
              <a:off x="4490751" y="3109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3" name="tx33"/>
            <p:cNvSpPr/>
            <p:nvPr/>
          </p:nvSpPr>
          <p:spPr>
            <a:xfrm>
              <a:off x="707191" y="39661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4" name="tx34"/>
            <p:cNvSpPr/>
            <p:nvPr/>
          </p:nvSpPr>
          <p:spPr>
            <a:xfrm>
              <a:off x="707191" y="34030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5" name="tx35"/>
            <p:cNvSpPr/>
            <p:nvPr/>
          </p:nvSpPr>
          <p:spPr>
            <a:xfrm>
              <a:off x="707191" y="28398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6" name="tx36"/>
            <p:cNvSpPr/>
            <p:nvPr/>
          </p:nvSpPr>
          <p:spPr>
            <a:xfrm>
              <a:off x="707191" y="227675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7" name="tx37"/>
            <p:cNvSpPr/>
            <p:nvPr/>
          </p:nvSpPr>
          <p:spPr>
            <a:xfrm>
              <a:off x="636560" y="171362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8" name="tx38"/>
            <p:cNvSpPr/>
            <p:nvPr/>
          </p:nvSpPr>
          <p:spPr>
            <a:xfrm rot="-5400000">
              <a:off x="94219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39" name="tx39"/>
            <p:cNvSpPr/>
            <p:nvPr/>
          </p:nvSpPr>
          <p:spPr>
            <a:xfrm rot="-5400000">
              <a:off x="1932656"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0" name="tx40"/>
            <p:cNvSpPr/>
            <p:nvPr/>
          </p:nvSpPr>
          <p:spPr>
            <a:xfrm rot="-5400000">
              <a:off x="292312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1" name="tx41"/>
            <p:cNvSpPr/>
            <p:nvPr/>
          </p:nvSpPr>
          <p:spPr>
            <a:xfrm rot="-5400000">
              <a:off x="391358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2" name="tx42"/>
            <p:cNvSpPr/>
            <p:nvPr/>
          </p:nvSpPr>
          <p:spPr>
            <a:xfrm rot="-5400000">
              <a:off x="14297" y="2827673"/>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3" name="pl43"/>
            <p:cNvSpPr/>
            <p:nvPr/>
          </p:nvSpPr>
          <p:spPr>
            <a:xfrm>
              <a:off x="104130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4" name="pl44"/>
            <p:cNvSpPr/>
            <p:nvPr/>
          </p:nvSpPr>
          <p:spPr>
            <a:xfrm>
              <a:off x="219753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5" name="pl45"/>
            <p:cNvSpPr/>
            <p:nvPr/>
          </p:nvSpPr>
          <p:spPr>
            <a:xfrm>
              <a:off x="341019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6" name="pl46"/>
            <p:cNvSpPr/>
            <p:nvPr/>
          </p:nvSpPr>
          <p:spPr>
            <a:xfrm>
              <a:off x="464418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47" name="pl47"/>
            <p:cNvSpPr/>
            <p:nvPr/>
          </p:nvSpPr>
          <p:spPr>
            <a:xfrm>
              <a:off x="4644189" y="494223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48" name="tx48"/>
            <p:cNvSpPr/>
            <p:nvPr/>
          </p:nvSpPr>
          <p:spPr>
            <a:xfrm>
              <a:off x="18045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49" name="tx49"/>
            <p:cNvSpPr/>
            <p:nvPr/>
          </p:nvSpPr>
          <p:spPr>
            <a:xfrm>
              <a:off x="130840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50" name="tx50"/>
            <p:cNvSpPr/>
            <p:nvPr/>
          </p:nvSpPr>
          <p:spPr>
            <a:xfrm>
              <a:off x="246463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51" name="tx51"/>
            <p:cNvSpPr/>
            <p:nvPr/>
          </p:nvSpPr>
          <p:spPr>
            <a:xfrm>
              <a:off x="367729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52" name="tx52"/>
            <p:cNvSpPr/>
            <p:nvPr/>
          </p:nvSpPr>
          <p:spPr>
            <a:xfrm>
              <a:off x="491128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53" name="tx53"/>
            <p:cNvSpPr/>
            <p:nvPr/>
          </p:nvSpPr>
          <p:spPr>
            <a:xfrm>
              <a:off x="1293021" y="1414185"/>
              <a:ext cx="304941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Western Africa, 2018-2025</a:t>
              </a:r>
            </a:p>
          </p:txBody>
        </p:sp>
        <p:sp>
          <p:nvSpPr>
            <p:cNvPr id="54" name="pl54"/>
            <p:cNvSpPr/>
            <p:nvPr/>
          </p:nvSpPr>
          <p:spPr>
            <a:xfrm>
              <a:off x="5191534" y="3852634"/>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5191534" y="320905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5191534" y="256547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5191534" y="192189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5191534" y="353084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191534" y="288726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191534" y="224368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536486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635532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34579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833625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364865" y="2243688"/>
              <a:ext cx="3466625" cy="804473"/>
            </a:xfrm>
            <a:custGeom>
              <a:avLst/>
              <a:gdLst/>
              <a:ahLst/>
              <a:cxnLst/>
              <a:rect l="0" t="0" r="0" b="0"/>
              <a:pathLst>
                <a:path w="3466625" h="804473">
                  <a:moveTo>
                    <a:pt x="0" y="321789"/>
                  </a:moveTo>
                  <a:lnTo>
                    <a:pt x="495232" y="0"/>
                  </a:lnTo>
                  <a:lnTo>
                    <a:pt x="990464" y="160894"/>
                  </a:lnTo>
                  <a:lnTo>
                    <a:pt x="1485696" y="482683"/>
                  </a:lnTo>
                  <a:lnTo>
                    <a:pt x="1980928" y="482683"/>
                  </a:lnTo>
                  <a:lnTo>
                    <a:pt x="2476160" y="804473"/>
                  </a:lnTo>
                  <a:lnTo>
                    <a:pt x="2971392" y="321789"/>
                  </a:lnTo>
                  <a:lnTo>
                    <a:pt x="3466625" y="0"/>
                  </a:lnTo>
                </a:path>
              </a:pathLst>
            </a:custGeom>
            <a:ln w="27101" cap="flat">
              <a:solidFill>
                <a:srgbClr val="0058AB">
                  <a:alpha val="69803"/>
                </a:srgbClr>
              </a:solidFill>
              <a:prstDash val="solid"/>
              <a:round/>
            </a:ln>
          </p:spPr>
          <p:txBody>
            <a:bodyPr/>
            <a:lstStyle/>
            <a:p>
              <a:endParaRPr/>
            </a:p>
          </p:txBody>
        </p:sp>
        <p:sp>
          <p:nvSpPr>
            <p:cNvPr id="66" name="pl66"/>
            <p:cNvSpPr/>
            <p:nvPr/>
          </p:nvSpPr>
          <p:spPr>
            <a:xfrm>
              <a:off x="5364865" y="2243688"/>
              <a:ext cx="3466625" cy="965367"/>
            </a:xfrm>
            <a:custGeom>
              <a:avLst/>
              <a:gdLst/>
              <a:ahLst/>
              <a:cxnLst/>
              <a:rect l="0" t="0" r="0" b="0"/>
              <a:pathLst>
                <a:path w="3466625" h="965367">
                  <a:moveTo>
                    <a:pt x="0" y="160894"/>
                  </a:moveTo>
                  <a:lnTo>
                    <a:pt x="495232" y="0"/>
                  </a:lnTo>
                  <a:lnTo>
                    <a:pt x="990464" y="160894"/>
                  </a:lnTo>
                  <a:lnTo>
                    <a:pt x="1485696" y="643578"/>
                  </a:lnTo>
                  <a:lnTo>
                    <a:pt x="1980928" y="321789"/>
                  </a:lnTo>
                  <a:lnTo>
                    <a:pt x="2476160" y="804473"/>
                  </a:lnTo>
                  <a:lnTo>
                    <a:pt x="2971392" y="965367"/>
                  </a:lnTo>
                  <a:lnTo>
                    <a:pt x="3466625" y="160894"/>
                  </a:lnTo>
                </a:path>
              </a:pathLst>
            </a:custGeom>
            <a:ln w="27101" cap="flat">
              <a:solidFill>
                <a:srgbClr val="1CABE2">
                  <a:alpha val="69803"/>
                </a:srgbClr>
              </a:solidFill>
              <a:prstDash val="solid"/>
              <a:round/>
            </a:ln>
          </p:spPr>
          <p:txBody>
            <a:bodyPr/>
            <a:lstStyle/>
            <a:p>
              <a:endParaRPr/>
            </a:p>
          </p:txBody>
        </p:sp>
        <p:sp>
          <p:nvSpPr>
            <p:cNvPr id="67" name="pl67"/>
            <p:cNvSpPr/>
            <p:nvPr/>
          </p:nvSpPr>
          <p:spPr>
            <a:xfrm>
              <a:off x="5364865" y="1761004"/>
              <a:ext cx="3466625" cy="643578"/>
            </a:xfrm>
            <a:custGeom>
              <a:avLst/>
              <a:gdLst/>
              <a:ahLst/>
              <a:cxnLst/>
              <a:rect l="0" t="0" r="0" b="0"/>
              <a:pathLst>
                <a:path w="3466625" h="643578">
                  <a:moveTo>
                    <a:pt x="0" y="321789"/>
                  </a:moveTo>
                  <a:lnTo>
                    <a:pt x="495232" y="482683"/>
                  </a:lnTo>
                  <a:lnTo>
                    <a:pt x="990464" y="643578"/>
                  </a:lnTo>
                  <a:lnTo>
                    <a:pt x="1485696" y="643578"/>
                  </a:lnTo>
                  <a:lnTo>
                    <a:pt x="1980928" y="643578"/>
                  </a:lnTo>
                  <a:lnTo>
                    <a:pt x="2476160" y="321789"/>
                  </a:lnTo>
                  <a:lnTo>
                    <a:pt x="2971392" y="160894"/>
                  </a:lnTo>
                  <a:lnTo>
                    <a:pt x="3466625" y="0"/>
                  </a:lnTo>
                </a:path>
              </a:pathLst>
            </a:custGeom>
            <a:ln w="27101" cap="flat">
              <a:solidFill>
                <a:srgbClr val="00833D">
                  <a:alpha val="69803"/>
                </a:srgbClr>
              </a:solidFill>
              <a:prstDash val="solid"/>
              <a:round/>
            </a:ln>
          </p:spPr>
          <p:txBody>
            <a:bodyPr/>
            <a:lstStyle/>
            <a:p>
              <a:endParaRPr/>
            </a:p>
          </p:txBody>
        </p:sp>
        <p:sp>
          <p:nvSpPr>
            <p:cNvPr id="68" name="pl68"/>
            <p:cNvSpPr/>
            <p:nvPr/>
          </p:nvSpPr>
          <p:spPr>
            <a:xfrm>
              <a:off x="5364865" y="2243688"/>
              <a:ext cx="3466625" cy="1769840"/>
            </a:xfrm>
            <a:custGeom>
              <a:avLst/>
              <a:gdLst/>
              <a:ahLst/>
              <a:cxnLst/>
              <a:rect l="0" t="0" r="0" b="0"/>
              <a:pathLst>
                <a:path w="3466625" h="1769840">
                  <a:moveTo>
                    <a:pt x="0" y="0"/>
                  </a:moveTo>
                  <a:lnTo>
                    <a:pt x="495232" y="0"/>
                  </a:lnTo>
                  <a:lnTo>
                    <a:pt x="990464" y="965367"/>
                  </a:lnTo>
                  <a:lnTo>
                    <a:pt x="1485696" y="1448051"/>
                  </a:lnTo>
                  <a:lnTo>
                    <a:pt x="1980928" y="1769840"/>
                  </a:lnTo>
                  <a:lnTo>
                    <a:pt x="2476160" y="965367"/>
                  </a:lnTo>
                  <a:lnTo>
                    <a:pt x="2971392" y="1126262"/>
                  </a:lnTo>
                  <a:lnTo>
                    <a:pt x="3466625" y="1608946"/>
                  </a:lnTo>
                </a:path>
              </a:pathLst>
            </a:custGeom>
            <a:ln w="27101" cap="flat">
              <a:solidFill>
                <a:srgbClr val="80BD41">
                  <a:alpha val="69803"/>
                </a:srgbClr>
              </a:solidFill>
              <a:prstDash val="solid"/>
              <a:round/>
            </a:ln>
          </p:spPr>
          <p:txBody>
            <a:bodyPr/>
            <a:lstStyle/>
            <a:p>
              <a:endParaRPr/>
            </a:p>
          </p:txBody>
        </p:sp>
        <p:sp>
          <p:nvSpPr>
            <p:cNvPr id="69" name="pl69"/>
            <p:cNvSpPr/>
            <p:nvPr/>
          </p:nvSpPr>
          <p:spPr>
            <a:xfrm>
              <a:off x="5364865" y="2243688"/>
              <a:ext cx="3466625" cy="1448051"/>
            </a:xfrm>
            <a:custGeom>
              <a:avLst/>
              <a:gdLst/>
              <a:ahLst/>
              <a:cxnLst/>
              <a:rect l="0" t="0" r="0" b="0"/>
              <a:pathLst>
                <a:path w="3466625" h="1448051">
                  <a:moveTo>
                    <a:pt x="0" y="482683"/>
                  </a:moveTo>
                  <a:lnTo>
                    <a:pt x="495232" y="0"/>
                  </a:lnTo>
                  <a:lnTo>
                    <a:pt x="990464" y="643578"/>
                  </a:lnTo>
                  <a:lnTo>
                    <a:pt x="1485696" y="1448051"/>
                  </a:lnTo>
                  <a:lnTo>
                    <a:pt x="1980928" y="965367"/>
                  </a:lnTo>
                  <a:lnTo>
                    <a:pt x="2476160" y="321789"/>
                  </a:lnTo>
                  <a:lnTo>
                    <a:pt x="2971392" y="160894"/>
                  </a:lnTo>
                  <a:lnTo>
                    <a:pt x="3466625" y="160894"/>
                  </a:lnTo>
                </a:path>
              </a:pathLst>
            </a:custGeom>
            <a:ln w="27101" cap="flat">
              <a:solidFill>
                <a:srgbClr val="6A1E74">
                  <a:alpha val="69803"/>
                </a:srgbClr>
              </a:solidFill>
              <a:prstDash val="solid"/>
              <a:round/>
            </a:ln>
          </p:spPr>
          <p:txBody>
            <a:bodyPr/>
            <a:lstStyle/>
            <a:p>
              <a:endParaRPr/>
            </a:p>
          </p:txBody>
        </p:sp>
        <p:sp>
          <p:nvSpPr>
            <p:cNvPr id="70" name="pl70"/>
            <p:cNvSpPr/>
            <p:nvPr/>
          </p:nvSpPr>
          <p:spPr>
            <a:xfrm>
              <a:off x="5364865" y="2243688"/>
              <a:ext cx="3466625" cy="0"/>
            </a:xfrm>
            <a:custGeom>
              <a:avLst/>
              <a:gdLst/>
              <a:ahLst/>
              <a:cxnLst/>
              <a:rect l="0" t="0" r="0" b="0"/>
              <a:pathLst>
                <a:path w="3466625">
                  <a:moveTo>
                    <a:pt x="0" y="0"/>
                  </a:moveTo>
                  <a:lnTo>
                    <a:pt x="0" y="0"/>
                  </a:lnTo>
                  <a:lnTo>
                    <a:pt x="0" y="0"/>
                  </a:lnTo>
                  <a:lnTo>
                    <a:pt x="0" y="0"/>
                  </a:lnTo>
                  <a:lnTo>
                    <a:pt x="0"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1" name="pl71"/>
            <p:cNvSpPr/>
            <p:nvPr/>
          </p:nvSpPr>
          <p:spPr>
            <a:xfrm>
              <a:off x="5364865" y="2243688"/>
              <a:ext cx="3466625" cy="1448051"/>
            </a:xfrm>
            <a:custGeom>
              <a:avLst/>
              <a:gdLst/>
              <a:ahLst/>
              <a:cxnLst/>
              <a:rect l="0" t="0" r="0" b="0"/>
              <a:pathLst>
                <a:path w="3466625" h="1448051">
                  <a:moveTo>
                    <a:pt x="0" y="482683"/>
                  </a:moveTo>
                  <a:lnTo>
                    <a:pt x="495232" y="0"/>
                  </a:lnTo>
                  <a:lnTo>
                    <a:pt x="990464" y="643578"/>
                  </a:lnTo>
                  <a:lnTo>
                    <a:pt x="1485696" y="1448051"/>
                  </a:lnTo>
                  <a:lnTo>
                    <a:pt x="1980928" y="965367"/>
                  </a:lnTo>
                  <a:lnTo>
                    <a:pt x="2476160" y="321789"/>
                  </a:lnTo>
                  <a:lnTo>
                    <a:pt x="2971392" y="160894"/>
                  </a:lnTo>
                  <a:lnTo>
                    <a:pt x="3466625" y="160894"/>
                  </a:lnTo>
                </a:path>
              </a:pathLst>
            </a:custGeom>
            <a:ln w="65043" cap="flat">
              <a:solidFill>
                <a:srgbClr val="000000">
                  <a:alpha val="100000"/>
                </a:srgbClr>
              </a:solidFill>
              <a:prstDash val="solid"/>
              <a:round/>
            </a:ln>
          </p:spPr>
          <p:txBody>
            <a:bodyPr/>
            <a:lstStyle/>
            <a:p>
              <a:endParaRPr/>
            </a:p>
          </p:txBody>
        </p:sp>
        <p:sp>
          <p:nvSpPr>
            <p:cNvPr id="72" name="pl72"/>
            <p:cNvSpPr/>
            <p:nvPr/>
          </p:nvSpPr>
          <p:spPr>
            <a:xfrm>
              <a:off x="5364865" y="2243688"/>
              <a:ext cx="3466625" cy="1448051"/>
            </a:xfrm>
            <a:custGeom>
              <a:avLst/>
              <a:gdLst/>
              <a:ahLst/>
              <a:cxnLst/>
              <a:rect l="0" t="0" r="0" b="0"/>
              <a:pathLst>
                <a:path w="3466625" h="1448051">
                  <a:moveTo>
                    <a:pt x="0" y="482683"/>
                  </a:moveTo>
                  <a:lnTo>
                    <a:pt x="495232" y="0"/>
                  </a:lnTo>
                  <a:lnTo>
                    <a:pt x="990464" y="643578"/>
                  </a:lnTo>
                  <a:lnTo>
                    <a:pt x="1485696" y="1448051"/>
                  </a:lnTo>
                  <a:lnTo>
                    <a:pt x="1980928" y="965367"/>
                  </a:lnTo>
                  <a:lnTo>
                    <a:pt x="2476160" y="321789"/>
                  </a:lnTo>
                  <a:lnTo>
                    <a:pt x="2971392" y="160894"/>
                  </a:lnTo>
                  <a:lnTo>
                    <a:pt x="3466625" y="160894"/>
                  </a:lnTo>
                </a:path>
              </a:pathLst>
            </a:custGeom>
            <a:ln w="40651" cap="flat">
              <a:solidFill>
                <a:srgbClr val="6A1E74">
                  <a:alpha val="100000"/>
                </a:srgbClr>
              </a:solidFill>
              <a:prstDash val="solid"/>
              <a:round/>
            </a:ln>
          </p:spPr>
          <p:txBody>
            <a:bodyPr/>
            <a:lstStyle/>
            <a:p>
              <a:endParaRPr/>
            </a:p>
          </p:txBody>
        </p:sp>
        <p:sp>
          <p:nvSpPr>
            <p:cNvPr id="73" name="tx73"/>
            <p:cNvSpPr/>
            <p:nvPr/>
          </p:nvSpPr>
          <p:spPr>
            <a:xfrm>
              <a:off x="5316670" y="254620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4" name="tx74"/>
            <p:cNvSpPr/>
            <p:nvPr/>
          </p:nvSpPr>
          <p:spPr>
            <a:xfrm>
              <a:off x="5829952" y="20635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5" name="tx75"/>
            <p:cNvSpPr/>
            <p:nvPr/>
          </p:nvSpPr>
          <p:spPr>
            <a:xfrm>
              <a:off x="6307135" y="270879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6" name="tx76"/>
            <p:cNvSpPr/>
            <p:nvPr/>
          </p:nvSpPr>
          <p:spPr>
            <a:xfrm>
              <a:off x="6802367" y="351162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7" name="tx77"/>
            <p:cNvSpPr/>
            <p:nvPr/>
          </p:nvSpPr>
          <p:spPr>
            <a:xfrm>
              <a:off x="7297599" y="302893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8" name="tx78"/>
            <p:cNvSpPr/>
            <p:nvPr/>
          </p:nvSpPr>
          <p:spPr>
            <a:xfrm>
              <a:off x="7792831" y="238668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9" name="tx79"/>
            <p:cNvSpPr/>
            <p:nvPr/>
          </p:nvSpPr>
          <p:spPr>
            <a:xfrm>
              <a:off x="8288063" y="222578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0" name="tx80"/>
            <p:cNvSpPr/>
            <p:nvPr/>
          </p:nvSpPr>
          <p:spPr>
            <a:xfrm>
              <a:off x="8783295" y="222578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1" name="tx81"/>
            <p:cNvSpPr/>
            <p:nvPr/>
          </p:nvSpPr>
          <p:spPr>
            <a:xfrm>
              <a:off x="5015980" y="3483468"/>
              <a:ext cx="112923"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a:t>
              </a:r>
            </a:p>
          </p:txBody>
        </p:sp>
        <p:sp>
          <p:nvSpPr>
            <p:cNvPr id="82" name="tx82"/>
            <p:cNvSpPr/>
            <p:nvPr/>
          </p:nvSpPr>
          <p:spPr>
            <a:xfrm>
              <a:off x="5015980" y="2841812"/>
              <a:ext cx="112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83" name="tx83"/>
            <p:cNvSpPr/>
            <p:nvPr/>
          </p:nvSpPr>
          <p:spPr>
            <a:xfrm>
              <a:off x="5058272" y="219631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rot="-5400000">
              <a:off x="522264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85" name="tx85"/>
            <p:cNvSpPr/>
            <p:nvPr/>
          </p:nvSpPr>
          <p:spPr>
            <a:xfrm rot="-5400000">
              <a:off x="6213105"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86" name="tx86"/>
            <p:cNvSpPr/>
            <p:nvPr/>
          </p:nvSpPr>
          <p:spPr>
            <a:xfrm rot="-5400000">
              <a:off x="720357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87" name="tx87"/>
            <p:cNvSpPr/>
            <p:nvPr/>
          </p:nvSpPr>
          <p:spPr>
            <a:xfrm rot="-5400000">
              <a:off x="819403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88" name="tx88"/>
            <p:cNvSpPr/>
            <p:nvPr/>
          </p:nvSpPr>
          <p:spPr>
            <a:xfrm rot="-5400000">
              <a:off x="4213698" y="2827673"/>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89" name="pl89"/>
            <p:cNvSpPr/>
            <p:nvPr/>
          </p:nvSpPr>
          <p:spPr>
            <a:xfrm>
              <a:off x="4193807" y="494223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0" name="pl90"/>
            <p:cNvSpPr/>
            <p:nvPr/>
          </p:nvSpPr>
          <p:spPr>
            <a:xfrm>
              <a:off x="532175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1" name="pl91"/>
            <p:cNvSpPr/>
            <p:nvPr/>
          </p:nvSpPr>
          <p:spPr>
            <a:xfrm>
              <a:off x="647798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2" name="pl92"/>
            <p:cNvSpPr/>
            <p:nvPr/>
          </p:nvSpPr>
          <p:spPr>
            <a:xfrm>
              <a:off x="769064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3" name="pl93"/>
            <p:cNvSpPr/>
            <p:nvPr/>
          </p:nvSpPr>
          <p:spPr>
            <a:xfrm>
              <a:off x="892463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94" name="pl94"/>
            <p:cNvSpPr/>
            <p:nvPr/>
          </p:nvSpPr>
          <p:spPr>
            <a:xfrm>
              <a:off x="8924639" y="494223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95" name="tx95"/>
            <p:cNvSpPr/>
            <p:nvPr/>
          </p:nvSpPr>
          <p:spPr>
            <a:xfrm>
              <a:off x="446090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96" name="tx96"/>
            <p:cNvSpPr/>
            <p:nvPr/>
          </p:nvSpPr>
          <p:spPr>
            <a:xfrm>
              <a:off x="558885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97" name="tx97"/>
            <p:cNvSpPr/>
            <p:nvPr/>
          </p:nvSpPr>
          <p:spPr>
            <a:xfrm>
              <a:off x="674508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98" name="tx98"/>
            <p:cNvSpPr/>
            <p:nvPr/>
          </p:nvSpPr>
          <p:spPr>
            <a:xfrm>
              <a:off x="795774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99" name="tx99"/>
            <p:cNvSpPr/>
            <p:nvPr/>
          </p:nvSpPr>
          <p:spPr>
            <a:xfrm>
              <a:off x="919173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100" name="tx100"/>
            <p:cNvSpPr/>
            <p:nvPr/>
          </p:nvSpPr>
          <p:spPr>
            <a:xfrm>
              <a:off x="5412327"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différence de couverture par rapport à 2019</a:t>
              </a:r>
            </a:p>
          </p:txBody>
        </p:sp>
        <p:sp>
          <p:nvSpPr>
            <p:cNvPr id="101" name="pl101"/>
            <p:cNvSpPr/>
            <p:nvPr/>
          </p:nvSpPr>
          <p:spPr>
            <a:xfrm>
              <a:off x="2222307"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4108959"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5995611"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7882263"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911084" y="5837519"/>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911084" y="569673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911084" y="555595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1278981"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165633"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5052285"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6938937"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825589"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rc113"/>
            <p:cNvSpPr/>
            <p:nvPr/>
          </p:nvSpPr>
          <p:spPr>
            <a:xfrm>
              <a:off x="1278981" y="5781206"/>
              <a:ext cx="6603282" cy="112626"/>
            </a:xfrm>
            <a:prstGeom prst="rect">
              <a:avLst/>
            </a:prstGeom>
            <a:solidFill>
              <a:srgbClr val="6A1E74">
                <a:alpha val="80000"/>
              </a:srgbClr>
            </a:solidFill>
          </p:spPr>
          <p:txBody>
            <a:bodyPr/>
            <a:lstStyle/>
            <a:p>
              <a:endParaRPr/>
            </a:p>
          </p:txBody>
        </p:sp>
        <p:sp>
          <p:nvSpPr>
            <p:cNvPr id="114" name="rc114"/>
            <p:cNvSpPr/>
            <p:nvPr/>
          </p:nvSpPr>
          <p:spPr>
            <a:xfrm>
              <a:off x="1278981" y="5640423"/>
              <a:ext cx="7169278" cy="112626"/>
            </a:xfrm>
            <a:prstGeom prst="rect">
              <a:avLst/>
            </a:prstGeom>
            <a:solidFill>
              <a:srgbClr val="6A1E74">
                <a:alpha val="80000"/>
              </a:srgbClr>
            </a:solidFill>
          </p:spPr>
          <p:txBody>
            <a:bodyPr/>
            <a:lstStyle/>
            <a:p>
              <a:endParaRPr/>
            </a:p>
          </p:txBody>
        </p:sp>
        <p:sp>
          <p:nvSpPr>
            <p:cNvPr id="115" name="rc115"/>
            <p:cNvSpPr/>
            <p:nvPr/>
          </p:nvSpPr>
          <p:spPr>
            <a:xfrm>
              <a:off x="1278981" y="5499641"/>
              <a:ext cx="7357943" cy="112626"/>
            </a:xfrm>
            <a:prstGeom prst="rect">
              <a:avLst/>
            </a:prstGeom>
            <a:solidFill>
              <a:srgbClr val="6A1E74">
                <a:alpha val="80000"/>
              </a:srgbClr>
            </a:solidFill>
          </p:spPr>
          <p:txBody>
            <a:bodyPr/>
            <a:lstStyle/>
            <a:p>
              <a:endParaRPr/>
            </a:p>
          </p:txBody>
        </p:sp>
        <p:sp>
          <p:nvSpPr>
            <p:cNvPr id="116" name="tx116"/>
            <p:cNvSpPr/>
            <p:nvPr/>
          </p:nvSpPr>
          <p:spPr>
            <a:xfrm>
              <a:off x="7957612" y="579702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17" name="tx117"/>
            <p:cNvSpPr/>
            <p:nvPr/>
          </p:nvSpPr>
          <p:spPr>
            <a:xfrm>
              <a:off x="8523608" y="565624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18" name="tx118"/>
            <p:cNvSpPr/>
            <p:nvPr/>
          </p:nvSpPr>
          <p:spPr>
            <a:xfrm>
              <a:off x="8712273" y="551546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19" name="tx119"/>
            <p:cNvSpPr/>
            <p:nvPr/>
          </p:nvSpPr>
          <p:spPr>
            <a:xfrm>
              <a:off x="565928" y="579014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0" name="tx120"/>
            <p:cNvSpPr/>
            <p:nvPr/>
          </p:nvSpPr>
          <p:spPr>
            <a:xfrm>
              <a:off x="565928" y="564936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a:off x="565928" y="550857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23" name="tx123"/>
            <p:cNvSpPr/>
            <p:nvPr/>
          </p:nvSpPr>
          <p:spPr>
            <a:xfrm>
              <a:off x="3095002"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24" name="tx124"/>
            <p:cNvSpPr/>
            <p:nvPr/>
          </p:nvSpPr>
          <p:spPr>
            <a:xfrm>
              <a:off x="4981654"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25" name="tx125"/>
            <p:cNvSpPr/>
            <p:nvPr/>
          </p:nvSpPr>
          <p:spPr>
            <a:xfrm>
              <a:off x="6868306"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26" name="tx126"/>
            <p:cNvSpPr/>
            <p:nvPr/>
          </p:nvSpPr>
          <p:spPr>
            <a:xfrm>
              <a:off x="8754958"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27" name="tx127"/>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28" name="tx128"/>
            <p:cNvSpPr/>
            <p:nvPr/>
          </p:nvSpPr>
          <p:spPr>
            <a:xfrm>
              <a:off x="911084" y="5237291"/>
              <a:ext cx="5128319"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ou insuffisamment vaccinés, Western Africa</a:t>
              </a:r>
            </a:p>
          </p:txBody>
        </p:sp>
        <p:sp>
          <p:nvSpPr>
            <p:cNvPr id="129" name="tx129"/>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0" name="tx130"/>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31" name="tx131"/>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l'Western Africa e se classait au 3e rang sur les 5 régions de l'Union australienne, avec un taux de couverture par le DTP3 de 73 %.
Ce taux de couverture par le DTP3 (73 %) était inférieur d'un point de pourcentage à celui de 2019 (74 %).
Cela correspond à 3,9 millions d’enfants sous-vaccinés en 2025, contre 3,5 millions en 2019.</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DTP3 s'est améliorée entre 2024 et 2025 dans plus de la moitié des régions et a dépassé les niveaux d'avant la pandémie dans plus de la moitié des régions, mais les progrès sont inégaux et des écarts persistent chez les enfants sous-vaccinés.</a:t>
            </a:r>
          </a:p>
        </p:txBody>
      </p:sp>
      <p:grpSp>
        <p:nvGrpSpPr>
          <p:cNvPr id="134" name="Group 133"/>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Dans le rapport « Western Africa », 3 pays sur 15 (20 %) affichaient en 2025 une couverture vaccinale contre la diphtérie, le tétanos et la coqueluche (DTP3) inférieure à 70 %. Il s’agit du Bénin, de la Guinée et du Nigeria.
Ces pays représentent environ 8,2 millions (58 %) de la cohorte annuelle totale de nourrissons survivants dans la région.
Six pays (40 %) ont atteint une couverture vaccinale DTP3 de 90 % ou plus, représentant 2,7 millions (19 %)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six pays ont atteint une couverture d'au moins 90 % pour le DTP3, tandis que trois autres affichaient une couverture inférieure à 70 %.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875080"/>
              <a:ext cx="2027110" cy="1049819"/>
            </a:xfrm>
            <a:prstGeom prst="rect">
              <a:avLst/>
            </a:prstGeom>
            <a:solidFill>
              <a:srgbClr val="EBEBEB">
                <a:alpha val="100000"/>
              </a:srgbClr>
            </a:solidFill>
          </p:spPr>
          <p:txBody>
            <a:bodyPr/>
            <a:lstStyle/>
            <a:p>
              <a:endParaRPr/>
            </a:p>
          </p:txBody>
        </p:sp>
        <p:sp>
          <p:nvSpPr>
            <p:cNvPr id="6" name="pl6"/>
            <p:cNvSpPr/>
            <p:nvPr/>
          </p:nvSpPr>
          <p:spPr>
            <a:xfrm>
              <a:off x="757200" y="1718117"/>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39999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08186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92279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877181"/>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55905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24092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49341"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11260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37586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639125"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90238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16564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428908"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69216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49341" y="1571778"/>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49341" y="1571778"/>
              <a:ext cx="1842828" cy="63625"/>
            </a:xfrm>
            <a:custGeom>
              <a:avLst/>
              <a:gdLst/>
              <a:ahLst/>
              <a:cxnLst/>
              <a:rect l="0" t="0" r="0" b="0"/>
              <a:pathLst>
                <a:path w="1842828" h="63625">
                  <a:moveTo>
                    <a:pt x="0" y="0"/>
                  </a:moveTo>
                  <a:lnTo>
                    <a:pt x="263261" y="25450"/>
                  </a:lnTo>
                  <a:lnTo>
                    <a:pt x="526522" y="50900"/>
                  </a:lnTo>
                  <a:lnTo>
                    <a:pt x="789783" y="50900"/>
                  </a:lnTo>
                  <a:lnTo>
                    <a:pt x="1053044" y="63625"/>
                  </a:lnTo>
                  <a:lnTo>
                    <a:pt x="1316305" y="63625"/>
                  </a:lnTo>
                  <a:lnTo>
                    <a:pt x="1579566" y="63625"/>
                  </a:lnTo>
                  <a:lnTo>
                    <a:pt x="1842828" y="63625"/>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49341" y="1571778"/>
              <a:ext cx="1842828" cy="63625"/>
            </a:xfrm>
            <a:custGeom>
              <a:avLst/>
              <a:gdLst/>
              <a:ahLst/>
              <a:cxnLst/>
              <a:rect l="0" t="0" r="0" b="0"/>
              <a:pathLst>
                <a:path w="1842828" h="63625">
                  <a:moveTo>
                    <a:pt x="0" y="0"/>
                  </a:moveTo>
                  <a:lnTo>
                    <a:pt x="263261" y="25450"/>
                  </a:lnTo>
                  <a:lnTo>
                    <a:pt x="526522" y="50900"/>
                  </a:lnTo>
                  <a:lnTo>
                    <a:pt x="789783" y="50900"/>
                  </a:lnTo>
                  <a:lnTo>
                    <a:pt x="1053044" y="63625"/>
                  </a:lnTo>
                  <a:lnTo>
                    <a:pt x="1316305" y="63625"/>
                  </a:lnTo>
                  <a:lnTo>
                    <a:pt x="1579566" y="63625"/>
                  </a:lnTo>
                  <a:lnTo>
                    <a:pt x="1842828" y="63625"/>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49341" y="1571778"/>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49341" y="1571778"/>
              <a:ext cx="1842828" cy="63625"/>
            </a:xfrm>
            <a:custGeom>
              <a:avLst/>
              <a:gdLst/>
              <a:ahLst/>
              <a:cxnLst/>
              <a:rect l="0" t="0" r="0" b="0"/>
              <a:pathLst>
                <a:path w="1842828" h="63625">
                  <a:moveTo>
                    <a:pt x="0" y="0"/>
                  </a:moveTo>
                  <a:lnTo>
                    <a:pt x="263261" y="25450"/>
                  </a:lnTo>
                  <a:lnTo>
                    <a:pt x="526522" y="50900"/>
                  </a:lnTo>
                  <a:lnTo>
                    <a:pt x="789783" y="50900"/>
                  </a:lnTo>
                  <a:lnTo>
                    <a:pt x="1053044" y="63625"/>
                  </a:lnTo>
                  <a:lnTo>
                    <a:pt x="1316305" y="63625"/>
                  </a:lnTo>
                  <a:lnTo>
                    <a:pt x="1579566" y="63625"/>
                  </a:lnTo>
                  <a:lnTo>
                    <a:pt x="1842828" y="63625"/>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49341" y="1571778"/>
              <a:ext cx="1842828" cy="63625"/>
            </a:xfrm>
            <a:custGeom>
              <a:avLst/>
              <a:gdLst/>
              <a:ahLst/>
              <a:cxnLst/>
              <a:rect l="0" t="0" r="0" b="0"/>
              <a:pathLst>
                <a:path w="1842828" h="63625">
                  <a:moveTo>
                    <a:pt x="0" y="0"/>
                  </a:moveTo>
                  <a:lnTo>
                    <a:pt x="263261" y="25450"/>
                  </a:lnTo>
                  <a:lnTo>
                    <a:pt x="526522" y="50900"/>
                  </a:lnTo>
                  <a:lnTo>
                    <a:pt x="789783" y="50900"/>
                  </a:lnTo>
                  <a:lnTo>
                    <a:pt x="1053044" y="63625"/>
                  </a:lnTo>
                  <a:lnTo>
                    <a:pt x="1316305" y="63625"/>
                  </a:lnTo>
                  <a:lnTo>
                    <a:pt x="1579566" y="63625"/>
                  </a:lnTo>
                  <a:lnTo>
                    <a:pt x="1842828" y="63625"/>
                  </a:lnTo>
                </a:path>
              </a:pathLst>
            </a:custGeom>
            <a:ln w="35231" cap="flat">
              <a:solidFill>
                <a:srgbClr val="1CABE2">
                  <a:alpha val="100000"/>
                </a:srgbClr>
              </a:solidFill>
              <a:prstDash val="solid"/>
              <a:round/>
            </a:ln>
          </p:spPr>
          <p:txBody>
            <a:bodyPr/>
            <a:lstStyle/>
            <a:p>
              <a:endParaRPr/>
            </a:p>
          </p:txBody>
        </p:sp>
        <p:sp>
          <p:nvSpPr>
            <p:cNvPr id="27" name="tx27"/>
            <p:cNvSpPr/>
            <p:nvPr/>
          </p:nvSpPr>
          <p:spPr>
            <a:xfrm>
              <a:off x="789052" y="139330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8" name="tx28"/>
            <p:cNvSpPr/>
            <p:nvPr/>
          </p:nvSpPr>
          <p:spPr>
            <a:xfrm>
              <a:off x="1052313" y="14184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9" name="tx29"/>
            <p:cNvSpPr/>
            <p:nvPr/>
          </p:nvSpPr>
          <p:spPr>
            <a:xfrm>
              <a:off x="1315574" y="1442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0" name="tx30"/>
            <p:cNvSpPr/>
            <p:nvPr/>
          </p:nvSpPr>
          <p:spPr>
            <a:xfrm>
              <a:off x="1578835" y="1442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1" name="tx31"/>
            <p:cNvSpPr/>
            <p:nvPr/>
          </p:nvSpPr>
          <p:spPr>
            <a:xfrm>
              <a:off x="1842096" y="14552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2" name="tx32"/>
            <p:cNvSpPr/>
            <p:nvPr/>
          </p:nvSpPr>
          <p:spPr>
            <a:xfrm>
              <a:off x="2105357" y="14552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3" name="tx33"/>
            <p:cNvSpPr/>
            <p:nvPr/>
          </p:nvSpPr>
          <p:spPr>
            <a:xfrm>
              <a:off x="2368618" y="14552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4" name="tx34"/>
            <p:cNvSpPr/>
            <p:nvPr/>
          </p:nvSpPr>
          <p:spPr>
            <a:xfrm>
              <a:off x="2631880" y="14552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 name="rc35"/>
            <p:cNvSpPr/>
            <p:nvPr/>
          </p:nvSpPr>
          <p:spPr>
            <a:xfrm>
              <a:off x="757200" y="2209351"/>
              <a:ext cx="2027110" cy="1049819"/>
            </a:xfrm>
            <a:prstGeom prst="rect">
              <a:avLst/>
            </a:prstGeom>
            <a:solidFill>
              <a:srgbClr val="EBEBEB">
                <a:alpha val="100000"/>
              </a:srgbClr>
            </a:solidFill>
          </p:spPr>
          <p:txBody>
            <a:bodyPr/>
            <a:lstStyle/>
            <a:p>
              <a:endParaRPr/>
            </a:p>
          </p:txBody>
        </p:sp>
        <p:sp>
          <p:nvSpPr>
            <p:cNvPr id="36" name="pl36"/>
            <p:cNvSpPr/>
            <p:nvPr/>
          </p:nvSpPr>
          <p:spPr>
            <a:xfrm>
              <a:off x="757200" y="305238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273426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416134"/>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25707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3211452"/>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57200" y="2893325"/>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57200" y="2575197"/>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849341"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11260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37586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639125"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90238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16564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428908"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69216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849341" y="2906050"/>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52" name="pl52"/>
            <p:cNvSpPr/>
            <p:nvPr/>
          </p:nvSpPr>
          <p:spPr>
            <a:xfrm>
              <a:off x="849341" y="2664273"/>
              <a:ext cx="1842828" cy="178151"/>
            </a:xfrm>
            <a:custGeom>
              <a:avLst/>
              <a:gdLst/>
              <a:ahLst/>
              <a:cxnLst/>
              <a:rect l="0" t="0" r="0" b="0"/>
              <a:pathLst>
                <a:path w="1842828" h="178151">
                  <a:moveTo>
                    <a:pt x="0" y="0"/>
                  </a:moveTo>
                  <a:lnTo>
                    <a:pt x="263261" y="63625"/>
                  </a:lnTo>
                  <a:lnTo>
                    <a:pt x="526522" y="101800"/>
                  </a:lnTo>
                  <a:lnTo>
                    <a:pt x="789783" y="139975"/>
                  </a:lnTo>
                  <a:lnTo>
                    <a:pt x="1053044" y="178151"/>
                  </a:lnTo>
                  <a:lnTo>
                    <a:pt x="1316305" y="114525"/>
                  </a:lnTo>
                  <a:lnTo>
                    <a:pt x="1579566" y="165426"/>
                  </a:lnTo>
                  <a:lnTo>
                    <a:pt x="1842828" y="139975"/>
                  </a:lnTo>
                </a:path>
              </a:pathLst>
            </a:custGeom>
            <a:ln w="40651" cap="flat">
              <a:solidFill>
                <a:srgbClr val="BEBEBE">
                  <a:alpha val="69803"/>
                </a:srgbClr>
              </a:solidFill>
              <a:prstDash val="solid"/>
              <a:round/>
            </a:ln>
          </p:spPr>
          <p:txBody>
            <a:bodyPr/>
            <a:lstStyle/>
            <a:p>
              <a:endParaRPr/>
            </a:p>
          </p:txBody>
        </p:sp>
        <p:sp>
          <p:nvSpPr>
            <p:cNvPr id="53" name="pl53"/>
            <p:cNvSpPr/>
            <p:nvPr/>
          </p:nvSpPr>
          <p:spPr>
            <a:xfrm>
              <a:off x="849341" y="2664273"/>
              <a:ext cx="1842828" cy="178151"/>
            </a:xfrm>
            <a:custGeom>
              <a:avLst/>
              <a:gdLst/>
              <a:ahLst/>
              <a:cxnLst/>
              <a:rect l="0" t="0" r="0" b="0"/>
              <a:pathLst>
                <a:path w="1842828" h="178151">
                  <a:moveTo>
                    <a:pt x="0" y="0"/>
                  </a:moveTo>
                  <a:lnTo>
                    <a:pt x="263261" y="63625"/>
                  </a:lnTo>
                  <a:lnTo>
                    <a:pt x="526522" y="101800"/>
                  </a:lnTo>
                  <a:lnTo>
                    <a:pt x="789783" y="139975"/>
                  </a:lnTo>
                  <a:lnTo>
                    <a:pt x="1053044" y="178151"/>
                  </a:lnTo>
                  <a:lnTo>
                    <a:pt x="1316305" y="114525"/>
                  </a:lnTo>
                  <a:lnTo>
                    <a:pt x="1579566" y="165426"/>
                  </a:lnTo>
                  <a:lnTo>
                    <a:pt x="1842828" y="139975"/>
                  </a:lnTo>
                </a:path>
              </a:pathLst>
            </a:custGeom>
            <a:ln w="35231" cap="flat">
              <a:solidFill>
                <a:srgbClr val="BEBEBE">
                  <a:alpha val="69803"/>
                </a:srgbClr>
              </a:solidFill>
              <a:prstDash val="solid"/>
              <a:round/>
            </a:ln>
          </p:spPr>
          <p:txBody>
            <a:bodyPr/>
            <a:lstStyle/>
            <a:p>
              <a:endParaRPr/>
            </a:p>
          </p:txBody>
        </p:sp>
        <p:sp>
          <p:nvSpPr>
            <p:cNvPr id="54" name="pl54"/>
            <p:cNvSpPr/>
            <p:nvPr/>
          </p:nvSpPr>
          <p:spPr>
            <a:xfrm>
              <a:off x="849341" y="2906050"/>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55" name="pl55"/>
            <p:cNvSpPr/>
            <p:nvPr/>
          </p:nvSpPr>
          <p:spPr>
            <a:xfrm>
              <a:off x="849341" y="2664273"/>
              <a:ext cx="1842828" cy="178151"/>
            </a:xfrm>
            <a:custGeom>
              <a:avLst/>
              <a:gdLst/>
              <a:ahLst/>
              <a:cxnLst/>
              <a:rect l="0" t="0" r="0" b="0"/>
              <a:pathLst>
                <a:path w="1842828" h="178151">
                  <a:moveTo>
                    <a:pt x="0" y="0"/>
                  </a:moveTo>
                  <a:lnTo>
                    <a:pt x="263261" y="63625"/>
                  </a:lnTo>
                  <a:lnTo>
                    <a:pt x="526522" y="101800"/>
                  </a:lnTo>
                  <a:lnTo>
                    <a:pt x="789783" y="139975"/>
                  </a:lnTo>
                  <a:lnTo>
                    <a:pt x="1053044" y="178151"/>
                  </a:lnTo>
                  <a:lnTo>
                    <a:pt x="1316305" y="114525"/>
                  </a:lnTo>
                  <a:lnTo>
                    <a:pt x="1579566" y="165426"/>
                  </a:lnTo>
                  <a:lnTo>
                    <a:pt x="1842828" y="139975"/>
                  </a:lnTo>
                </a:path>
              </a:pathLst>
            </a:custGeom>
            <a:ln w="40651" cap="flat">
              <a:solidFill>
                <a:srgbClr val="000000">
                  <a:alpha val="100000"/>
                </a:srgbClr>
              </a:solidFill>
              <a:prstDash val="solid"/>
              <a:round/>
            </a:ln>
          </p:spPr>
          <p:txBody>
            <a:bodyPr/>
            <a:lstStyle/>
            <a:p>
              <a:endParaRPr/>
            </a:p>
          </p:txBody>
        </p:sp>
        <p:sp>
          <p:nvSpPr>
            <p:cNvPr id="56" name="pl56"/>
            <p:cNvSpPr/>
            <p:nvPr/>
          </p:nvSpPr>
          <p:spPr>
            <a:xfrm>
              <a:off x="849341" y="2664273"/>
              <a:ext cx="1842828" cy="178151"/>
            </a:xfrm>
            <a:custGeom>
              <a:avLst/>
              <a:gdLst/>
              <a:ahLst/>
              <a:cxnLst/>
              <a:rect l="0" t="0" r="0" b="0"/>
              <a:pathLst>
                <a:path w="1842828" h="178151">
                  <a:moveTo>
                    <a:pt x="0" y="0"/>
                  </a:moveTo>
                  <a:lnTo>
                    <a:pt x="263261" y="63625"/>
                  </a:lnTo>
                  <a:lnTo>
                    <a:pt x="526522" y="101800"/>
                  </a:lnTo>
                  <a:lnTo>
                    <a:pt x="789783" y="139975"/>
                  </a:lnTo>
                  <a:lnTo>
                    <a:pt x="1053044" y="178151"/>
                  </a:lnTo>
                  <a:lnTo>
                    <a:pt x="1316305" y="114525"/>
                  </a:lnTo>
                  <a:lnTo>
                    <a:pt x="1579566" y="165426"/>
                  </a:lnTo>
                  <a:lnTo>
                    <a:pt x="1842828" y="139975"/>
                  </a:lnTo>
                </a:path>
              </a:pathLst>
            </a:custGeom>
            <a:ln w="35231" cap="flat">
              <a:solidFill>
                <a:srgbClr val="1CABE2">
                  <a:alpha val="100000"/>
                </a:srgbClr>
              </a:solidFill>
              <a:prstDash val="solid"/>
              <a:round/>
            </a:ln>
          </p:spPr>
          <p:txBody>
            <a:bodyPr/>
            <a:lstStyle/>
            <a:p>
              <a:endParaRPr/>
            </a:p>
          </p:txBody>
        </p:sp>
        <p:sp>
          <p:nvSpPr>
            <p:cNvPr id="57" name="tx57"/>
            <p:cNvSpPr/>
            <p:nvPr/>
          </p:nvSpPr>
          <p:spPr>
            <a:xfrm>
              <a:off x="789052" y="24841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8" name="tx58"/>
            <p:cNvSpPr/>
            <p:nvPr/>
          </p:nvSpPr>
          <p:spPr>
            <a:xfrm>
              <a:off x="1052313" y="2547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9" name="tx59"/>
            <p:cNvSpPr/>
            <p:nvPr/>
          </p:nvSpPr>
          <p:spPr>
            <a:xfrm>
              <a:off x="1315574" y="25859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0" name="tx60"/>
            <p:cNvSpPr/>
            <p:nvPr/>
          </p:nvSpPr>
          <p:spPr>
            <a:xfrm>
              <a:off x="1578835" y="26241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1" name="tx61"/>
            <p:cNvSpPr/>
            <p:nvPr/>
          </p:nvSpPr>
          <p:spPr>
            <a:xfrm>
              <a:off x="1842096" y="26623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2" name="tx62"/>
            <p:cNvSpPr/>
            <p:nvPr/>
          </p:nvSpPr>
          <p:spPr>
            <a:xfrm>
              <a:off x="2105357" y="25986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3" name="tx63"/>
            <p:cNvSpPr/>
            <p:nvPr/>
          </p:nvSpPr>
          <p:spPr>
            <a:xfrm>
              <a:off x="2368618" y="2649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4" name="tx64"/>
            <p:cNvSpPr/>
            <p:nvPr/>
          </p:nvSpPr>
          <p:spPr>
            <a:xfrm>
              <a:off x="2631880" y="26241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5" name="rc65"/>
            <p:cNvSpPr/>
            <p:nvPr/>
          </p:nvSpPr>
          <p:spPr>
            <a:xfrm>
              <a:off x="757200" y="3543623"/>
              <a:ext cx="2027110" cy="1049819"/>
            </a:xfrm>
            <a:prstGeom prst="rect">
              <a:avLst/>
            </a:prstGeom>
            <a:solidFill>
              <a:srgbClr val="EBEBEB">
                <a:alpha val="100000"/>
              </a:srgbClr>
            </a:solidFill>
          </p:spPr>
          <p:txBody>
            <a:bodyPr/>
            <a:lstStyle/>
            <a:p>
              <a:endParaRPr/>
            </a:p>
          </p:txBody>
        </p:sp>
        <p:sp>
          <p:nvSpPr>
            <p:cNvPr id="66" name="pl66"/>
            <p:cNvSpPr/>
            <p:nvPr/>
          </p:nvSpPr>
          <p:spPr>
            <a:xfrm>
              <a:off x="757200" y="438666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4068533"/>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3750405"/>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359134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54572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757200" y="422759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57200" y="3909469"/>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849341"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11260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37586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639125"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90238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216564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428908"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269216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849341" y="4240321"/>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82" name="pl82"/>
            <p:cNvSpPr/>
            <p:nvPr/>
          </p:nvSpPr>
          <p:spPr>
            <a:xfrm>
              <a:off x="849341" y="4125795"/>
              <a:ext cx="1842828" cy="216326"/>
            </a:xfrm>
            <a:custGeom>
              <a:avLst/>
              <a:gdLst/>
              <a:ahLst/>
              <a:cxnLst/>
              <a:rect l="0" t="0" r="0" b="0"/>
              <a:pathLst>
                <a:path w="1842828" h="216326">
                  <a:moveTo>
                    <a:pt x="0" y="25450"/>
                  </a:moveTo>
                  <a:lnTo>
                    <a:pt x="263261" y="152701"/>
                  </a:lnTo>
                  <a:lnTo>
                    <a:pt x="526522" y="216326"/>
                  </a:lnTo>
                  <a:lnTo>
                    <a:pt x="789783" y="203601"/>
                  </a:lnTo>
                  <a:lnTo>
                    <a:pt x="1053044" y="50900"/>
                  </a:lnTo>
                  <a:lnTo>
                    <a:pt x="1316305" y="0"/>
                  </a:lnTo>
                  <a:lnTo>
                    <a:pt x="1579566" y="0"/>
                  </a:lnTo>
                  <a:lnTo>
                    <a:pt x="1842828" y="0"/>
                  </a:lnTo>
                </a:path>
              </a:pathLst>
            </a:custGeom>
            <a:ln w="40651" cap="flat">
              <a:solidFill>
                <a:srgbClr val="BEBEBE">
                  <a:alpha val="69803"/>
                </a:srgbClr>
              </a:solidFill>
              <a:prstDash val="solid"/>
              <a:round/>
            </a:ln>
          </p:spPr>
          <p:txBody>
            <a:bodyPr/>
            <a:lstStyle/>
            <a:p>
              <a:endParaRPr/>
            </a:p>
          </p:txBody>
        </p:sp>
        <p:sp>
          <p:nvSpPr>
            <p:cNvPr id="83" name="pl83"/>
            <p:cNvSpPr/>
            <p:nvPr/>
          </p:nvSpPr>
          <p:spPr>
            <a:xfrm>
              <a:off x="849341" y="4125795"/>
              <a:ext cx="1842828" cy="216326"/>
            </a:xfrm>
            <a:custGeom>
              <a:avLst/>
              <a:gdLst/>
              <a:ahLst/>
              <a:cxnLst/>
              <a:rect l="0" t="0" r="0" b="0"/>
              <a:pathLst>
                <a:path w="1842828" h="216326">
                  <a:moveTo>
                    <a:pt x="0" y="25450"/>
                  </a:moveTo>
                  <a:lnTo>
                    <a:pt x="263261" y="152701"/>
                  </a:lnTo>
                  <a:lnTo>
                    <a:pt x="526522" y="216326"/>
                  </a:lnTo>
                  <a:lnTo>
                    <a:pt x="789783" y="203601"/>
                  </a:lnTo>
                  <a:lnTo>
                    <a:pt x="1053044" y="50900"/>
                  </a:lnTo>
                  <a:lnTo>
                    <a:pt x="1316305" y="0"/>
                  </a:lnTo>
                  <a:lnTo>
                    <a:pt x="1579566" y="0"/>
                  </a:lnTo>
                  <a:lnTo>
                    <a:pt x="1842828" y="0"/>
                  </a:lnTo>
                </a:path>
              </a:pathLst>
            </a:custGeom>
            <a:ln w="35231" cap="flat">
              <a:solidFill>
                <a:srgbClr val="BEBEBE">
                  <a:alpha val="69803"/>
                </a:srgbClr>
              </a:solidFill>
              <a:prstDash val="solid"/>
              <a:round/>
            </a:ln>
          </p:spPr>
          <p:txBody>
            <a:bodyPr/>
            <a:lstStyle/>
            <a:p>
              <a:endParaRPr/>
            </a:p>
          </p:txBody>
        </p:sp>
        <p:sp>
          <p:nvSpPr>
            <p:cNvPr id="84" name="pl84"/>
            <p:cNvSpPr/>
            <p:nvPr/>
          </p:nvSpPr>
          <p:spPr>
            <a:xfrm>
              <a:off x="849341" y="4240321"/>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85" name="pl85"/>
            <p:cNvSpPr/>
            <p:nvPr/>
          </p:nvSpPr>
          <p:spPr>
            <a:xfrm>
              <a:off x="849341" y="4125795"/>
              <a:ext cx="1842828" cy="216326"/>
            </a:xfrm>
            <a:custGeom>
              <a:avLst/>
              <a:gdLst/>
              <a:ahLst/>
              <a:cxnLst/>
              <a:rect l="0" t="0" r="0" b="0"/>
              <a:pathLst>
                <a:path w="1842828" h="216326">
                  <a:moveTo>
                    <a:pt x="0" y="25450"/>
                  </a:moveTo>
                  <a:lnTo>
                    <a:pt x="263261" y="152701"/>
                  </a:lnTo>
                  <a:lnTo>
                    <a:pt x="526522" y="216326"/>
                  </a:lnTo>
                  <a:lnTo>
                    <a:pt x="789783" y="203601"/>
                  </a:lnTo>
                  <a:lnTo>
                    <a:pt x="1053044" y="50900"/>
                  </a:lnTo>
                  <a:lnTo>
                    <a:pt x="1316305" y="0"/>
                  </a:lnTo>
                  <a:lnTo>
                    <a:pt x="1579566" y="0"/>
                  </a:lnTo>
                  <a:lnTo>
                    <a:pt x="1842828" y="0"/>
                  </a:lnTo>
                </a:path>
              </a:pathLst>
            </a:custGeom>
            <a:ln w="40651" cap="flat">
              <a:solidFill>
                <a:srgbClr val="000000">
                  <a:alpha val="100000"/>
                </a:srgbClr>
              </a:solidFill>
              <a:prstDash val="solid"/>
              <a:round/>
            </a:ln>
          </p:spPr>
          <p:txBody>
            <a:bodyPr/>
            <a:lstStyle/>
            <a:p>
              <a:endParaRPr/>
            </a:p>
          </p:txBody>
        </p:sp>
        <p:sp>
          <p:nvSpPr>
            <p:cNvPr id="86" name="pl86"/>
            <p:cNvSpPr/>
            <p:nvPr/>
          </p:nvSpPr>
          <p:spPr>
            <a:xfrm>
              <a:off x="849341" y="4125795"/>
              <a:ext cx="1842828" cy="216326"/>
            </a:xfrm>
            <a:custGeom>
              <a:avLst/>
              <a:gdLst/>
              <a:ahLst/>
              <a:cxnLst/>
              <a:rect l="0" t="0" r="0" b="0"/>
              <a:pathLst>
                <a:path w="1842828" h="216326">
                  <a:moveTo>
                    <a:pt x="0" y="25450"/>
                  </a:moveTo>
                  <a:lnTo>
                    <a:pt x="263261" y="152701"/>
                  </a:lnTo>
                  <a:lnTo>
                    <a:pt x="526522" y="216326"/>
                  </a:lnTo>
                  <a:lnTo>
                    <a:pt x="789783" y="203601"/>
                  </a:lnTo>
                  <a:lnTo>
                    <a:pt x="1053044" y="50900"/>
                  </a:lnTo>
                  <a:lnTo>
                    <a:pt x="1316305" y="0"/>
                  </a:lnTo>
                  <a:lnTo>
                    <a:pt x="1579566" y="0"/>
                  </a:lnTo>
                  <a:lnTo>
                    <a:pt x="1842828" y="0"/>
                  </a:lnTo>
                </a:path>
              </a:pathLst>
            </a:custGeom>
            <a:ln w="35231" cap="flat">
              <a:solidFill>
                <a:srgbClr val="1CABE2">
                  <a:alpha val="100000"/>
                </a:srgbClr>
              </a:solidFill>
              <a:prstDash val="solid"/>
              <a:round/>
            </a:ln>
          </p:spPr>
          <p:txBody>
            <a:bodyPr/>
            <a:lstStyle/>
            <a:p>
              <a:endParaRPr/>
            </a:p>
          </p:txBody>
        </p:sp>
        <p:sp>
          <p:nvSpPr>
            <p:cNvPr id="87" name="tx87"/>
            <p:cNvSpPr/>
            <p:nvPr/>
          </p:nvSpPr>
          <p:spPr>
            <a:xfrm>
              <a:off x="789052" y="39711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8" name="tx88"/>
            <p:cNvSpPr/>
            <p:nvPr/>
          </p:nvSpPr>
          <p:spPr>
            <a:xfrm>
              <a:off x="1052313" y="40997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9" name="tx89"/>
            <p:cNvSpPr/>
            <p:nvPr/>
          </p:nvSpPr>
          <p:spPr>
            <a:xfrm>
              <a:off x="1315574" y="41620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0" name="tx90"/>
            <p:cNvSpPr/>
            <p:nvPr/>
          </p:nvSpPr>
          <p:spPr>
            <a:xfrm>
              <a:off x="1578835" y="4149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1" name="tx91"/>
            <p:cNvSpPr/>
            <p:nvPr/>
          </p:nvSpPr>
          <p:spPr>
            <a:xfrm>
              <a:off x="1842096" y="39965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2" name="tx92"/>
            <p:cNvSpPr/>
            <p:nvPr/>
          </p:nvSpPr>
          <p:spPr>
            <a:xfrm>
              <a:off x="2105357" y="3945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3" name="tx93"/>
            <p:cNvSpPr/>
            <p:nvPr/>
          </p:nvSpPr>
          <p:spPr>
            <a:xfrm>
              <a:off x="2368618" y="3945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4" name="tx94"/>
            <p:cNvSpPr/>
            <p:nvPr/>
          </p:nvSpPr>
          <p:spPr>
            <a:xfrm>
              <a:off x="2631880" y="3945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5" name="rc95"/>
            <p:cNvSpPr/>
            <p:nvPr/>
          </p:nvSpPr>
          <p:spPr>
            <a:xfrm>
              <a:off x="757200" y="4877894"/>
              <a:ext cx="2027110" cy="1049819"/>
            </a:xfrm>
            <a:prstGeom prst="rect">
              <a:avLst/>
            </a:prstGeom>
            <a:solidFill>
              <a:srgbClr val="EBEBEB">
                <a:alpha val="100000"/>
              </a:srgbClr>
            </a:solidFill>
          </p:spPr>
          <p:txBody>
            <a:bodyPr/>
            <a:lstStyle/>
            <a:p>
              <a:endParaRPr/>
            </a:p>
          </p:txBody>
        </p:sp>
        <p:sp>
          <p:nvSpPr>
            <p:cNvPr id="96" name="pl96"/>
            <p:cNvSpPr/>
            <p:nvPr/>
          </p:nvSpPr>
          <p:spPr>
            <a:xfrm>
              <a:off x="757200" y="572093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757200" y="5402804"/>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757200" y="5084677"/>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757200" y="4925613"/>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879995"/>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757200" y="5561868"/>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57200" y="5243740"/>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849341"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11260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375864"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639125"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90238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216564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428908"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269216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849341" y="5574593"/>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112" name="pl112"/>
            <p:cNvSpPr/>
            <p:nvPr/>
          </p:nvSpPr>
          <p:spPr>
            <a:xfrm>
              <a:off x="849341" y="5332816"/>
              <a:ext cx="1842828" cy="127250"/>
            </a:xfrm>
            <a:custGeom>
              <a:avLst/>
              <a:gdLst/>
              <a:ahLst/>
              <a:cxnLst/>
              <a:rect l="0" t="0" r="0" b="0"/>
              <a:pathLst>
                <a:path w="1842828" h="127250">
                  <a:moveTo>
                    <a:pt x="0" y="12725"/>
                  </a:moveTo>
                  <a:lnTo>
                    <a:pt x="263261" y="25450"/>
                  </a:lnTo>
                  <a:lnTo>
                    <a:pt x="526522" y="127250"/>
                  </a:lnTo>
                  <a:lnTo>
                    <a:pt x="789783" y="101800"/>
                  </a:lnTo>
                  <a:lnTo>
                    <a:pt x="1053044" y="0"/>
                  </a:lnTo>
                  <a:lnTo>
                    <a:pt x="1316305" y="12725"/>
                  </a:lnTo>
                  <a:lnTo>
                    <a:pt x="1579566" y="25450"/>
                  </a:lnTo>
                  <a:lnTo>
                    <a:pt x="1842828" y="25450"/>
                  </a:lnTo>
                </a:path>
              </a:pathLst>
            </a:custGeom>
            <a:ln w="40651" cap="flat">
              <a:solidFill>
                <a:srgbClr val="BEBEBE">
                  <a:alpha val="69803"/>
                </a:srgbClr>
              </a:solidFill>
              <a:prstDash val="solid"/>
              <a:round/>
            </a:ln>
          </p:spPr>
          <p:txBody>
            <a:bodyPr/>
            <a:lstStyle/>
            <a:p>
              <a:endParaRPr/>
            </a:p>
          </p:txBody>
        </p:sp>
        <p:sp>
          <p:nvSpPr>
            <p:cNvPr id="113" name="pl113"/>
            <p:cNvSpPr/>
            <p:nvPr/>
          </p:nvSpPr>
          <p:spPr>
            <a:xfrm>
              <a:off x="849341" y="5332816"/>
              <a:ext cx="1842828" cy="127250"/>
            </a:xfrm>
            <a:custGeom>
              <a:avLst/>
              <a:gdLst/>
              <a:ahLst/>
              <a:cxnLst/>
              <a:rect l="0" t="0" r="0" b="0"/>
              <a:pathLst>
                <a:path w="1842828" h="127250">
                  <a:moveTo>
                    <a:pt x="0" y="12725"/>
                  </a:moveTo>
                  <a:lnTo>
                    <a:pt x="263261" y="25450"/>
                  </a:lnTo>
                  <a:lnTo>
                    <a:pt x="526522" y="127250"/>
                  </a:lnTo>
                  <a:lnTo>
                    <a:pt x="789783" y="101800"/>
                  </a:lnTo>
                  <a:lnTo>
                    <a:pt x="1053044" y="0"/>
                  </a:lnTo>
                  <a:lnTo>
                    <a:pt x="1316305" y="12725"/>
                  </a:lnTo>
                  <a:lnTo>
                    <a:pt x="1579566" y="25450"/>
                  </a:lnTo>
                  <a:lnTo>
                    <a:pt x="1842828" y="25450"/>
                  </a:lnTo>
                </a:path>
              </a:pathLst>
            </a:custGeom>
            <a:ln w="35231" cap="flat">
              <a:solidFill>
                <a:srgbClr val="BEBEBE">
                  <a:alpha val="69803"/>
                </a:srgbClr>
              </a:solidFill>
              <a:prstDash val="solid"/>
              <a:round/>
            </a:ln>
          </p:spPr>
          <p:txBody>
            <a:bodyPr/>
            <a:lstStyle/>
            <a:p>
              <a:endParaRPr/>
            </a:p>
          </p:txBody>
        </p:sp>
        <p:sp>
          <p:nvSpPr>
            <p:cNvPr id="114" name="pl114"/>
            <p:cNvSpPr/>
            <p:nvPr/>
          </p:nvSpPr>
          <p:spPr>
            <a:xfrm>
              <a:off x="849341" y="5574593"/>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115" name="pl115"/>
            <p:cNvSpPr/>
            <p:nvPr/>
          </p:nvSpPr>
          <p:spPr>
            <a:xfrm>
              <a:off x="849341" y="5332816"/>
              <a:ext cx="1842828" cy="127250"/>
            </a:xfrm>
            <a:custGeom>
              <a:avLst/>
              <a:gdLst/>
              <a:ahLst/>
              <a:cxnLst/>
              <a:rect l="0" t="0" r="0" b="0"/>
              <a:pathLst>
                <a:path w="1842828" h="127250">
                  <a:moveTo>
                    <a:pt x="0" y="12725"/>
                  </a:moveTo>
                  <a:lnTo>
                    <a:pt x="263261" y="25450"/>
                  </a:lnTo>
                  <a:lnTo>
                    <a:pt x="526522" y="127250"/>
                  </a:lnTo>
                  <a:lnTo>
                    <a:pt x="789783" y="101800"/>
                  </a:lnTo>
                  <a:lnTo>
                    <a:pt x="1053044" y="0"/>
                  </a:lnTo>
                  <a:lnTo>
                    <a:pt x="1316305" y="12725"/>
                  </a:lnTo>
                  <a:lnTo>
                    <a:pt x="1579566" y="25450"/>
                  </a:lnTo>
                  <a:lnTo>
                    <a:pt x="1842828" y="25450"/>
                  </a:lnTo>
                </a:path>
              </a:pathLst>
            </a:custGeom>
            <a:ln w="40651" cap="flat">
              <a:solidFill>
                <a:srgbClr val="000000">
                  <a:alpha val="100000"/>
                </a:srgbClr>
              </a:solidFill>
              <a:prstDash val="solid"/>
              <a:round/>
            </a:ln>
          </p:spPr>
          <p:txBody>
            <a:bodyPr/>
            <a:lstStyle/>
            <a:p>
              <a:endParaRPr/>
            </a:p>
          </p:txBody>
        </p:sp>
        <p:sp>
          <p:nvSpPr>
            <p:cNvPr id="116" name="pl116"/>
            <p:cNvSpPr/>
            <p:nvPr/>
          </p:nvSpPr>
          <p:spPr>
            <a:xfrm>
              <a:off x="849341" y="5332816"/>
              <a:ext cx="1842828" cy="127250"/>
            </a:xfrm>
            <a:custGeom>
              <a:avLst/>
              <a:gdLst/>
              <a:ahLst/>
              <a:cxnLst/>
              <a:rect l="0" t="0" r="0" b="0"/>
              <a:pathLst>
                <a:path w="1842828" h="127250">
                  <a:moveTo>
                    <a:pt x="0" y="12725"/>
                  </a:moveTo>
                  <a:lnTo>
                    <a:pt x="263261" y="25450"/>
                  </a:lnTo>
                  <a:lnTo>
                    <a:pt x="526522" y="127250"/>
                  </a:lnTo>
                  <a:lnTo>
                    <a:pt x="789783" y="101800"/>
                  </a:lnTo>
                  <a:lnTo>
                    <a:pt x="1053044" y="0"/>
                  </a:lnTo>
                  <a:lnTo>
                    <a:pt x="1316305" y="12725"/>
                  </a:lnTo>
                  <a:lnTo>
                    <a:pt x="1579566" y="25450"/>
                  </a:lnTo>
                  <a:lnTo>
                    <a:pt x="1842828" y="25450"/>
                  </a:lnTo>
                </a:path>
              </a:pathLst>
            </a:custGeom>
            <a:ln w="35231" cap="flat">
              <a:solidFill>
                <a:srgbClr val="1CABE2">
                  <a:alpha val="100000"/>
                </a:srgbClr>
              </a:solidFill>
              <a:prstDash val="solid"/>
              <a:round/>
            </a:ln>
          </p:spPr>
          <p:txBody>
            <a:bodyPr/>
            <a:lstStyle/>
            <a:p>
              <a:endParaRPr/>
            </a:p>
          </p:txBody>
        </p:sp>
        <p:sp>
          <p:nvSpPr>
            <p:cNvPr id="117" name="tx117"/>
            <p:cNvSpPr/>
            <p:nvPr/>
          </p:nvSpPr>
          <p:spPr>
            <a:xfrm>
              <a:off x="789052" y="51654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8" name="tx118"/>
            <p:cNvSpPr/>
            <p:nvPr/>
          </p:nvSpPr>
          <p:spPr>
            <a:xfrm>
              <a:off x="1052313" y="517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9" name="tx119"/>
            <p:cNvSpPr/>
            <p:nvPr/>
          </p:nvSpPr>
          <p:spPr>
            <a:xfrm>
              <a:off x="1315574" y="527989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0" name="tx120"/>
            <p:cNvSpPr/>
            <p:nvPr/>
          </p:nvSpPr>
          <p:spPr>
            <a:xfrm>
              <a:off x="1578835" y="52544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1" name="tx121"/>
            <p:cNvSpPr/>
            <p:nvPr/>
          </p:nvSpPr>
          <p:spPr>
            <a:xfrm>
              <a:off x="1842096" y="515264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2" name="tx122"/>
            <p:cNvSpPr/>
            <p:nvPr/>
          </p:nvSpPr>
          <p:spPr>
            <a:xfrm>
              <a:off x="2105357" y="51654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3" name="tx123"/>
            <p:cNvSpPr/>
            <p:nvPr/>
          </p:nvSpPr>
          <p:spPr>
            <a:xfrm>
              <a:off x="2368618" y="517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4" name="tx124"/>
            <p:cNvSpPr/>
            <p:nvPr/>
          </p:nvSpPr>
          <p:spPr>
            <a:xfrm>
              <a:off x="2631880" y="517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5" name="rc125"/>
            <p:cNvSpPr/>
            <p:nvPr/>
          </p:nvSpPr>
          <p:spPr>
            <a:xfrm>
              <a:off x="2853900" y="875080"/>
              <a:ext cx="2027110" cy="1049819"/>
            </a:xfrm>
            <a:prstGeom prst="rect">
              <a:avLst/>
            </a:prstGeom>
            <a:solidFill>
              <a:srgbClr val="EBEBEB">
                <a:alpha val="100000"/>
              </a:srgbClr>
            </a:solidFill>
          </p:spPr>
          <p:txBody>
            <a:bodyPr/>
            <a:lstStyle/>
            <a:p>
              <a:endParaRPr/>
            </a:p>
          </p:txBody>
        </p:sp>
        <p:sp>
          <p:nvSpPr>
            <p:cNvPr id="126" name="pl126"/>
            <p:cNvSpPr/>
            <p:nvPr/>
          </p:nvSpPr>
          <p:spPr>
            <a:xfrm>
              <a:off x="2853900" y="1718117"/>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2853900" y="139999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2853900" y="108186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2853900" y="92279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30" name="pl130"/>
            <p:cNvSpPr/>
            <p:nvPr/>
          </p:nvSpPr>
          <p:spPr>
            <a:xfrm>
              <a:off x="2853900" y="1877181"/>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2853900" y="155905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2853900" y="124092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946041"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320930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347256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735825"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399908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426234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4525608"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478886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2946041" y="1571778"/>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142" name="pl142"/>
            <p:cNvSpPr/>
            <p:nvPr/>
          </p:nvSpPr>
          <p:spPr>
            <a:xfrm>
              <a:off x="2946041" y="1355452"/>
              <a:ext cx="1842828" cy="0"/>
            </a:xfrm>
            <a:custGeom>
              <a:avLst/>
              <a:gdLst/>
              <a:ahLst/>
              <a:cxnLst/>
              <a:rect l="0" t="0" r="0" b="0"/>
              <a:pathLst>
                <a:path w="1842828">
                  <a:moveTo>
                    <a:pt x="0" y="0"/>
                  </a:moveTo>
                  <a:lnTo>
                    <a:pt x="263261" y="0"/>
                  </a:lnTo>
                  <a:lnTo>
                    <a:pt x="526522" y="0"/>
                  </a:lnTo>
                  <a:lnTo>
                    <a:pt x="789783" y="0"/>
                  </a:lnTo>
                  <a:lnTo>
                    <a:pt x="1053044" y="0"/>
                  </a:lnTo>
                  <a:lnTo>
                    <a:pt x="1316305" y="0"/>
                  </a:lnTo>
                  <a:lnTo>
                    <a:pt x="1579566" y="0"/>
                  </a:lnTo>
                  <a:lnTo>
                    <a:pt x="1842828" y="0"/>
                  </a:lnTo>
                </a:path>
              </a:pathLst>
            </a:custGeom>
            <a:ln w="40651" cap="flat">
              <a:solidFill>
                <a:srgbClr val="BEBEBE">
                  <a:alpha val="69803"/>
                </a:srgbClr>
              </a:solidFill>
              <a:prstDash val="solid"/>
              <a:round/>
            </a:ln>
          </p:spPr>
          <p:txBody>
            <a:bodyPr/>
            <a:lstStyle/>
            <a:p>
              <a:endParaRPr/>
            </a:p>
          </p:txBody>
        </p:sp>
        <p:sp>
          <p:nvSpPr>
            <p:cNvPr id="143" name="pl143"/>
            <p:cNvSpPr/>
            <p:nvPr/>
          </p:nvSpPr>
          <p:spPr>
            <a:xfrm>
              <a:off x="2946041" y="1355452"/>
              <a:ext cx="1842828" cy="0"/>
            </a:xfrm>
            <a:custGeom>
              <a:avLst/>
              <a:gdLst/>
              <a:ahLst/>
              <a:cxnLst/>
              <a:rect l="0" t="0" r="0" b="0"/>
              <a:pathLst>
                <a:path w="1842828">
                  <a:moveTo>
                    <a:pt x="0" y="0"/>
                  </a:moveTo>
                  <a:lnTo>
                    <a:pt x="263261" y="0"/>
                  </a:lnTo>
                  <a:lnTo>
                    <a:pt x="526522" y="0"/>
                  </a:lnTo>
                  <a:lnTo>
                    <a:pt x="789783" y="0"/>
                  </a:lnTo>
                  <a:lnTo>
                    <a:pt x="1053044" y="0"/>
                  </a:lnTo>
                  <a:lnTo>
                    <a:pt x="1316305" y="0"/>
                  </a:lnTo>
                  <a:lnTo>
                    <a:pt x="1579566" y="0"/>
                  </a:lnTo>
                  <a:lnTo>
                    <a:pt x="1842828" y="0"/>
                  </a:lnTo>
                </a:path>
              </a:pathLst>
            </a:custGeom>
            <a:ln w="35231" cap="flat">
              <a:solidFill>
                <a:srgbClr val="BEBEBE">
                  <a:alpha val="69803"/>
                </a:srgbClr>
              </a:solidFill>
              <a:prstDash val="solid"/>
              <a:round/>
            </a:ln>
          </p:spPr>
          <p:txBody>
            <a:bodyPr/>
            <a:lstStyle/>
            <a:p>
              <a:endParaRPr/>
            </a:p>
          </p:txBody>
        </p:sp>
        <p:sp>
          <p:nvSpPr>
            <p:cNvPr id="144" name="pl144"/>
            <p:cNvSpPr/>
            <p:nvPr/>
          </p:nvSpPr>
          <p:spPr>
            <a:xfrm>
              <a:off x="2946041" y="1571778"/>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145" name="pl145"/>
            <p:cNvSpPr/>
            <p:nvPr/>
          </p:nvSpPr>
          <p:spPr>
            <a:xfrm>
              <a:off x="2946041" y="1355452"/>
              <a:ext cx="1842828" cy="0"/>
            </a:xfrm>
            <a:custGeom>
              <a:avLst/>
              <a:gdLst/>
              <a:ahLst/>
              <a:cxnLst/>
              <a:rect l="0" t="0" r="0" b="0"/>
              <a:pathLst>
                <a:path w="1842828">
                  <a:moveTo>
                    <a:pt x="0" y="0"/>
                  </a:moveTo>
                  <a:lnTo>
                    <a:pt x="263261" y="0"/>
                  </a:lnTo>
                  <a:lnTo>
                    <a:pt x="526522" y="0"/>
                  </a:lnTo>
                  <a:lnTo>
                    <a:pt x="789783" y="0"/>
                  </a:lnTo>
                  <a:lnTo>
                    <a:pt x="1053044" y="0"/>
                  </a:lnTo>
                  <a:lnTo>
                    <a:pt x="1316305" y="0"/>
                  </a:lnTo>
                  <a:lnTo>
                    <a:pt x="1579566" y="0"/>
                  </a:lnTo>
                  <a:lnTo>
                    <a:pt x="1842828" y="0"/>
                  </a:lnTo>
                </a:path>
              </a:pathLst>
            </a:custGeom>
            <a:ln w="40651" cap="flat">
              <a:solidFill>
                <a:srgbClr val="000000">
                  <a:alpha val="100000"/>
                </a:srgbClr>
              </a:solidFill>
              <a:prstDash val="solid"/>
              <a:round/>
            </a:ln>
          </p:spPr>
          <p:txBody>
            <a:bodyPr/>
            <a:lstStyle/>
            <a:p>
              <a:endParaRPr/>
            </a:p>
          </p:txBody>
        </p:sp>
        <p:sp>
          <p:nvSpPr>
            <p:cNvPr id="146" name="pl146"/>
            <p:cNvSpPr/>
            <p:nvPr/>
          </p:nvSpPr>
          <p:spPr>
            <a:xfrm>
              <a:off x="2946041" y="1355452"/>
              <a:ext cx="1842828" cy="0"/>
            </a:xfrm>
            <a:custGeom>
              <a:avLst/>
              <a:gdLst/>
              <a:ahLst/>
              <a:cxnLst/>
              <a:rect l="0" t="0" r="0" b="0"/>
              <a:pathLst>
                <a:path w="1842828">
                  <a:moveTo>
                    <a:pt x="0" y="0"/>
                  </a:moveTo>
                  <a:lnTo>
                    <a:pt x="263261" y="0"/>
                  </a:lnTo>
                  <a:lnTo>
                    <a:pt x="526522" y="0"/>
                  </a:lnTo>
                  <a:lnTo>
                    <a:pt x="789783" y="0"/>
                  </a:lnTo>
                  <a:lnTo>
                    <a:pt x="1053044" y="0"/>
                  </a:lnTo>
                  <a:lnTo>
                    <a:pt x="1316305" y="0"/>
                  </a:lnTo>
                  <a:lnTo>
                    <a:pt x="1579566" y="0"/>
                  </a:lnTo>
                  <a:lnTo>
                    <a:pt x="1842828" y="0"/>
                  </a:lnTo>
                </a:path>
              </a:pathLst>
            </a:custGeom>
            <a:ln w="35231" cap="flat">
              <a:solidFill>
                <a:srgbClr val="1CABE2">
                  <a:alpha val="100000"/>
                </a:srgbClr>
              </a:solidFill>
              <a:prstDash val="solid"/>
              <a:round/>
            </a:ln>
          </p:spPr>
          <p:txBody>
            <a:bodyPr/>
            <a:lstStyle/>
            <a:p>
              <a:endParaRPr/>
            </a:p>
          </p:txBody>
        </p:sp>
        <p:sp>
          <p:nvSpPr>
            <p:cNvPr id="147" name="tx147"/>
            <p:cNvSpPr/>
            <p:nvPr/>
          </p:nvSpPr>
          <p:spPr>
            <a:xfrm>
              <a:off x="2885751" y="11753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48" name="tx148"/>
            <p:cNvSpPr/>
            <p:nvPr/>
          </p:nvSpPr>
          <p:spPr>
            <a:xfrm>
              <a:off x="3149013" y="11753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49" name="tx149"/>
            <p:cNvSpPr/>
            <p:nvPr/>
          </p:nvSpPr>
          <p:spPr>
            <a:xfrm>
              <a:off x="3412274" y="11753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0" name="tx150"/>
            <p:cNvSpPr/>
            <p:nvPr/>
          </p:nvSpPr>
          <p:spPr>
            <a:xfrm>
              <a:off x="3675535" y="11753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1" name="tx151"/>
            <p:cNvSpPr/>
            <p:nvPr/>
          </p:nvSpPr>
          <p:spPr>
            <a:xfrm>
              <a:off x="3938796" y="11753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2" name="tx152"/>
            <p:cNvSpPr/>
            <p:nvPr/>
          </p:nvSpPr>
          <p:spPr>
            <a:xfrm>
              <a:off x="4202057" y="11753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3" name="tx153"/>
            <p:cNvSpPr/>
            <p:nvPr/>
          </p:nvSpPr>
          <p:spPr>
            <a:xfrm>
              <a:off x="4465318" y="11753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4" name="tx154"/>
            <p:cNvSpPr/>
            <p:nvPr/>
          </p:nvSpPr>
          <p:spPr>
            <a:xfrm>
              <a:off x="4728580" y="11753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5" name="rc155"/>
            <p:cNvSpPr/>
            <p:nvPr/>
          </p:nvSpPr>
          <p:spPr>
            <a:xfrm>
              <a:off x="2853900" y="2209351"/>
              <a:ext cx="2027110" cy="1049819"/>
            </a:xfrm>
            <a:prstGeom prst="rect">
              <a:avLst/>
            </a:prstGeom>
            <a:solidFill>
              <a:srgbClr val="EBEBEB">
                <a:alpha val="100000"/>
              </a:srgbClr>
            </a:solidFill>
          </p:spPr>
          <p:txBody>
            <a:bodyPr/>
            <a:lstStyle/>
            <a:p>
              <a:endParaRPr/>
            </a:p>
          </p:txBody>
        </p:sp>
        <p:sp>
          <p:nvSpPr>
            <p:cNvPr id="156" name="pl156"/>
            <p:cNvSpPr/>
            <p:nvPr/>
          </p:nvSpPr>
          <p:spPr>
            <a:xfrm>
              <a:off x="2853900" y="305238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853900" y="273426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853900" y="2416134"/>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853900" y="225707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60" name="pl160"/>
            <p:cNvSpPr/>
            <p:nvPr/>
          </p:nvSpPr>
          <p:spPr>
            <a:xfrm>
              <a:off x="2853900" y="3211452"/>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853900" y="2893325"/>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853900" y="2575197"/>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946041"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320930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347256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735825"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99908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426234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4525608"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478886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946041" y="2906050"/>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172" name="pl172"/>
            <p:cNvSpPr/>
            <p:nvPr/>
          </p:nvSpPr>
          <p:spPr>
            <a:xfrm>
              <a:off x="2946041" y="2587923"/>
              <a:ext cx="1842828" cy="63625"/>
            </a:xfrm>
            <a:custGeom>
              <a:avLst/>
              <a:gdLst/>
              <a:ahLst/>
              <a:cxnLst/>
              <a:rect l="0" t="0" r="0" b="0"/>
              <a:pathLst>
                <a:path w="1842828" h="63625">
                  <a:moveTo>
                    <a:pt x="0" y="25450"/>
                  </a:moveTo>
                  <a:lnTo>
                    <a:pt x="263261" y="25450"/>
                  </a:lnTo>
                  <a:lnTo>
                    <a:pt x="526522" y="63625"/>
                  </a:lnTo>
                  <a:lnTo>
                    <a:pt x="789783" y="12725"/>
                  </a:lnTo>
                  <a:lnTo>
                    <a:pt x="1053044" y="0"/>
                  </a:lnTo>
                  <a:lnTo>
                    <a:pt x="1316305" y="50900"/>
                  </a:lnTo>
                  <a:lnTo>
                    <a:pt x="1579566" y="50900"/>
                  </a:lnTo>
                  <a:lnTo>
                    <a:pt x="1842828" y="0"/>
                  </a:lnTo>
                </a:path>
              </a:pathLst>
            </a:custGeom>
            <a:ln w="40651" cap="flat">
              <a:solidFill>
                <a:srgbClr val="BEBEBE">
                  <a:alpha val="69803"/>
                </a:srgbClr>
              </a:solidFill>
              <a:prstDash val="solid"/>
              <a:round/>
            </a:ln>
          </p:spPr>
          <p:txBody>
            <a:bodyPr/>
            <a:lstStyle/>
            <a:p>
              <a:endParaRPr/>
            </a:p>
          </p:txBody>
        </p:sp>
        <p:sp>
          <p:nvSpPr>
            <p:cNvPr id="173" name="pl173"/>
            <p:cNvSpPr/>
            <p:nvPr/>
          </p:nvSpPr>
          <p:spPr>
            <a:xfrm>
              <a:off x="2946041" y="2587923"/>
              <a:ext cx="1842828" cy="63625"/>
            </a:xfrm>
            <a:custGeom>
              <a:avLst/>
              <a:gdLst/>
              <a:ahLst/>
              <a:cxnLst/>
              <a:rect l="0" t="0" r="0" b="0"/>
              <a:pathLst>
                <a:path w="1842828" h="63625">
                  <a:moveTo>
                    <a:pt x="0" y="25450"/>
                  </a:moveTo>
                  <a:lnTo>
                    <a:pt x="263261" y="25450"/>
                  </a:lnTo>
                  <a:lnTo>
                    <a:pt x="526522" y="63625"/>
                  </a:lnTo>
                  <a:lnTo>
                    <a:pt x="789783" y="12725"/>
                  </a:lnTo>
                  <a:lnTo>
                    <a:pt x="1053044" y="0"/>
                  </a:lnTo>
                  <a:lnTo>
                    <a:pt x="1316305" y="50900"/>
                  </a:lnTo>
                  <a:lnTo>
                    <a:pt x="1579566" y="50900"/>
                  </a:lnTo>
                  <a:lnTo>
                    <a:pt x="1842828" y="0"/>
                  </a:lnTo>
                </a:path>
              </a:pathLst>
            </a:custGeom>
            <a:ln w="35231" cap="flat">
              <a:solidFill>
                <a:srgbClr val="BEBEBE">
                  <a:alpha val="69803"/>
                </a:srgbClr>
              </a:solidFill>
              <a:prstDash val="solid"/>
              <a:round/>
            </a:ln>
          </p:spPr>
          <p:txBody>
            <a:bodyPr/>
            <a:lstStyle/>
            <a:p>
              <a:endParaRPr/>
            </a:p>
          </p:txBody>
        </p:sp>
        <p:sp>
          <p:nvSpPr>
            <p:cNvPr id="174" name="pl174"/>
            <p:cNvSpPr/>
            <p:nvPr/>
          </p:nvSpPr>
          <p:spPr>
            <a:xfrm>
              <a:off x="2946041" y="2906050"/>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175" name="pl175"/>
            <p:cNvSpPr/>
            <p:nvPr/>
          </p:nvSpPr>
          <p:spPr>
            <a:xfrm>
              <a:off x="2946041" y="2587923"/>
              <a:ext cx="1842828" cy="63625"/>
            </a:xfrm>
            <a:custGeom>
              <a:avLst/>
              <a:gdLst/>
              <a:ahLst/>
              <a:cxnLst/>
              <a:rect l="0" t="0" r="0" b="0"/>
              <a:pathLst>
                <a:path w="1842828" h="63625">
                  <a:moveTo>
                    <a:pt x="0" y="25450"/>
                  </a:moveTo>
                  <a:lnTo>
                    <a:pt x="263261" y="25450"/>
                  </a:lnTo>
                  <a:lnTo>
                    <a:pt x="526522" y="63625"/>
                  </a:lnTo>
                  <a:lnTo>
                    <a:pt x="789783" y="12725"/>
                  </a:lnTo>
                  <a:lnTo>
                    <a:pt x="1053044" y="0"/>
                  </a:lnTo>
                  <a:lnTo>
                    <a:pt x="1316305" y="50900"/>
                  </a:lnTo>
                  <a:lnTo>
                    <a:pt x="1579566" y="50900"/>
                  </a:lnTo>
                  <a:lnTo>
                    <a:pt x="1842828" y="0"/>
                  </a:lnTo>
                </a:path>
              </a:pathLst>
            </a:custGeom>
            <a:ln w="40651" cap="flat">
              <a:solidFill>
                <a:srgbClr val="000000">
                  <a:alpha val="100000"/>
                </a:srgbClr>
              </a:solidFill>
              <a:prstDash val="solid"/>
              <a:round/>
            </a:ln>
          </p:spPr>
          <p:txBody>
            <a:bodyPr/>
            <a:lstStyle/>
            <a:p>
              <a:endParaRPr/>
            </a:p>
          </p:txBody>
        </p:sp>
        <p:sp>
          <p:nvSpPr>
            <p:cNvPr id="176" name="pl176"/>
            <p:cNvSpPr/>
            <p:nvPr/>
          </p:nvSpPr>
          <p:spPr>
            <a:xfrm>
              <a:off x="2946041" y="2587923"/>
              <a:ext cx="1842828" cy="63625"/>
            </a:xfrm>
            <a:custGeom>
              <a:avLst/>
              <a:gdLst/>
              <a:ahLst/>
              <a:cxnLst/>
              <a:rect l="0" t="0" r="0" b="0"/>
              <a:pathLst>
                <a:path w="1842828" h="63625">
                  <a:moveTo>
                    <a:pt x="0" y="25450"/>
                  </a:moveTo>
                  <a:lnTo>
                    <a:pt x="263261" y="25450"/>
                  </a:lnTo>
                  <a:lnTo>
                    <a:pt x="526522" y="63625"/>
                  </a:lnTo>
                  <a:lnTo>
                    <a:pt x="789783" y="12725"/>
                  </a:lnTo>
                  <a:lnTo>
                    <a:pt x="1053044" y="0"/>
                  </a:lnTo>
                  <a:lnTo>
                    <a:pt x="1316305" y="50900"/>
                  </a:lnTo>
                  <a:lnTo>
                    <a:pt x="1579566" y="50900"/>
                  </a:lnTo>
                  <a:lnTo>
                    <a:pt x="1842828" y="0"/>
                  </a:lnTo>
                </a:path>
              </a:pathLst>
            </a:custGeom>
            <a:ln w="35231" cap="flat">
              <a:solidFill>
                <a:srgbClr val="1CABE2">
                  <a:alpha val="100000"/>
                </a:srgbClr>
              </a:solidFill>
              <a:prstDash val="solid"/>
              <a:round/>
            </a:ln>
          </p:spPr>
          <p:txBody>
            <a:bodyPr/>
            <a:lstStyle/>
            <a:p>
              <a:endParaRPr/>
            </a:p>
          </p:txBody>
        </p:sp>
        <p:sp>
          <p:nvSpPr>
            <p:cNvPr id="177" name="tx177"/>
            <p:cNvSpPr/>
            <p:nvPr/>
          </p:nvSpPr>
          <p:spPr>
            <a:xfrm>
              <a:off x="2885751" y="24332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78" name="tx178"/>
            <p:cNvSpPr/>
            <p:nvPr/>
          </p:nvSpPr>
          <p:spPr>
            <a:xfrm>
              <a:off x="3149013" y="24332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79" name="tx179"/>
            <p:cNvSpPr/>
            <p:nvPr/>
          </p:nvSpPr>
          <p:spPr>
            <a:xfrm>
              <a:off x="3412274" y="2471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80" name="tx180"/>
            <p:cNvSpPr/>
            <p:nvPr/>
          </p:nvSpPr>
          <p:spPr>
            <a:xfrm>
              <a:off x="3675535" y="24205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81" name="tx181"/>
            <p:cNvSpPr/>
            <p:nvPr/>
          </p:nvSpPr>
          <p:spPr>
            <a:xfrm>
              <a:off x="3938796" y="24078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82" name="tx182"/>
            <p:cNvSpPr/>
            <p:nvPr/>
          </p:nvSpPr>
          <p:spPr>
            <a:xfrm>
              <a:off x="4202057" y="24587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83" name="tx183"/>
            <p:cNvSpPr/>
            <p:nvPr/>
          </p:nvSpPr>
          <p:spPr>
            <a:xfrm>
              <a:off x="4465318" y="24587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84" name="tx184"/>
            <p:cNvSpPr/>
            <p:nvPr/>
          </p:nvSpPr>
          <p:spPr>
            <a:xfrm>
              <a:off x="4728580" y="24078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85" name="rc185"/>
            <p:cNvSpPr/>
            <p:nvPr/>
          </p:nvSpPr>
          <p:spPr>
            <a:xfrm>
              <a:off x="2853900" y="3543623"/>
              <a:ext cx="2027110" cy="1049819"/>
            </a:xfrm>
            <a:prstGeom prst="rect">
              <a:avLst/>
            </a:prstGeom>
            <a:solidFill>
              <a:srgbClr val="EBEBEB">
                <a:alpha val="100000"/>
              </a:srgbClr>
            </a:solidFill>
          </p:spPr>
          <p:txBody>
            <a:bodyPr/>
            <a:lstStyle/>
            <a:p>
              <a:endParaRPr/>
            </a:p>
          </p:txBody>
        </p:sp>
        <p:sp>
          <p:nvSpPr>
            <p:cNvPr id="186" name="pl186"/>
            <p:cNvSpPr/>
            <p:nvPr/>
          </p:nvSpPr>
          <p:spPr>
            <a:xfrm>
              <a:off x="2853900" y="438666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853900" y="4068533"/>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853900" y="3750405"/>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853900" y="359134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190" name="pl190"/>
            <p:cNvSpPr/>
            <p:nvPr/>
          </p:nvSpPr>
          <p:spPr>
            <a:xfrm>
              <a:off x="2853900" y="454572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853900" y="422759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853900" y="3909469"/>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946041"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320930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347256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735825"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99908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426234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4525608"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478886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946041" y="4240321"/>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202" name="pl202"/>
            <p:cNvSpPr/>
            <p:nvPr/>
          </p:nvSpPr>
          <p:spPr>
            <a:xfrm>
              <a:off x="2946041" y="4113070"/>
              <a:ext cx="1842828" cy="178151"/>
            </a:xfrm>
            <a:custGeom>
              <a:avLst/>
              <a:gdLst/>
              <a:ahLst/>
              <a:cxnLst/>
              <a:rect l="0" t="0" r="0" b="0"/>
              <a:pathLst>
                <a:path w="1842828" h="178151">
                  <a:moveTo>
                    <a:pt x="0" y="101800"/>
                  </a:moveTo>
                  <a:lnTo>
                    <a:pt x="263261" y="101800"/>
                  </a:lnTo>
                  <a:lnTo>
                    <a:pt x="526522" y="178151"/>
                  </a:lnTo>
                  <a:lnTo>
                    <a:pt x="789783" y="114525"/>
                  </a:lnTo>
                  <a:lnTo>
                    <a:pt x="1053044" y="101800"/>
                  </a:lnTo>
                  <a:lnTo>
                    <a:pt x="1316305" y="101800"/>
                  </a:lnTo>
                  <a:lnTo>
                    <a:pt x="1579566" y="12725"/>
                  </a:lnTo>
                  <a:lnTo>
                    <a:pt x="1842828" y="0"/>
                  </a:lnTo>
                </a:path>
              </a:pathLst>
            </a:custGeom>
            <a:ln w="40651" cap="flat">
              <a:solidFill>
                <a:srgbClr val="BEBEBE">
                  <a:alpha val="69803"/>
                </a:srgbClr>
              </a:solidFill>
              <a:prstDash val="solid"/>
              <a:round/>
            </a:ln>
          </p:spPr>
          <p:txBody>
            <a:bodyPr/>
            <a:lstStyle/>
            <a:p>
              <a:endParaRPr/>
            </a:p>
          </p:txBody>
        </p:sp>
        <p:sp>
          <p:nvSpPr>
            <p:cNvPr id="203" name="pl203"/>
            <p:cNvSpPr/>
            <p:nvPr/>
          </p:nvSpPr>
          <p:spPr>
            <a:xfrm>
              <a:off x="2946041" y="4113070"/>
              <a:ext cx="1842828" cy="178151"/>
            </a:xfrm>
            <a:custGeom>
              <a:avLst/>
              <a:gdLst/>
              <a:ahLst/>
              <a:cxnLst/>
              <a:rect l="0" t="0" r="0" b="0"/>
              <a:pathLst>
                <a:path w="1842828" h="178151">
                  <a:moveTo>
                    <a:pt x="0" y="101800"/>
                  </a:moveTo>
                  <a:lnTo>
                    <a:pt x="263261" y="101800"/>
                  </a:lnTo>
                  <a:lnTo>
                    <a:pt x="526522" y="178151"/>
                  </a:lnTo>
                  <a:lnTo>
                    <a:pt x="789783" y="114525"/>
                  </a:lnTo>
                  <a:lnTo>
                    <a:pt x="1053044" y="101800"/>
                  </a:lnTo>
                  <a:lnTo>
                    <a:pt x="1316305" y="101800"/>
                  </a:lnTo>
                  <a:lnTo>
                    <a:pt x="1579566" y="12725"/>
                  </a:lnTo>
                  <a:lnTo>
                    <a:pt x="1842828" y="0"/>
                  </a:lnTo>
                </a:path>
              </a:pathLst>
            </a:custGeom>
            <a:ln w="35231" cap="flat">
              <a:solidFill>
                <a:srgbClr val="BEBEBE">
                  <a:alpha val="69803"/>
                </a:srgbClr>
              </a:solidFill>
              <a:prstDash val="solid"/>
              <a:round/>
            </a:ln>
          </p:spPr>
          <p:txBody>
            <a:bodyPr/>
            <a:lstStyle/>
            <a:p>
              <a:endParaRPr/>
            </a:p>
          </p:txBody>
        </p:sp>
        <p:sp>
          <p:nvSpPr>
            <p:cNvPr id="204" name="pl204"/>
            <p:cNvSpPr/>
            <p:nvPr/>
          </p:nvSpPr>
          <p:spPr>
            <a:xfrm>
              <a:off x="2946041" y="4240321"/>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205" name="pl205"/>
            <p:cNvSpPr/>
            <p:nvPr/>
          </p:nvSpPr>
          <p:spPr>
            <a:xfrm>
              <a:off x="2946041" y="4113070"/>
              <a:ext cx="1842828" cy="178151"/>
            </a:xfrm>
            <a:custGeom>
              <a:avLst/>
              <a:gdLst/>
              <a:ahLst/>
              <a:cxnLst/>
              <a:rect l="0" t="0" r="0" b="0"/>
              <a:pathLst>
                <a:path w="1842828" h="178151">
                  <a:moveTo>
                    <a:pt x="0" y="101800"/>
                  </a:moveTo>
                  <a:lnTo>
                    <a:pt x="263261" y="101800"/>
                  </a:lnTo>
                  <a:lnTo>
                    <a:pt x="526522" y="178151"/>
                  </a:lnTo>
                  <a:lnTo>
                    <a:pt x="789783" y="114525"/>
                  </a:lnTo>
                  <a:lnTo>
                    <a:pt x="1053044" y="101800"/>
                  </a:lnTo>
                  <a:lnTo>
                    <a:pt x="1316305" y="101800"/>
                  </a:lnTo>
                  <a:lnTo>
                    <a:pt x="1579566" y="12725"/>
                  </a:lnTo>
                  <a:lnTo>
                    <a:pt x="1842828" y="0"/>
                  </a:lnTo>
                </a:path>
              </a:pathLst>
            </a:custGeom>
            <a:ln w="40651" cap="flat">
              <a:solidFill>
                <a:srgbClr val="000000">
                  <a:alpha val="100000"/>
                </a:srgbClr>
              </a:solidFill>
              <a:prstDash val="solid"/>
              <a:round/>
            </a:ln>
          </p:spPr>
          <p:txBody>
            <a:bodyPr/>
            <a:lstStyle/>
            <a:p>
              <a:endParaRPr/>
            </a:p>
          </p:txBody>
        </p:sp>
        <p:sp>
          <p:nvSpPr>
            <p:cNvPr id="206" name="pl206"/>
            <p:cNvSpPr/>
            <p:nvPr/>
          </p:nvSpPr>
          <p:spPr>
            <a:xfrm>
              <a:off x="2946041" y="4113070"/>
              <a:ext cx="1842828" cy="178151"/>
            </a:xfrm>
            <a:custGeom>
              <a:avLst/>
              <a:gdLst/>
              <a:ahLst/>
              <a:cxnLst/>
              <a:rect l="0" t="0" r="0" b="0"/>
              <a:pathLst>
                <a:path w="1842828" h="178151">
                  <a:moveTo>
                    <a:pt x="0" y="101800"/>
                  </a:moveTo>
                  <a:lnTo>
                    <a:pt x="263261" y="101800"/>
                  </a:lnTo>
                  <a:lnTo>
                    <a:pt x="526522" y="178151"/>
                  </a:lnTo>
                  <a:lnTo>
                    <a:pt x="789783" y="114525"/>
                  </a:lnTo>
                  <a:lnTo>
                    <a:pt x="1053044" y="101800"/>
                  </a:lnTo>
                  <a:lnTo>
                    <a:pt x="1316305" y="101800"/>
                  </a:lnTo>
                  <a:lnTo>
                    <a:pt x="1579566" y="12725"/>
                  </a:lnTo>
                  <a:lnTo>
                    <a:pt x="1842828" y="0"/>
                  </a:lnTo>
                </a:path>
              </a:pathLst>
            </a:custGeom>
            <a:ln w="35231" cap="flat">
              <a:solidFill>
                <a:srgbClr val="1CABE2">
                  <a:alpha val="100000"/>
                </a:srgbClr>
              </a:solidFill>
              <a:prstDash val="solid"/>
              <a:round/>
            </a:ln>
          </p:spPr>
          <p:txBody>
            <a:bodyPr/>
            <a:lstStyle/>
            <a:p>
              <a:endParaRPr/>
            </a:p>
          </p:txBody>
        </p:sp>
        <p:sp>
          <p:nvSpPr>
            <p:cNvPr id="207" name="tx207"/>
            <p:cNvSpPr/>
            <p:nvPr/>
          </p:nvSpPr>
          <p:spPr>
            <a:xfrm>
              <a:off x="2885751" y="40347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08" name="tx208"/>
            <p:cNvSpPr/>
            <p:nvPr/>
          </p:nvSpPr>
          <p:spPr>
            <a:xfrm>
              <a:off x="3149013" y="40347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09" name="tx209"/>
            <p:cNvSpPr/>
            <p:nvPr/>
          </p:nvSpPr>
          <p:spPr>
            <a:xfrm>
              <a:off x="3412274" y="41111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10" name="tx210"/>
            <p:cNvSpPr/>
            <p:nvPr/>
          </p:nvSpPr>
          <p:spPr>
            <a:xfrm>
              <a:off x="3675535" y="40488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11" name="tx211"/>
            <p:cNvSpPr/>
            <p:nvPr/>
          </p:nvSpPr>
          <p:spPr>
            <a:xfrm>
              <a:off x="3938796" y="40347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12" name="tx212"/>
            <p:cNvSpPr/>
            <p:nvPr/>
          </p:nvSpPr>
          <p:spPr>
            <a:xfrm>
              <a:off x="4202057" y="40347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13" name="tx213"/>
            <p:cNvSpPr/>
            <p:nvPr/>
          </p:nvSpPr>
          <p:spPr>
            <a:xfrm>
              <a:off x="4465318" y="3945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14" name="tx214"/>
            <p:cNvSpPr/>
            <p:nvPr/>
          </p:nvSpPr>
          <p:spPr>
            <a:xfrm>
              <a:off x="4728580" y="39329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15" name="rc215"/>
            <p:cNvSpPr/>
            <p:nvPr/>
          </p:nvSpPr>
          <p:spPr>
            <a:xfrm>
              <a:off x="2853900" y="4877894"/>
              <a:ext cx="2027110" cy="1049819"/>
            </a:xfrm>
            <a:prstGeom prst="rect">
              <a:avLst/>
            </a:prstGeom>
            <a:solidFill>
              <a:srgbClr val="EBEBEB">
                <a:alpha val="100000"/>
              </a:srgbClr>
            </a:solidFill>
          </p:spPr>
          <p:txBody>
            <a:bodyPr/>
            <a:lstStyle/>
            <a:p>
              <a:endParaRPr/>
            </a:p>
          </p:txBody>
        </p:sp>
        <p:sp>
          <p:nvSpPr>
            <p:cNvPr id="216" name="pl216"/>
            <p:cNvSpPr/>
            <p:nvPr/>
          </p:nvSpPr>
          <p:spPr>
            <a:xfrm>
              <a:off x="2853900" y="572093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853900" y="5402804"/>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853900" y="5084677"/>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853900" y="4925613"/>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20" name="pl220"/>
            <p:cNvSpPr/>
            <p:nvPr/>
          </p:nvSpPr>
          <p:spPr>
            <a:xfrm>
              <a:off x="2853900" y="5879995"/>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853900" y="5561868"/>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853900" y="5243740"/>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946041"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320930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347256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735825"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99908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426234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4525608"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478886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946041" y="5574593"/>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232" name="pl232"/>
            <p:cNvSpPr/>
            <p:nvPr/>
          </p:nvSpPr>
          <p:spPr>
            <a:xfrm>
              <a:off x="2946041" y="5307366"/>
              <a:ext cx="1842828" cy="50900"/>
            </a:xfrm>
            <a:custGeom>
              <a:avLst/>
              <a:gdLst/>
              <a:ahLst/>
              <a:cxnLst/>
              <a:rect l="0" t="0" r="0" b="0"/>
              <a:pathLst>
                <a:path w="1842828" h="50900">
                  <a:moveTo>
                    <a:pt x="0" y="25450"/>
                  </a:moveTo>
                  <a:lnTo>
                    <a:pt x="263261" y="0"/>
                  </a:lnTo>
                  <a:lnTo>
                    <a:pt x="526522" y="50900"/>
                  </a:lnTo>
                  <a:lnTo>
                    <a:pt x="789783" y="38175"/>
                  </a:lnTo>
                  <a:lnTo>
                    <a:pt x="1053044" y="50900"/>
                  </a:lnTo>
                  <a:lnTo>
                    <a:pt x="1316305" y="50900"/>
                  </a:lnTo>
                  <a:lnTo>
                    <a:pt x="1579566" y="50900"/>
                  </a:lnTo>
                  <a:lnTo>
                    <a:pt x="1842828" y="50900"/>
                  </a:lnTo>
                </a:path>
              </a:pathLst>
            </a:custGeom>
            <a:ln w="40651" cap="flat">
              <a:solidFill>
                <a:srgbClr val="BEBEBE">
                  <a:alpha val="69803"/>
                </a:srgbClr>
              </a:solidFill>
              <a:prstDash val="solid"/>
              <a:round/>
            </a:ln>
          </p:spPr>
          <p:txBody>
            <a:bodyPr/>
            <a:lstStyle/>
            <a:p>
              <a:endParaRPr/>
            </a:p>
          </p:txBody>
        </p:sp>
        <p:sp>
          <p:nvSpPr>
            <p:cNvPr id="233" name="pl233"/>
            <p:cNvSpPr/>
            <p:nvPr/>
          </p:nvSpPr>
          <p:spPr>
            <a:xfrm>
              <a:off x="2946041" y="5307366"/>
              <a:ext cx="1842828" cy="50900"/>
            </a:xfrm>
            <a:custGeom>
              <a:avLst/>
              <a:gdLst/>
              <a:ahLst/>
              <a:cxnLst/>
              <a:rect l="0" t="0" r="0" b="0"/>
              <a:pathLst>
                <a:path w="1842828" h="50900">
                  <a:moveTo>
                    <a:pt x="0" y="25450"/>
                  </a:moveTo>
                  <a:lnTo>
                    <a:pt x="263261" y="0"/>
                  </a:lnTo>
                  <a:lnTo>
                    <a:pt x="526522" y="50900"/>
                  </a:lnTo>
                  <a:lnTo>
                    <a:pt x="789783" y="38175"/>
                  </a:lnTo>
                  <a:lnTo>
                    <a:pt x="1053044" y="50900"/>
                  </a:lnTo>
                  <a:lnTo>
                    <a:pt x="1316305" y="50900"/>
                  </a:lnTo>
                  <a:lnTo>
                    <a:pt x="1579566" y="50900"/>
                  </a:lnTo>
                  <a:lnTo>
                    <a:pt x="1842828" y="50900"/>
                  </a:lnTo>
                </a:path>
              </a:pathLst>
            </a:custGeom>
            <a:ln w="35231" cap="flat">
              <a:solidFill>
                <a:srgbClr val="BEBEBE">
                  <a:alpha val="69803"/>
                </a:srgbClr>
              </a:solidFill>
              <a:prstDash val="solid"/>
              <a:round/>
            </a:ln>
          </p:spPr>
          <p:txBody>
            <a:bodyPr/>
            <a:lstStyle/>
            <a:p>
              <a:endParaRPr/>
            </a:p>
          </p:txBody>
        </p:sp>
        <p:sp>
          <p:nvSpPr>
            <p:cNvPr id="234" name="pl234"/>
            <p:cNvSpPr/>
            <p:nvPr/>
          </p:nvSpPr>
          <p:spPr>
            <a:xfrm>
              <a:off x="2946041" y="5574593"/>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235" name="pl235"/>
            <p:cNvSpPr/>
            <p:nvPr/>
          </p:nvSpPr>
          <p:spPr>
            <a:xfrm>
              <a:off x="2946041" y="5307366"/>
              <a:ext cx="1842828" cy="50900"/>
            </a:xfrm>
            <a:custGeom>
              <a:avLst/>
              <a:gdLst/>
              <a:ahLst/>
              <a:cxnLst/>
              <a:rect l="0" t="0" r="0" b="0"/>
              <a:pathLst>
                <a:path w="1842828" h="50900">
                  <a:moveTo>
                    <a:pt x="0" y="25450"/>
                  </a:moveTo>
                  <a:lnTo>
                    <a:pt x="263261" y="0"/>
                  </a:lnTo>
                  <a:lnTo>
                    <a:pt x="526522" y="50900"/>
                  </a:lnTo>
                  <a:lnTo>
                    <a:pt x="789783" y="38175"/>
                  </a:lnTo>
                  <a:lnTo>
                    <a:pt x="1053044" y="50900"/>
                  </a:lnTo>
                  <a:lnTo>
                    <a:pt x="1316305" y="50900"/>
                  </a:lnTo>
                  <a:lnTo>
                    <a:pt x="1579566" y="50900"/>
                  </a:lnTo>
                  <a:lnTo>
                    <a:pt x="1842828" y="50900"/>
                  </a:lnTo>
                </a:path>
              </a:pathLst>
            </a:custGeom>
            <a:ln w="40651" cap="flat">
              <a:solidFill>
                <a:srgbClr val="000000">
                  <a:alpha val="100000"/>
                </a:srgbClr>
              </a:solidFill>
              <a:prstDash val="solid"/>
              <a:round/>
            </a:ln>
          </p:spPr>
          <p:txBody>
            <a:bodyPr/>
            <a:lstStyle/>
            <a:p>
              <a:endParaRPr/>
            </a:p>
          </p:txBody>
        </p:sp>
        <p:sp>
          <p:nvSpPr>
            <p:cNvPr id="236" name="pl236"/>
            <p:cNvSpPr/>
            <p:nvPr/>
          </p:nvSpPr>
          <p:spPr>
            <a:xfrm>
              <a:off x="2946041" y="5307366"/>
              <a:ext cx="1842828" cy="50900"/>
            </a:xfrm>
            <a:custGeom>
              <a:avLst/>
              <a:gdLst/>
              <a:ahLst/>
              <a:cxnLst/>
              <a:rect l="0" t="0" r="0" b="0"/>
              <a:pathLst>
                <a:path w="1842828" h="50900">
                  <a:moveTo>
                    <a:pt x="0" y="25450"/>
                  </a:moveTo>
                  <a:lnTo>
                    <a:pt x="263261" y="0"/>
                  </a:lnTo>
                  <a:lnTo>
                    <a:pt x="526522" y="50900"/>
                  </a:lnTo>
                  <a:lnTo>
                    <a:pt x="789783" y="38175"/>
                  </a:lnTo>
                  <a:lnTo>
                    <a:pt x="1053044" y="50900"/>
                  </a:lnTo>
                  <a:lnTo>
                    <a:pt x="1316305" y="50900"/>
                  </a:lnTo>
                  <a:lnTo>
                    <a:pt x="1579566" y="50900"/>
                  </a:lnTo>
                  <a:lnTo>
                    <a:pt x="1842828" y="50900"/>
                  </a:lnTo>
                </a:path>
              </a:pathLst>
            </a:custGeom>
            <a:ln w="35231" cap="flat">
              <a:solidFill>
                <a:srgbClr val="1CABE2">
                  <a:alpha val="100000"/>
                </a:srgbClr>
              </a:solidFill>
              <a:prstDash val="solid"/>
              <a:round/>
            </a:ln>
          </p:spPr>
          <p:txBody>
            <a:bodyPr/>
            <a:lstStyle/>
            <a:p>
              <a:endParaRPr/>
            </a:p>
          </p:txBody>
        </p:sp>
        <p:sp>
          <p:nvSpPr>
            <p:cNvPr id="237" name="tx237"/>
            <p:cNvSpPr/>
            <p:nvPr/>
          </p:nvSpPr>
          <p:spPr>
            <a:xfrm>
              <a:off x="2885751" y="515264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38" name="tx238"/>
            <p:cNvSpPr/>
            <p:nvPr/>
          </p:nvSpPr>
          <p:spPr>
            <a:xfrm>
              <a:off x="3149013" y="5127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3412274" y="517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40" name="tx240"/>
            <p:cNvSpPr/>
            <p:nvPr/>
          </p:nvSpPr>
          <p:spPr>
            <a:xfrm>
              <a:off x="3675535" y="51654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41" name="tx241"/>
            <p:cNvSpPr/>
            <p:nvPr/>
          </p:nvSpPr>
          <p:spPr>
            <a:xfrm>
              <a:off x="3938796" y="517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42" name="tx242"/>
            <p:cNvSpPr/>
            <p:nvPr/>
          </p:nvSpPr>
          <p:spPr>
            <a:xfrm>
              <a:off x="4202057" y="517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43" name="tx243"/>
            <p:cNvSpPr/>
            <p:nvPr/>
          </p:nvSpPr>
          <p:spPr>
            <a:xfrm>
              <a:off x="4465318" y="517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44" name="tx244"/>
            <p:cNvSpPr/>
            <p:nvPr/>
          </p:nvSpPr>
          <p:spPr>
            <a:xfrm>
              <a:off x="4728580" y="517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45" name="rc245"/>
            <p:cNvSpPr/>
            <p:nvPr/>
          </p:nvSpPr>
          <p:spPr>
            <a:xfrm>
              <a:off x="4950600" y="875080"/>
              <a:ext cx="2027110" cy="1049819"/>
            </a:xfrm>
            <a:prstGeom prst="rect">
              <a:avLst/>
            </a:prstGeom>
            <a:solidFill>
              <a:srgbClr val="EBEBEB">
                <a:alpha val="100000"/>
              </a:srgbClr>
            </a:solidFill>
          </p:spPr>
          <p:txBody>
            <a:bodyPr/>
            <a:lstStyle/>
            <a:p>
              <a:endParaRPr/>
            </a:p>
          </p:txBody>
        </p:sp>
        <p:sp>
          <p:nvSpPr>
            <p:cNvPr id="246" name="pl246"/>
            <p:cNvSpPr/>
            <p:nvPr/>
          </p:nvSpPr>
          <p:spPr>
            <a:xfrm>
              <a:off x="4950600" y="1718117"/>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4950600" y="139999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4950600" y="108186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4950600" y="92279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50" name="pl250"/>
            <p:cNvSpPr/>
            <p:nvPr/>
          </p:nvSpPr>
          <p:spPr>
            <a:xfrm>
              <a:off x="4950600" y="1877181"/>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950600" y="155905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4950600" y="124092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5042741"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530600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556926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5832525"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609578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635904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6622308"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688556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5042741" y="1571778"/>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262" name="pl262"/>
            <p:cNvSpPr/>
            <p:nvPr/>
          </p:nvSpPr>
          <p:spPr>
            <a:xfrm>
              <a:off x="5042741" y="1266376"/>
              <a:ext cx="1842828" cy="63625"/>
            </a:xfrm>
            <a:custGeom>
              <a:avLst/>
              <a:gdLst/>
              <a:ahLst/>
              <a:cxnLst/>
              <a:rect l="0" t="0" r="0" b="0"/>
              <a:pathLst>
                <a:path w="1842828" h="63625">
                  <a:moveTo>
                    <a:pt x="0" y="0"/>
                  </a:moveTo>
                  <a:lnTo>
                    <a:pt x="263261" y="25450"/>
                  </a:lnTo>
                  <a:lnTo>
                    <a:pt x="526522" y="63625"/>
                  </a:lnTo>
                  <a:lnTo>
                    <a:pt x="789783" y="63625"/>
                  </a:lnTo>
                  <a:lnTo>
                    <a:pt x="1053044" y="63625"/>
                  </a:lnTo>
                  <a:lnTo>
                    <a:pt x="1316305" y="63625"/>
                  </a:lnTo>
                  <a:lnTo>
                    <a:pt x="1579566" y="63625"/>
                  </a:lnTo>
                  <a:lnTo>
                    <a:pt x="1842828" y="63625"/>
                  </a:lnTo>
                </a:path>
              </a:pathLst>
            </a:custGeom>
            <a:ln w="40651" cap="flat">
              <a:solidFill>
                <a:srgbClr val="BEBEBE">
                  <a:alpha val="69803"/>
                </a:srgbClr>
              </a:solidFill>
              <a:prstDash val="solid"/>
              <a:round/>
            </a:ln>
          </p:spPr>
          <p:txBody>
            <a:bodyPr/>
            <a:lstStyle/>
            <a:p>
              <a:endParaRPr/>
            </a:p>
          </p:txBody>
        </p:sp>
        <p:sp>
          <p:nvSpPr>
            <p:cNvPr id="263" name="pl263"/>
            <p:cNvSpPr/>
            <p:nvPr/>
          </p:nvSpPr>
          <p:spPr>
            <a:xfrm>
              <a:off x="5042741" y="1266376"/>
              <a:ext cx="1842828" cy="63625"/>
            </a:xfrm>
            <a:custGeom>
              <a:avLst/>
              <a:gdLst/>
              <a:ahLst/>
              <a:cxnLst/>
              <a:rect l="0" t="0" r="0" b="0"/>
              <a:pathLst>
                <a:path w="1842828" h="63625">
                  <a:moveTo>
                    <a:pt x="0" y="0"/>
                  </a:moveTo>
                  <a:lnTo>
                    <a:pt x="263261" y="25450"/>
                  </a:lnTo>
                  <a:lnTo>
                    <a:pt x="526522" y="63625"/>
                  </a:lnTo>
                  <a:lnTo>
                    <a:pt x="789783" y="63625"/>
                  </a:lnTo>
                  <a:lnTo>
                    <a:pt x="1053044" y="63625"/>
                  </a:lnTo>
                  <a:lnTo>
                    <a:pt x="1316305" y="63625"/>
                  </a:lnTo>
                  <a:lnTo>
                    <a:pt x="1579566" y="63625"/>
                  </a:lnTo>
                  <a:lnTo>
                    <a:pt x="1842828" y="63625"/>
                  </a:lnTo>
                </a:path>
              </a:pathLst>
            </a:custGeom>
            <a:ln w="35231" cap="flat">
              <a:solidFill>
                <a:srgbClr val="BEBEBE">
                  <a:alpha val="69803"/>
                </a:srgbClr>
              </a:solidFill>
              <a:prstDash val="solid"/>
              <a:round/>
            </a:ln>
          </p:spPr>
          <p:txBody>
            <a:bodyPr/>
            <a:lstStyle/>
            <a:p>
              <a:endParaRPr/>
            </a:p>
          </p:txBody>
        </p:sp>
        <p:sp>
          <p:nvSpPr>
            <p:cNvPr id="264" name="pl264"/>
            <p:cNvSpPr/>
            <p:nvPr/>
          </p:nvSpPr>
          <p:spPr>
            <a:xfrm>
              <a:off x="5042741" y="1571778"/>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265" name="pl265"/>
            <p:cNvSpPr/>
            <p:nvPr/>
          </p:nvSpPr>
          <p:spPr>
            <a:xfrm>
              <a:off x="5042741" y="1266376"/>
              <a:ext cx="1842828" cy="63625"/>
            </a:xfrm>
            <a:custGeom>
              <a:avLst/>
              <a:gdLst/>
              <a:ahLst/>
              <a:cxnLst/>
              <a:rect l="0" t="0" r="0" b="0"/>
              <a:pathLst>
                <a:path w="1842828" h="63625">
                  <a:moveTo>
                    <a:pt x="0" y="0"/>
                  </a:moveTo>
                  <a:lnTo>
                    <a:pt x="263261" y="25450"/>
                  </a:lnTo>
                  <a:lnTo>
                    <a:pt x="526522" y="63625"/>
                  </a:lnTo>
                  <a:lnTo>
                    <a:pt x="789783" y="63625"/>
                  </a:lnTo>
                  <a:lnTo>
                    <a:pt x="1053044" y="63625"/>
                  </a:lnTo>
                  <a:lnTo>
                    <a:pt x="1316305" y="63625"/>
                  </a:lnTo>
                  <a:lnTo>
                    <a:pt x="1579566" y="63625"/>
                  </a:lnTo>
                  <a:lnTo>
                    <a:pt x="1842828" y="63625"/>
                  </a:lnTo>
                </a:path>
              </a:pathLst>
            </a:custGeom>
            <a:ln w="40651" cap="flat">
              <a:solidFill>
                <a:srgbClr val="000000">
                  <a:alpha val="100000"/>
                </a:srgbClr>
              </a:solidFill>
              <a:prstDash val="solid"/>
              <a:round/>
            </a:ln>
          </p:spPr>
          <p:txBody>
            <a:bodyPr/>
            <a:lstStyle/>
            <a:p>
              <a:endParaRPr/>
            </a:p>
          </p:txBody>
        </p:sp>
        <p:sp>
          <p:nvSpPr>
            <p:cNvPr id="266" name="pl266"/>
            <p:cNvSpPr/>
            <p:nvPr/>
          </p:nvSpPr>
          <p:spPr>
            <a:xfrm>
              <a:off x="5042741" y="1266376"/>
              <a:ext cx="1842828" cy="63625"/>
            </a:xfrm>
            <a:custGeom>
              <a:avLst/>
              <a:gdLst/>
              <a:ahLst/>
              <a:cxnLst/>
              <a:rect l="0" t="0" r="0" b="0"/>
              <a:pathLst>
                <a:path w="1842828" h="63625">
                  <a:moveTo>
                    <a:pt x="0" y="0"/>
                  </a:moveTo>
                  <a:lnTo>
                    <a:pt x="263261" y="25450"/>
                  </a:lnTo>
                  <a:lnTo>
                    <a:pt x="526522" y="63625"/>
                  </a:lnTo>
                  <a:lnTo>
                    <a:pt x="789783" y="63625"/>
                  </a:lnTo>
                  <a:lnTo>
                    <a:pt x="1053044" y="63625"/>
                  </a:lnTo>
                  <a:lnTo>
                    <a:pt x="1316305" y="63625"/>
                  </a:lnTo>
                  <a:lnTo>
                    <a:pt x="1579566" y="63625"/>
                  </a:lnTo>
                  <a:lnTo>
                    <a:pt x="1842828" y="63625"/>
                  </a:lnTo>
                </a:path>
              </a:pathLst>
            </a:custGeom>
            <a:ln w="35231" cap="flat">
              <a:solidFill>
                <a:srgbClr val="1CABE2">
                  <a:alpha val="100000"/>
                </a:srgbClr>
              </a:solidFill>
              <a:prstDash val="solid"/>
              <a:round/>
            </a:ln>
          </p:spPr>
          <p:txBody>
            <a:bodyPr/>
            <a:lstStyle/>
            <a:p>
              <a:endParaRPr/>
            </a:p>
          </p:txBody>
        </p:sp>
        <p:sp>
          <p:nvSpPr>
            <p:cNvPr id="267" name="tx267"/>
            <p:cNvSpPr/>
            <p:nvPr/>
          </p:nvSpPr>
          <p:spPr>
            <a:xfrm>
              <a:off x="4982451" y="10862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5245713" y="11117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5508974" y="1149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5772235" y="1149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1" name="tx271"/>
            <p:cNvSpPr/>
            <p:nvPr/>
          </p:nvSpPr>
          <p:spPr>
            <a:xfrm>
              <a:off x="6035496" y="1149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2" name="tx272"/>
            <p:cNvSpPr/>
            <p:nvPr/>
          </p:nvSpPr>
          <p:spPr>
            <a:xfrm>
              <a:off x="6298757" y="1149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6562018" y="1149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6825279" y="1149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5" name="rc275"/>
            <p:cNvSpPr/>
            <p:nvPr/>
          </p:nvSpPr>
          <p:spPr>
            <a:xfrm>
              <a:off x="4950600" y="2209351"/>
              <a:ext cx="2027110" cy="1049819"/>
            </a:xfrm>
            <a:prstGeom prst="rect">
              <a:avLst/>
            </a:prstGeom>
            <a:solidFill>
              <a:srgbClr val="EBEBEB">
                <a:alpha val="100000"/>
              </a:srgbClr>
            </a:solidFill>
          </p:spPr>
          <p:txBody>
            <a:bodyPr/>
            <a:lstStyle/>
            <a:p>
              <a:endParaRPr/>
            </a:p>
          </p:txBody>
        </p:sp>
        <p:sp>
          <p:nvSpPr>
            <p:cNvPr id="276" name="pl276"/>
            <p:cNvSpPr/>
            <p:nvPr/>
          </p:nvSpPr>
          <p:spPr>
            <a:xfrm>
              <a:off x="4950600" y="305238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4950600" y="273426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4950600" y="2416134"/>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4950600" y="225707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280" name="pl280"/>
            <p:cNvSpPr/>
            <p:nvPr/>
          </p:nvSpPr>
          <p:spPr>
            <a:xfrm>
              <a:off x="4950600" y="3211452"/>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950600" y="2893325"/>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4950600" y="2575197"/>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5042741"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530600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556926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5832525"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609578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635904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6622308"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688556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5042741" y="2906050"/>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292" name="pl292"/>
            <p:cNvSpPr/>
            <p:nvPr/>
          </p:nvSpPr>
          <p:spPr>
            <a:xfrm>
              <a:off x="5042741" y="3020576"/>
              <a:ext cx="1842828" cy="178151"/>
            </a:xfrm>
            <a:custGeom>
              <a:avLst/>
              <a:gdLst/>
              <a:ahLst/>
              <a:cxnLst/>
              <a:rect l="0" t="0" r="0" b="0"/>
              <a:pathLst>
                <a:path w="1842828" h="178151">
                  <a:moveTo>
                    <a:pt x="0" y="178151"/>
                  </a:moveTo>
                  <a:lnTo>
                    <a:pt x="263261" y="152701"/>
                  </a:lnTo>
                  <a:lnTo>
                    <a:pt x="526522" y="139975"/>
                  </a:lnTo>
                  <a:lnTo>
                    <a:pt x="789783" y="114525"/>
                  </a:lnTo>
                  <a:lnTo>
                    <a:pt x="1053044" y="89075"/>
                  </a:lnTo>
                  <a:lnTo>
                    <a:pt x="1316305" y="63625"/>
                  </a:lnTo>
                  <a:lnTo>
                    <a:pt x="1579566" y="25450"/>
                  </a:lnTo>
                  <a:lnTo>
                    <a:pt x="1842828" y="0"/>
                  </a:lnTo>
                </a:path>
              </a:pathLst>
            </a:custGeom>
            <a:ln w="40651" cap="flat">
              <a:solidFill>
                <a:srgbClr val="BEBEBE">
                  <a:alpha val="69803"/>
                </a:srgbClr>
              </a:solidFill>
              <a:prstDash val="solid"/>
              <a:round/>
            </a:ln>
          </p:spPr>
          <p:txBody>
            <a:bodyPr/>
            <a:lstStyle/>
            <a:p>
              <a:endParaRPr/>
            </a:p>
          </p:txBody>
        </p:sp>
        <p:sp>
          <p:nvSpPr>
            <p:cNvPr id="293" name="pl293"/>
            <p:cNvSpPr/>
            <p:nvPr/>
          </p:nvSpPr>
          <p:spPr>
            <a:xfrm>
              <a:off x="5042741" y="3020576"/>
              <a:ext cx="1842828" cy="178151"/>
            </a:xfrm>
            <a:custGeom>
              <a:avLst/>
              <a:gdLst/>
              <a:ahLst/>
              <a:cxnLst/>
              <a:rect l="0" t="0" r="0" b="0"/>
              <a:pathLst>
                <a:path w="1842828" h="178151">
                  <a:moveTo>
                    <a:pt x="0" y="178151"/>
                  </a:moveTo>
                  <a:lnTo>
                    <a:pt x="263261" y="152701"/>
                  </a:lnTo>
                  <a:lnTo>
                    <a:pt x="526522" y="139975"/>
                  </a:lnTo>
                  <a:lnTo>
                    <a:pt x="789783" y="114525"/>
                  </a:lnTo>
                  <a:lnTo>
                    <a:pt x="1053044" y="89075"/>
                  </a:lnTo>
                  <a:lnTo>
                    <a:pt x="1316305" y="63625"/>
                  </a:lnTo>
                  <a:lnTo>
                    <a:pt x="1579566" y="25450"/>
                  </a:lnTo>
                  <a:lnTo>
                    <a:pt x="1842828" y="0"/>
                  </a:lnTo>
                </a:path>
              </a:pathLst>
            </a:custGeom>
            <a:ln w="35231" cap="flat">
              <a:solidFill>
                <a:srgbClr val="BEBEBE">
                  <a:alpha val="69803"/>
                </a:srgbClr>
              </a:solidFill>
              <a:prstDash val="solid"/>
              <a:round/>
            </a:ln>
          </p:spPr>
          <p:txBody>
            <a:bodyPr/>
            <a:lstStyle/>
            <a:p>
              <a:endParaRPr/>
            </a:p>
          </p:txBody>
        </p:sp>
        <p:sp>
          <p:nvSpPr>
            <p:cNvPr id="294" name="pl294"/>
            <p:cNvSpPr/>
            <p:nvPr/>
          </p:nvSpPr>
          <p:spPr>
            <a:xfrm>
              <a:off x="5042741" y="2906050"/>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295" name="pl295"/>
            <p:cNvSpPr/>
            <p:nvPr/>
          </p:nvSpPr>
          <p:spPr>
            <a:xfrm>
              <a:off x="5042741" y="3020576"/>
              <a:ext cx="1842828" cy="178151"/>
            </a:xfrm>
            <a:custGeom>
              <a:avLst/>
              <a:gdLst/>
              <a:ahLst/>
              <a:cxnLst/>
              <a:rect l="0" t="0" r="0" b="0"/>
              <a:pathLst>
                <a:path w="1842828" h="178151">
                  <a:moveTo>
                    <a:pt x="0" y="178151"/>
                  </a:moveTo>
                  <a:lnTo>
                    <a:pt x="263261" y="152701"/>
                  </a:lnTo>
                  <a:lnTo>
                    <a:pt x="526522" y="139975"/>
                  </a:lnTo>
                  <a:lnTo>
                    <a:pt x="789783" y="114525"/>
                  </a:lnTo>
                  <a:lnTo>
                    <a:pt x="1053044" y="89075"/>
                  </a:lnTo>
                  <a:lnTo>
                    <a:pt x="1316305" y="63625"/>
                  </a:lnTo>
                  <a:lnTo>
                    <a:pt x="1579566" y="25450"/>
                  </a:lnTo>
                  <a:lnTo>
                    <a:pt x="1842828" y="0"/>
                  </a:lnTo>
                </a:path>
              </a:pathLst>
            </a:custGeom>
            <a:ln w="40651" cap="flat">
              <a:solidFill>
                <a:srgbClr val="000000">
                  <a:alpha val="100000"/>
                </a:srgbClr>
              </a:solidFill>
              <a:prstDash val="solid"/>
              <a:round/>
            </a:ln>
          </p:spPr>
          <p:txBody>
            <a:bodyPr/>
            <a:lstStyle/>
            <a:p>
              <a:endParaRPr/>
            </a:p>
          </p:txBody>
        </p:sp>
        <p:sp>
          <p:nvSpPr>
            <p:cNvPr id="296" name="pl296"/>
            <p:cNvSpPr/>
            <p:nvPr/>
          </p:nvSpPr>
          <p:spPr>
            <a:xfrm>
              <a:off x="5042741" y="3020576"/>
              <a:ext cx="1842828" cy="178151"/>
            </a:xfrm>
            <a:custGeom>
              <a:avLst/>
              <a:gdLst/>
              <a:ahLst/>
              <a:cxnLst/>
              <a:rect l="0" t="0" r="0" b="0"/>
              <a:pathLst>
                <a:path w="1842828" h="178151">
                  <a:moveTo>
                    <a:pt x="0" y="178151"/>
                  </a:moveTo>
                  <a:lnTo>
                    <a:pt x="263261" y="152701"/>
                  </a:lnTo>
                  <a:lnTo>
                    <a:pt x="526522" y="139975"/>
                  </a:lnTo>
                  <a:lnTo>
                    <a:pt x="789783" y="114525"/>
                  </a:lnTo>
                  <a:lnTo>
                    <a:pt x="1053044" y="89075"/>
                  </a:lnTo>
                  <a:lnTo>
                    <a:pt x="1316305" y="63625"/>
                  </a:lnTo>
                  <a:lnTo>
                    <a:pt x="1579566" y="25450"/>
                  </a:lnTo>
                  <a:lnTo>
                    <a:pt x="1842828" y="0"/>
                  </a:lnTo>
                </a:path>
              </a:pathLst>
            </a:custGeom>
            <a:ln w="35231" cap="flat">
              <a:solidFill>
                <a:srgbClr val="1CABE2">
                  <a:alpha val="100000"/>
                </a:srgbClr>
              </a:solidFill>
              <a:prstDash val="solid"/>
              <a:round/>
            </a:ln>
          </p:spPr>
          <p:txBody>
            <a:bodyPr/>
            <a:lstStyle/>
            <a:p>
              <a:endParaRPr/>
            </a:p>
          </p:txBody>
        </p:sp>
        <p:sp>
          <p:nvSpPr>
            <p:cNvPr id="297" name="tx297"/>
            <p:cNvSpPr/>
            <p:nvPr/>
          </p:nvSpPr>
          <p:spPr>
            <a:xfrm>
              <a:off x="4982451" y="30186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298" name="tx298"/>
            <p:cNvSpPr/>
            <p:nvPr/>
          </p:nvSpPr>
          <p:spPr>
            <a:xfrm>
              <a:off x="5245713" y="299310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299" name="tx299"/>
            <p:cNvSpPr/>
            <p:nvPr/>
          </p:nvSpPr>
          <p:spPr>
            <a:xfrm>
              <a:off x="5508974" y="298075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300" name="tx300"/>
            <p:cNvSpPr/>
            <p:nvPr/>
          </p:nvSpPr>
          <p:spPr>
            <a:xfrm>
              <a:off x="5772235" y="29549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301" name="tx301"/>
            <p:cNvSpPr/>
            <p:nvPr/>
          </p:nvSpPr>
          <p:spPr>
            <a:xfrm>
              <a:off x="6035496" y="29295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302" name="tx302"/>
            <p:cNvSpPr/>
            <p:nvPr/>
          </p:nvSpPr>
          <p:spPr>
            <a:xfrm>
              <a:off x="6298757" y="29040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03" name="tx303"/>
            <p:cNvSpPr/>
            <p:nvPr/>
          </p:nvSpPr>
          <p:spPr>
            <a:xfrm>
              <a:off x="6562018" y="286585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04" name="tx304"/>
            <p:cNvSpPr/>
            <p:nvPr/>
          </p:nvSpPr>
          <p:spPr>
            <a:xfrm>
              <a:off x="6825279" y="28404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05" name="rc305"/>
            <p:cNvSpPr/>
            <p:nvPr/>
          </p:nvSpPr>
          <p:spPr>
            <a:xfrm>
              <a:off x="4950600" y="3543623"/>
              <a:ext cx="2027110" cy="1049819"/>
            </a:xfrm>
            <a:prstGeom prst="rect">
              <a:avLst/>
            </a:prstGeom>
            <a:solidFill>
              <a:srgbClr val="EBEBEB">
                <a:alpha val="100000"/>
              </a:srgbClr>
            </a:solidFill>
          </p:spPr>
          <p:txBody>
            <a:bodyPr/>
            <a:lstStyle/>
            <a:p>
              <a:endParaRPr/>
            </a:p>
          </p:txBody>
        </p:sp>
        <p:sp>
          <p:nvSpPr>
            <p:cNvPr id="306" name="pl306"/>
            <p:cNvSpPr/>
            <p:nvPr/>
          </p:nvSpPr>
          <p:spPr>
            <a:xfrm>
              <a:off x="4950600" y="438666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950600" y="4068533"/>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950600" y="3750405"/>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950600" y="359134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10" name="pl310"/>
            <p:cNvSpPr/>
            <p:nvPr/>
          </p:nvSpPr>
          <p:spPr>
            <a:xfrm>
              <a:off x="4950600" y="454572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950600" y="422759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950600" y="3909469"/>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5042741"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530600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556926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5832525"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609578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635904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6622308"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688556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5042741" y="4240321"/>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322" name="pl322"/>
            <p:cNvSpPr/>
            <p:nvPr/>
          </p:nvSpPr>
          <p:spPr>
            <a:xfrm>
              <a:off x="5042741" y="4074895"/>
              <a:ext cx="1842828" cy="101800"/>
            </a:xfrm>
            <a:custGeom>
              <a:avLst/>
              <a:gdLst/>
              <a:ahLst/>
              <a:cxnLst/>
              <a:rect l="0" t="0" r="0" b="0"/>
              <a:pathLst>
                <a:path w="1842828" h="101800">
                  <a:moveTo>
                    <a:pt x="0" y="101800"/>
                  </a:moveTo>
                  <a:lnTo>
                    <a:pt x="263261" y="76350"/>
                  </a:lnTo>
                  <a:lnTo>
                    <a:pt x="526522" y="76350"/>
                  </a:lnTo>
                  <a:lnTo>
                    <a:pt x="789783" y="63625"/>
                  </a:lnTo>
                  <a:lnTo>
                    <a:pt x="1053044" y="38175"/>
                  </a:lnTo>
                  <a:lnTo>
                    <a:pt x="1316305" y="25450"/>
                  </a:lnTo>
                  <a:lnTo>
                    <a:pt x="1579566" y="12725"/>
                  </a:lnTo>
                  <a:lnTo>
                    <a:pt x="1842828" y="0"/>
                  </a:lnTo>
                </a:path>
              </a:pathLst>
            </a:custGeom>
            <a:ln w="40651" cap="flat">
              <a:solidFill>
                <a:srgbClr val="BEBEBE">
                  <a:alpha val="69803"/>
                </a:srgbClr>
              </a:solidFill>
              <a:prstDash val="solid"/>
              <a:round/>
            </a:ln>
          </p:spPr>
          <p:txBody>
            <a:bodyPr/>
            <a:lstStyle/>
            <a:p>
              <a:endParaRPr/>
            </a:p>
          </p:txBody>
        </p:sp>
        <p:sp>
          <p:nvSpPr>
            <p:cNvPr id="323" name="pl323"/>
            <p:cNvSpPr/>
            <p:nvPr/>
          </p:nvSpPr>
          <p:spPr>
            <a:xfrm>
              <a:off x="5042741" y="4074895"/>
              <a:ext cx="1842828" cy="101800"/>
            </a:xfrm>
            <a:custGeom>
              <a:avLst/>
              <a:gdLst/>
              <a:ahLst/>
              <a:cxnLst/>
              <a:rect l="0" t="0" r="0" b="0"/>
              <a:pathLst>
                <a:path w="1842828" h="101800">
                  <a:moveTo>
                    <a:pt x="0" y="101800"/>
                  </a:moveTo>
                  <a:lnTo>
                    <a:pt x="263261" y="76350"/>
                  </a:lnTo>
                  <a:lnTo>
                    <a:pt x="526522" y="76350"/>
                  </a:lnTo>
                  <a:lnTo>
                    <a:pt x="789783" y="63625"/>
                  </a:lnTo>
                  <a:lnTo>
                    <a:pt x="1053044" y="38175"/>
                  </a:lnTo>
                  <a:lnTo>
                    <a:pt x="1316305" y="25450"/>
                  </a:lnTo>
                  <a:lnTo>
                    <a:pt x="1579566" y="12725"/>
                  </a:lnTo>
                  <a:lnTo>
                    <a:pt x="1842828" y="0"/>
                  </a:lnTo>
                </a:path>
              </a:pathLst>
            </a:custGeom>
            <a:ln w="35231" cap="flat">
              <a:solidFill>
                <a:srgbClr val="BEBEBE">
                  <a:alpha val="69803"/>
                </a:srgbClr>
              </a:solidFill>
              <a:prstDash val="solid"/>
              <a:round/>
            </a:ln>
          </p:spPr>
          <p:txBody>
            <a:bodyPr/>
            <a:lstStyle/>
            <a:p>
              <a:endParaRPr/>
            </a:p>
          </p:txBody>
        </p:sp>
        <p:sp>
          <p:nvSpPr>
            <p:cNvPr id="324" name="pl324"/>
            <p:cNvSpPr/>
            <p:nvPr/>
          </p:nvSpPr>
          <p:spPr>
            <a:xfrm>
              <a:off x="5042741" y="4240321"/>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325" name="pl325"/>
            <p:cNvSpPr/>
            <p:nvPr/>
          </p:nvSpPr>
          <p:spPr>
            <a:xfrm>
              <a:off x="5042741" y="4074895"/>
              <a:ext cx="1842828" cy="101800"/>
            </a:xfrm>
            <a:custGeom>
              <a:avLst/>
              <a:gdLst/>
              <a:ahLst/>
              <a:cxnLst/>
              <a:rect l="0" t="0" r="0" b="0"/>
              <a:pathLst>
                <a:path w="1842828" h="101800">
                  <a:moveTo>
                    <a:pt x="0" y="101800"/>
                  </a:moveTo>
                  <a:lnTo>
                    <a:pt x="263261" y="76350"/>
                  </a:lnTo>
                  <a:lnTo>
                    <a:pt x="526522" y="76350"/>
                  </a:lnTo>
                  <a:lnTo>
                    <a:pt x="789783" y="63625"/>
                  </a:lnTo>
                  <a:lnTo>
                    <a:pt x="1053044" y="38175"/>
                  </a:lnTo>
                  <a:lnTo>
                    <a:pt x="1316305" y="25450"/>
                  </a:lnTo>
                  <a:lnTo>
                    <a:pt x="1579566" y="12725"/>
                  </a:lnTo>
                  <a:lnTo>
                    <a:pt x="1842828" y="0"/>
                  </a:lnTo>
                </a:path>
              </a:pathLst>
            </a:custGeom>
            <a:ln w="40651" cap="flat">
              <a:solidFill>
                <a:srgbClr val="000000">
                  <a:alpha val="100000"/>
                </a:srgbClr>
              </a:solidFill>
              <a:prstDash val="solid"/>
              <a:round/>
            </a:ln>
          </p:spPr>
          <p:txBody>
            <a:bodyPr/>
            <a:lstStyle/>
            <a:p>
              <a:endParaRPr/>
            </a:p>
          </p:txBody>
        </p:sp>
        <p:sp>
          <p:nvSpPr>
            <p:cNvPr id="326" name="pl326"/>
            <p:cNvSpPr/>
            <p:nvPr/>
          </p:nvSpPr>
          <p:spPr>
            <a:xfrm>
              <a:off x="5042741" y="4074895"/>
              <a:ext cx="1842828" cy="101800"/>
            </a:xfrm>
            <a:custGeom>
              <a:avLst/>
              <a:gdLst/>
              <a:ahLst/>
              <a:cxnLst/>
              <a:rect l="0" t="0" r="0" b="0"/>
              <a:pathLst>
                <a:path w="1842828" h="101800">
                  <a:moveTo>
                    <a:pt x="0" y="101800"/>
                  </a:moveTo>
                  <a:lnTo>
                    <a:pt x="263261" y="76350"/>
                  </a:lnTo>
                  <a:lnTo>
                    <a:pt x="526522" y="76350"/>
                  </a:lnTo>
                  <a:lnTo>
                    <a:pt x="789783" y="63625"/>
                  </a:lnTo>
                  <a:lnTo>
                    <a:pt x="1053044" y="38175"/>
                  </a:lnTo>
                  <a:lnTo>
                    <a:pt x="1316305" y="25450"/>
                  </a:lnTo>
                  <a:lnTo>
                    <a:pt x="1579566" y="12725"/>
                  </a:lnTo>
                  <a:lnTo>
                    <a:pt x="1842828" y="0"/>
                  </a:lnTo>
                </a:path>
              </a:pathLst>
            </a:custGeom>
            <a:ln w="35231" cap="flat">
              <a:solidFill>
                <a:srgbClr val="1CABE2">
                  <a:alpha val="100000"/>
                </a:srgbClr>
              </a:solidFill>
              <a:prstDash val="solid"/>
              <a:round/>
            </a:ln>
          </p:spPr>
          <p:txBody>
            <a:bodyPr/>
            <a:lstStyle/>
            <a:p>
              <a:endParaRPr/>
            </a:p>
          </p:txBody>
        </p:sp>
        <p:sp>
          <p:nvSpPr>
            <p:cNvPr id="327" name="tx327"/>
            <p:cNvSpPr/>
            <p:nvPr/>
          </p:nvSpPr>
          <p:spPr>
            <a:xfrm>
              <a:off x="4982451" y="39965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8" name="tx328"/>
            <p:cNvSpPr/>
            <p:nvPr/>
          </p:nvSpPr>
          <p:spPr>
            <a:xfrm>
              <a:off x="5245713" y="39711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29" name="tx329"/>
            <p:cNvSpPr/>
            <p:nvPr/>
          </p:nvSpPr>
          <p:spPr>
            <a:xfrm>
              <a:off x="5508974" y="39711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30" name="tx330"/>
            <p:cNvSpPr/>
            <p:nvPr/>
          </p:nvSpPr>
          <p:spPr>
            <a:xfrm>
              <a:off x="5772235" y="39584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31" name="tx331"/>
            <p:cNvSpPr/>
            <p:nvPr/>
          </p:nvSpPr>
          <p:spPr>
            <a:xfrm>
              <a:off x="6035496" y="39329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32" name="tx332"/>
            <p:cNvSpPr/>
            <p:nvPr/>
          </p:nvSpPr>
          <p:spPr>
            <a:xfrm>
              <a:off x="6298757" y="39202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3" name="tx333"/>
            <p:cNvSpPr/>
            <p:nvPr/>
          </p:nvSpPr>
          <p:spPr>
            <a:xfrm>
              <a:off x="6562018" y="3907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34" name="tx334"/>
            <p:cNvSpPr/>
            <p:nvPr/>
          </p:nvSpPr>
          <p:spPr>
            <a:xfrm>
              <a:off x="6825279" y="3894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35" name="rc335"/>
            <p:cNvSpPr/>
            <p:nvPr/>
          </p:nvSpPr>
          <p:spPr>
            <a:xfrm>
              <a:off x="4950600" y="4877894"/>
              <a:ext cx="2027110" cy="1049819"/>
            </a:xfrm>
            <a:prstGeom prst="rect">
              <a:avLst/>
            </a:prstGeom>
            <a:solidFill>
              <a:srgbClr val="EBEBEB">
                <a:alpha val="100000"/>
              </a:srgbClr>
            </a:solidFill>
          </p:spPr>
          <p:txBody>
            <a:bodyPr/>
            <a:lstStyle/>
            <a:p>
              <a:endParaRPr/>
            </a:p>
          </p:txBody>
        </p:sp>
        <p:sp>
          <p:nvSpPr>
            <p:cNvPr id="336" name="pl336"/>
            <p:cNvSpPr/>
            <p:nvPr/>
          </p:nvSpPr>
          <p:spPr>
            <a:xfrm>
              <a:off x="4950600" y="572093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950600" y="5402804"/>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950600" y="5084677"/>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950600" y="4925613"/>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40" name="pl340"/>
            <p:cNvSpPr/>
            <p:nvPr/>
          </p:nvSpPr>
          <p:spPr>
            <a:xfrm>
              <a:off x="4950600" y="5879995"/>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950600" y="5561868"/>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950600" y="5243740"/>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5042741"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530600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556926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5832525"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609578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635904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6622308"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688556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5042741" y="5574593"/>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352" name="pl352"/>
            <p:cNvSpPr/>
            <p:nvPr/>
          </p:nvSpPr>
          <p:spPr>
            <a:xfrm>
              <a:off x="5042741" y="5370991"/>
              <a:ext cx="1842828" cy="76350"/>
            </a:xfrm>
            <a:custGeom>
              <a:avLst/>
              <a:gdLst/>
              <a:ahLst/>
              <a:cxnLst/>
              <a:rect l="0" t="0" r="0" b="0"/>
              <a:pathLst>
                <a:path w="1842828" h="76350">
                  <a:moveTo>
                    <a:pt x="0" y="76350"/>
                  </a:moveTo>
                  <a:lnTo>
                    <a:pt x="263261" y="25450"/>
                  </a:lnTo>
                  <a:lnTo>
                    <a:pt x="526522" y="38175"/>
                  </a:lnTo>
                  <a:lnTo>
                    <a:pt x="789783" y="0"/>
                  </a:lnTo>
                  <a:lnTo>
                    <a:pt x="1053044" y="0"/>
                  </a:lnTo>
                  <a:lnTo>
                    <a:pt x="1316305" y="0"/>
                  </a:lnTo>
                  <a:lnTo>
                    <a:pt x="1579566" y="0"/>
                  </a:lnTo>
                  <a:lnTo>
                    <a:pt x="1842828" y="0"/>
                  </a:lnTo>
                </a:path>
              </a:pathLst>
            </a:custGeom>
            <a:ln w="40651" cap="flat">
              <a:solidFill>
                <a:srgbClr val="BEBEBE">
                  <a:alpha val="69803"/>
                </a:srgbClr>
              </a:solidFill>
              <a:prstDash val="solid"/>
              <a:round/>
            </a:ln>
          </p:spPr>
          <p:txBody>
            <a:bodyPr/>
            <a:lstStyle/>
            <a:p>
              <a:endParaRPr/>
            </a:p>
          </p:txBody>
        </p:sp>
        <p:sp>
          <p:nvSpPr>
            <p:cNvPr id="353" name="pl353"/>
            <p:cNvSpPr/>
            <p:nvPr/>
          </p:nvSpPr>
          <p:spPr>
            <a:xfrm>
              <a:off x="5042741" y="5370991"/>
              <a:ext cx="1842828" cy="76350"/>
            </a:xfrm>
            <a:custGeom>
              <a:avLst/>
              <a:gdLst/>
              <a:ahLst/>
              <a:cxnLst/>
              <a:rect l="0" t="0" r="0" b="0"/>
              <a:pathLst>
                <a:path w="1842828" h="76350">
                  <a:moveTo>
                    <a:pt x="0" y="76350"/>
                  </a:moveTo>
                  <a:lnTo>
                    <a:pt x="263261" y="25450"/>
                  </a:lnTo>
                  <a:lnTo>
                    <a:pt x="526522" y="38175"/>
                  </a:lnTo>
                  <a:lnTo>
                    <a:pt x="789783" y="0"/>
                  </a:lnTo>
                  <a:lnTo>
                    <a:pt x="1053044" y="0"/>
                  </a:lnTo>
                  <a:lnTo>
                    <a:pt x="1316305" y="0"/>
                  </a:lnTo>
                  <a:lnTo>
                    <a:pt x="1579566" y="0"/>
                  </a:lnTo>
                  <a:lnTo>
                    <a:pt x="1842828" y="0"/>
                  </a:lnTo>
                </a:path>
              </a:pathLst>
            </a:custGeom>
            <a:ln w="35231" cap="flat">
              <a:solidFill>
                <a:srgbClr val="BEBEBE">
                  <a:alpha val="69803"/>
                </a:srgbClr>
              </a:solidFill>
              <a:prstDash val="solid"/>
              <a:round/>
            </a:ln>
          </p:spPr>
          <p:txBody>
            <a:bodyPr/>
            <a:lstStyle/>
            <a:p>
              <a:endParaRPr/>
            </a:p>
          </p:txBody>
        </p:sp>
        <p:sp>
          <p:nvSpPr>
            <p:cNvPr id="354" name="pl354"/>
            <p:cNvSpPr/>
            <p:nvPr/>
          </p:nvSpPr>
          <p:spPr>
            <a:xfrm>
              <a:off x="5042741" y="5574593"/>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355" name="pl355"/>
            <p:cNvSpPr/>
            <p:nvPr/>
          </p:nvSpPr>
          <p:spPr>
            <a:xfrm>
              <a:off x="5042741" y="5370991"/>
              <a:ext cx="1842828" cy="76350"/>
            </a:xfrm>
            <a:custGeom>
              <a:avLst/>
              <a:gdLst/>
              <a:ahLst/>
              <a:cxnLst/>
              <a:rect l="0" t="0" r="0" b="0"/>
              <a:pathLst>
                <a:path w="1842828" h="76350">
                  <a:moveTo>
                    <a:pt x="0" y="76350"/>
                  </a:moveTo>
                  <a:lnTo>
                    <a:pt x="263261" y="25450"/>
                  </a:lnTo>
                  <a:lnTo>
                    <a:pt x="526522" y="38175"/>
                  </a:lnTo>
                  <a:lnTo>
                    <a:pt x="789783" y="0"/>
                  </a:lnTo>
                  <a:lnTo>
                    <a:pt x="1053044" y="0"/>
                  </a:lnTo>
                  <a:lnTo>
                    <a:pt x="1316305" y="0"/>
                  </a:lnTo>
                  <a:lnTo>
                    <a:pt x="1579566" y="0"/>
                  </a:lnTo>
                  <a:lnTo>
                    <a:pt x="1842828" y="0"/>
                  </a:lnTo>
                </a:path>
              </a:pathLst>
            </a:custGeom>
            <a:ln w="40651" cap="flat">
              <a:solidFill>
                <a:srgbClr val="000000">
                  <a:alpha val="100000"/>
                </a:srgbClr>
              </a:solidFill>
              <a:prstDash val="solid"/>
              <a:round/>
            </a:ln>
          </p:spPr>
          <p:txBody>
            <a:bodyPr/>
            <a:lstStyle/>
            <a:p>
              <a:endParaRPr/>
            </a:p>
          </p:txBody>
        </p:sp>
        <p:sp>
          <p:nvSpPr>
            <p:cNvPr id="356" name="pl356"/>
            <p:cNvSpPr/>
            <p:nvPr/>
          </p:nvSpPr>
          <p:spPr>
            <a:xfrm>
              <a:off x="5042741" y="5370991"/>
              <a:ext cx="1842828" cy="76350"/>
            </a:xfrm>
            <a:custGeom>
              <a:avLst/>
              <a:gdLst/>
              <a:ahLst/>
              <a:cxnLst/>
              <a:rect l="0" t="0" r="0" b="0"/>
              <a:pathLst>
                <a:path w="1842828" h="76350">
                  <a:moveTo>
                    <a:pt x="0" y="76350"/>
                  </a:moveTo>
                  <a:lnTo>
                    <a:pt x="263261" y="25450"/>
                  </a:lnTo>
                  <a:lnTo>
                    <a:pt x="526522" y="38175"/>
                  </a:lnTo>
                  <a:lnTo>
                    <a:pt x="789783" y="0"/>
                  </a:lnTo>
                  <a:lnTo>
                    <a:pt x="1053044" y="0"/>
                  </a:lnTo>
                  <a:lnTo>
                    <a:pt x="1316305" y="0"/>
                  </a:lnTo>
                  <a:lnTo>
                    <a:pt x="1579566" y="0"/>
                  </a:lnTo>
                  <a:lnTo>
                    <a:pt x="1842828" y="0"/>
                  </a:lnTo>
                </a:path>
              </a:pathLst>
            </a:custGeom>
            <a:ln w="35231" cap="flat">
              <a:solidFill>
                <a:srgbClr val="1CABE2">
                  <a:alpha val="100000"/>
                </a:srgbClr>
              </a:solidFill>
              <a:prstDash val="solid"/>
              <a:round/>
            </a:ln>
          </p:spPr>
          <p:txBody>
            <a:bodyPr/>
            <a:lstStyle/>
            <a:p>
              <a:endParaRPr/>
            </a:p>
          </p:txBody>
        </p:sp>
        <p:sp>
          <p:nvSpPr>
            <p:cNvPr id="357" name="tx357"/>
            <p:cNvSpPr/>
            <p:nvPr/>
          </p:nvSpPr>
          <p:spPr>
            <a:xfrm>
              <a:off x="4982451" y="52672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58" name="tx358"/>
            <p:cNvSpPr/>
            <p:nvPr/>
          </p:nvSpPr>
          <p:spPr>
            <a:xfrm>
              <a:off x="5245713" y="52163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59" name="tx359"/>
            <p:cNvSpPr/>
            <p:nvPr/>
          </p:nvSpPr>
          <p:spPr>
            <a:xfrm>
              <a:off x="5508974" y="52290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60" name="tx360"/>
            <p:cNvSpPr/>
            <p:nvPr/>
          </p:nvSpPr>
          <p:spPr>
            <a:xfrm>
              <a:off x="5772235" y="51908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61" name="tx361"/>
            <p:cNvSpPr/>
            <p:nvPr/>
          </p:nvSpPr>
          <p:spPr>
            <a:xfrm>
              <a:off x="6035496" y="51908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62" name="tx362"/>
            <p:cNvSpPr/>
            <p:nvPr/>
          </p:nvSpPr>
          <p:spPr>
            <a:xfrm>
              <a:off x="6298757" y="51908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6562018" y="51908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64" name="tx364"/>
            <p:cNvSpPr/>
            <p:nvPr/>
          </p:nvSpPr>
          <p:spPr>
            <a:xfrm>
              <a:off x="6825279" y="51908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65" name="rc365"/>
            <p:cNvSpPr/>
            <p:nvPr/>
          </p:nvSpPr>
          <p:spPr>
            <a:xfrm>
              <a:off x="7047300" y="875080"/>
              <a:ext cx="2027110" cy="1049819"/>
            </a:xfrm>
            <a:prstGeom prst="rect">
              <a:avLst/>
            </a:prstGeom>
            <a:solidFill>
              <a:srgbClr val="EBEBEB">
                <a:alpha val="100000"/>
              </a:srgbClr>
            </a:solidFill>
          </p:spPr>
          <p:txBody>
            <a:bodyPr/>
            <a:lstStyle/>
            <a:p>
              <a:endParaRPr/>
            </a:p>
          </p:txBody>
        </p:sp>
        <p:sp>
          <p:nvSpPr>
            <p:cNvPr id="366" name="pl366"/>
            <p:cNvSpPr/>
            <p:nvPr/>
          </p:nvSpPr>
          <p:spPr>
            <a:xfrm>
              <a:off x="7047300" y="1718117"/>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7047300" y="139999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7047300" y="108186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7047300" y="922799"/>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70" name="pl370"/>
            <p:cNvSpPr/>
            <p:nvPr/>
          </p:nvSpPr>
          <p:spPr>
            <a:xfrm>
              <a:off x="7047300" y="1877181"/>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7047300" y="155905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7047300" y="124092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7139441"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740270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766596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792922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819248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845574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8719008"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898226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7139441" y="1571778"/>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382" name="pl382"/>
            <p:cNvSpPr/>
            <p:nvPr/>
          </p:nvSpPr>
          <p:spPr>
            <a:xfrm>
              <a:off x="7139441" y="1444528"/>
              <a:ext cx="1842828" cy="203601"/>
            </a:xfrm>
            <a:custGeom>
              <a:avLst/>
              <a:gdLst/>
              <a:ahLst/>
              <a:cxnLst/>
              <a:rect l="0" t="0" r="0" b="0"/>
              <a:pathLst>
                <a:path w="1842828" h="203601">
                  <a:moveTo>
                    <a:pt x="0" y="0"/>
                  </a:moveTo>
                  <a:lnTo>
                    <a:pt x="263261" y="63625"/>
                  </a:lnTo>
                  <a:lnTo>
                    <a:pt x="526522" y="139975"/>
                  </a:lnTo>
                  <a:lnTo>
                    <a:pt x="789783" y="165426"/>
                  </a:lnTo>
                  <a:lnTo>
                    <a:pt x="1053044" y="190876"/>
                  </a:lnTo>
                  <a:lnTo>
                    <a:pt x="1316305" y="152701"/>
                  </a:lnTo>
                  <a:lnTo>
                    <a:pt x="1579566" y="203601"/>
                  </a:lnTo>
                  <a:lnTo>
                    <a:pt x="1842828" y="178151"/>
                  </a:lnTo>
                </a:path>
              </a:pathLst>
            </a:custGeom>
            <a:ln w="40651" cap="flat">
              <a:solidFill>
                <a:srgbClr val="BEBEBE">
                  <a:alpha val="69803"/>
                </a:srgbClr>
              </a:solidFill>
              <a:prstDash val="solid"/>
              <a:round/>
            </a:ln>
          </p:spPr>
          <p:txBody>
            <a:bodyPr/>
            <a:lstStyle/>
            <a:p>
              <a:endParaRPr/>
            </a:p>
          </p:txBody>
        </p:sp>
        <p:sp>
          <p:nvSpPr>
            <p:cNvPr id="383" name="pl383"/>
            <p:cNvSpPr/>
            <p:nvPr/>
          </p:nvSpPr>
          <p:spPr>
            <a:xfrm>
              <a:off x="7139441" y="1444528"/>
              <a:ext cx="1842828" cy="203601"/>
            </a:xfrm>
            <a:custGeom>
              <a:avLst/>
              <a:gdLst/>
              <a:ahLst/>
              <a:cxnLst/>
              <a:rect l="0" t="0" r="0" b="0"/>
              <a:pathLst>
                <a:path w="1842828" h="203601">
                  <a:moveTo>
                    <a:pt x="0" y="0"/>
                  </a:moveTo>
                  <a:lnTo>
                    <a:pt x="263261" y="63625"/>
                  </a:lnTo>
                  <a:lnTo>
                    <a:pt x="526522" y="139975"/>
                  </a:lnTo>
                  <a:lnTo>
                    <a:pt x="789783" y="165426"/>
                  </a:lnTo>
                  <a:lnTo>
                    <a:pt x="1053044" y="190876"/>
                  </a:lnTo>
                  <a:lnTo>
                    <a:pt x="1316305" y="152701"/>
                  </a:lnTo>
                  <a:lnTo>
                    <a:pt x="1579566" y="203601"/>
                  </a:lnTo>
                  <a:lnTo>
                    <a:pt x="1842828" y="178151"/>
                  </a:lnTo>
                </a:path>
              </a:pathLst>
            </a:custGeom>
            <a:ln w="35231" cap="flat">
              <a:solidFill>
                <a:srgbClr val="BEBEBE">
                  <a:alpha val="69803"/>
                </a:srgbClr>
              </a:solidFill>
              <a:prstDash val="solid"/>
              <a:round/>
            </a:ln>
          </p:spPr>
          <p:txBody>
            <a:bodyPr/>
            <a:lstStyle/>
            <a:p>
              <a:endParaRPr/>
            </a:p>
          </p:txBody>
        </p:sp>
        <p:sp>
          <p:nvSpPr>
            <p:cNvPr id="384" name="pl384"/>
            <p:cNvSpPr/>
            <p:nvPr/>
          </p:nvSpPr>
          <p:spPr>
            <a:xfrm>
              <a:off x="7139441" y="1571778"/>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385" name="pl385"/>
            <p:cNvSpPr/>
            <p:nvPr/>
          </p:nvSpPr>
          <p:spPr>
            <a:xfrm>
              <a:off x="7139441" y="1444528"/>
              <a:ext cx="1842828" cy="203601"/>
            </a:xfrm>
            <a:custGeom>
              <a:avLst/>
              <a:gdLst/>
              <a:ahLst/>
              <a:cxnLst/>
              <a:rect l="0" t="0" r="0" b="0"/>
              <a:pathLst>
                <a:path w="1842828" h="203601">
                  <a:moveTo>
                    <a:pt x="0" y="0"/>
                  </a:moveTo>
                  <a:lnTo>
                    <a:pt x="263261" y="63625"/>
                  </a:lnTo>
                  <a:lnTo>
                    <a:pt x="526522" y="139975"/>
                  </a:lnTo>
                  <a:lnTo>
                    <a:pt x="789783" y="165426"/>
                  </a:lnTo>
                  <a:lnTo>
                    <a:pt x="1053044" y="190876"/>
                  </a:lnTo>
                  <a:lnTo>
                    <a:pt x="1316305" y="152701"/>
                  </a:lnTo>
                  <a:lnTo>
                    <a:pt x="1579566" y="203601"/>
                  </a:lnTo>
                  <a:lnTo>
                    <a:pt x="1842828" y="178151"/>
                  </a:lnTo>
                </a:path>
              </a:pathLst>
            </a:custGeom>
            <a:ln w="40651" cap="flat">
              <a:solidFill>
                <a:srgbClr val="000000">
                  <a:alpha val="100000"/>
                </a:srgbClr>
              </a:solidFill>
              <a:prstDash val="solid"/>
              <a:round/>
            </a:ln>
          </p:spPr>
          <p:txBody>
            <a:bodyPr/>
            <a:lstStyle/>
            <a:p>
              <a:endParaRPr/>
            </a:p>
          </p:txBody>
        </p:sp>
        <p:sp>
          <p:nvSpPr>
            <p:cNvPr id="386" name="pl386"/>
            <p:cNvSpPr/>
            <p:nvPr/>
          </p:nvSpPr>
          <p:spPr>
            <a:xfrm>
              <a:off x="7139441" y="1444528"/>
              <a:ext cx="1842828" cy="203601"/>
            </a:xfrm>
            <a:custGeom>
              <a:avLst/>
              <a:gdLst/>
              <a:ahLst/>
              <a:cxnLst/>
              <a:rect l="0" t="0" r="0" b="0"/>
              <a:pathLst>
                <a:path w="1842828" h="203601">
                  <a:moveTo>
                    <a:pt x="0" y="0"/>
                  </a:moveTo>
                  <a:lnTo>
                    <a:pt x="263261" y="63625"/>
                  </a:lnTo>
                  <a:lnTo>
                    <a:pt x="526522" y="139975"/>
                  </a:lnTo>
                  <a:lnTo>
                    <a:pt x="789783" y="165426"/>
                  </a:lnTo>
                  <a:lnTo>
                    <a:pt x="1053044" y="190876"/>
                  </a:lnTo>
                  <a:lnTo>
                    <a:pt x="1316305" y="152701"/>
                  </a:lnTo>
                  <a:lnTo>
                    <a:pt x="1579566" y="203601"/>
                  </a:lnTo>
                  <a:lnTo>
                    <a:pt x="1842828" y="178151"/>
                  </a:lnTo>
                </a:path>
              </a:pathLst>
            </a:custGeom>
            <a:ln w="35231" cap="flat">
              <a:solidFill>
                <a:srgbClr val="1CABE2">
                  <a:alpha val="100000"/>
                </a:srgbClr>
              </a:solidFill>
              <a:prstDash val="solid"/>
              <a:round/>
            </a:ln>
          </p:spPr>
          <p:txBody>
            <a:bodyPr/>
            <a:lstStyle/>
            <a:p>
              <a:endParaRPr/>
            </a:p>
          </p:txBody>
        </p:sp>
        <p:sp>
          <p:nvSpPr>
            <p:cNvPr id="387" name="tx387"/>
            <p:cNvSpPr/>
            <p:nvPr/>
          </p:nvSpPr>
          <p:spPr>
            <a:xfrm>
              <a:off x="7079151" y="12644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88" name="tx388"/>
            <p:cNvSpPr/>
            <p:nvPr/>
          </p:nvSpPr>
          <p:spPr>
            <a:xfrm>
              <a:off x="7342412" y="1328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89" name="tx389"/>
            <p:cNvSpPr/>
            <p:nvPr/>
          </p:nvSpPr>
          <p:spPr>
            <a:xfrm>
              <a:off x="7605674" y="140433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90" name="tx390"/>
            <p:cNvSpPr/>
            <p:nvPr/>
          </p:nvSpPr>
          <p:spPr>
            <a:xfrm>
              <a:off x="7868935" y="14311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91" name="tx391"/>
            <p:cNvSpPr/>
            <p:nvPr/>
          </p:nvSpPr>
          <p:spPr>
            <a:xfrm>
              <a:off x="8132196" y="14552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92" name="tx392"/>
            <p:cNvSpPr/>
            <p:nvPr/>
          </p:nvSpPr>
          <p:spPr>
            <a:xfrm>
              <a:off x="8395457" y="14184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93" name="tx393"/>
            <p:cNvSpPr/>
            <p:nvPr/>
          </p:nvSpPr>
          <p:spPr>
            <a:xfrm>
              <a:off x="8658718" y="1468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4" name="tx394"/>
            <p:cNvSpPr/>
            <p:nvPr/>
          </p:nvSpPr>
          <p:spPr>
            <a:xfrm>
              <a:off x="8921979" y="1442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5" name="rc395"/>
            <p:cNvSpPr/>
            <p:nvPr/>
          </p:nvSpPr>
          <p:spPr>
            <a:xfrm>
              <a:off x="7047300" y="2209351"/>
              <a:ext cx="2027110" cy="1049819"/>
            </a:xfrm>
            <a:prstGeom prst="rect">
              <a:avLst/>
            </a:prstGeom>
            <a:solidFill>
              <a:srgbClr val="EBEBEB">
                <a:alpha val="100000"/>
              </a:srgbClr>
            </a:solidFill>
          </p:spPr>
          <p:txBody>
            <a:bodyPr/>
            <a:lstStyle/>
            <a:p>
              <a:endParaRPr/>
            </a:p>
          </p:txBody>
        </p:sp>
        <p:sp>
          <p:nvSpPr>
            <p:cNvPr id="396" name="pl396"/>
            <p:cNvSpPr/>
            <p:nvPr/>
          </p:nvSpPr>
          <p:spPr>
            <a:xfrm>
              <a:off x="7047300" y="3052388"/>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7047300" y="2734261"/>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7047300" y="2416134"/>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7047300" y="225707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7047300" y="3211452"/>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7047300" y="2893325"/>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7047300" y="2575197"/>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7139441"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740270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766596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792922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819248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845574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8719008"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898226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1" name="pl411"/>
            <p:cNvSpPr/>
            <p:nvPr/>
          </p:nvSpPr>
          <p:spPr>
            <a:xfrm>
              <a:off x="7139441" y="2906050"/>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412" name="pl412"/>
            <p:cNvSpPr/>
            <p:nvPr/>
          </p:nvSpPr>
          <p:spPr>
            <a:xfrm>
              <a:off x="7139441" y="2689723"/>
              <a:ext cx="1842828" cy="165426"/>
            </a:xfrm>
            <a:custGeom>
              <a:avLst/>
              <a:gdLst/>
              <a:ahLst/>
              <a:cxnLst/>
              <a:rect l="0" t="0" r="0" b="0"/>
              <a:pathLst>
                <a:path w="1842828" h="165426">
                  <a:moveTo>
                    <a:pt x="0" y="76350"/>
                  </a:moveTo>
                  <a:lnTo>
                    <a:pt x="263261" y="89075"/>
                  </a:lnTo>
                  <a:lnTo>
                    <a:pt x="526522" y="114525"/>
                  </a:lnTo>
                  <a:lnTo>
                    <a:pt x="789783" y="165426"/>
                  </a:lnTo>
                  <a:lnTo>
                    <a:pt x="1053044" y="38175"/>
                  </a:lnTo>
                  <a:lnTo>
                    <a:pt x="1316305" y="0"/>
                  </a:lnTo>
                  <a:lnTo>
                    <a:pt x="1579566" y="76350"/>
                  </a:lnTo>
                  <a:lnTo>
                    <a:pt x="1842828" y="89075"/>
                  </a:lnTo>
                </a:path>
              </a:pathLst>
            </a:custGeom>
            <a:ln w="40651" cap="flat">
              <a:solidFill>
                <a:srgbClr val="BEBEBE">
                  <a:alpha val="69803"/>
                </a:srgbClr>
              </a:solidFill>
              <a:prstDash val="solid"/>
              <a:round/>
            </a:ln>
          </p:spPr>
          <p:txBody>
            <a:bodyPr/>
            <a:lstStyle/>
            <a:p>
              <a:endParaRPr/>
            </a:p>
          </p:txBody>
        </p:sp>
        <p:sp>
          <p:nvSpPr>
            <p:cNvPr id="413" name="pl413"/>
            <p:cNvSpPr/>
            <p:nvPr/>
          </p:nvSpPr>
          <p:spPr>
            <a:xfrm>
              <a:off x="7139441" y="2689723"/>
              <a:ext cx="1842828" cy="165426"/>
            </a:xfrm>
            <a:custGeom>
              <a:avLst/>
              <a:gdLst/>
              <a:ahLst/>
              <a:cxnLst/>
              <a:rect l="0" t="0" r="0" b="0"/>
              <a:pathLst>
                <a:path w="1842828" h="165426">
                  <a:moveTo>
                    <a:pt x="0" y="76350"/>
                  </a:moveTo>
                  <a:lnTo>
                    <a:pt x="263261" y="89075"/>
                  </a:lnTo>
                  <a:lnTo>
                    <a:pt x="526522" y="114525"/>
                  </a:lnTo>
                  <a:lnTo>
                    <a:pt x="789783" y="165426"/>
                  </a:lnTo>
                  <a:lnTo>
                    <a:pt x="1053044" y="38175"/>
                  </a:lnTo>
                  <a:lnTo>
                    <a:pt x="1316305" y="0"/>
                  </a:lnTo>
                  <a:lnTo>
                    <a:pt x="1579566" y="76350"/>
                  </a:lnTo>
                  <a:lnTo>
                    <a:pt x="1842828" y="89075"/>
                  </a:lnTo>
                </a:path>
              </a:pathLst>
            </a:custGeom>
            <a:ln w="35231" cap="flat">
              <a:solidFill>
                <a:srgbClr val="BEBEBE">
                  <a:alpha val="69803"/>
                </a:srgbClr>
              </a:solidFill>
              <a:prstDash val="solid"/>
              <a:round/>
            </a:ln>
          </p:spPr>
          <p:txBody>
            <a:bodyPr/>
            <a:lstStyle/>
            <a:p>
              <a:endParaRPr/>
            </a:p>
          </p:txBody>
        </p:sp>
        <p:sp>
          <p:nvSpPr>
            <p:cNvPr id="414" name="pl414"/>
            <p:cNvSpPr/>
            <p:nvPr/>
          </p:nvSpPr>
          <p:spPr>
            <a:xfrm>
              <a:off x="7139441" y="2906050"/>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415" name="pl415"/>
            <p:cNvSpPr/>
            <p:nvPr/>
          </p:nvSpPr>
          <p:spPr>
            <a:xfrm>
              <a:off x="7139441" y="2689723"/>
              <a:ext cx="1842828" cy="165426"/>
            </a:xfrm>
            <a:custGeom>
              <a:avLst/>
              <a:gdLst/>
              <a:ahLst/>
              <a:cxnLst/>
              <a:rect l="0" t="0" r="0" b="0"/>
              <a:pathLst>
                <a:path w="1842828" h="165426">
                  <a:moveTo>
                    <a:pt x="0" y="76350"/>
                  </a:moveTo>
                  <a:lnTo>
                    <a:pt x="263261" y="89075"/>
                  </a:lnTo>
                  <a:lnTo>
                    <a:pt x="526522" y="114525"/>
                  </a:lnTo>
                  <a:lnTo>
                    <a:pt x="789783" y="165426"/>
                  </a:lnTo>
                  <a:lnTo>
                    <a:pt x="1053044" y="38175"/>
                  </a:lnTo>
                  <a:lnTo>
                    <a:pt x="1316305" y="0"/>
                  </a:lnTo>
                  <a:lnTo>
                    <a:pt x="1579566" y="76350"/>
                  </a:lnTo>
                  <a:lnTo>
                    <a:pt x="1842828" y="89075"/>
                  </a:lnTo>
                </a:path>
              </a:pathLst>
            </a:custGeom>
            <a:ln w="40651" cap="flat">
              <a:solidFill>
                <a:srgbClr val="000000">
                  <a:alpha val="100000"/>
                </a:srgbClr>
              </a:solidFill>
              <a:prstDash val="solid"/>
              <a:round/>
            </a:ln>
          </p:spPr>
          <p:txBody>
            <a:bodyPr/>
            <a:lstStyle/>
            <a:p>
              <a:endParaRPr/>
            </a:p>
          </p:txBody>
        </p:sp>
        <p:sp>
          <p:nvSpPr>
            <p:cNvPr id="416" name="pl416"/>
            <p:cNvSpPr/>
            <p:nvPr/>
          </p:nvSpPr>
          <p:spPr>
            <a:xfrm>
              <a:off x="7139441" y="2689723"/>
              <a:ext cx="1842828" cy="165426"/>
            </a:xfrm>
            <a:custGeom>
              <a:avLst/>
              <a:gdLst/>
              <a:ahLst/>
              <a:cxnLst/>
              <a:rect l="0" t="0" r="0" b="0"/>
              <a:pathLst>
                <a:path w="1842828" h="165426">
                  <a:moveTo>
                    <a:pt x="0" y="76350"/>
                  </a:moveTo>
                  <a:lnTo>
                    <a:pt x="263261" y="89075"/>
                  </a:lnTo>
                  <a:lnTo>
                    <a:pt x="526522" y="114525"/>
                  </a:lnTo>
                  <a:lnTo>
                    <a:pt x="789783" y="165426"/>
                  </a:lnTo>
                  <a:lnTo>
                    <a:pt x="1053044" y="38175"/>
                  </a:lnTo>
                  <a:lnTo>
                    <a:pt x="1316305" y="0"/>
                  </a:lnTo>
                  <a:lnTo>
                    <a:pt x="1579566" y="76350"/>
                  </a:lnTo>
                  <a:lnTo>
                    <a:pt x="1842828" y="89075"/>
                  </a:lnTo>
                </a:path>
              </a:pathLst>
            </a:custGeom>
            <a:ln w="35231" cap="flat">
              <a:solidFill>
                <a:srgbClr val="1CABE2">
                  <a:alpha val="100000"/>
                </a:srgbClr>
              </a:solidFill>
              <a:prstDash val="solid"/>
              <a:round/>
            </a:ln>
          </p:spPr>
          <p:txBody>
            <a:bodyPr/>
            <a:lstStyle/>
            <a:p>
              <a:endParaRPr/>
            </a:p>
          </p:txBody>
        </p:sp>
        <p:sp>
          <p:nvSpPr>
            <p:cNvPr id="417" name="tx417"/>
            <p:cNvSpPr/>
            <p:nvPr/>
          </p:nvSpPr>
          <p:spPr>
            <a:xfrm>
              <a:off x="7079151" y="25859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18" name="tx418"/>
            <p:cNvSpPr/>
            <p:nvPr/>
          </p:nvSpPr>
          <p:spPr>
            <a:xfrm>
              <a:off x="7342412" y="25986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19" name="tx419"/>
            <p:cNvSpPr/>
            <p:nvPr/>
          </p:nvSpPr>
          <p:spPr>
            <a:xfrm>
              <a:off x="7605674" y="26241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0" name="tx420"/>
            <p:cNvSpPr/>
            <p:nvPr/>
          </p:nvSpPr>
          <p:spPr>
            <a:xfrm>
              <a:off x="7868935" y="26750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21" name="tx421"/>
            <p:cNvSpPr/>
            <p:nvPr/>
          </p:nvSpPr>
          <p:spPr>
            <a:xfrm>
              <a:off x="8132196" y="2547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22" name="tx422"/>
            <p:cNvSpPr/>
            <p:nvPr/>
          </p:nvSpPr>
          <p:spPr>
            <a:xfrm>
              <a:off x="8395457" y="25096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23" name="tx423"/>
            <p:cNvSpPr/>
            <p:nvPr/>
          </p:nvSpPr>
          <p:spPr>
            <a:xfrm>
              <a:off x="8658718" y="25859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24" name="tx424"/>
            <p:cNvSpPr/>
            <p:nvPr/>
          </p:nvSpPr>
          <p:spPr>
            <a:xfrm>
              <a:off x="8921979" y="25986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25" name="rc425"/>
            <p:cNvSpPr/>
            <p:nvPr/>
          </p:nvSpPr>
          <p:spPr>
            <a:xfrm>
              <a:off x="7047300" y="3543623"/>
              <a:ext cx="2027110" cy="1049819"/>
            </a:xfrm>
            <a:prstGeom prst="rect">
              <a:avLst/>
            </a:prstGeom>
            <a:solidFill>
              <a:srgbClr val="EBEBEB">
                <a:alpha val="100000"/>
              </a:srgbClr>
            </a:solidFill>
          </p:spPr>
          <p:txBody>
            <a:bodyPr/>
            <a:lstStyle/>
            <a:p>
              <a:endParaRPr/>
            </a:p>
          </p:txBody>
        </p:sp>
        <p:sp>
          <p:nvSpPr>
            <p:cNvPr id="426" name="pl426"/>
            <p:cNvSpPr/>
            <p:nvPr/>
          </p:nvSpPr>
          <p:spPr>
            <a:xfrm>
              <a:off x="7047300" y="4386660"/>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7047300" y="4068533"/>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7047300" y="3750405"/>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7047300" y="3591342"/>
              <a:ext cx="2027110" cy="0"/>
            </a:xfrm>
            <a:custGeom>
              <a:avLst/>
              <a:gdLst/>
              <a:ahLst/>
              <a:cxnLst/>
              <a:rect l="0" t="0" r="0" b="0"/>
              <a:pathLst>
                <a:path w="2027110">
                  <a:moveTo>
                    <a:pt x="0" y="0"/>
                  </a:moveTo>
                  <a:lnTo>
                    <a:pt x="2027110" y="0"/>
                  </a:lnTo>
                  <a:lnTo>
                    <a:pt x="2027110" y="0"/>
                  </a:lnTo>
                </a:path>
              </a:pathLst>
            </a:custGeom>
            <a:ln w="6775" cap="flat">
              <a:solidFill>
                <a:srgbClr val="FFFFFF">
                  <a:alpha val="100000"/>
                </a:srgbClr>
              </a:solidFill>
              <a:prstDash val="solid"/>
              <a:round/>
            </a:ln>
          </p:spPr>
          <p:txBody>
            <a:bodyPr/>
            <a:lstStyle/>
            <a:p>
              <a:endParaRPr/>
            </a:p>
          </p:txBody>
        </p:sp>
        <p:sp>
          <p:nvSpPr>
            <p:cNvPr id="430" name="pl430"/>
            <p:cNvSpPr/>
            <p:nvPr/>
          </p:nvSpPr>
          <p:spPr>
            <a:xfrm>
              <a:off x="7047300" y="4545723"/>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7047300" y="4227596"/>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7047300" y="3909469"/>
              <a:ext cx="2027110" cy="0"/>
            </a:xfrm>
            <a:custGeom>
              <a:avLst/>
              <a:gdLst/>
              <a:ahLst/>
              <a:cxnLst/>
              <a:rect l="0" t="0" r="0" b="0"/>
              <a:pathLst>
                <a:path w="2027110">
                  <a:moveTo>
                    <a:pt x="0" y="0"/>
                  </a:moveTo>
                  <a:lnTo>
                    <a:pt x="2027110" y="0"/>
                  </a:lnTo>
                  <a:lnTo>
                    <a:pt x="202711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7139441"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740270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766596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92922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819248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845574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8719008"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898226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1" name="pl441"/>
            <p:cNvSpPr/>
            <p:nvPr/>
          </p:nvSpPr>
          <p:spPr>
            <a:xfrm>
              <a:off x="7139441" y="4240321"/>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BEBEBE">
                  <a:alpha val="69803"/>
                </a:srgbClr>
              </a:solidFill>
              <a:prstDash val="solid"/>
              <a:round/>
            </a:ln>
          </p:spPr>
          <p:txBody>
            <a:bodyPr/>
            <a:lstStyle/>
            <a:p>
              <a:endParaRPr/>
            </a:p>
          </p:txBody>
        </p:sp>
        <p:sp>
          <p:nvSpPr>
            <p:cNvPr id="442" name="pl442"/>
            <p:cNvSpPr/>
            <p:nvPr/>
          </p:nvSpPr>
          <p:spPr>
            <a:xfrm>
              <a:off x="7139441" y="4342122"/>
              <a:ext cx="1842828" cy="203601"/>
            </a:xfrm>
            <a:custGeom>
              <a:avLst/>
              <a:gdLst/>
              <a:ahLst/>
              <a:cxnLst/>
              <a:rect l="0" t="0" r="0" b="0"/>
              <a:pathLst>
                <a:path w="1842828" h="203601">
                  <a:moveTo>
                    <a:pt x="0" y="63625"/>
                  </a:moveTo>
                  <a:lnTo>
                    <a:pt x="263261" y="0"/>
                  </a:lnTo>
                  <a:lnTo>
                    <a:pt x="526522" y="50900"/>
                  </a:lnTo>
                  <a:lnTo>
                    <a:pt x="789783" y="203601"/>
                  </a:lnTo>
                  <a:lnTo>
                    <a:pt x="1053044" y="139975"/>
                  </a:lnTo>
                  <a:lnTo>
                    <a:pt x="1316305" y="38175"/>
                  </a:lnTo>
                  <a:lnTo>
                    <a:pt x="1579566" y="38175"/>
                  </a:lnTo>
                  <a:lnTo>
                    <a:pt x="1842828" y="50900"/>
                  </a:lnTo>
                </a:path>
              </a:pathLst>
            </a:custGeom>
            <a:ln w="40651" cap="flat">
              <a:solidFill>
                <a:srgbClr val="BEBEBE">
                  <a:alpha val="69803"/>
                </a:srgbClr>
              </a:solidFill>
              <a:prstDash val="solid"/>
              <a:round/>
            </a:ln>
          </p:spPr>
          <p:txBody>
            <a:bodyPr/>
            <a:lstStyle/>
            <a:p>
              <a:endParaRPr/>
            </a:p>
          </p:txBody>
        </p:sp>
        <p:sp>
          <p:nvSpPr>
            <p:cNvPr id="443" name="pl443"/>
            <p:cNvSpPr/>
            <p:nvPr/>
          </p:nvSpPr>
          <p:spPr>
            <a:xfrm>
              <a:off x="7139441" y="4342122"/>
              <a:ext cx="1842828" cy="203601"/>
            </a:xfrm>
            <a:custGeom>
              <a:avLst/>
              <a:gdLst/>
              <a:ahLst/>
              <a:cxnLst/>
              <a:rect l="0" t="0" r="0" b="0"/>
              <a:pathLst>
                <a:path w="1842828" h="203601">
                  <a:moveTo>
                    <a:pt x="0" y="63625"/>
                  </a:moveTo>
                  <a:lnTo>
                    <a:pt x="263261" y="0"/>
                  </a:lnTo>
                  <a:lnTo>
                    <a:pt x="526522" y="50900"/>
                  </a:lnTo>
                  <a:lnTo>
                    <a:pt x="789783" y="203601"/>
                  </a:lnTo>
                  <a:lnTo>
                    <a:pt x="1053044" y="139975"/>
                  </a:lnTo>
                  <a:lnTo>
                    <a:pt x="1316305" y="38175"/>
                  </a:lnTo>
                  <a:lnTo>
                    <a:pt x="1579566" y="38175"/>
                  </a:lnTo>
                  <a:lnTo>
                    <a:pt x="1842828" y="50900"/>
                  </a:lnTo>
                </a:path>
              </a:pathLst>
            </a:custGeom>
            <a:ln w="35231" cap="flat">
              <a:solidFill>
                <a:srgbClr val="BEBEBE">
                  <a:alpha val="69803"/>
                </a:srgbClr>
              </a:solidFill>
              <a:prstDash val="solid"/>
              <a:round/>
            </a:ln>
          </p:spPr>
          <p:txBody>
            <a:bodyPr/>
            <a:lstStyle/>
            <a:p>
              <a:endParaRPr/>
            </a:p>
          </p:txBody>
        </p:sp>
        <p:sp>
          <p:nvSpPr>
            <p:cNvPr id="444" name="pl444"/>
            <p:cNvSpPr/>
            <p:nvPr/>
          </p:nvSpPr>
          <p:spPr>
            <a:xfrm>
              <a:off x="7139441" y="4240321"/>
              <a:ext cx="1842828" cy="114525"/>
            </a:xfrm>
            <a:custGeom>
              <a:avLst/>
              <a:gdLst/>
              <a:ahLst/>
              <a:cxnLst/>
              <a:rect l="0" t="0" r="0" b="0"/>
              <a:pathLst>
                <a:path w="1842828" h="114525">
                  <a:moveTo>
                    <a:pt x="0" y="38175"/>
                  </a:moveTo>
                  <a:lnTo>
                    <a:pt x="263261" y="0"/>
                  </a:lnTo>
                  <a:lnTo>
                    <a:pt x="526522" y="50900"/>
                  </a:lnTo>
                  <a:lnTo>
                    <a:pt x="789783" y="114525"/>
                  </a:lnTo>
                  <a:lnTo>
                    <a:pt x="1053044" y="76350"/>
                  </a:lnTo>
                  <a:lnTo>
                    <a:pt x="1316305" y="25450"/>
                  </a:lnTo>
                  <a:lnTo>
                    <a:pt x="1579566" y="12725"/>
                  </a:lnTo>
                  <a:lnTo>
                    <a:pt x="1842828" y="12725"/>
                  </a:lnTo>
                </a:path>
              </a:pathLst>
            </a:custGeom>
            <a:ln w="20325" cap="flat">
              <a:solidFill>
                <a:srgbClr val="6B6B6B">
                  <a:alpha val="100000"/>
                </a:srgbClr>
              </a:solidFill>
              <a:prstDash val="solid"/>
              <a:round/>
            </a:ln>
          </p:spPr>
          <p:txBody>
            <a:bodyPr/>
            <a:lstStyle/>
            <a:p>
              <a:endParaRPr/>
            </a:p>
          </p:txBody>
        </p:sp>
        <p:sp>
          <p:nvSpPr>
            <p:cNvPr id="445" name="pl445"/>
            <p:cNvSpPr/>
            <p:nvPr/>
          </p:nvSpPr>
          <p:spPr>
            <a:xfrm>
              <a:off x="7139441" y="4342122"/>
              <a:ext cx="1842828" cy="203601"/>
            </a:xfrm>
            <a:custGeom>
              <a:avLst/>
              <a:gdLst/>
              <a:ahLst/>
              <a:cxnLst/>
              <a:rect l="0" t="0" r="0" b="0"/>
              <a:pathLst>
                <a:path w="1842828" h="203601">
                  <a:moveTo>
                    <a:pt x="0" y="63625"/>
                  </a:moveTo>
                  <a:lnTo>
                    <a:pt x="263261" y="0"/>
                  </a:lnTo>
                  <a:lnTo>
                    <a:pt x="526522" y="50900"/>
                  </a:lnTo>
                  <a:lnTo>
                    <a:pt x="789783" y="203601"/>
                  </a:lnTo>
                  <a:lnTo>
                    <a:pt x="1053044" y="139975"/>
                  </a:lnTo>
                  <a:lnTo>
                    <a:pt x="1316305" y="38175"/>
                  </a:lnTo>
                  <a:lnTo>
                    <a:pt x="1579566" y="38175"/>
                  </a:lnTo>
                  <a:lnTo>
                    <a:pt x="1842828" y="50900"/>
                  </a:lnTo>
                </a:path>
              </a:pathLst>
            </a:custGeom>
            <a:ln w="40651" cap="flat">
              <a:solidFill>
                <a:srgbClr val="000000">
                  <a:alpha val="100000"/>
                </a:srgbClr>
              </a:solidFill>
              <a:prstDash val="solid"/>
              <a:round/>
            </a:ln>
          </p:spPr>
          <p:txBody>
            <a:bodyPr/>
            <a:lstStyle/>
            <a:p>
              <a:endParaRPr/>
            </a:p>
          </p:txBody>
        </p:sp>
        <p:sp>
          <p:nvSpPr>
            <p:cNvPr id="446" name="pl446"/>
            <p:cNvSpPr/>
            <p:nvPr/>
          </p:nvSpPr>
          <p:spPr>
            <a:xfrm>
              <a:off x="7139441" y="4342122"/>
              <a:ext cx="1842828" cy="203601"/>
            </a:xfrm>
            <a:custGeom>
              <a:avLst/>
              <a:gdLst/>
              <a:ahLst/>
              <a:cxnLst/>
              <a:rect l="0" t="0" r="0" b="0"/>
              <a:pathLst>
                <a:path w="1842828" h="203601">
                  <a:moveTo>
                    <a:pt x="0" y="63625"/>
                  </a:moveTo>
                  <a:lnTo>
                    <a:pt x="263261" y="0"/>
                  </a:lnTo>
                  <a:lnTo>
                    <a:pt x="526522" y="50900"/>
                  </a:lnTo>
                  <a:lnTo>
                    <a:pt x="789783" y="203601"/>
                  </a:lnTo>
                  <a:lnTo>
                    <a:pt x="1053044" y="139975"/>
                  </a:lnTo>
                  <a:lnTo>
                    <a:pt x="1316305" y="38175"/>
                  </a:lnTo>
                  <a:lnTo>
                    <a:pt x="1579566" y="38175"/>
                  </a:lnTo>
                  <a:lnTo>
                    <a:pt x="1842828" y="50900"/>
                  </a:lnTo>
                </a:path>
              </a:pathLst>
            </a:custGeom>
            <a:ln w="35231" cap="flat">
              <a:solidFill>
                <a:srgbClr val="1CABE2">
                  <a:alpha val="100000"/>
                </a:srgbClr>
              </a:solidFill>
              <a:prstDash val="solid"/>
              <a:round/>
            </a:ln>
          </p:spPr>
          <p:txBody>
            <a:bodyPr/>
            <a:lstStyle/>
            <a:p>
              <a:endParaRPr/>
            </a:p>
          </p:txBody>
        </p:sp>
        <p:sp>
          <p:nvSpPr>
            <p:cNvPr id="447" name="tx447"/>
            <p:cNvSpPr/>
            <p:nvPr/>
          </p:nvSpPr>
          <p:spPr>
            <a:xfrm>
              <a:off x="7079151" y="4225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48" name="tx448"/>
            <p:cNvSpPr/>
            <p:nvPr/>
          </p:nvSpPr>
          <p:spPr>
            <a:xfrm>
              <a:off x="7342412" y="41620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49" name="tx449"/>
            <p:cNvSpPr/>
            <p:nvPr/>
          </p:nvSpPr>
          <p:spPr>
            <a:xfrm>
              <a:off x="7605674" y="42129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50" name="tx450"/>
            <p:cNvSpPr/>
            <p:nvPr/>
          </p:nvSpPr>
          <p:spPr>
            <a:xfrm>
              <a:off x="7868935" y="43656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451" name="tx451"/>
            <p:cNvSpPr/>
            <p:nvPr/>
          </p:nvSpPr>
          <p:spPr>
            <a:xfrm>
              <a:off x="8132196" y="430335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52" name="tx452"/>
            <p:cNvSpPr/>
            <p:nvPr/>
          </p:nvSpPr>
          <p:spPr>
            <a:xfrm>
              <a:off x="8395457" y="42001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53" name="tx453"/>
            <p:cNvSpPr/>
            <p:nvPr/>
          </p:nvSpPr>
          <p:spPr>
            <a:xfrm>
              <a:off x="8658718" y="42001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54" name="tx454"/>
            <p:cNvSpPr/>
            <p:nvPr/>
          </p:nvSpPr>
          <p:spPr>
            <a:xfrm>
              <a:off x="8921979" y="42129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55" name="tx455"/>
            <p:cNvSpPr/>
            <p:nvPr/>
          </p:nvSpPr>
          <p:spPr>
            <a:xfrm>
              <a:off x="1565680" y="4705579"/>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456" name="tx456"/>
            <p:cNvSpPr/>
            <p:nvPr/>
          </p:nvSpPr>
          <p:spPr>
            <a:xfrm>
              <a:off x="3547482" y="4727734"/>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457" name="tx457"/>
            <p:cNvSpPr/>
            <p:nvPr/>
          </p:nvSpPr>
          <p:spPr>
            <a:xfrm>
              <a:off x="5836788" y="4706943"/>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458" name="tx458"/>
            <p:cNvSpPr/>
            <p:nvPr/>
          </p:nvSpPr>
          <p:spPr>
            <a:xfrm>
              <a:off x="1603006" y="3394445"/>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459" name="tx459"/>
            <p:cNvSpPr/>
            <p:nvPr/>
          </p:nvSpPr>
          <p:spPr>
            <a:xfrm>
              <a:off x="3764999" y="3394882"/>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460" name="tx460"/>
            <p:cNvSpPr/>
            <p:nvPr/>
          </p:nvSpPr>
          <p:spPr>
            <a:xfrm>
              <a:off x="5830622" y="337267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461" name="tx461"/>
            <p:cNvSpPr/>
            <p:nvPr/>
          </p:nvSpPr>
          <p:spPr>
            <a:xfrm>
              <a:off x="7883829" y="3372235"/>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462" name="tx462"/>
            <p:cNvSpPr/>
            <p:nvPr/>
          </p:nvSpPr>
          <p:spPr>
            <a:xfrm>
              <a:off x="1575093" y="205919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463" name="tx463"/>
            <p:cNvSpPr/>
            <p:nvPr/>
          </p:nvSpPr>
          <p:spPr>
            <a:xfrm>
              <a:off x="3699679" y="205919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464" name="tx464"/>
            <p:cNvSpPr/>
            <p:nvPr/>
          </p:nvSpPr>
          <p:spPr>
            <a:xfrm>
              <a:off x="5783964" y="205919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465" name="tx465"/>
            <p:cNvSpPr/>
            <p:nvPr/>
          </p:nvSpPr>
          <p:spPr>
            <a:xfrm>
              <a:off x="7694334" y="205919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466" name="tx466"/>
            <p:cNvSpPr/>
            <p:nvPr/>
          </p:nvSpPr>
          <p:spPr>
            <a:xfrm>
              <a:off x="1627836"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467" name="tx467"/>
            <p:cNvSpPr/>
            <p:nvPr/>
          </p:nvSpPr>
          <p:spPr>
            <a:xfrm>
              <a:off x="3538232"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468" name="tx468"/>
            <p:cNvSpPr/>
            <p:nvPr/>
          </p:nvSpPr>
          <p:spPr>
            <a:xfrm>
              <a:off x="5665928"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469" name="tx469"/>
            <p:cNvSpPr/>
            <p:nvPr/>
          </p:nvSpPr>
          <p:spPr>
            <a:xfrm>
              <a:off x="7748904"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470" name="pl470"/>
            <p:cNvSpPr/>
            <p:nvPr/>
          </p:nvSpPr>
          <p:spPr>
            <a:xfrm>
              <a:off x="84934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1" name="pl471"/>
            <p:cNvSpPr/>
            <p:nvPr/>
          </p:nvSpPr>
          <p:spPr>
            <a:xfrm>
              <a:off x="11126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2" name="pl472"/>
            <p:cNvSpPr/>
            <p:nvPr/>
          </p:nvSpPr>
          <p:spPr>
            <a:xfrm>
              <a:off x="13758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3" name="pl473"/>
            <p:cNvSpPr/>
            <p:nvPr/>
          </p:nvSpPr>
          <p:spPr>
            <a:xfrm>
              <a:off x="163912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4" name="pl474"/>
            <p:cNvSpPr/>
            <p:nvPr/>
          </p:nvSpPr>
          <p:spPr>
            <a:xfrm>
              <a:off x="19023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5" name="pl475"/>
            <p:cNvSpPr/>
            <p:nvPr/>
          </p:nvSpPr>
          <p:spPr>
            <a:xfrm>
              <a:off x="2165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6" name="pl476"/>
            <p:cNvSpPr/>
            <p:nvPr/>
          </p:nvSpPr>
          <p:spPr>
            <a:xfrm>
              <a:off x="2428908"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7" name="pl477"/>
            <p:cNvSpPr/>
            <p:nvPr/>
          </p:nvSpPr>
          <p:spPr>
            <a:xfrm>
              <a:off x="2692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8" name="tx478"/>
            <p:cNvSpPr/>
            <p:nvPr/>
          </p:nvSpPr>
          <p:spPr>
            <a:xfrm rot="-5400000">
              <a:off x="72418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79" name="tx479"/>
            <p:cNvSpPr/>
            <p:nvPr/>
          </p:nvSpPr>
          <p:spPr>
            <a:xfrm rot="-5400000">
              <a:off x="9874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80" name="tx480"/>
            <p:cNvSpPr/>
            <p:nvPr/>
          </p:nvSpPr>
          <p:spPr>
            <a:xfrm rot="-5400000">
              <a:off x="12507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81" name="tx481"/>
            <p:cNvSpPr/>
            <p:nvPr/>
          </p:nvSpPr>
          <p:spPr>
            <a:xfrm rot="-5400000">
              <a:off x="151396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82" name="tx482"/>
            <p:cNvSpPr/>
            <p:nvPr/>
          </p:nvSpPr>
          <p:spPr>
            <a:xfrm rot="-5400000">
              <a:off x="17772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83" name="tx483"/>
            <p:cNvSpPr/>
            <p:nvPr/>
          </p:nvSpPr>
          <p:spPr>
            <a:xfrm rot="-5400000">
              <a:off x="2040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84" name="tx484"/>
            <p:cNvSpPr/>
            <p:nvPr/>
          </p:nvSpPr>
          <p:spPr>
            <a:xfrm rot="-5400000">
              <a:off x="2303751"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85" name="tx485"/>
            <p:cNvSpPr/>
            <p:nvPr/>
          </p:nvSpPr>
          <p:spPr>
            <a:xfrm rot="-5400000">
              <a:off x="2567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86" name="pl486"/>
            <p:cNvSpPr/>
            <p:nvPr/>
          </p:nvSpPr>
          <p:spPr>
            <a:xfrm>
              <a:off x="294604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7" name="pl487"/>
            <p:cNvSpPr/>
            <p:nvPr/>
          </p:nvSpPr>
          <p:spPr>
            <a:xfrm>
              <a:off x="32093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8" name="pl488"/>
            <p:cNvSpPr/>
            <p:nvPr/>
          </p:nvSpPr>
          <p:spPr>
            <a:xfrm>
              <a:off x="34725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9" name="pl489"/>
            <p:cNvSpPr/>
            <p:nvPr/>
          </p:nvSpPr>
          <p:spPr>
            <a:xfrm>
              <a:off x="373582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0" name="pl490"/>
            <p:cNvSpPr/>
            <p:nvPr/>
          </p:nvSpPr>
          <p:spPr>
            <a:xfrm>
              <a:off x="39990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1" name="pl491"/>
            <p:cNvSpPr/>
            <p:nvPr/>
          </p:nvSpPr>
          <p:spPr>
            <a:xfrm>
              <a:off x="42623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2" name="pl492"/>
            <p:cNvSpPr/>
            <p:nvPr/>
          </p:nvSpPr>
          <p:spPr>
            <a:xfrm>
              <a:off x="4525608"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3" name="pl493"/>
            <p:cNvSpPr/>
            <p:nvPr/>
          </p:nvSpPr>
          <p:spPr>
            <a:xfrm>
              <a:off x="47888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4" name="tx494"/>
            <p:cNvSpPr/>
            <p:nvPr/>
          </p:nvSpPr>
          <p:spPr>
            <a:xfrm rot="-5400000">
              <a:off x="282088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95" name="tx495"/>
            <p:cNvSpPr/>
            <p:nvPr/>
          </p:nvSpPr>
          <p:spPr>
            <a:xfrm rot="-5400000">
              <a:off x="30841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96" name="tx496"/>
            <p:cNvSpPr/>
            <p:nvPr/>
          </p:nvSpPr>
          <p:spPr>
            <a:xfrm rot="-5400000">
              <a:off x="33474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97" name="tx497"/>
            <p:cNvSpPr/>
            <p:nvPr/>
          </p:nvSpPr>
          <p:spPr>
            <a:xfrm rot="-5400000">
              <a:off x="361066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98" name="tx498"/>
            <p:cNvSpPr/>
            <p:nvPr/>
          </p:nvSpPr>
          <p:spPr>
            <a:xfrm rot="-5400000">
              <a:off x="38739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99" name="tx499"/>
            <p:cNvSpPr/>
            <p:nvPr/>
          </p:nvSpPr>
          <p:spPr>
            <a:xfrm rot="-5400000">
              <a:off x="41371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00" name="tx500"/>
            <p:cNvSpPr/>
            <p:nvPr/>
          </p:nvSpPr>
          <p:spPr>
            <a:xfrm rot="-5400000">
              <a:off x="4400451"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01" name="tx501"/>
            <p:cNvSpPr/>
            <p:nvPr/>
          </p:nvSpPr>
          <p:spPr>
            <a:xfrm rot="-5400000">
              <a:off x="46637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02" name="pl502"/>
            <p:cNvSpPr/>
            <p:nvPr/>
          </p:nvSpPr>
          <p:spPr>
            <a:xfrm>
              <a:off x="504274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3" name="pl503"/>
            <p:cNvSpPr/>
            <p:nvPr/>
          </p:nvSpPr>
          <p:spPr>
            <a:xfrm>
              <a:off x="53060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4" name="pl504"/>
            <p:cNvSpPr/>
            <p:nvPr/>
          </p:nvSpPr>
          <p:spPr>
            <a:xfrm>
              <a:off x="55692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5" name="pl505"/>
            <p:cNvSpPr/>
            <p:nvPr/>
          </p:nvSpPr>
          <p:spPr>
            <a:xfrm>
              <a:off x="583252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6" name="pl506"/>
            <p:cNvSpPr/>
            <p:nvPr/>
          </p:nvSpPr>
          <p:spPr>
            <a:xfrm>
              <a:off x="60957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7" name="pl507"/>
            <p:cNvSpPr/>
            <p:nvPr/>
          </p:nvSpPr>
          <p:spPr>
            <a:xfrm>
              <a:off x="63590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8" name="pl508"/>
            <p:cNvSpPr/>
            <p:nvPr/>
          </p:nvSpPr>
          <p:spPr>
            <a:xfrm>
              <a:off x="6622308"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9" name="pl509"/>
            <p:cNvSpPr/>
            <p:nvPr/>
          </p:nvSpPr>
          <p:spPr>
            <a:xfrm>
              <a:off x="68855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10" name="tx510"/>
            <p:cNvSpPr/>
            <p:nvPr/>
          </p:nvSpPr>
          <p:spPr>
            <a:xfrm rot="-5400000">
              <a:off x="491758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11" name="tx511"/>
            <p:cNvSpPr/>
            <p:nvPr/>
          </p:nvSpPr>
          <p:spPr>
            <a:xfrm rot="-5400000">
              <a:off x="51808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12" name="tx512"/>
            <p:cNvSpPr/>
            <p:nvPr/>
          </p:nvSpPr>
          <p:spPr>
            <a:xfrm rot="-5400000">
              <a:off x="54441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13" name="tx513"/>
            <p:cNvSpPr/>
            <p:nvPr/>
          </p:nvSpPr>
          <p:spPr>
            <a:xfrm rot="-5400000">
              <a:off x="570736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14" name="tx514"/>
            <p:cNvSpPr/>
            <p:nvPr/>
          </p:nvSpPr>
          <p:spPr>
            <a:xfrm rot="-5400000">
              <a:off x="59706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15" name="tx515"/>
            <p:cNvSpPr/>
            <p:nvPr/>
          </p:nvSpPr>
          <p:spPr>
            <a:xfrm rot="-5400000">
              <a:off x="62338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16" name="tx516"/>
            <p:cNvSpPr/>
            <p:nvPr/>
          </p:nvSpPr>
          <p:spPr>
            <a:xfrm rot="-5400000">
              <a:off x="6497151"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17" name="tx517"/>
            <p:cNvSpPr/>
            <p:nvPr/>
          </p:nvSpPr>
          <p:spPr>
            <a:xfrm rot="-5400000">
              <a:off x="67604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18" name="pl518"/>
            <p:cNvSpPr/>
            <p:nvPr/>
          </p:nvSpPr>
          <p:spPr>
            <a:xfrm>
              <a:off x="7139441"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19" name="pl519"/>
            <p:cNvSpPr/>
            <p:nvPr/>
          </p:nvSpPr>
          <p:spPr>
            <a:xfrm>
              <a:off x="7402702"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0" name="pl520"/>
            <p:cNvSpPr/>
            <p:nvPr/>
          </p:nvSpPr>
          <p:spPr>
            <a:xfrm>
              <a:off x="7665963"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1" name="pl521"/>
            <p:cNvSpPr/>
            <p:nvPr/>
          </p:nvSpPr>
          <p:spPr>
            <a:xfrm>
              <a:off x="7929224"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2" name="pl522"/>
            <p:cNvSpPr/>
            <p:nvPr/>
          </p:nvSpPr>
          <p:spPr>
            <a:xfrm>
              <a:off x="8192486"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3" name="pl523"/>
            <p:cNvSpPr/>
            <p:nvPr/>
          </p:nvSpPr>
          <p:spPr>
            <a:xfrm>
              <a:off x="8455747"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4" name="pl524"/>
            <p:cNvSpPr/>
            <p:nvPr/>
          </p:nvSpPr>
          <p:spPr>
            <a:xfrm>
              <a:off x="8719008"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5" name="pl525"/>
            <p:cNvSpPr/>
            <p:nvPr/>
          </p:nvSpPr>
          <p:spPr>
            <a:xfrm>
              <a:off x="8982269" y="459344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6" name="tx526"/>
            <p:cNvSpPr/>
            <p:nvPr/>
          </p:nvSpPr>
          <p:spPr>
            <a:xfrm rot="-5400000">
              <a:off x="7014284"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27" name="tx527"/>
            <p:cNvSpPr/>
            <p:nvPr/>
          </p:nvSpPr>
          <p:spPr>
            <a:xfrm rot="-5400000">
              <a:off x="7277545"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28" name="tx528"/>
            <p:cNvSpPr/>
            <p:nvPr/>
          </p:nvSpPr>
          <p:spPr>
            <a:xfrm rot="-5400000">
              <a:off x="7540806"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29" name="tx529"/>
            <p:cNvSpPr/>
            <p:nvPr/>
          </p:nvSpPr>
          <p:spPr>
            <a:xfrm rot="-5400000">
              <a:off x="7804067"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30" name="tx530"/>
            <p:cNvSpPr/>
            <p:nvPr/>
          </p:nvSpPr>
          <p:spPr>
            <a:xfrm rot="-5400000">
              <a:off x="8067329"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31" name="tx531"/>
            <p:cNvSpPr/>
            <p:nvPr/>
          </p:nvSpPr>
          <p:spPr>
            <a:xfrm rot="-5400000">
              <a:off x="8330562" y="473951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32" name="tx532"/>
            <p:cNvSpPr/>
            <p:nvPr/>
          </p:nvSpPr>
          <p:spPr>
            <a:xfrm rot="-5400000">
              <a:off x="8593851"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33" name="tx533"/>
            <p:cNvSpPr/>
            <p:nvPr/>
          </p:nvSpPr>
          <p:spPr>
            <a:xfrm rot="-5400000">
              <a:off x="8857112" y="473953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34" name="tx534"/>
            <p:cNvSpPr/>
            <p:nvPr/>
          </p:nvSpPr>
          <p:spPr>
            <a:xfrm>
              <a:off x="570259" y="18354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35" name="tx535"/>
            <p:cNvSpPr/>
            <p:nvPr/>
          </p:nvSpPr>
          <p:spPr>
            <a:xfrm>
              <a:off x="570259" y="151872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36" name="tx536"/>
            <p:cNvSpPr/>
            <p:nvPr/>
          </p:nvSpPr>
          <p:spPr>
            <a:xfrm>
              <a:off x="508103" y="119923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37" name="pl537"/>
            <p:cNvSpPr/>
            <p:nvPr/>
          </p:nvSpPr>
          <p:spPr>
            <a:xfrm>
              <a:off x="722405" y="187718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38" name="pl538"/>
            <p:cNvSpPr/>
            <p:nvPr/>
          </p:nvSpPr>
          <p:spPr>
            <a:xfrm>
              <a:off x="722405" y="155905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39" name="pl539"/>
            <p:cNvSpPr/>
            <p:nvPr/>
          </p:nvSpPr>
          <p:spPr>
            <a:xfrm>
              <a:off x="722405" y="12409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40" name="tx540"/>
            <p:cNvSpPr/>
            <p:nvPr/>
          </p:nvSpPr>
          <p:spPr>
            <a:xfrm>
              <a:off x="570259" y="31697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41" name="tx541"/>
            <p:cNvSpPr/>
            <p:nvPr/>
          </p:nvSpPr>
          <p:spPr>
            <a:xfrm>
              <a:off x="570259" y="285299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42" name="tx542"/>
            <p:cNvSpPr/>
            <p:nvPr/>
          </p:nvSpPr>
          <p:spPr>
            <a:xfrm>
              <a:off x="508103" y="253350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43" name="pl543"/>
            <p:cNvSpPr/>
            <p:nvPr/>
          </p:nvSpPr>
          <p:spPr>
            <a:xfrm>
              <a:off x="722405" y="32114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44" name="pl544"/>
            <p:cNvSpPr/>
            <p:nvPr/>
          </p:nvSpPr>
          <p:spPr>
            <a:xfrm>
              <a:off x="722405" y="289332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45" name="pl545"/>
            <p:cNvSpPr/>
            <p:nvPr/>
          </p:nvSpPr>
          <p:spPr>
            <a:xfrm>
              <a:off x="722405" y="257519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46" name="tx546"/>
            <p:cNvSpPr/>
            <p:nvPr/>
          </p:nvSpPr>
          <p:spPr>
            <a:xfrm>
              <a:off x="570259" y="450403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47" name="tx547"/>
            <p:cNvSpPr/>
            <p:nvPr/>
          </p:nvSpPr>
          <p:spPr>
            <a:xfrm>
              <a:off x="570259" y="418726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48" name="tx548"/>
            <p:cNvSpPr/>
            <p:nvPr/>
          </p:nvSpPr>
          <p:spPr>
            <a:xfrm>
              <a:off x="508103" y="386777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49" name="pl549"/>
            <p:cNvSpPr/>
            <p:nvPr/>
          </p:nvSpPr>
          <p:spPr>
            <a:xfrm>
              <a:off x="722405" y="454572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0" name="pl550"/>
            <p:cNvSpPr/>
            <p:nvPr/>
          </p:nvSpPr>
          <p:spPr>
            <a:xfrm>
              <a:off x="722405" y="422759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1" name="pl551"/>
            <p:cNvSpPr/>
            <p:nvPr/>
          </p:nvSpPr>
          <p:spPr>
            <a:xfrm>
              <a:off x="722405" y="39094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2" name="tx552"/>
            <p:cNvSpPr/>
            <p:nvPr/>
          </p:nvSpPr>
          <p:spPr>
            <a:xfrm>
              <a:off x="570259" y="58383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53" name="tx553"/>
            <p:cNvSpPr/>
            <p:nvPr/>
          </p:nvSpPr>
          <p:spPr>
            <a:xfrm>
              <a:off x="570259" y="552154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54" name="tx554"/>
            <p:cNvSpPr/>
            <p:nvPr/>
          </p:nvSpPr>
          <p:spPr>
            <a:xfrm>
              <a:off x="508103" y="520204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55" name="pl555"/>
            <p:cNvSpPr/>
            <p:nvPr/>
          </p:nvSpPr>
          <p:spPr>
            <a:xfrm>
              <a:off x="722405" y="587999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6" name="pl556"/>
            <p:cNvSpPr/>
            <p:nvPr/>
          </p:nvSpPr>
          <p:spPr>
            <a:xfrm>
              <a:off x="722405" y="556186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7" name="pl557"/>
            <p:cNvSpPr/>
            <p:nvPr/>
          </p:nvSpPr>
          <p:spPr>
            <a:xfrm>
              <a:off x="722405" y="524374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8" name="tx558"/>
            <p:cNvSpPr/>
            <p:nvPr/>
          </p:nvSpPr>
          <p:spPr>
            <a:xfrm rot="-5400000">
              <a:off x="-95211" y="333584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9" name="tx559"/>
            <p:cNvSpPr/>
            <p:nvPr/>
          </p:nvSpPr>
          <p:spPr>
            <a:xfrm>
              <a:off x="757200" y="398022"/>
              <a:ext cx="43607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 DTP3, par pays, Western Africa, 2018-2025</a:t>
              </a:r>
            </a:p>
          </p:txBody>
        </p:sp>
        <p:sp>
          <p:nvSpPr>
            <p:cNvPr id="560" name="tx560"/>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61" name="tx561"/>
            <p:cNvSpPr/>
            <p:nvPr/>
          </p:nvSpPr>
          <p:spPr>
            <a:xfrm>
              <a:off x="5278663" y="6568567"/>
              <a:ext cx="37957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la ligne gris foncé indique la couverture régionale à titre indicatif.</a:t>
              </a:r>
            </a:p>
          </p:txBody>
        </p:sp>
      </p:grpSp>
      <p:sp>
        <p:nvSpPr>
          <p:cNvPr id="56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le Ghana affichait le taux de couverture le plus élevé (99 %), tandis que le Nigeria enregistrait le plus faible (62 %).
La couverture du DTP3 a augmenté dans 6 des 15 pays entre 2024 et 2025. La plus forte augmentation a été enregistrée au Ghana, avec 4 points de pourcentage, passant de 95 % à 99 %.
Deux pays ont connu une baisse de leur couverture (la Guinée-Bissau et le Nigeria). La baisse la plus importante a été de 1 point de pourcentage en Guinée-Bissau, passant de 85 % à 84 %, et au Nigeria, passant de 63 % à 62 %. La couverture est restée stable entre 2024 et 2025 dans les 7 pays restants.
En 2025, 6 pays sur 15 avaient atteint une couverture DTP3 d’au moins 90 %.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042649" cy="989469"/>
            </a:xfrm>
            <a:prstGeom prst="rect">
              <a:avLst/>
            </a:prstGeom>
            <a:solidFill>
              <a:srgbClr val="EBEBEB">
                <a:alpha val="100000"/>
              </a:srgbClr>
            </a:solidFill>
          </p:spPr>
          <p:txBody>
            <a:bodyPr/>
            <a:lstStyle/>
            <a:p>
              <a:endParaRPr/>
            </a:p>
          </p:txBody>
        </p:sp>
        <p:sp>
          <p:nvSpPr>
            <p:cNvPr id="6" name="pl6"/>
            <p:cNvSpPr/>
            <p:nvPr/>
          </p:nvSpPr>
          <p:spPr>
            <a:xfrm>
              <a:off x="695044" y="175398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8548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1973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05123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8789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105317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31845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58373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84900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211428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37956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64484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87892" y="1519734"/>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87892" y="1482254"/>
              <a:ext cx="1856954" cy="93699"/>
            </a:xfrm>
            <a:custGeom>
              <a:avLst/>
              <a:gdLst/>
              <a:ahLst/>
              <a:cxnLst/>
              <a:rect l="0" t="0" r="0" b="0"/>
              <a:pathLst>
                <a:path w="1856954" h="93699">
                  <a:moveTo>
                    <a:pt x="0" y="0"/>
                  </a:moveTo>
                  <a:lnTo>
                    <a:pt x="265279" y="37479"/>
                  </a:lnTo>
                  <a:lnTo>
                    <a:pt x="530558" y="74959"/>
                  </a:lnTo>
                  <a:lnTo>
                    <a:pt x="795837" y="74959"/>
                  </a:lnTo>
                  <a:lnTo>
                    <a:pt x="1061116" y="93699"/>
                  </a:lnTo>
                  <a:lnTo>
                    <a:pt x="1326395" y="93699"/>
                  </a:lnTo>
                  <a:lnTo>
                    <a:pt x="1591675" y="93699"/>
                  </a:lnTo>
                  <a:lnTo>
                    <a:pt x="1856954" y="93699"/>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87892" y="1482254"/>
              <a:ext cx="1856954" cy="93699"/>
            </a:xfrm>
            <a:custGeom>
              <a:avLst/>
              <a:gdLst/>
              <a:ahLst/>
              <a:cxnLst/>
              <a:rect l="0" t="0" r="0" b="0"/>
              <a:pathLst>
                <a:path w="1856954" h="93699">
                  <a:moveTo>
                    <a:pt x="0" y="0"/>
                  </a:moveTo>
                  <a:lnTo>
                    <a:pt x="265279" y="37479"/>
                  </a:lnTo>
                  <a:lnTo>
                    <a:pt x="530558" y="74959"/>
                  </a:lnTo>
                  <a:lnTo>
                    <a:pt x="795837" y="74959"/>
                  </a:lnTo>
                  <a:lnTo>
                    <a:pt x="1061116" y="93699"/>
                  </a:lnTo>
                  <a:lnTo>
                    <a:pt x="1326395" y="93699"/>
                  </a:lnTo>
                  <a:lnTo>
                    <a:pt x="1591675" y="93699"/>
                  </a:lnTo>
                  <a:lnTo>
                    <a:pt x="1856954" y="93699"/>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87892" y="1519734"/>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87892" y="1482254"/>
              <a:ext cx="1856954" cy="93699"/>
            </a:xfrm>
            <a:custGeom>
              <a:avLst/>
              <a:gdLst/>
              <a:ahLst/>
              <a:cxnLst/>
              <a:rect l="0" t="0" r="0" b="0"/>
              <a:pathLst>
                <a:path w="1856954" h="93699">
                  <a:moveTo>
                    <a:pt x="0" y="0"/>
                  </a:moveTo>
                  <a:lnTo>
                    <a:pt x="265279" y="37479"/>
                  </a:lnTo>
                  <a:lnTo>
                    <a:pt x="530558" y="74959"/>
                  </a:lnTo>
                  <a:lnTo>
                    <a:pt x="795837" y="74959"/>
                  </a:lnTo>
                  <a:lnTo>
                    <a:pt x="1061116" y="93699"/>
                  </a:lnTo>
                  <a:lnTo>
                    <a:pt x="1326395" y="93699"/>
                  </a:lnTo>
                  <a:lnTo>
                    <a:pt x="1591675" y="93699"/>
                  </a:lnTo>
                  <a:lnTo>
                    <a:pt x="1856954" y="93699"/>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87892" y="1482254"/>
              <a:ext cx="1856954" cy="93699"/>
            </a:xfrm>
            <a:custGeom>
              <a:avLst/>
              <a:gdLst/>
              <a:ahLst/>
              <a:cxnLst/>
              <a:rect l="0" t="0" r="0" b="0"/>
              <a:pathLst>
                <a:path w="1856954" h="93699">
                  <a:moveTo>
                    <a:pt x="0" y="0"/>
                  </a:moveTo>
                  <a:lnTo>
                    <a:pt x="265279" y="37479"/>
                  </a:lnTo>
                  <a:lnTo>
                    <a:pt x="530558" y="74959"/>
                  </a:lnTo>
                  <a:lnTo>
                    <a:pt x="795837" y="74959"/>
                  </a:lnTo>
                  <a:lnTo>
                    <a:pt x="1061116" y="93699"/>
                  </a:lnTo>
                  <a:lnTo>
                    <a:pt x="1326395" y="93699"/>
                  </a:lnTo>
                  <a:lnTo>
                    <a:pt x="1591675" y="93699"/>
                  </a:lnTo>
                  <a:lnTo>
                    <a:pt x="1856954" y="93699"/>
                  </a:lnTo>
                </a:path>
              </a:pathLst>
            </a:custGeom>
            <a:ln w="35231" cap="flat">
              <a:solidFill>
                <a:srgbClr val="80BD41">
                  <a:alpha val="100000"/>
                </a:srgbClr>
              </a:solidFill>
              <a:prstDash val="solid"/>
              <a:round/>
            </a:ln>
          </p:spPr>
          <p:txBody>
            <a:bodyPr/>
            <a:lstStyle/>
            <a:p>
              <a:endParaRPr/>
            </a:p>
          </p:txBody>
        </p:sp>
        <p:sp>
          <p:nvSpPr>
            <p:cNvPr id="24" name="pl24"/>
            <p:cNvSpPr/>
            <p:nvPr/>
          </p:nvSpPr>
          <p:spPr>
            <a:xfrm>
              <a:off x="695044" y="1519734"/>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57747" y="13034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6" name="tx26"/>
            <p:cNvSpPr/>
            <p:nvPr/>
          </p:nvSpPr>
          <p:spPr>
            <a:xfrm>
              <a:off x="1023026"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1270256" y="137842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 name="tx28"/>
            <p:cNvSpPr/>
            <p:nvPr/>
          </p:nvSpPr>
          <p:spPr>
            <a:xfrm>
              <a:off x="1535535" y="137842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 name="tx29"/>
            <p:cNvSpPr/>
            <p:nvPr/>
          </p:nvSpPr>
          <p:spPr>
            <a:xfrm>
              <a:off x="1800814"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0" name="tx30"/>
            <p:cNvSpPr/>
            <p:nvPr/>
          </p:nvSpPr>
          <p:spPr>
            <a:xfrm>
              <a:off x="2066093"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 name="tx31"/>
            <p:cNvSpPr/>
            <p:nvPr/>
          </p:nvSpPr>
          <p:spPr>
            <a:xfrm>
              <a:off x="2331372"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2" name="tx32"/>
            <p:cNvSpPr/>
            <p:nvPr/>
          </p:nvSpPr>
          <p:spPr>
            <a:xfrm>
              <a:off x="2596652"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 name="rc33"/>
            <p:cNvSpPr/>
            <p:nvPr/>
          </p:nvSpPr>
          <p:spPr>
            <a:xfrm>
              <a:off x="695044" y="2149001"/>
              <a:ext cx="2042649" cy="989469"/>
            </a:xfrm>
            <a:prstGeom prst="rect">
              <a:avLst/>
            </a:prstGeom>
            <a:solidFill>
              <a:srgbClr val="EBEBEB">
                <a:alpha val="100000"/>
              </a:srgbClr>
            </a:solidFill>
          </p:spPr>
          <p:txBody>
            <a:bodyPr/>
            <a:lstStyle/>
            <a:p>
              <a:endParaRPr/>
            </a:p>
          </p:txBody>
        </p:sp>
        <p:sp>
          <p:nvSpPr>
            <p:cNvPr id="34" name="pl34"/>
            <p:cNvSpPr/>
            <p:nvPr/>
          </p:nvSpPr>
          <p:spPr>
            <a:xfrm>
              <a:off x="695044" y="302790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55940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79365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32515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8789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105317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31845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58373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84900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211428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37956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64484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87892" y="2793655"/>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87892" y="2699955"/>
              <a:ext cx="1856954" cy="262359"/>
            </a:xfrm>
            <a:custGeom>
              <a:avLst/>
              <a:gdLst/>
              <a:ahLst/>
              <a:cxnLst/>
              <a:rect l="0" t="0" r="0" b="0"/>
              <a:pathLst>
                <a:path w="1856954" h="262359">
                  <a:moveTo>
                    <a:pt x="0" y="0"/>
                  </a:moveTo>
                  <a:lnTo>
                    <a:pt x="265279" y="93699"/>
                  </a:lnTo>
                  <a:lnTo>
                    <a:pt x="530558" y="149919"/>
                  </a:lnTo>
                  <a:lnTo>
                    <a:pt x="795837" y="206139"/>
                  </a:lnTo>
                  <a:lnTo>
                    <a:pt x="1061116" y="262359"/>
                  </a:lnTo>
                  <a:lnTo>
                    <a:pt x="1326395" y="168659"/>
                  </a:lnTo>
                  <a:lnTo>
                    <a:pt x="1591675" y="243619"/>
                  </a:lnTo>
                  <a:lnTo>
                    <a:pt x="1856954" y="206139"/>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87892" y="2699955"/>
              <a:ext cx="1856954" cy="262359"/>
            </a:xfrm>
            <a:custGeom>
              <a:avLst/>
              <a:gdLst/>
              <a:ahLst/>
              <a:cxnLst/>
              <a:rect l="0" t="0" r="0" b="0"/>
              <a:pathLst>
                <a:path w="1856954" h="262359">
                  <a:moveTo>
                    <a:pt x="0" y="0"/>
                  </a:moveTo>
                  <a:lnTo>
                    <a:pt x="265279" y="93699"/>
                  </a:lnTo>
                  <a:lnTo>
                    <a:pt x="530558" y="149919"/>
                  </a:lnTo>
                  <a:lnTo>
                    <a:pt x="795837" y="206139"/>
                  </a:lnTo>
                  <a:lnTo>
                    <a:pt x="1061116" y="262359"/>
                  </a:lnTo>
                  <a:lnTo>
                    <a:pt x="1326395" y="168659"/>
                  </a:lnTo>
                  <a:lnTo>
                    <a:pt x="1591675" y="243619"/>
                  </a:lnTo>
                  <a:lnTo>
                    <a:pt x="1856954" y="206139"/>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87892" y="2793655"/>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87892" y="2699955"/>
              <a:ext cx="1856954" cy="262359"/>
            </a:xfrm>
            <a:custGeom>
              <a:avLst/>
              <a:gdLst/>
              <a:ahLst/>
              <a:cxnLst/>
              <a:rect l="0" t="0" r="0" b="0"/>
              <a:pathLst>
                <a:path w="1856954" h="262359">
                  <a:moveTo>
                    <a:pt x="0" y="0"/>
                  </a:moveTo>
                  <a:lnTo>
                    <a:pt x="265279" y="93699"/>
                  </a:lnTo>
                  <a:lnTo>
                    <a:pt x="530558" y="149919"/>
                  </a:lnTo>
                  <a:lnTo>
                    <a:pt x="795837" y="206139"/>
                  </a:lnTo>
                  <a:lnTo>
                    <a:pt x="1061116" y="262359"/>
                  </a:lnTo>
                  <a:lnTo>
                    <a:pt x="1326395" y="168659"/>
                  </a:lnTo>
                  <a:lnTo>
                    <a:pt x="1591675" y="243619"/>
                  </a:lnTo>
                  <a:lnTo>
                    <a:pt x="1856954" y="206139"/>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87892" y="2699955"/>
              <a:ext cx="1856954" cy="262359"/>
            </a:xfrm>
            <a:custGeom>
              <a:avLst/>
              <a:gdLst/>
              <a:ahLst/>
              <a:cxnLst/>
              <a:rect l="0" t="0" r="0" b="0"/>
              <a:pathLst>
                <a:path w="1856954" h="262359">
                  <a:moveTo>
                    <a:pt x="0" y="0"/>
                  </a:moveTo>
                  <a:lnTo>
                    <a:pt x="265279" y="93699"/>
                  </a:lnTo>
                  <a:lnTo>
                    <a:pt x="530558" y="149919"/>
                  </a:lnTo>
                  <a:lnTo>
                    <a:pt x="795837" y="206139"/>
                  </a:lnTo>
                  <a:lnTo>
                    <a:pt x="1061116" y="262359"/>
                  </a:lnTo>
                  <a:lnTo>
                    <a:pt x="1326395" y="168659"/>
                  </a:lnTo>
                  <a:lnTo>
                    <a:pt x="1591675" y="243619"/>
                  </a:lnTo>
                  <a:lnTo>
                    <a:pt x="1856954" y="206139"/>
                  </a:lnTo>
                </a:path>
              </a:pathLst>
            </a:custGeom>
            <a:ln w="35231" cap="flat">
              <a:solidFill>
                <a:srgbClr val="80BD41">
                  <a:alpha val="100000"/>
                </a:srgbClr>
              </a:solidFill>
              <a:prstDash val="solid"/>
              <a:round/>
            </a:ln>
          </p:spPr>
          <p:txBody>
            <a:bodyPr/>
            <a:lstStyle/>
            <a:p>
              <a:endParaRPr/>
            </a:p>
          </p:txBody>
        </p:sp>
        <p:sp>
          <p:nvSpPr>
            <p:cNvPr id="52" name="pl52"/>
            <p:cNvSpPr/>
            <p:nvPr/>
          </p:nvSpPr>
          <p:spPr>
            <a:xfrm>
              <a:off x="695044" y="2793655"/>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57747" y="25212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4" name="tx54"/>
            <p:cNvSpPr/>
            <p:nvPr/>
          </p:nvSpPr>
          <p:spPr>
            <a:xfrm>
              <a:off x="1023026"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 name="tx55"/>
            <p:cNvSpPr/>
            <p:nvPr/>
          </p:nvSpPr>
          <p:spPr>
            <a:xfrm>
              <a:off x="1270256" y="266970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6" name="tx56"/>
            <p:cNvSpPr/>
            <p:nvPr/>
          </p:nvSpPr>
          <p:spPr>
            <a:xfrm>
              <a:off x="1535535" y="272597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7" name="tx57"/>
            <p:cNvSpPr/>
            <p:nvPr/>
          </p:nvSpPr>
          <p:spPr>
            <a:xfrm>
              <a:off x="1800814" y="278219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8" name="tx58"/>
            <p:cNvSpPr/>
            <p:nvPr/>
          </p:nvSpPr>
          <p:spPr>
            <a:xfrm>
              <a:off x="2066093" y="269013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9" name="tx59"/>
            <p:cNvSpPr/>
            <p:nvPr/>
          </p:nvSpPr>
          <p:spPr>
            <a:xfrm>
              <a:off x="2331372" y="276345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0" name="tx60"/>
            <p:cNvSpPr/>
            <p:nvPr/>
          </p:nvSpPr>
          <p:spPr>
            <a:xfrm>
              <a:off x="2596652" y="272597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1" name="rc61"/>
            <p:cNvSpPr/>
            <p:nvPr/>
          </p:nvSpPr>
          <p:spPr>
            <a:xfrm>
              <a:off x="695044" y="3422922"/>
              <a:ext cx="2042649" cy="989469"/>
            </a:xfrm>
            <a:prstGeom prst="rect">
              <a:avLst/>
            </a:prstGeom>
            <a:solidFill>
              <a:srgbClr val="EBEBEB">
                <a:alpha val="100000"/>
              </a:srgbClr>
            </a:solidFill>
          </p:spPr>
          <p:txBody>
            <a:bodyPr/>
            <a:lstStyle/>
            <a:p>
              <a:endParaRPr/>
            </a:p>
          </p:txBody>
        </p:sp>
        <p:sp>
          <p:nvSpPr>
            <p:cNvPr id="62" name="pl62"/>
            <p:cNvSpPr/>
            <p:nvPr/>
          </p:nvSpPr>
          <p:spPr>
            <a:xfrm>
              <a:off x="695044" y="430182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83332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406757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59907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8789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105317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31845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58373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84900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211428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37956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64484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87892" y="4067576"/>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87892" y="3842697"/>
              <a:ext cx="1856954" cy="318579"/>
            </a:xfrm>
            <a:custGeom>
              <a:avLst/>
              <a:gdLst/>
              <a:ahLst/>
              <a:cxnLst/>
              <a:rect l="0" t="0" r="0" b="0"/>
              <a:pathLst>
                <a:path w="1856954" h="318579">
                  <a:moveTo>
                    <a:pt x="0" y="37479"/>
                  </a:moveTo>
                  <a:lnTo>
                    <a:pt x="265279" y="224879"/>
                  </a:lnTo>
                  <a:lnTo>
                    <a:pt x="530558" y="318579"/>
                  </a:lnTo>
                  <a:lnTo>
                    <a:pt x="795837" y="299839"/>
                  </a:lnTo>
                  <a:lnTo>
                    <a:pt x="1061116" y="74959"/>
                  </a:lnTo>
                  <a:lnTo>
                    <a:pt x="1326395" y="0"/>
                  </a:lnTo>
                  <a:lnTo>
                    <a:pt x="1591675" y="0"/>
                  </a:lnTo>
                  <a:lnTo>
                    <a:pt x="1856954" y="0"/>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87892" y="3842697"/>
              <a:ext cx="1856954" cy="318579"/>
            </a:xfrm>
            <a:custGeom>
              <a:avLst/>
              <a:gdLst/>
              <a:ahLst/>
              <a:cxnLst/>
              <a:rect l="0" t="0" r="0" b="0"/>
              <a:pathLst>
                <a:path w="1856954" h="318579">
                  <a:moveTo>
                    <a:pt x="0" y="37479"/>
                  </a:moveTo>
                  <a:lnTo>
                    <a:pt x="265279" y="224879"/>
                  </a:lnTo>
                  <a:lnTo>
                    <a:pt x="530558" y="318579"/>
                  </a:lnTo>
                  <a:lnTo>
                    <a:pt x="795837" y="299839"/>
                  </a:lnTo>
                  <a:lnTo>
                    <a:pt x="1061116" y="74959"/>
                  </a:lnTo>
                  <a:lnTo>
                    <a:pt x="1326395" y="0"/>
                  </a:lnTo>
                  <a:lnTo>
                    <a:pt x="1591675" y="0"/>
                  </a:lnTo>
                  <a:lnTo>
                    <a:pt x="1856954" y="0"/>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87892" y="4067576"/>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87892" y="3842697"/>
              <a:ext cx="1856954" cy="318579"/>
            </a:xfrm>
            <a:custGeom>
              <a:avLst/>
              <a:gdLst/>
              <a:ahLst/>
              <a:cxnLst/>
              <a:rect l="0" t="0" r="0" b="0"/>
              <a:pathLst>
                <a:path w="1856954" h="318579">
                  <a:moveTo>
                    <a:pt x="0" y="37479"/>
                  </a:moveTo>
                  <a:lnTo>
                    <a:pt x="265279" y="224879"/>
                  </a:lnTo>
                  <a:lnTo>
                    <a:pt x="530558" y="318579"/>
                  </a:lnTo>
                  <a:lnTo>
                    <a:pt x="795837" y="299839"/>
                  </a:lnTo>
                  <a:lnTo>
                    <a:pt x="1061116" y="74959"/>
                  </a:lnTo>
                  <a:lnTo>
                    <a:pt x="1326395" y="0"/>
                  </a:lnTo>
                  <a:lnTo>
                    <a:pt x="1591675" y="0"/>
                  </a:lnTo>
                  <a:lnTo>
                    <a:pt x="1856954" y="0"/>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87892" y="3842697"/>
              <a:ext cx="1856954" cy="318579"/>
            </a:xfrm>
            <a:custGeom>
              <a:avLst/>
              <a:gdLst/>
              <a:ahLst/>
              <a:cxnLst/>
              <a:rect l="0" t="0" r="0" b="0"/>
              <a:pathLst>
                <a:path w="1856954" h="318579">
                  <a:moveTo>
                    <a:pt x="0" y="37479"/>
                  </a:moveTo>
                  <a:lnTo>
                    <a:pt x="265279" y="224879"/>
                  </a:lnTo>
                  <a:lnTo>
                    <a:pt x="530558" y="318579"/>
                  </a:lnTo>
                  <a:lnTo>
                    <a:pt x="795837" y="299839"/>
                  </a:lnTo>
                  <a:lnTo>
                    <a:pt x="1061116" y="74959"/>
                  </a:lnTo>
                  <a:lnTo>
                    <a:pt x="1326395" y="0"/>
                  </a:lnTo>
                  <a:lnTo>
                    <a:pt x="1591675" y="0"/>
                  </a:lnTo>
                  <a:lnTo>
                    <a:pt x="1856954" y="0"/>
                  </a:lnTo>
                </a:path>
              </a:pathLst>
            </a:custGeom>
            <a:ln w="35231" cap="flat">
              <a:solidFill>
                <a:srgbClr val="80BD41">
                  <a:alpha val="100000"/>
                </a:srgbClr>
              </a:solidFill>
              <a:prstDash val="solid"/>
              <a:round/>
            </a:ln>
          </p:spPr>
          <p:txBody>
            <a:bodyPr/>
            <a:lstStyle/>
            <a:p>
              <a:endParaRPr/>
            </a:p>
          </p:txBody>
        </p:sp>
        <p:sp>
          <p:nvSpPr>
            <p:cNvPr id="80" name="pl80"/>
            <p:cNvSpPr/>
            <p:nvPr/>
          </p:nvSpPr>
          <p:spPr>
            <a:xfrm>
              <a:off x="695044" y="4067576"/>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27602" y="3700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82" name="tx82"/>
            <p:cNvSpPr/>
            <p:nvPr/>
          </p:nvSpPr>
          <p:spPr>
            <a:xfrm>
              <a:off x="1023026"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1270256" y="398253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4" name="tx84"/>
            <p:cNvSpPr/>
            <p:nvPr/>
          </p:nvSpPr>
          <p:spPr>
            <a:xfrm>
              <a:off x="1535535" y="39640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5" name="tx85"/>
            <p:cNvSpPr/>
            <p:nvPr/>
          </p:nvSpPr>
          <p:spPr>
            <a:xfrm>
              <a:off x="1818864" y="373753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6" name="tx86"/>
            <p:cNvSpPr/>
            <p:nvPr/>
          </p:nvSpPr>
          <p:spPr>
            <a:xfrm>
              <a:off x="2053998" y="366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87" name="tx87"/>
            <p:cNvSpPr/>
            <p:nvPr/>
          </p:nvSpPr>
          <p:spPr>
            <a:xfrm>
              <a:off x="2319277" y="366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88" name="tx88"/>
            <p:cNvSpPr/>
            <p:nvPr/>
          </p:nvSpPr>
          <p:spPr>
            <a:xfrm>
              <a:off x="2584557" y="366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89" name="rc89"/>
            <p:cNvSpPr/>
            <p:nvPr/>
          </p:nvSpPr>
          <p:spPr>
            <a:xfrm>
              <a:off x="695044" y="4696843"/>
              <a:ext cx="2042649" cy="989469"/>
            </a:xfrm>
            <a:prstGeom prst="rect">
              <a:avLst/>
            </a:prstGeom>
            <a:solidFill>
              <a:srgbClr val="EBEBEB">
                <a:alpha val="100000"/>
              </a:srgbClr>
            </a:solidFill>
          </p:spPr>
          <p:txBody>
            <a:bodyPr/>
            <a:lstStyle/>
            <a:p>
              <a:endParaRPr/>
            </a:p>
          </p:txBody>
        </p:sp>
        <p:sp>
          <p:nvSpPr>
            <p:cNvPr id="90" name="pl90"/>
            <p:cNvSpPr/>
            <p:nvPr/>
          </p:nvSpPr>
          <p:spPr>
            <a:xfrm>
              <a:off x="695044" y="557574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510724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534149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4872998"/>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8789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105317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31845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58373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84900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211428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37956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64484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87892" y="5341497"/>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87892" y="5304017"/>
              <a:ext cx="1856954" cy="187399"/>
            </a:xfrm>
            <a:custGeom>
              <a:avLst/>
              <a:gdLst/>
              <a:ahLst/>
              <a:cxnLst/>
              <a:rect l="0" t="0" r="0" b="0"/>
              <a:pathLst>
                <a:path w="1856954" h="187399">
                  <a:moveTo>
                    <a:pt x="0" y="18739"/>
                  </a:moveTo>
                  <a:lnTo>
                    <a:pt x="265279" y="37479"/>
                  </a:lnTo>
                  <a:lnTo>
                    <a:pt x="530558" y="187399"/>
                  </a:lnTo>
                  <a:lnTo>
                    <a:pt x="795837" y="149919"/>
                  </a:lnTo>
                  <a:lnTo>
                    <a:pt x="1061116" y="0"/>
                  </a:lnTo>
                  <a:lnTo>
                    <a:pt x="1326395" y="18739"/>
                  </a:lnTo>
                  <a:lnTo>
                    <a:pt x="1591675" y="37479"/>
                  </a:lnTo>
                  <a:lnTo>
                    <a:pt x="1856954" y="37479"/>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87892" y="5304017"/>
              <a:ext cx="1856954" cy="187399"/>
            </a:xfrm>
            <a:custGeom>
              <a:avLst/>
              <a:gdLst/>
              <a:ahLst/>
              <a:cxnLst/>
              <a:rect l="0" t="0" r="0" b="0"/>
              <a:pathLst>
                <a:path w="1856954" h="187399">
                  <a:moveTo>
                    <a:pt x="0" y="18739"/>
                  </a:moveTo>
                  <a:lnTo>
                    <a:pt x="265279" y="37479"/>
                  </a:lnTo>
                  <a:lnTo>
                    <a:pt x="530558" y="187399"/>
                  </a:lnTo>
                  <a:lnTo>
                    <a:pt x="795837" y="149919"/>
                  </a:lnTo>
                  <a:lnTo>
                    <a:pt x="1061116" y="0"/>
                  </a:lnTo>
                  <a:lnTo>
                    <a:pt x="1326395" y="18739"/>
                  </a:lnTo>
                  <a:lnTo>
                    <a:pt x="1591675" y="37479"/>
                  </a:lnTo>
                  <a:lnTo>
                    <a:pt x="1856954" y="37479"/>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87892" y="5341497"/>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87892" y="5304017"/>
              <a:ext cx="1856954" cy="187399"/>
            </a:xfrm>
            <a:custGeom>
              <a:avLst/>
              <a:gdLst/>
              <a:ahLst/>
              <a:cxnLst/>
              <a:rect l="0" t="0" r="0" b="0"/>
              <a:pathLst>
                <a:path w="1856954" h="187399">
                  <a:moveTo>
                    <a:pt x="0" y="18739"/>
                  </a:moveTo>
                  <a:lnTo>
                    <a:pt x="265279" y="37479"/>
                  </a:lnTo>
                  <a:lnTo>
                    <a:pt x="530558" y="187399"/>
                  </a:lnTo>
                  <a:lnTo>
                    <a:pt x="795837" y="149919"/>
                  </a:lnTo>
                  <a:lnTo>
                    <a:pt x="1061116" y="0"/>
                  </a:lnTo>
                  <a:lnTo>
                    <a:pt x="1326395" y="18739"/>
                  </a:lnTo>
                  <a:lnTo>
                    <a:pt x="1591675" y="37479"/>
                  </a:lnTo>
                  <a:lnTo>
                    <a:pt x="1856954" y="37479"/>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87892" y="5304017"/>
              <a:ext cx="1856954" cy="187399"/>
            </a:xfrm>
            <a:custGeom>
              <a:avLst/>
              <a:gdLst/>
              <a:ahLst/>
              <a:cxnLst/>
              <a:rect l="0" t="0" r="0" b="0"/>
              <a:pathLst>
                <a:path w="1856954" h="187399">
                  <a:moveTo>
                    <a:pt x="0" y="18739"/>
                  </a:moveTo>
                  <a:lnTo>
                    <a:pt x="265279" y="37479"/>
                  </a:lnTo>
                  <a:lnTo>
                    <a:pt x="530558" y="187399"/>
                  </a:lnTo>
                  <a:lnTo>
                    <a:pt x="795837" y="149919"/>
                  </a:lnTo>
                  <a:lnTo>
                    <a:pt x="1061116" y="0"/>
                  </a:lnTo>
                  <a:lnTo>
                    <a:pt x="1326395" y="18739"/>
                  </a:lnTo>
                  <a:lnTo>
                    <a:pt x="1591675" y="37479"/>
                  </a:lnTo>
                  <a:lnTo>
                    <a:pt x="1856954" y="37479"/>
                  </a:lnTo>
                </a:path>
              </a:pathLst>
            </a:custGeom>
            <a:ln w="35231" cap="flat">
              <a:solidFill>
                <a:srgbClr val="80BD41">
                  <a:alpha val="100000"/>
                </a:srgbClr>
              </a:solidFill>
              <a:prstDash val="solid"/>
              <a:round/>
            </a:ln>
          </p:spPr>
          <p:txBody>
            <a:bodyPr/>
            <a:lstStyle/>
            <a:p>
              <a:endParaRPr/>
            </a:p>
          </p:txBody>
        </p:sp>
        <p:sp>
          <p:nvSpPr>
            <p:cNvPr id="108" name="pl108"/>
            <p:cNvSpPr/>
            <p:nvPr/>
          </p:nvSpPr>
          <p:spPr>
            <a:xfrm>
              <a:off x="695044" y="5341497"/>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57747" y="51439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0" name="tx110"/>
            <p:cNvSpPr/>
            <p:nvPr/>
          </p:nvSpPr>
          <p:spPr>
            <a:xfrm>
              <a:off x="1023026"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1270256" y="531129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2" name="tx112"/>
            <p:cNvSpPr/>
            <p:nvPr/>
          </p:nvSpPr>
          <p:spPr>
            <a:xfrm>
              <a:off x="1535535" y="527381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3" name="tx113"/>
            <p:cNvSpPr/>
            <p:nvPr/>
          </p:nvSpPr>
          <p:spPr>
            <a:xfrm>
              <a:off x="1818864"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4" name="tx114"/>
            <p:cNvSpPr/>
            <p:nvPr/>
          </p:nvSpPr>
          <p:spPr>
            <a:xfrm>
              <a:off x="2084143" y="51439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5" name="tx115"/>
            <p:cNvSpPr/>
            <p:nvPr/>
          </p:nvSpPr>
          <p:spPr>
            <a:xfrm>
              <a:off x="2349422"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6" name="tx116"/>
            <p:cNvSpPr/>
            <p:nvPr/>
          </p:nvSpPr>
          <p:spPr>
            <a:xfrm>
              <a:off x="2614701"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7" name="rc117"/>
            <p:cNvSpPr/>
            <p:nvPr/>
          </p:nvSpPr>
          <p:spPr>
            <a:xfrm>
              <a:off x="2807283" y="875080"/>
              <a:ext cx="2042649" cy="989469"/>
            </a:xfrm>
            <a:prstGeom prst="rect">
              <a:avLst/>
            </a:prstGeom>
            <a:solidFill>
              <a:srgbClr val="EBEBEB">
                <a:alpha val="100000"/>
              </a:srgbClr>
            </a:solidFill>
          </p:spPr>
          <p:txBody>
            <a:bodyPr/>
            <a:lstStyle/>
            <a:p>
              <a:endParaRPr/>
            </a:p>
          </p:txBody>
        </p:sp>
        <p:sp>
          <p:nvSpPr>
            <p:cNvPr id="118" name="pl118"/>
            <p:cNvSpPr/>
            <p:nvPr/>
          </p:nvSpPr>
          <p:spPr>
            <a:xfrm>
              <a:off x="2807283" y="175398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2807283" y="128548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2807283" y="151973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2807283" y="105123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90013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316541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343068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69596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96124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422652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449180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475708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900131" y="1519734"/>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2900131" y="1519734"/>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2900131" y="1519734"/>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2900131" y="1519734"/>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2900131" y="1519734"/>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2900131" y="1519734"/>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35231" cap="flat">
              <a:solidFill>
                <a:srgbClr val="80BD41">
                  <a:alpha val="100000"/>
                </a:srgbClr>
              </a:solidFill>
              <a:prstDash val="solid"/>
              <a:round/>
            </a:ln>
          </p:spPr>
          <p:txBody>
            <a:bodyPr/>
            <a:lstStyle/>
            <a:p>
              <a:endParaRPr/>
            </a:p>
          </p:txBody>
        </p:sp>
        <p:sp>
          <p:nvSpPr>
            <p:cNvPr id="136" name="pl136"/>
            <p:cNvSpPr/>
            <p:nvPr/>
          </p:nvSpPr>
          <p:spPr>
            <a:xfrm>
              <a:off x="2807283" y="1519734"/>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2869986"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3135265"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3400544"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3665823"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3931103"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4196382"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4461661"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4726940"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2807283" y="2149001"/>
              <a:ext cx="2042649" cy="989469"/>
            </a:xfrm>
            <a:prstGeom prst="rect">
              <a:avLst/>
            </a:prstGeom>
            <a:solidFill>
              <a:srgbClr val="EBEBEB">
                <a:alpha val="100000"/>
              </a:srgbClr>
            </a:solidFill>
          </p:spPr>
          <p:txBody>
            <a:bodyPr/>
            <a:lstStyle/>
            <a:p>
              <a:endParaRPr/>
            </a:p>
          </p:txBody>
        </p:sp>
        <p:sp>
          <p:nvSpPr>
            <p:cNvPr id="146" name="pl146"/>
            <p:cNvSpPr/>
            <p:nvPr/>
          </p:nvSpPr>
          <p:spPr>
            <a:xfrm>
              <a:off x="2807283" y="302790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807283" y="255940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807283" y="279365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807283" y="232515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90013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316541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343068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69596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96124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422652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449180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475708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900131" y="2793655"/>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900131" y="2756175"/>
              <a:ext cx="1856954" cy="93699"/>
            </a:xfrm>
            <a:custGeom>
              <a:avLst/>
              <a:gdLst/>
              <a:ahLst/>
              <a:cxnLst/>
              <a:rect l="0" t="0" r="0" b="0"/>
              <a:pathLst>
                <a:path w="1856954" h="93699">
                  <a:moveTo>
                    <a:pt x="0" y="37479"/>
                  </a:moveTo>
                  <a:lnTo>
                    <a:pt x="265279" y="37479"/>
                  </a:lnTo>
                  <a:lnTo>
                    <a:pt x="530558" y="93699"/>
                  </a:lnTo>
                  <a:lnTo>
                    <a:pt x="795837" y="18739"/>
                  </a:lnTo>
                  <a:lnTo>
                    <a:pt x="1061116" y="0"/>
                  </a:lnTo>
                  <a:lnTo>
                    <a:pt x="1326395" y="74959"/>
                  </a:lnTo>
                  <a:lnTo>
                    <a:pt x="1591675" y="74959"/>
                  </a:lnTo>
                  <a:lnTo>
                    <a:pt x="1856954" y="0"/>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900131" y="2756175"/>
              <a:ext cx="1856954" cy="93699"/>
            </a:xfrm>
            <a:custGeom>
              <a:avLst/>
              <a:gdLst/>
              <a:ahLst/>
              <a:cxnLst/>
              <a:rect l="0" t="0" r="0" b="0"/>
              <a:pathLst>
                <a:path w="1856954" h="93699">
                  <a:moveTo>
                    <a:pt x="0" y="37479"/>
                  </a:moveTo>
                  <a:lnTo>
                    <a:pt x="265279" y="37479"/>
                  </a:lnTo>
                  <a:lnTo>
                    <a:pt x="530558" y="93699"/>
                  </a:lnTo>
                  <a:lnTo>
                    <a:pt x="795837" y="18739"/>
                  </a:lnTo>
                  <a:lnTo>
                    <a:pt x="1061116" y="0"/>
                  </a:lnTo>
                  <a:lnTo>
                    <a:pt x="1326395" y="74959"/>
                  </a:lnTo>
                  <a:lnTo>
                    <a:pt x="1591675" y="74959"/>
                  </a:lnTo>
                  <a:lnTo>
                    <a:pt x="1856954" y="0"/>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900131" y="2793655"/>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900131" y="2756175"/>
              <a:ext cx="1856954" cy="93699"/>
            </a:xfrm>
            <a:custGeom>
              <a:avLst/>
              <a:gdLst/>
              <a:ahLst/>
              <a:cxnLst/>
              <a:rect l="0" t="0" r="0" b="0"/>
              <a:pathLst>
                <a:path w="1856954" h="93699">
                  <a:moveTo>
                    <a:pt x="0" y="37479"/>
                  </a:moveTo>
                  <a:lnTo>
                    <a:pt x="265279" y="37479"/>
                  </a:lnTo>
                  <a:lnTo>
                    <a:pt x="530558" y="93699"/>
                  </a:lnTo>
                  <a:lnTo>
                    <a:pt x="795837" y="18739"/>
                  </a:lnTo>
                  <a:lnTo>
                    <a:pt x="1061116" y="0"/>
                  </a:lnTo>
                  <a:lnTo>
                    <a:pt x="1326395" y="74959"/>
                  </a:lnTo>
                  <a:lnTo>
                    <a:pt x="1591675" y="74959"/>
                  </a:lnTo>
                  <a:lnTo>
                    <a:pt x="1856954" y="0"/>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900131" y="2756175"/>
              <a:ext cx="1856954" cy="93699"/>
            </a:xfrm>
            <a:custGeom>
              <a:avLst/>
              <a:gdLst/>
              <a:ahLst/>
              <a:cxnLst/>
              <a:rect l="0" t="0" r="0" b="0"/>
              <a:pathLst>
                <a:path w="1856954" h="93699">
                  <a:moveTo>
                    <a:pt x="0" y="37479"/>
                  </a:moveTo>
                  <a:lnTo>
                    <a:pt x="265279" y="37479"/>
                  </a:lnTo>
                  <a:lnTo>
                    <a:pt x="530558" y="93699"/>
                  </a:lnTo>
                  <a:lnTo>
                    <a:pt x="795837" y="18739"/>
                  </a:lnTo>
                  <a:lnTo>
                    <a:pt x="1061116" y="0"/>
                  </a:lnTo>
                  <a:lnTo>
                    <a:pt x="1326395" y="74959"/>
                  </a:lnTo>
                  <a:lnTo>
                    <a:pt x="1591675" y="74959"/>
                  </a:lnTo>
                  <a:lnTo>
                    <a:pt x="1856954" y="0"/>
                  </a:lnTo>
                </a:path>
              </a:pathLst>
            </a:custGeom>
            <a:ln w="35231" cap="flat">
              <a:solidFill>
                <a:srgbClr val="80BD41">
                  <a:alpha val="100000"/>
                </a:srgbClr>
              </a:solidFill>
              <a:prstDash val="solid"/>
              <a:round/>
            </a:ln>
          </p:spPr>
          <p:txBody>
            <a:bodyPr/>
            <a:lstStyle/>
            <a:p>
              <a:endParaRPr/>
            </a:p>
          </p:txBody>
        </p:sp>
        <p:sp>
          <p:nvSpPr>
            <p:cNvPr id="164" name="pl164"/>
            <p:cNvSpPr/>
            <p:nvPr/>
          </p:nvSpPr>
          <p:spPr>
            <a:xfrm>
              <a:off x="2807283" y="2793655"/>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869986"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6" name="tx166"/>
            <p:cNvSpPr/>
            <p:nvPr/>
          </p:nvSpPr>
          <p:spPr>
            <a:xfrm>
              <a:off x="3135265"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3382494" y="266970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8" name="tx168"/>
            <p:cNvSpPr/>
            <p:nvPr/>
          </p:nvSpPr>
          <p:spPr>
            <a:xfrm>
              <a:off x="3665823"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9" name="tx169"/>
            <p:cNvSpPr/>
            <p:nvPr/>
          </p:nvSpPr>
          <p:spPr>
            <a:xfrm>
              <a:off x="3931103" y="25773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0" name="tx170"/>
            <p:cNvSpPr/>
            <p:nvPr/>
          </p:nvSpPr>
          <p:spPr>
            <a:xfrm>
              <a:off x="4178332"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1" name="tx171"/>
            <p:cNvSpPr/>
            <p:nvPr/>
          </p:nvSpPr>
          <p:spPr>
            <a:xfrm>
              <a:off x="4443611"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2" name="tx172"/>
            <p:cNvSpPr/>
            <p:nvPr/>
          </p:nvSpPr>
          <p:spPr>
            <a:xfrm>
              <a:off x="4726940" y="25773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3" name="rc173"/>
            <p:cNvSpPr/>
            <p:nvPr/>
          </p:nvSpPr>
          <p:spPr>
            <a:xfrm>
              <a:off x="2807283" y="3422922"/>
              <a:ext cx="2042649" cy="989469"/>
            </a:xfrm>
            <a:prstGeom prst="rect">
              <a:avLst/>
            </a:prstGeom>
            <a:solidFill>
              <a:srgbClr val="EBEBEB">
                <a:alpha val="100000"/>
              </a:srgbClr>
            </a:solidFill>
          </p:spPr>
          <p:txBody>
            <a:bodyPr/>
            <a:lstStyle/>
            <a:p>
              <a:endParaRPr/>
            </a:p>
          </p:txBody>
        </p:sp>
        <p:sp>
          <p:nvSpPr>
            <p:cNvPr id="174" name="pl174"/>
            <p:cNvSpPr/>
            <p:nvPr/>
          </p:nvSpPr>
          <p:spPr>
            <a:xfrm>
              <a:off x="2807283" y="430182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807283" y="383332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807283" y="406757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807283" y="359907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90013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316541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343068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69596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96124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422652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449180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475708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900131" y="4067576"/>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900131" y="3917657"/>
              <a:ext cx="1856954" cy="262359"/>
            </a:xfrm>
            <a:custGeom>
              <a:avLst/>
              <a:gdLst/>
              <a:ahLst/>
              <a:cxnLst/>
              <a:rect l="0" t="0" r="0" b="0"/>
              <a:pathLst>
                <a:path w="1856954" h="262359">
                  <a:moveTo>
                    <a:pt x="0" y="149919"/>
                  </a:moveTo>
                  <a:lnTo>
                    <a:pt x="265279" y="149919"/>
                  </a:lnTo>
                  <a:lnTo>
                    <a:pt x="530558" y="262359"/>
                  </a:lnTo>
                  <a:lnTo>
                    <a:pt x="795837" y="168659"/>
                  </a:lnTo>
                  <a:lnTo>
                    <a:pt x="1061116" y="149919"/>
                  </a:lnTo>
                  <a:lnTo>
                    <a:pt x="1326395" y="149919"/>
                  </a:lnTo>
                  <a:lnTo>
                    <a:pt x="1591675" y="18739"/>
                  </a:lnTo>
                  <a:lnTo>
                    <a:pt x="1856954" y="0"/>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900131" y="3917657"/>
              <a:ext cx="1856954" cy="262359"/>
            </a:xfrm>
            <a:custGeom>
              <a:avLst/>
              <a:gdLst/>
              <a:ahLst/>
              <a:cxnLst/>
              <a:rect l="0" t="0" r="0" b="0"/>
              <a:pathLst>
                <a:path w="1856954" h="262359">
                  <a:moveTo>
                    <a:pt x="0" y="149919"/>
                  </a:moveTo>
                  <a:lnTo>
                    <a:pt x="265279" y="149919"/>
                  </a:lnTo>
                  <a:lnTo>
                    <a:pt x="530558" y="262359"/>
                  </a:lnTo>
                  <a:lnTo>
                    <a:pt x="795837" y="168659"/>
                  </a:lnTo>
                  <a:lnTo>
                    <a:pt x="1061116" y="149919"/>
                  </a:lnTo>
                  <a:lnTo>
                    <a:pt x="1326395" y="149919"/>
                  </a:lnTo>
                  <a:lnTo>
                    <a:pt x="1591675" y="18739"/>
                  </a:lnTo>
                  <a:lnTo>
                    <a:pt x="1856954" y="0"/>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900131" y="4067576"/>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900131" y="3917657"/>
              <a:ext cx="1856954" cy="262359"/>
            </a:xfrm>
            <a:custGeom>
              <a:avLst/>
              <a:gdLst/>
              <a:ahLst/>
              <a:cxnLst/>
              <a:rect l="0" t="0" r="0" b="0"/>
              <a:pathLst>
                <a:path w="1856954" h="262359">
                  <a:moveTo>
                    <a:pt x="0" y="149919"/>
                  </a:moveTo>
                  <a:lnTo>
                    <a:pt x="265279" y="149919"/>
                  </a:lnTo>
                  <a:lnTo>
                    <a:pt x="530558" y="262359"/>
                  </a:lnTo>
                  <a:lnTo>
                    <a:pt x="795837" y="168659"/>
                  </a:lnTo>
                  <a:lnTo>
                    <a:pt x="1061116" y="149919"/>
                  </a:lnTo>
                  <a:lnTo>
                    <a:pt x="1326395" y="149919"/>
                  </a:lnTo>
                  <a:lnTo>
                    <a:pt x="1591675" y="18739"/>
                  </a:lnTo>
                  <a:lnTo>
                    <a:pt x="1856954" y="0"/>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900131" y="3917657"/>
              <a:ext cx="1856954" cy="262359"/>
            </a:xfrm>
            <a:custGeom>
              <a:avLst/>
              <a:gdLst/>
              <a:ahLst/>
              <a:cxnLst/>
              <a:rect l="0" t="0" r="0" b="0"/>
              <a:pathLst>
                <a:path w="1856954" h="262359">
                  <a:moveTo>
                    <a:pt x="0" y="149919"/>
                  </a:moveTo>
                  <a:lnTo>
                    <a:pt x="265279" y="149919"/>
                  </a:lnTo>
                  <a:lnTo>
                    <a:pt x="530558" y="262359"/>
                  </a:lnTo>
                  <a:lnTo>
                    <a:pt x="795837" y="168659"/>
                  </a:lnTo>
                  <a:lnTo>
                    <a:pt x="1061116" y="149919"/>
                  </a:lnTo>
                  <a:lnTo>
                    <a:pt x="1326395" y="149919"/>
                  </a:lnTo>
                  <a:lnTo>
                    <a:pt x="1591675" y="18739"/>
                  </a:lnTo>
                  <a:lnTo>
                    <a:pt x="1856954" y="0"/>
                  </a:lnTo>
                </a:path>
              </a:pathLst>
            </a:custGeom>
            <a:ln w="35231" cap="flat">
              <a:solidFill>
                <a:srgbClr val="80BD41">
                  <a:alpha val="100000"/>
                </a:srgbClr>
              </a:solidFill>
              <a:prstDash val="solid"/>
              <a:round/>
            </a:ln>
          </p:spPr>
          <p:txBody>
            <a:bodyPr/>
            <a:lstStyle/>
            <a:p>
              <a:endParaRPr/>
            </a:p>
          </p:txBody>
        </p:sp>
        <p:sp>
          <p:nvSpPr>
            <p:cNvPr id="192" name="pl192"/>
            <p:cNvSpPr/>
            <p:nvPr/>
          </p:nvSpPr>
          <p:spPr>
            <a:xfrm>
              <a:off x="2807283" y="4067576"/>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869986"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4" name="tx194"/>
            <p:cNvSpPr/>
            <p:nvPr/>
          </p:nvSpPr>
          <p:spPr>
            <a:xfrm>
              <a:off x="3135265"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5" name="tx195"/>
            <p:cNvSpPr/>
            <p:nvPr/>
          </p:nvSpPr>
          <p:spPr>
            <a:xfrm>
              <a:off x="3382494" y="399989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96" name="tx196"/>
            <p:cNvSpPr/>
            <p:nvPr/>
          </p:nvSpPr>
          <p:spPr>
            <a:xfrm>
              <a:off x="3647774" y="390752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7" name="tx197"/>
            <p:cNvSpPr/>
            <p:nvPr/>
          </p:nvSpPr>
          <p:spPr>
            <a:xfrm>
              <a:off x="3931103"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8" name="tx198"/>
            <p:cNvSpPr/>
            <p:nvPr/>
          </p:nvSpPr>
          <p:spPr>
            <a:xfrm>
              <a:off x="4196382"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9" name="tx199"/>
            <p:cNvSpPr/>
            <p:nvPr/>
          </p:nvSpPr>
          <p:spPr>
            <a:xfrm>
              <a:off x="4461661" y="375892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00" name="tx200"/>
            <p:cNvSpPr/>
            <p:nvPr/>
          </p:nvSpPr>
          <p:spPr>
            <a:xfrm>
              <a:off x="4726940" y="373753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01" name="rc201"/>
            <p:cNvSpPr/>
            <p:nvPr/>
          </p:nvSpPr>
          <p:spPr>
            <a:xfrm>
              <a:off x="2807283" y="4696843"/>
              <a:ext cx="2042649" cy="989469"/>
            </a:xfrm>
            <a:prstGeom prst="rect">
              <a:avLst/>
            </a:prstGeom>
            <a:solidFill>
              <a:srgbClr val="EBEBEB">
                <a:alpha val="100000"/>
              </a:srgbClr>
            </a:solidFill>
          </p:spPr>
          <p:txBody>
            <a:bodyPr/>
            <a:lstStyle/>
            <a:p>
              <a:endParaRPr/>
            </a:p>
          </p:txBody>
        </p:sp>
        <p:sp>
          <p:nvSpPr>
            <p:cNvPr id="202" name="pl202"/>
            <p:cNvSpPr/>
            <p:nvPr/>
          </p:nvSpPr>
          <p:spPr>
            <a:xfrm>
              <a:off x="2807283" y="557574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807283" y="510724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807283" y="534149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807283" y="4872998"/>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90013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316541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343068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69596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96124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422652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449180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475708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900131" y="5341497"/>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900131" y="5341497"/>
              <a:ext cx="1856954" cy="74959"/>
            </a:xfrm>
            <a:custGeom>
              <a:avLst/>
              <a:gdLst/>
              <a:ahLst/>
              <a:cxnLst/>
              <a:rect l="0" t="0" r="0" b="0"/>
              <a:pathLst>
                <a:path w="1856954" h="74959">
                  <a:moveTo>
                    <a:pt x="0" y="37479"/>
                  </a:moveTo>
                  <a:lnTo>
                    <a:pt x="265279" y="0"/>
                  </a:lnTo>
                  <a:lnTo>
                    <a:pt x="530558" y="74959"/>
                  </a:lnTo>
                  <a:lnTo>
                    <a:pt x="795837" y="56219"/>
                  </a:lnTo>
                  <a:lnTo>
                    <a:pt x="1061116" y="74959"/>
                  </a:lnTo>
                  <a:lnTo>
                    <a:pt x="1326395" y="74959"/>
                  </a:lnTo>
                  <a:lnTo>
                    <a:pt x="1591675" y="74959"/>
                  </a:lnTo>
                  <a:lnTo>
                    <a:pt x="1856954" y="74959"/>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900131" y="5341497"/>
              <a:ext cx="1856954" cy="74959"/>
            </a:xfrm>
            <a:custGeom>
              <a:avLst/>
              <a:gdLst/>
              <a:ahLst/>
              <a:cxnLst/>
              <a:rect l="0" t="0" r="0" b="0"/>
              <a:pathLst>
                <a:path w="1856954" h="74959">
                  <a:moveTo>
                    <a:pt x="0" y="37479"/>
                  </a:moveTo>
                  <a:lnTo>
                    <a:pt x="265279" y="0"/>
                  </a:lnTo>
                  <a:lnTo>
                    <a:pt x="530558" y="74959"/>
                  </a:lnTo>
                  <a:lnTo>
                    <a:pt x="795837" y="56219"/>
                  </a:lnTo>
                  <a:lnTo>
                    <a:pt x="1061116" y="74959"/>
                  </a:lnTo>
                  <a:lnTo>
                    <a:pt x="1326395" y="74959"/>
                  </a:lnTo>
                  <a:lnTo>
                    <a:pt x="1591675" y="74959"/>
                  </a:lnTo>
                  <a:lnTo>
                    <a:pt x="1856954" y="74959"/>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900131" y="5341497"/>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900131" y="5341497"/>
              <a:ext cx="1856954" cy="74959"/>
            </a:xfrm>
            <a:custGeom>
              <a:avLst/>
              <a:gdLst/>
              <a:ahLst/>
              <a:cxnLst/>
              <a:rect l="0" t="0" r="0" b="0"/>
              <a:pathLst>
                <a:path w="1856954" h="74959">
                  <a:moveTo>
                    <a:pt x="0" y="37479"/>
                  </a:moveTo>
                  <a:lnTo>
                    <a:pt x="265279" y="0"/>
                  </a:lnTo>
                  <a:lnTo>
                    <a:pt x="530558" y="74959"/>
                  </a:lnTo>
                  <a:lnTo>
                    <a:pt x="795837" y="56219"/>
                  </a:lnTo>
                  <a:lnTo>
                    <a:pt x="1061116" y="74959"/>
                  </a:lnTo>
                  <a:lnTo>
                    <a:pt x="1326395" y="74959"/>
                  </a:lnTo>
                  <a:lnTo>
                    <a:pt x="1591675" y="74959"/>
                  </a:lnTo>
                  <a:lnTo>
                    <a:pt x="1856954" y="74959"/>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900131" y="5341497"/>
              <a:ext cx="1856954" cy="74959"/>
            </a:xfrm>
            <a:custGeom>
              <a:avLst/>
              <a:gdLst/>
              <a:ahLst/>
              <a:cxnLst/>
              <a:rect l="0" t="0" r="0" b="0"/>
              <a:pathLst>
                <a:path w="1856954" h="74959">
                  <a:moveTo>
                    <a:pt x="0" y="37479"/>
                  </a:moveTo>
                  <a:lnTo>
                    <a:pt x="265279" y="0"/>
                  </a:lnTo>
                  <a:lnTo>
                    <a:pt x="530558" y="74959"/>
                  </a:lnTo>
                  <a:lnTo>
                    <a:pt x="795837" y="56219"/>
                  </a:lnTo>
                  <a:lnTo>
                    <a:pt x="1061116" y="74959"/>
                  </a:lnTo>
                  <a:lnTo>
                    <a:pt x="1326395" y="74959"/>
                  </a:lnTo>
                  <a:lnTo>
                    <a:pt x="1591675" y="74959"/>
                  </a:lnTo>
                  <a:lnTo>
                    <a:pt x="1856954" y="74959"/>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807283" y="5341497"/>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851936" y="520018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2" name="tx222"/>
            <p:cNvSpPr/>
            <p:nvPr/>
          </p:nvSpPr>
          <p:spPr>
            <a:xfrm>
              <a:off x="3135265"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3382494"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4" name="tx224"/>
            <p:cNvSpPr/>
            <p:nvPr/>
          </p:nvSpPr>
          <p:spPr>
            <a:xfrm>
              <a:off x="3647774" y="521754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5" name="tx225"/>
            <p:cNvSpPr/>
            <p:nvPr/>
          </p:nvSpPr>
          <p:spPr>
            <a:xfrm>
              <a:off x="3913053"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6" name="tx226"/>
            <p:cNvSpPr/>
            <p:nvPr/>
          </p:nvSpPr>
          <p:spPr>
            <a:xfrm>
              <a:off x="4178332"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7" name="tx227"/>
            <p:cNvSpPr/>
            <p:nvPr/>
          </p:nvSpPr>
          <p:spPr>
            <a:xfrm>
              <a:off x="4443611"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8" name="tx228"/>
            <p:cNvSpPr/>
            <p:nvPr/>
          </p:nvSpPr>
          <p:spPr>
            <a:xfrm>
              <a:off x="4708890"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9" name="rc229"/>
            <p:cNvSpPr/>
            <p:nvPr/>
          </p:nvSpPr>
          <p:spPr>
            <a:xfrm>
              <a:off x="4919522" y="875080"/>
              <a:ext cx="2042649" cy="989469"/>
            </a:xfrm>
            <a:prstGeom prst="rect">
              <a:avLst/>
            </a:prstGeom>
            <a:solidFill>
              <a:srgbClr val="EBEBEB">
                <a:alpha val="100000"/>
              </a:srgbClr>
            </a:solidFill>
          </p:spPr>
          <p:txBody>
            <a:bodyPr/>
            <a:lstStyle/>
            <a:p>
              <a:endParaRPr/>
            </a:p>
          </p:txBody>
        </p:sp>
        <p:sp>
          <p:nvSpPr>
            <p:cNvPr id="230" name="pl230"/>
            <p:cNvSpPr/>
            <p:nvPr/>
          </p:nvSpPr>
          <p:spPr>
            <a:xfrm>
              <a:off x="4919522" y="175398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4919522" y="128548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4919522" y="151973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4919522" y="105123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501237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527764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554292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580820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607348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633876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660404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686932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5012370" y="1519734"/>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5012370" y="1482254"/>
              <a:ext cx="1856954" cy="93699"/>
            </a:xfrm>
            <a:custGeom>
              <a:avLst/>
              <a:gdLst/>
              <a:ahLst/>
              <a:cxnLst/>
              <a:rect l="0" t="0" r="0" b="0"/>
              <a:pathLst>
                <a:path w="1856954" h="93699">
                  <a:moveTo>
                    <a:pt x="0" y="0"/>
                  </a:moveTo>
                  <a:lnTo>
                    <a:pt x="265279" y="37479"/>
                  </a:lnTo>
                  <a:lnTo>
                    <a:pt x="530558" y="93699"/>
                  </a:lnTo>
                  <a:lnTo>
                    <a:pt x="795837" y="93699"/>
                  </a:lnTo>
                  <a:lnTo>
                    <a:pt x="1061116" y="93699"/>
                  </a:lnTo>
                  <a:lnTo>
                    <a:pt x="1326395" y="93699"/>
                  </a:lnTo>
                  <a:lnTo>
                    <a:pt x="1591675" y="93699"/>
                  </a:lnTo>
                  <a:lnTo>
                    <a:pt x="1856954" y="93699"/>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5012370" y="1482254"/>
              <a:ext cx="1856954" cy="93699"/>
            </a:xfrm>
            <a:custGeom>
              <a:avLst/>
              <a:gdLst/>
              <a:ahLst/>
              <a:cxnLst/>
              <a:rect l="0" t="0" r="0" b="0"/>
              <a:pathLst>
                <a:path w="1856954" h="93699">
                  <a:moveTo>
                    <a:pt x="0" y="0"/>
                  </a:moveTo>
                  <a:lnTo>
                    <a:pt x="265279" y="37479"/>
                  </a:lnTo>
                  <a:lnTo>
                    <a:pt x="530558" y="93699"/>
                  </a:lnTo>
                  <a:lnTo>
                    <a:pt x="795837" y="93699"/>
                  </a:lnTo>
                  <a:lnTo>
                    <a:pt x="1061116" y="93699"/>
                  </a:lnTo>
                  <a:lnTo>
                    <a:pt x="1326395" y="93699"/>
                  </a:lnTo>
                  <a:lnTo>
                    <a:pt x="1591675" y="93699"/>
                  </a:lnTo>
                  <a:lnTo>
                    <a:pt x="1856954" y="93699"/>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5012370" y="1519734"/>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5012370" y="1482254"/>
              <a:ext cx="1856954" cy="93699"/>
            </a:xfrm>
            <a:custGeom>
              <a:avLst/>
              <a:gdLst/>
              <a:ahLst/>
              <a:cxnLst/>
              <a:rect l="0" t="0" r="0" b="0"/>
              <a:pathLst>
                <a:path w="1856954" h="93699">
                  <a:moveTo>
                    <a:pt x="0" y="0"/>
                  </a:moveTo>
                  <a:lnTo>
                    <a:pt x="265279" y="37479"/>
                  </a:lnTo>
                  <a:lnTo>
                    <a:pt x="530558" y="93699"/>
                  </a:lnTo>
                  <a:lnTo>
                    <a:pt x="795837" y="93699"/>
                  </a:lnTo>
                  <a:lnTo>
                    <a:pt x="1061116" y="93699"/>
                  </a:lnTo>
                  <a:lnTo>
                    <a:pt x="1326395" y="93699"/>
                  </a:lnTo>
                  <a:lnTo>
                    <a:pt x="1591675" y="93699"/>
                  </a:lnTo>
                  <a:lnTo>
                    <a:pt x="1856954" y="93699"/>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5012370" y="1482254"/>
              <a:ext cx="1856954" cy="93699"/>
            </a:xfrm>
            <a:custGeom>
              <a:avLst/>
              <a:gdLst/>
              <a:ahLst/>
              <a:cxnLst/>
              <a:rect l="0" t="0" r="0" b="0"/>
              <a:pathLst>
                <a:path w="1856954" h="93699">
                  <a:moveTo>
                    <a:pt x="0" y="0"/>
                  </a:moveTo>
                  <a:lnTo>
                    <a:pt x="265279" y="37479"/>
                  </a:lnTo>
                  <a:lnTo>
                    <a:pt x="530558" y="93699"/>
                  </a:lnTo>
                  <a:lnTo>
                    <a:pt x="795837" y="93699"/>
                  </a:lnTo>
                  <a:lnTo>
                    <a:pt x="1061116" y="93699"/>
                  </a:lnTo>
                  <a:lnTo>
                    <a:pt x="1326395" y="93699"/>
                  </a:lnTo>
                  <a:lnTo>
                    <a:pt x="1591675" y="93699"/>
                  </a:lnTo>
                  <a:lnTo>
                    <a:pt x="1856954" y="93699"/>
                  </a:lnTo>
                </a:path>
              </a:pathLst>
            </a:custGeom>
            <a:ln w="35231" cap="flat">
              <a:solidFill>
                <a:srgbClr val="80BD41">
                  <a:alpha val="100000"/>
                </a:srgbClr>
              </a:solidFill>
              <a:prstDash val="solid"/>
              <a:round/>
            </a:ln>
          </p:spPr>
          <p:txBody>
            <a:bodyPr/>
            <a:lstStyle/>
            <a:p>
              <a:endParaRPr/>
            </a:p>
          </p:txBody>
        </p:sp>
        <p:sp>
          <p:nvSpPr>
            <p:cNvPr id="248" name="pl248"/>
            <p:cNvSpPr/>
            <p:nvPr/>
          </p:nvSpPr>
          <p:spPr>
            <a:xfrm>
              <a:off x="4919522" y="1519734"/>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4982225" y="13034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50" name="tx250"/>
            <p:cNvSpPr/>
            <p:nvPr/>
          </p:nvSpPr>
          <p:spPr>
            <a:xfrm>
              <a:off x="5247504"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5494733"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2" name="tx252"/>
            <p:cNvSpPr/>
            <p:nvPr/>
          </p:nvSpPr>
          <p:spPr>
            <a:xfrm>
              <a:off x="5760012"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3" name="tx253"/>
            <p:cNvSpPr/>
            <p:nvPr/>
          </p:nvSpPr>
          <p:spPr>
            <a:xfrm>
              <a:off x="6025292"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4" name="tx254"/>
            <p:cNvSpPr/>
            <p:nvPr/>
          </p:nvSpPr>
          <p:spPr>
            <a:xfrm>
              <a:off x="6290571"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5" name="tx255"/>
            <p:cNvSpPr/>
            <p:nvPr/>
          </p:nvSpPr>
          <p:spPr>
            <a:xfrm>
              <a:off x="6555850"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6" name="tx256"/>
            <p:cNvSpPr/>
            <p:nvPr/>
          </p:nvSpPr>
          <p:spPr>
            <a:xfrm>
              <a:off x="6821129"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7" name="rc257"/>
            <p:cNvSpPr/>
            <p:nvPr/>
          </p:nvSpPr>
          <p:spPr>
            <a:xfrm>
              <a:off x="4919522" y="2149001"/>
              <a:ext cx="2042649" cy="989469"/>
            </a:xfrm>
            <a:prstGeom prst="rect">
              <a:avLst/>
            </a:prstGeom>
            <a:solidFill>
              <a:srgbClr val="EBEBEB">
                <a:alpha val="100000"/>
              </a:srgbClr>
            </a:solidFill>
          </p:spPr>
          <p:txBody>
            <a:bodyPr/>
            <a:lstStyle/>
            <a:p>
              <a:endParaRPr/>
            </a:p>
          </p:txBody>
        </p:sp>
        <p:sp>
          <p:nvSpPr>
            <p:cNvPr id="258" name="pl258"/>
            <p:cNvSpPr/>
            <p:nvPr/>
          </p:nvSpPr>
          <p:spPr>
            <a:xfrm>
              <a:off x="4919522" y="302790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919522" y="255940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919522" y="279365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919522" y="232515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501237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527764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554292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580820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607348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633876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660404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686932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5012370" y="2793655"/>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5012370" y="2568776"/>
              <a:ext cx="1856954" cy="262359"/>
            </a:xfrm>
            <a:custGeom>
              <a:avLst/>
              <a:gdLst/>
              <a:ahLst/>
              <a:cxnLst/>
              <a:rect l="0" t="0" r="0" b="0"/>
              <a:pathLst>
                <a:path w="1856954" h="262359">
                  <a:moveTo>
                    <a:pt x="0" y="262359"/>
                  </a:moveTo>
                  <a:lnTo>
                    <a:pt x="265279" y="224879"/>
                  </a:lnTo>
                  <a:lnTo>
                    <a:pt x="530558" y="206139"/>
                  </a:lnTo>
                  <a:lnTo>
                    <a:pt x="795837" y="168659"/>
                  </a:lnTo>
                  <a:lnTo>
                    <a:pt x="1061116" y="131179"/>
                  </a:lnTo>
                  <a:lnTo>
                    <a:pt x="1326395" y="93699"/>
                  </a:lnTo>
                  <a:lnTo>
                    <a:pt x="1591675" y="37479"/>
                  </a:lnTo>
                  <a:lnTo>
                    <a:pt x="1856954" y="0"/>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5012370" y="2568776"/>
              <a:ext cx="1856954" cy="262359"/>
            </a:xfrm>
            <a:custGeom>
              <a:avLst/>
              <a:gdLst/>
              <a:ahLst/>
              <a:cxnLst/>
              <a:rect l="0" t="0" r="0" b="0"/>
              <a:pathLst>
                <a:path w="1856954" h="262359">
                  <a:moveTo>
                    <a:pt x="0" y="262359"/>
                  </a:moveTo>
                  <a:lnTo>
                    <a:pt x="265279" y="224879"/>
                  </a:lnTo>
                  <a:lnTo>
                    <a:pt x="530558" y="206139"/>
                  </a:lnTo>
                  <a:lnTo>
                    <a:pt x="795837" y="168659"/>
                  </a:lnTo>
                  <a:lnTo>
                    <a:pt x="1061116" y="131179"/>
                  </a:lnTo>
                  <a:lnTo>
                    <a:pt x="1326395" y="93699"/>
                  </a:lnTo>
                  <a:lnTo>
                    <a:pt x="1591675" y="37479"/>
                  </a:lnTo>
                  <a:lnTo>
                    <a:pt x="1856954" y="0"/>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5012370" y="2793655"/>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5012370" y="2568776"/>
              <a:ext cx="1856954" cy="262359"/>
            </a:xfrm>
            <a:custGeom>
              <a:avLst/>
              <a:gdLst/>
              <a:ahLst/>
              <a:cxnLst/>
              <a:rect l="0" t="0" r="0" b="0"/>
              <a:pathLst>
                <a:path w="1856954" h="262359">
                  <a:moveTo>
                    <a:pt x="0" y="262359"/>
                  </a:moveTo>
                  <a:lnTo>
                    <a:pt x="265279" y="224879"/>
                  </a:lnTo>
                  <a:lnTo>
                    <a:pt x="530558" y="206139"/>
                  </a:lnTo>
                  <a:lnTo>
                    <a:pt x="795837" y="168659"/>
                  </a:lnTo>
                  <a:lnTo>
                    <a:pt x="1061116" y="131179"/>
                  </a:lnTo>
                  <a:lnTo>
                    <a:pt x="1326395" y="93699"/>
                  </a:lnTo>
                  <a:lnTo>
                    <a:pt x="1591675" y="37479"/>
                  </a:lnTo>
                  <a:lnTo>
                    <a:pt x="1856954" y="0"/>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5012370" y="2568776"/>
              <a:ext cx="1856954" cy="262359"/>
            </a:xfrm>
            <a:custGeom>
              <a:avLst/>
              <a:gdLst/>
              <a:ahLst/>
              <a:cxnLst/>
              <a:rect l="0" t="0" r="0" b="0"/>
              <a:pathLst>
                <a:path w="1856954" h="262359">
                  <a:moveTo>
                    <a:pt x="0" y="262359"/>
                  </a:moveTo>
                  <a:lnTo>
                    <a:pt x="265279" y="224879"/>
                  </a:lnTo>
                  <a:lnTo>
                    <a:pt x="530558" y="206139"/>
                  </a:lnTo>
                  <a:lnTo>
                    <a:pt x="795837" y="168659"/>
                  </a:lnTo>
                  <a:lnTo>
                    <a:pt x="1061116" y="131179"/>
                  </a:lnTo>
                  <a:lnTo>
                    <a:pt x="1326395" y="93699"/>
                  </a:lnTo>
                  <a:lnTo>
                    <a:pt x="1591675" y="37479"/>
                  </a:lnTo>
                  <a:lnTo>
                    <a:pt x="1856954" y="0"/>
                  </a:lnTo>
                </a:path>
              </a:pathLst>
            </a:custGeom>
            <a:ln w="35231" cap="flat">
              <a:solidFill>
                <a:srgbClr val="80BD41">
                  <a:alpha val="100000"/>
                </a:srgbClr>
              </a:solidFill>
              <a:prstDash val="solid"/>
              <a:round/>
            </a:ln>
          </p:spPr>
          <p:txBody>
            <a:bodyPr/>
            <a:lstStyle/>
            <a:p>
              <a:endParaRPr/>
            </a:p>
          </p:txBody>
        </p:sp>
        <p:sp>
          <p:nvSpPr>
            <p:cNvPr id="276" name="pl276"/>
            <p:cNvSpPr/>
            <p:nvPr/>
          </p:nvSpPr>
          <p:spPr>
            <a:xfrm>
              <a:off x="4919522" y="2793655"/>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964175"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78" name="tx278"/>
            <p:cNvSpPr/>
            <p:nvPr/>
          </p:nvSpPr>
          <p:spPr>
            <a:xfrm>
              <a:off x="5247504"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5512783"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0" name="tx280"/>
            <p:cNvSpPr/>
            <p:nvPr/>
          </p:nvSpPr>
          <p:spPr>
            <a:xfrm>
              <a:off x="5778062" y="255726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1" name="tx281"/>
            <p:cNvSpPr/>
            <p:nvPr/>
          </p:nvSpPr>
          <p:spPr>
            <a:xfrm>
              <a:off x="6043341" y="25212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82" name="tx282"/>
            <p:cNvSpPr/>
            <p:nvPr/>
          </p:nvSpPr>
          <p:spPr>
            <a:xfrm>
              <a:off x="6308621" y="248500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83" name="tx283"/>
            <p:cNvSpPr/>
            <p:nvPr/>
          </p:nvSpPr>
          <p:spPr>
            <a:xfrm>
              <a:off x="6543755" y="2426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84" name="tx284"/>
            <p:cNvSpPr/>
            <p:nvPr/>
          </p:nvSpPr>
          <p:spPr>
            <a:xfrm>
              <a:off x="6809034" y="23899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85" name="rc285"/>
            <p:cNvSpPr/>
            <p:nvPr/>
          </p:nvSpPr>
          <p:spPr>
            <a:xfrm>
              <a:off x="4919522" y="3422922"/>
              <a:ext cx="2042649" cy="989469"/>
            </a:xfrm>
            <a:prstGeom prst="rect">
              <a:avLst/>
            </a:prstGeom>
            <a:solidFill>
              <a:srgbClr val="EBEBEB">
                <a:alpha val="100000"/>
              </a:srgbClr>
            </a:solidFill>
          </p:spPr>
          <p:txBody>
            <a:bodyPr/>
            <a:lstStyle/>
            <a:p>
              <a:endParaRPr/>
            </a:p>
          </p:txBody>
        </p:sp>
        <p:sp>
          <p:nvSpPr>
            <p:cNvPr id="286" name="pl286"/>
            <p:cNvSpPr/>
            <p:nvPr/>
          </p:nvSpPr>
          <p:spPr>
            <a:xfrm>
              <a:off x="4919522" y="430182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919522" y="383332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919522" y="406757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919522" y="359907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501237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527764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554292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580820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607348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633876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660404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686932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012370" y="4067576"/>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5012370" y="3955136"/>
              <a:ext cx="1856954" cy="149919"/>
            </a:xfrm>
            <a:custGeom>
              <a:avLst/>
              <a:gdLst/>
              <a:ahLst/>
              <a:cxnLst/>
              <a:rect l="0" t="0" r="0" b="0"/>
              <a:pathLst>
                <a:path w="1856954" h="149919">
                  <a:moveTo>
                    <a:pt x="0" y="149919"/>
                  </a:moveTo>
                  <a:lnTo>
                    <a:pt x="265279" y="112439"/>
                  </a:lnTo>
                  <a:lnTo>
                    <a:pt x="530558" y="112439"/>
                  </a:lnTo>
                  <a:lnTo>
                    <a:pt x="795837" y="93699"/>
                  </a:lnTo>
                  <a:lnTo>
                    <a:pt x="1061116" y="56219"/>
                  </a:lnTo>
                  <a:lnTo>
                    <a:pt x="1326395" y="37479"/>
                  </a:lnTo>
                  <a:lnTo>
                    <a:pt x="1591675" y="18739"/>
                  </a:lnTo>
                  <a:lnTo>
                    <a:pt x="1856954" y="0"/>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5012370" y="3955136"/>
              <a:ext cx="1856954" cy="149919"/>
            </a:xfrm>
            <a:custGeom>
              <a:avLst/>
              <a:gdLst/>
              <a:ahLst/>
              <a:cxnLst/>
              <a:rect l="0" t="0" r="0" b="0"/>
              <a:pathLst>
                <a:path w="1856954" h="149919">
                  <a:moveTo>
                    <a:pt x="0" y="149919"/>
                  </a:moveTo>
                  <a:lnTo>
                    <a:pt x="265279" y="112439"/>
                  </a:lnTo>
                  <a:lnTo>
                    <a:pt x="530558" y="112439"/>
                  </a:lnTo>
                  <a:lnTo>
                    <a:pt x="795837" y="93699"/>
                  </a:lnTo>
                  <a:lnTo>
                    <a:pt x="1061116" y="56219"/>
                  </a:lnTo>
                  <a:lnTo>
                    <a:pt x="1326395" y="37479"/>
                  </a:lnTo>
                  <a:lnTo>
                    <a:pt x="1591675" y="18739"/>
                  </a:lnTo>
                  <a:lnTo>
                    <a:pt x="1856954" y="0"/>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5012370" y="4067576"/>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5012370" y="3955136"/>
              <a:ext cx="1856954" cy="149919"/>
            </a:xfrm>
            <a:custGeom>
              <a:avLst/>
              <a:gdLst/>
              <a:ahLst/>
              <a:cxnLst/>
              <a:rect l="0" t="0" r="0" b="0"/>
              <a:pathLst>
                <a:path w="1856954" h="149919">
                  <a:moveTo>
                    <a:pt x="0" y="149919"/>
                  </a:moveTo>
                  <a:lnTo>
                    <a:pt x="265279" y="112439"/>
                  </a:lnTo>
                  <a:lnTo>
                    <a:pt x="530558" y="112439"/>
                  </a:lnTo>
                  <a:lnTo>
                    <a:pt x="795837" y="93699"/>
                  </a:lnTo>
                  <a:lnTo>
                    <a:pt x="1061116" y="56219"/>
                  </a:lnTo>
                  <a:lnTo>
                    <a:pt x="1326395" y="37479"/>
                  </a:lnTo>
                  <a:lnTo>
                    <a:pt x="1591675" y="18739"/>
                  </a:lnTo>
                  <a:lnTo>
                    <a:pt x="1856954" y="0"/>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5012370" y="3955136"/>
              <a:ext cx="1856954" cy="149919"/>
            </a:xfrm>
            <a:custGeom>
              <a:avLst/>
              <a:gdLst/>
              <a:ahLst/>
              <a:cxnLst/>
              <a:rect l="0" t="0" r="0" b="0"/>
              <a:pathLst>
                <a:path w="1856954" h="149919">
                  <a:moveTo>
                    <a:pt x="0" y="149919"/>
                  </a:moveTo>
                  <a:lnTo>
                    <a:pt x="265279" y="112439"/>
                  </a:lnTo>
                  <a:lnTo>
                    <a:pt x="530558" y="112439"/>
                  </a:lnTo>
                  <a:lnTo>
                    <a:pt x="795837" y="93699"/>
                  </a:lnTo>
                  <a:lnTo>
                    <a:pt x="1061116" y="56219"/>
                  </a:lnTo>
                  <a:lnTo>
                    <a:pt x="1326395" y="37479"/>
                  </a:lnTo>
                  <a:lnTo>
                    <a:pt x="1591675" y="18739"/>
                  </a:lnTo>
                  <a:lnTo>
                    <a:pt x="1856954" y="0"/>
                  </a:lnTo>
                </a:path>
              </a:pathLst>
            </a:custGeom>
            <a:ln w="35231" cap="flat">
              <a:solidFill>
                <a:srgbClr val="80BD41">
                  <a:alpha val="100000"/>
                </a:srgbClr>
              </a:solidFill>
              <a:prstDash val="solid"/>
              <a:round/>
            </a:ln>
          </p:spPr>
          <p:txBody>
            <a:bodyPr/>
            <a:lstStyle/>
            <a:p>
              <a:endParaRPr/>
            </a:p>
          </p:txBody>
        </p:sp>
        <p:sp>
          <p:nvSpPr>
            <p:cNvPr id="304" name="pl304"/>
            <p:cNvSpPr/>
            <p:nvPr/>
          </p:nvSpPr>
          <p:spPr>
            <a:xfrm>
              <a:off x="4919522" y="4067576"/>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964175" y="392626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6" name="tx306"/>
            <p:cNvSpPr/>
            <p:nvPr/>
          </p:nvSpPr>
          <p:spPr>
            <a:xfrm>
              <a:off x="5247504"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7" name="tx307"/>
            <p:cNvSpPr/>
            <p:nvPr/>
          </p:nvSpPr>
          <p:spPr>
            <a:xfrm>
              <a:off x="5512783"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8" name="tx308"/>
            <p:cNvSpPr/>
            <p:nvPr/>
          </p:nvSpPr>
          <p:spPr>
            <a:xfrm>
              <a:off x="5778062" y="38700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9" name="tx309"/>
            <p:cNvSpPr/>
            <p:nvPr/>
          </p:nvSpPr>
          <p:spPr>
            <a:xfrm>
              <a:off x="6043341" y="38311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0" name="tx310"/>
            <p:cNvSpPr/>
            <p:nvPr/>
          </p:nvSpPr>
          <p:spPr>
            <a:xfrm>
              <a:off x="6308621" y="381414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1" name="tx311"/>
            <p:cNvSpPr/>
            <p:nvPr/>
          </p:nvSpPr>
          <p:spPr>
            <a:xfrm>
              <a:off x="6573900" y="379513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12" name="tx312"/>
            <p:cNvSpPr/>
            <p:nvPr/>
          </p:nvSpPr>
          <p:spPr>
            <a:xfrm>
              <a:off x="6839179" y="37750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13" name="rc313"/>
            <p:cNvSpPr/>
            <p:nvPr/>
          </p:nvSpPr>
          <p:spPr>
            <a:xfrm>
              <a:off x="4919522" y="4696843"/>
              <a:ext cx="2042649" cy="989469"/>
            </a:xfrm>
            <a:prstGeom prst="rect">
              <a:avLst/>
            </a:prstGeom>
            <a:solidFill>
              <a:srgbClr val="EBEBEB">
                <a:alpha val="100000"/>
              </a:srgbClr>
            </a:solidFill>
          </p:spPr>
          <p:txBody>
            <a:bodyPr/>
            <a:lstStyle/>
            <a:p>
              <a:endParaRPr/>
            </a:p>
          </p:txBody>
        </p:sp>
        <p:sp>
          <p:nvSpPr>
            <p:cNvPr id="314" name="pl314"/>
            <p:cNvSpPr/>
            <p:nvPr/>
          </p:nvSpPr>
          <p:spPr>
            <a:xfrm>
              <a:off x="4919522" y="557574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919522" y="510724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919522" y="534149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919522" y="4872998"/>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01237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27764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554292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580820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607348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633876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660404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686932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5012370" y="5341497"/>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5012370" y="5304017"/>
              <a:ext cx="1856954" cy="112439"/>
            </a:xfrm>
            <a:custGeom>
              <a:avLst/>
              <a:gdLst/>
              <a:ahLst/>
              <a:cxnLst/>
              <a:rect l="0" t="0" r="0" b="0"/>
              <a:pathLst>
                <a:path w="1856954" h="112439">
                  <a:moveTo>
                    <a:pt x="0" y="112439"/>
                  </a:moveTo>
                  <a:lnTo>
                    <a:pt x="265279" y="37479"/>
                  </a:lnTo>
                  <a:lnTo>
                    <a:pt x="530558" y="56219"/>
                  </a:lnTo>
                  <a:lnTo>
                    <a:pt x="795837" y="0"/>
                  </a:lnTo>
                  <a:lnTo>
                    <a:pt x="1061116" y="0"/>
                  </a:lnTo>
                  <a:lnTo>
                    <a:pt x="1326395" y="0"/>
                  </a:lnTo>
                  <a:lnTo>
                    <a:pt x="1591675" y="0"/>
                  </a:lnTo>
                  <a:lnTo>
                    <a:pt x="1856954" y="0"/>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5012370" y="5304017"/>
              <a:ext cx="1856954" cy="112439"/>
            </a:xfrm>
            <a:custGeom>
              <a:avLst/>
              <a:gdLst/>
              <a:ahLst/>
              <a:cxnLst/>
              <a:rect l="0" t="0" r="0" b="0"/>
              <a:pathLst>
                <a:path w="1856954" h="112439">
                  <a:moveTo>
                    <a:pt x="0" y="112439"/>
                  </a:moveTo>
                  <a:lnTo>
                    <a:pt x="265279" y="37479"/>
                  </a:lnTo>
                  <a:lnTo>
                    <a:pt x="530558" y="56219"/>
                  </a:lnTo>
                  <a:lnTo>
                    <a:pt x="795837" y="0"/>
                  </a:lnTo>
                  <a:lnTo>
                    <a:pt x="1061116" y="0"/>
                  </a:lnTo>
                  <a:lnTo>
                    <a:pt x="1326395" y="0"/>
                  </a:lnTo>
                  <a:lnTo>
                    <a:pt x="1591675" y="0"/>
                  </a:lnTo>
                  <a:lnTo>
                    <a:pt x="1856954" y="0"/>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5012370" y="5341497"/>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5012370" y="5304017"/>
              <a:ext cx="1856954" cy="112439"/>
            </a:xfrm>
            <a:custGeom>
              <a:avLst/>
              <a:gdLst/>
              <a:ahLst/>
              <a:cxnLst/>
              <a:rect l="0" t="0" r="0" b="0"/>
              <a:pathLst>
                <a:path w="1856954" h="112439">
                  <a:moveTo>
                    <a:pt x="0" y="112439"/>
                  </a:moveTo>
                  <a:lnTo>
                    <a:pt x="265279" y="37479"/>
                  </a:lnTo>
                  <a:lnTo>
                    <a:pt x="530558" y="56219"/>
                  </a:lnTo>
                  <a:lnTo>
                    <a:pt x="795837" y="0"/>
                  </a:lnTo>
                  <a:lnTo>
                    <a:pt x="1061116" y="0"/>
                  </a:lnTo>
                  <a:lnTo>
                    <a:pt x="1326395" y="0"/>
                  </a:lnTo>
                  <a:lnTo>
                    <a:pt x="1591675" y="0"/>
                  </a:lnTo>
                  <a:lnTo>
                    <a:pt x="1856954" y="0"/>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5012370" y="5304017"/>
              <a:ext cx="1856954" cy="112439"/>
            </a:xfrm>
            <a:custGeom>
              <a:avLst/>
              <a:gdLst/>
              <a:ahLst/>
              <a:cxnLst/>
              <a:rect l="0" t="0" r="0" b="0"/>
              <a:pathLst>
                <a:path w="1856954" h="112439">
                  <a:moveTo>
                    <a:pt x="0" y="112439"/>
                  </a:moveTo>
                  <a:lnTo>
                    <a:pt x="265279" y="37479"/>
                  </a:lnTo>
                  <a:lnTo>
                    <a:pt x="530558" y="56219"/>
                  </a:lnTo>
                  <a:lnTo>
                    <a:pt x="795837" y="0"/>
                  </a:lnTo>
                  <a:lnTo>
                    <a:pt x="1061116" y="0"/>
                  </a:lnTo>
                  <a:lnTo>
                    <a:pt x="1326395" y="0"/>
                  </a:lnTo>
                  <a:lnTo>
                    <a:pt x="1591675" y="0"/>
                  </a:lnTo>
                  <a:lnTo>
                    <a:pt x="1856954" y="0"/>
                  </a:lnTo>
                </a:path>
              </a:pathLst>
            </a:custGeom>
            <a:ln w="35231" cap="flat">
              <a:solidFill>
                <a:srgbClr val="80BD41">
                  <a:alpha val="100000"/>
                </a:srgbClr>
              </a:solidFill>
              <a:prstDash val="solid"/>
              <a:round/>
            </a:ln>
          </p:spPr>
          <p:txBody>
            <a:bodyPr/>
            <a:lstStyle/>
            <a:p>
              <a:endParaRPr/>
            </a:p>
          </p:txBody>
        </p:sp>
        <p:sp>
          <p:nvSpPr>
            <p:cNvPr id="332" name="pl332"/>
            <p:cNvSpPr/>
            <p:nvPr/>
          </p:nvSpPr>
          <p:spPr>
            <a:xfrm>
              <a:off x="4919522" y="5341497"/>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964175"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34" name="tx334"/>
            <p:cNvSpPr/>
            <p:nvPr/>
          </p:nvSpPr>
          <p:spPr>
            <a:xfrm>
              <a:off x="5247504"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tx335"/>
            <p:cNvSpPr/>
            <p:nvPr/>
          </p:nvSpPr>
          <p:spPr>
            <a:xfrm>
              <a:off x="5494733" y="51814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6" name="tx336"/>
            <p:cNvSpPr/>
            <p:nvPr/>
          </p:nvSpPr>
          <p:spPr>
            <a:xfrm>
              <a:off x="5778062"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7" name="tx337"/>
            <p:cNvSpPr/>
            <p:nvPr/>
          </p:nvSpPr>
          <p:spPr>
            <a:xfrm>
              <a:off x="6043341"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8" name="tx338"/>
            <p:cNvSpPr/>
            <p:nvPr/>
          </p:nvSpPr>
          <p:spPr>
            <a:xfrm>
              <a:off x="6308621"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9" name="tx339"/>
            <p:cNvSpPr/>
            <p:nvPr/>
          </p:nvSpPr>
          <p:spPr>
            <a:xfrm>
              <a:off x="6573900"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0" name="tx340"/>
            <p:cNvSpPr/>
            <p:nvPr/>
          </p:nvSpPr>
          <p:spPr>
            <a:xfrm>
              <a:off x="6839179"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1" name="rc341"/>
            <p:cNvSpPr/>
            <p:nvPr/>
          </p:nvSpPr>
          <p:spPr>
            <a:xfrm>
              <a:off x="7031761" y="875080"/>
              <a:ext cx="2042649" cy="989469"/>
            </a:xfrm>
            <a:prstGeom prst="rect">
              <a:avLst/>
            </a:prstGeom>
            <a:solidFill>
              <a:srgbClr val="EBEBEB">
                <a:alpha val="100000"/>
              </a:srgbClr>
            </a:solidFill>
          </p:spPr>
          <p:txBody>
            <a:bodyPr/>
            <a:lstStyle/>
            <a:p>
              <a:endParaRPr/>
            </a:p>
          </p:txBody>
        </p:sp>
        <p:sp>
          <p:nvSpPr>
            <p:cNvPr id="342" name="pl342"/>
            <p:cNvSpPr/>
            <p:nvPr/>
          </p:nvSpPr>
          <p:spPr>
            <a:xfrm>
              <a:off x="7031761" y="175398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7031761" y="128548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7031761" y="1519734"/>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7031761" y="105123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712460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738988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765516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792044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818572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845100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871628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898156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7124608" y="1519734"/>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7124608" y="1426034"/>
              <a:ext cx="1856954" cy="299839"/>
            </a:xfrm>
            <a:custGeom>
              <a:avLst/>
              <a:gdLst/>
              <a:ahLst/>
              <a:cxnLst/>
              <a:rect l="0" t="0" r="0" b="0"/>
              <a:pathLst>
                <a:path w="1856954" h="299839">
                  <a:moveTo>
                    <a:pt x="0" y="0"/>
                  </a:moveTo>
                  <a:lnTo>
                    <a:pt x="265279" y="93699"/>
                  </a:lnTo>
                  <a:lnTo>
                    <a:pt x="530558" y="206139"/>
                  </a:lnTo>
                  <a:lnTo>
                    <a:pt x="795837" y="243619"/>
                  </a:lnTo>
                  <a:lnTo>
                    <a:pt x="1061116" y="281099"/>
                  </a:lnTo>
                  <a:lnTo>
                    <a:pt x="1326395" y="224879"/>
                  </a:lnTo>
                  <a:lnTo>
                    <a:pt x="1591675" y="299839"/>
                  </a:lnTo>
                  <a:lnTo>
                    <a:pt x="1856954" y="262359"/>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7124608" y="1426034"/>
              <a:ext cx="1856954" cy="299839"/>
            </a:xfrm>
            <a:custGeom>
              <a:avLst/>
              <a:gdLst/>
              <a:ahLst/>
              <a:cxnLst/>
              <a:rect l="0" t="0" r="0" b="0"/>
              <a:pathLst>
                <a:path w="1856954" h="299839">
                  <a:moveTo>
                    <a:pt x="0" y="0"/>
                  </a:moveTo>
                  <a:lnTo>
                    <a:pt x="265279" y="93699"/>
                  </a:lnTo>
                  <a:lnTo>
                    <a:pt x="530558" y="206139"/>
                  </a:lnTo>
                  <a:lnTo>
                    <a:pt x="795837" y="243619"/>
                  </a:lnTo>
                  <a:lnTo>
                    <a:pt x="1061116" y="281099"/>
                  </a:lnTo>
                  <a:lnTo>
                    <a:pt x="1326395" y="224879"/>
                  </a:lnTo>
                  <a:lnTo>
                    <a:pt x="1591675" y="299839"/>
                  </a:lnTo>
                  <a:lnTo>
                    <a:pt x="1856954" y="262359"/>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7124608" y="1519734"/>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7124608" y="1426034"/>
              <a:ext cx="1856954" cy="299839"/>
            </a:xfrm>
            <a:custGeom>
              <a:avLst/>
              <a:gdLst/>
              <a:ahLst/>
              <a:cxnLst/>
              <a:rect l="0" t="0" r="0" b="0"/>
              <a:pathLst>
                <a:path w="1856954" h="299839">
                  <a:moveTo>
                    <a:pt x="0" y="0"/>
                  </a:moveTo>
                  <a:lnTo>
                    <a:pt x="265279" y="93699"/>
                  </a:lnTo>
                  <a:lnTo>
                    <a:pt x="530558" y="206139"/>
                  </a:lnTo>
                  <a:lnTo>
                    <a:pt x="795837" y="243619"/>
                  </a:lnTo>
                  <a:lnTo>
                    <a:pt x="1061116" y="281099"/>
                  </a:lnTo>
                  <a:lnTo>
                    <a:pt x="1326395" y="224879"/>
                  </a:lnTo>
                  <a:lnTo>
                    <a:pt x="1591675" y="299839"/>
                  </a:lnTo>
                  <a:lnTo>
                    <a:pt x="1856954" y="262359"/>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7124608" y="1426034"/>
              <a:ext cx="1856954" cy="299839"/>
            </a:xfrm>
            <a:custGeom>
              <a:avLst/>
              <a:gdLst/>
              <a:ahLst/>
              <a:cxnLst/>
              <a:rect l="0" t="0" r="0" b="0"/>
              <a:pathLst>
                <a:path w="1856954" h="299839">
                  <a:moveTo>
                    <a:pt x="0" y="0"/>
                  </a:moveTo>
                  <a:lnTo>
                    <a:pt x="265279" y="93699"/>
                  </a:lnTo>
                  <a:lnTo>
                    <a:pt x="530558" y="206139"/>
                  </a:lnTo>
                  <a:lnTo>
                    <a:pt x="795837" y="243619"/>
                  </a:lnTo>
                  <a:lnTo>
                    <a:pt x="1061116" y="281099"/>
                  </a:lnTo>
                  <a:lnTo>
                    <a:pt x="1326395" y="224879"/>
                  </a:lnTo>
                  <a:lnTo>
                    <a:pt x="1591675" y="299839"/>
                  </a:lnTo>
                  <a:lnTo>
                    <a:pt x="1856954" y="262359"/>
                  </a:lnTo>
                </a:path>
              </a:pathLst>
            </a:custGeom>
            <a:ln w="35231" cap="flat">
              <a:solidFill>
                <a:srgbClr val="80BD41">
                  <a:alpha val="100000"/>
                </a:srgbClr>
              </a:solidFill>
              <a:prstDash val="solid"/>
              <a:round/>
            </a:ln>
          </p:spPr>
          <p:txBody>
            <a:bodyPr/>
            <a:lstStyle/>
            <a:p>
              <a:endParaRPr/>
            </a:p>
          </p:txBody>
        </p:sp>
        <p:sp>
          <p:nvSpPr>
            <p:cNvPr id="360" name="pl360"/>
            <p:cNvSpPr/>
            <p:nvPr/>
          </p:nvSpPr>
          <p:spPr>
            <a:xfrm>
              <a:off x="7031761" y="1519734"/>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7094464" y="124729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62" name="tx362"/>
            <p:cNvSpPr/>
            <p:nvPr/>
          </p:nvSpPr>
          <p:spPr>
            <a:xfrm>
              <a:off x="7359743"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7606972" y="145205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64" name="tx364"/>
            <p:cNvSpPr/>
            <p:nvPr/>
          </p:nvSpPr>
          <p:spPr>
            <a:xfrm>
              <a:off x="7872251" y="148953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65" name="tx365"/>
            <p:cNvSpPr/>
            <p:nvPr/>
          </p:nvSpPr>
          <p:spPr>
            <a:xfrm>
              <a:off x="8107386" y="152701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66" name="tx366"/>
            <p:cNvSpPr/>
            <p:nvPr/>
          </p:nvSpPr>
          <p:spPr>
            <a:xfrm>
              <a:off x="8402810" y="1473443"/>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7" name="tx367"/>
            <p:cNvSpPr/>
            <p:nvPr/>
          </p:nvSpPr>
          <p:spPr>
            <a:xfrm>
              <a:off x="8637944" y="154708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68" name="tx368"/>
            <p:cNvSpPr/>
            <p:nvPr/>
          </p:nvSpPr>
          <p:spPr>
            <a:xfrm>
              <a:off x="8933368" y="150827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69" name="rc369"/>
            <p:cNvSpPr/>
            <p:nvPr/>
          </p:nvSpPr>
          <p:spPr>
            <a:xfrm>
              <a:off x="7031761" y="2149001"/>
              <a:ext cx="2042649" cy="989469"/>
            </a:xfrm>
            <a:prstGeom prst="rect">
              <a:avLst/>
            </a:prstGeom>
            <a:solidFill>
              <a:srgbClr val="EBEBEB">
                <a:alpha val="100000"/>
              </a:srgbClr>
            </a:solidFill>
          </p:spPr>
          <p:txBody>
            <a:bodyPr/>
            <a:lstStyle/>
            <a:p>
              <a:endParaRPr/>
            </a:p>
          </p:txBody>
        </p:sp>
        <p:sp>
          <p:nvSpPr>
            <p:cNvPr id="370" name="pl370"/>
            <p:cNvSpPr/>
            <p:nvPr/>
          </p:nvSpPr>
          <p:spPr>
            <a:xfrm>
              <a:off x="7031761" y="302790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7031761" y="255940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7031761" y="279365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7031761" y="232515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712460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738988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765516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792044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818572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845100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871628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898156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7124608" y="2793655"/>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7124608" y="2662475"/>
              <a:ext cx="1856954" cy="243619"/>
            </a:xfrm>
            <a:custGeom>
              <a:avLst/>
              <a:gdLst/>
              <a:ahLst/>
              <a:cxnLst/>
              <a:rect l="0" t="0" r="0" b="0"/>
              <a:pathLst>
                <a:path w="1856954" h="243619">
                  <a:moveTo>
                    <a:pt x="0" y="112439"/>
                  </a:moveTo>
                  <a:lnTo>
                    <a:pt x="265279" y="131179"/>
                  </a:lnTo>
                  <a:lnTo>
                    <a:pt x="530558" y="168659"/>
                  </a:lnTo>
                  <a:lnTo>
                    <a:pt x="795837" y="243619"/>
                  </a:lnTo>
                  <a:lnTo>
                    <a:pt x="1061116" y="56219"/>
                  </a:lnTo>
                  <a:lnTo>
                    <a:pt x="1326395" y="0"/>
                  </a:lnTo>
                  <a:lnTo>
                    <a:pt x="1591675" y="112439"/>
                  </a:lnTo>
                  <a:lnTo>
                    <a:pt x="1856954" y="131179"/>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7124608" y="2662475"/>
              <a:ext cx="1856954" cy="243619"/>
            </a:xfrm>
            <a:custGeom>
              <a:avLst/>
              <a:gdLst/>
              <a:ahLst/>
              <a:cxnLst/>
              <a:rect l="0" t="0" r="0" b="0"/>
              <a:pathLst>
                <a:path w="1856954" h="243619">
                  <a:moveTo>
                    <a:pt x="0" y="112439"/>
                  </a:moveTo>
                  <a:lnTo>
                    <a:pt x="265279" y="131179"/>
                  </a:lnTo>
                  <a:lnTo>
                    <a:pt x="530558" y="168659"/>
                  </a:lnTo>
                  <a:lnTo>
                    <a:pt x="795837" y="243619"/>
                  </a:lnTo>
                  <a:lnTo>
                    <a:pt x="1061116" y="56219"/>
                  </a:lnTo>
                  <a:lnTo>
                    <a:pt x="1326395" y="0"/>
                  </a:lnTo>
                  <a:lnTo>
                    <a:pt x="1591675" y="112439"/>
                  </a:lnTo>
                  <a:lnTo>
                    <a:pt x="1856954" y="131179"/>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7124608" y="2793655"/>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7124608" y="2662475"/>
              <a:ext cx="1856954" cy="243619"/>
            </a:xfrm>
            <a:custGeom>
              <a:avLst/>
              <a:gdLst/>
              <a:ahLst/>
              <a:cxnLst/>
              <a:rect l="0" t="0" r="0" b="0"/>
              <a:pathLst>
                <a:path w="1856954" h="243619">
                  <a:moveTo>
                    <a:pt x="0" y="112439"/>
                  </a:moveTo>
                  <a:lnTo>
                    <a:pt x="265279" y="131179"/>
                  </a:lnTo>
                  <a:lnTo>
                    <a:pt x="530558" y="168659"/>
                  </a:lnTo>
                  <a:lnTo>
                    <a:pt x="795837" y="243619"/>
                  </a:lnTo>
                  <a:lnTo>
                    <a:pt x="1061116" y="56219"/>
                  </a:lnTo>
                  <a:lnTo>
                    <a:pt x="1326395" y="0"/>
                  </a:lnTo>
                  <a:lnTo>
                    <a:pt x="1591675" y="112439"/>
                  </a:lnTo>
                  <a:lnTo>
                    <a:pt x="1856954" y="131179"/>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7124608" y="2662475"/>
              <a:ext cx="1856954" cy="243619"/>
            </a:xfrm>
            <a:custGeom>
              <a:avLst/>
              <a:gdLst/>
              <a:ahLst/>
              <a:cxnLst/>
              <a:rect l="0" t="0" r="0" b="0"/>
              <a:pathLst>
                <a:path w="1856954" h="243619">
                  <a:moveTo>
                    <a:pt x="0" y="112439"/>
                  </a:moveTo>
                  <a:lnTo>
                    <a:pt x="265279" y="131179"/>
                  </a:lnTo>
                  <a:lnTo>
                    <a:pt x="530558" y="168659"/>
                  </a:lnTo>
                  <a:lnTo>
                    <a:pt x="795837" y="243619"/>
                  </a:lnTo>
                  <a:lnTo>
                    <a:pt x="1061116" y="56219"/>
                  </a:lnTo>
                  <a:lnTo>
                    <a:pt x="1326395" y="0"/>
                  </a:lnTo>
                  <a:lnTo>
                    <a:pt x="1591675" y="112439"/>
                  </a:lnTo>
                  <a:lnTo>
                    <a:pt x="1856954" y="131179"/>
                  </a:lnTo>
                </a:path>
              </a:pathLst>
            </a:custGeom>
            <a:ln w="35231" cap="flat">
              <a:solidFill>
                <a:srgbClr val="80BD41">
                  <a:alpha val="100000"/>
                </a:srgbClr>
              </a:solidFill>
              <a:prstDash val="solid"/>
              <a:round/>
            </a:ln>
          </p:spPr>
          <p:txBody>
            <a:bodyPr/>
            <a:lstStyle/>
            <a:p>
              <a:endParaRPr/>
            </a:p>
          </p:txBody>
        </p:sp>
        <p:sp>
          <p:nvSpPr>
            <p:cNvPr id="388" name="pl388"/>
            <p:cNvSpPr/>
            <p:nvPr/>
          </p:nvSpPr>
          <p:spPr>
            <a:xfrm>
              <a:off x="7031761" y="2793655"/>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7094464"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0" name="tx390"/>
            <p:cNvSpPr/>
            <p:nvPr/>
          </p:nvSpPr>
          <p:spPr>
            <a:xfrm>
              <a:off x="7359743"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1" name="tx391"/>
            <p:cNvSpPr/>
            <p:nvPr/>
          </p:nvSpPr>
          <p:spPr>
            <a:xfrm>
              <a:off x="7606972"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2" name="tx392"/>
            <p:cNvSpPr/>
            <p:nvPr/>
          </p:nvSpPr>
          <p:spPr>
            <a:xfrm>
              <a:off x="7872251" y="272597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8155580" y="25402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4" name="tx394"/>
            <p:cNvSpPr/>
            <p:nvPr/>
          </p:nvSpPr>
          <p:spPr>
            <a:xfrm>
              <a:off x="8420860" y="248500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95" name="tx395"/>
            <p:cNvSpPr/>
            <p:nvPr/>
          </p:nvSpPr>
          <p:spPr>
            <a:xfrm>
              <a:off x="8686139"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6" name="tx396"/>
            <p:cNvSpPr/>
            <p:nvPr/>
          </p:nvSpPr>
          <p:spPr>
            <a:xfrm>
              <a:off x="8951418"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7" name="rc397"/>
            <p:cNvSpPr/>
            <p:nvPr/>
          </p:nvSpPr>
          <p:spPr>
            <a:xfrm>
              <a:off x="7031761" y="3422922"/>
              <a:ext cx="2042649" cy="989469"/>
            </a:xfrm>
            <a:prstGeom prst="rect">
              <a:avLst/>
            </a:prstGeom>
            <a:solidFill>
              <a:srgbClr val="EBEBEB">
                <a:alpha val="100000"/>
              </a:srgbClr>
            </a:solidFill>
          </p:spPr>
          <p:txBody>
            <a:bodyPr/>
            <a:lstStyle/>
            <a:p>
              <a:endParaRPr/>
            </a:p>
          </p:txBody>
        </p:sp>
        <p:sp>
          <p:nvSpPr>
            <p:cNvPr id="398" name="pl398"/>
            <p:cNvSpPr/>
            <p:nvPr/>
          </p:nvSpPr>
          <p:spPr>
            <a:xfrm>
              <a:off x="7031761" y="430182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7031761" y="383332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7031761" y="406757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7031761" y="359907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712460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738988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765516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792044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818572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845100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871628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898156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7124608" y="4067576"/>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7124608" y="4067576"/>
              <a:ext cx="1856954" cy="299839"/>
            </a:xfrm>
            <a:custGeom>
              <a:avLst/>
              <a:gdLst/>
              <a:ahLst/>
              <a:cxnLst/>
              <a:rect l="0" t="0" r="0" b="0"/>
              <a:pathLst>
                <a:path w="1856954" h="299839">
                  <a:moveTo>
                    <a:pt x="0" y="93699"/>
                  </a:moveTo>
                  <a:lnTo>
                    <a:pt x="265279" y="0"/>
                  </a:lnTo>
                  <a:lnTo>
                    <a:pt x="530558" y="74959"/>
                  </a:lnTo>
                  <a:lnTo>
                    <a:pt x="795837" y="299839"/>
                  </a:lnTo>
                  <a:lnTo>
                    <a:pt x="1061116" y="206139"/>
                  </a:lnTo>
                  <a:lnTo>
                    <a:pt x="1326395" y="56219"/>
                  </a:lnTo>
                  <a:lnTo>
                    <a:pt x="1591675" y="56219"/>
                  </a:lnTo>
                  <a:lnTo>
                    <a:pt x="1856954" y="74959"/>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7124608" y="4067576"/>
              <a:ext cx="1856954" cy="299839"/>
            </a:xfrm>
            <a:custGeom>
              <a:avLst/>
              <a:gdLst/>
              <a:ahLst/>
              <a:cxnLst/>
              <a:rect l="0" t="0" r="0" b="0"/>
              <a:pathLst>
                <a:path w="1856954" h="299839">
                  <a:moveTo>
                    <a:pt x="0" y="93699"/>
                  </a:moveTo>
                  <a:lnTo>
                    <a:pt x="265279" y="0"/>
                  </a:lnTo>
                  <a:lnTo>
                    <a:pt x="530558" y="74959"/>
                  </a:lnTo>
                  <a:lnTo>
                    <a:pt x="795837" y="299839"/>
                  </a:lnTo>
                  <a:lnTo>
                    <a:pt x="1061116" y="206139"/>
                  </a:lnTo>
                  <a:lnTo>
                    <a:pt x="1326395" y="56219"/>
                  </a:lnTo>
                  <a:lnTo>
                    <a:pt x="1591675" y="56219"/>
                  </a:lnTo>
                  <a:lnTo>
                    <a:pt x="1856954" y="74959"/>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7124608" y="4067576"/>
              <a:ext cx="1856954" cy="168659"/>
            </a:xfrm>
            <a:custGeom>
              <a:avLst/>
              <a:gdLst/>
              <a:ahLst/>
              <a:cxnLst/>
              <a:rect l="0" t="0" r="0" b="0"/>
              <a:pathLst>
                <a:path w="1856954" h="168659">
                  <a:moveTo>
                    <a:pt x="0" y="56219"/>
                  </a:moveTo>
                  <a:lnTo>
                    <a:pt x="265279" y="0"/>
                  </a:lnTo>
                  <a:lnTo>
                    <a:pt x="530558" y="74959"/>
                  </a:lnTo>
                  <a:lnTo>
                    <a:pt x="795837" y="168659"/>
                  </a:lnTo>
                  <a:lnTo>
                    <a:pt x="1061116" y="112439"/>
                  </a:lnTo>
                  <a:lnTo>
                    <a:pt x="1326395" y="37479"/>
                  </a:lnTo>
                  <a:lnTo>
                    <a:pt x="1591675" y="18739"/>
                  </a:lnTo>
                  <a:lnTo>
                    <a:pt x="1856954" y="18739"/>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7124608" y="4067576"/>
              <a:ext cx="1856954" cy="299839"/>
            </a:xfrm>
            <a:custGeom>
              <a:avLst/>
              <a:gdLst/>
              <a:ahLst/>
              <a:cxnLst/>
              <a:rect l="0" t="0" r="0" b="0"/>
              <a:pathLst>
                <a:path w="1856954" h="299839">
                  <a:moveTo>
                    <a:pt x="0" y="93699"/>
                  </a:moveTo>
                  <a:lnTo>
                    <a:pt x="265279" y="0"/>
                  </a:lnTo>
                  <a:lnTo>
                    <a:pt x="530558" y="74959"/>
                  </a:lnTo>
                  <a:lnTo>
                    <a:pt x="795837" y="299839"/>
                  </a:lnTo>
                  <a:lnTo>
                    <a:pt x="1061116" y="206139"/>
                  </a:lnTo>
                  <a:lnTo>
                    <a:pt x="1326395" y="56219"/>
                  </a:lnTo>
                  <a:lnTo>
                    <a:pt x="1591675" y="56219"/>
                  </a:lnTo>
                  <a:lnTo>
                    <a:pt x="1856954" y="74959"/>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7124608" y="4067576"/>
              <a:ext cx="1856954" cy="299839"/>
            </a:xfrm>
            <a:custGeom>
              <a:avLst/>
              <a:gdLst/>
              <a:ahLst/>
              <a:cxnLst/>
              <a:rect l="0" t="0" r="0" b="0"/>
              <a:pathLst>
                <a:path w="1856954" h="299839">
                  <a:moveTo>
                    <a:pt x="0" y="93699"/>
                  </a:moveTo>
                  <a:lnTo>
                    <a:pt x="265279" y="0"/>
                  </a:lnTo>
                  <a:lnTo>
                    <a:pt x="530558" y="74959"/>
                  </a:lnTo>
                  <a:lnTo>
                    <a:pt x="795837" y="299839"/>
                  </a:lnTo>
                  <a:lnTo>
                    <a:pt x="1061116" y="206139"/>
                  </a:lnTo>
                  <a:lnTo>
                    <a:pt x="1326395" y="56219"/>
                  </a:lnTo>
                  <a:lnTo>
                    <a:pt x="1591675" y="56219"/>
                  </a:lnTo>
                  <a:lnTo>
                    <a:pt x="1856954" y="74959"/>
                  </a:lnTo>
                </a:path>
              </a:pathLst>
            </a:custGeom>
            <a:ln w="35231" cap="flat">
              <a:solidFill>
                <a:srgbClr val="80BD41">
                  <a:alpha val="100000"/>
                </a:srgbClr>
              </a:solidFill>
              <a:prstDash val="solid"/>
              <a:round/>
            </a:ln>
          </p:spPr>
          <p:txBody>
            <a:bodyPr/>
            <a:lstStyle/>
            <a:p>
              <a:endParaRPr/>
            </a:p>
          </p:txBody>
        </p:sp>
        <p:sp>
          <p:nvSpPr>
            <p:cNvPr id="416" name="pl416"/>
            <p:cNvSpPr/>
            <p:nvPr/>
          </p:nvSpPr>
          <p:spPr>
            <a:xfrm>
              <a:off x="7031761" y="4067576"/>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7076414" y="398253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18" name="tx418"/>
            <p:cNvSpPr/>
            <p:nvPr/>
          </p:nvSpPr>
          <p:spPr>
            <a:xfrm>
              <a:off x="7359743"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9" name="tx419"/>
            <p:cNvSpPr/>
            <p:nvPr/>
          </p:nvSpPr>
          <p:spPr>
            <a:xfrm>
              <a:off x="7606972" y="39640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0" name="tx420"/>
            <p:cNvSpPr/>
            <p:nvPr/>
          </p:nvSpPr>
          <p:spPr>
            <a:xfrm>
              <a:off x="7842106" y="418729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21" name="tx421"/>
            <p:cNvSpPr/>
            <p:nvPr/>
          </p:nvSpPr>
          <p:spPr>
            <a:xfrm>
              <a:off x="8107386" y="409492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22" name="tx422"/>
            <p:cNvSpPr/>
            <p:nvPr/>
          </p:nvSpPr>
          <p:spPr>
            <a:xfrm>
              <a:off x="8402810"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3" name="tx423"/>
            <p:cNvSpPr/>
            <p:nvPr/>
          </p:nvSpPr>
          <p:spPr>
            <a:xfrm>
              <a:off x="8668089"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4" name="tx424"/>
            <p:cNvSpPr/>
            <p:nvPr/>
          </p:nvSpPr>
          <p:spPr>
            <a:xfrm>
              <a:off x="8933368" y="39640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5" name="tx425"/>
            <p:cNvSpPr/>
            <p:nvPr/>
          </p:nvSpPr>
          <p:spPr>
            <a:xfrm>
              <a:off x="1511294" y="4524527"/>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426" name="tx426"/>
            <p:cNvSpPr/>
            <p:nvPr/>
          </p:nvSpPr>
          <p:spPr>
            <a:xfrm>
              <a:off x="3508635" y="454668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427" name="tx427"/>
            <p:cNvSpPr/>
            <p:nvPr/>
          </p:nvSpPr>
          <p:spPr>
            <a:xfrm>
              <a:off x="5813480" y="4525892"/>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428" name="tx428"/>
            <p:cNvSpPr/>
            <p:nvPr/>
          </p:nvSpPr>
          <p:spPr>
            <a:xfrm>
              <a:off x="1548620" y="3273744"/>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429" name="tx429"/>
            <p:cNvSpPr/>
            <p:nvPr/>
          </p:nvSpPr>
          <p:spPr>
            <a:xfrm>
              <a:off x="3726152" y="3274181"/>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430" name="tx430"/>
            <p:cNvSpPr/>
            <p:nvPr/>
          </p:nvSpPr>
          <p:spPr>
            <a:xfrm>
              <a:off x="5807313" y="325197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431" name="tx431"/>
            <p:cNvSpPr/>
            <p:nvPr/>
          </p:nvSpPr>
          <p:spPr>
            <a:xfrm>
              <a:off x="7876059" y="3251534"/>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432" name="tx432"/>
            <p:cNvSpPr/>
            <p:nvPr/>
          </p:nvSpPr>
          <p:spPr>
            <a:xfrm>
              <a:off x="1520707" y="199884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433" name="tx433"/>
            <p:cNvSpPr/>
            <p:nvPr/>
          </p:nvSpPr>
          <p:spPr>
            <a:xfrm>
              <a:off x="3660832" y="199884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434" name="tx434"/>
            <p:cNvSpPr/>
            <p:nvPr/>
          </p:nvSpPr>
          <p:spPr>
            <a:xfrm>
              <a:off x="5760656" y="199884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435" name="tx435"/>
            <p:cNvSpPr/>
            <p:nvPr/>
          </p:nvSpPr>
          <p:spPr>
            <a:xfrm>
              <a:off x="7686564" y="199884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436" name="tx436"/>
            <p:cNvSpPr/>
            <p:nvPr/>
          </p:nvSpPr>
          <p:spPr>
            <a:xfrm>
              <a:off x="1573449"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437" name="tx437"/>
            <p:cNvSpPr/>
            <p:nvPr/>
          </p:nvSpPr>
          <p:spPr>
            <a:xfrm>
              <a:off x="3499385"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438" name="tx438"/>
            <p:cNvSpPr/>
            <p:nvPr/>
          </p:nvSpPr>
          <p:spPr>
            <a:xfrm>
              <a:off x="5642620"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439" name="tx439"/>
            <p:cNvSpPr/>
            <p:nvPr/>
          </p:nvSpPr>
          <p:spPr>
            <a:xfrm>
              <a:off x="7741134"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440" name="pl440"/>
            <p:cNvSpPr/>
            <p:nvPr/>
          </p:nvSpPr>
          <p:spPr>
            <a:xfrm>
              <a:off x="78789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1" name="pl441"/>
            <p:cNvSpPr/>
            <p:nvPr/>
          </p:nvSpPr>
          <p:spPr>
            <a:xfrm>
              <a:off x="105317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2" name="pl442"/>
            <p:cNvSpPr/>
            <p:nvPr/>
          </p:nvSpPr>
          <p:spPr>
            <a:xfrm>
              <a:off x="131845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3" name="pl443"/>
            <p:cNvSpPr/>
            <p:nvPr/>
          </p:nvSpPr>
          <p:spPr>
            <a:xfrm>
              <a:off x="158373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4" name="pl444"/>
            <p:cNvSpPr/>
            <p:nvPr/>
          </p:nvSpPr>
          <p:spPr>
            <a:xfrm>
              <a:off x="184900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5" name="pl445"/>
            <p:cNvSpPr/>
            <p:nvPr/>
          </p:nvSpPr>
          <p:spPr>
            <a:xfrm>
              <a:off x="211428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6" name="pl446"/>
            <p:cNvSpPr/>
            <p:nvPr/>
          </p:nvSpPr>
          <p:spPr>
            <a:xfrm>
              <a:off x="237956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7" name="pl447"/>
            <p:cNvSpPr/>
            <p:nvPr/>
          </p:nvSpPr>
          <p:spPr>
            <a:xfrm>
              <a:off x="264484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8" name="tx448"/>
            <p:cNvSpPr/>
            <p:nvPr/>
          </p:nvSpPr>
          <p:spPr>
            <a:xfrm rot="-5400000">
              <a:off x="66273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49" name="tx449"/>
            <p:cNvSpPr/>
            <p:nvPr/>
          </p:nvSpPr>
          <p:spPr>
            <a:xfrm rot="-5400000">
              <a:off x="92801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50" name="tx450"/>
            <p:cNvSpPr/>
            <p:nvPr/>
          </p:nvSpPr>
          <p:spPr>
            <a:xfrm rot="-5400000">
              <a:off x="119329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51" name="tx451"/>
            <p:cNvSpPr/>
            <p:nvPr/>
          </p:nvSpPr>
          <p:spPr>
            <a:xfrm rot="-5400000">
              <a:off x="145857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52" name="tx452"/>
            <p:cNvSpPr/>
            <p:nvPr/>
          </p:nvSpPr>
          <p:spPr>
            <a:xfrm rot="-5400000">
              <a:off x="172385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53" name="tx453"/>
            <p:cNvSpPr/>
            <p:nvPr/>
          </p:nvSpPr>
          <p:spPr>
            <a:xfrm rot="-5400000">
              <a:off x="1989104"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54" name="tx454"/>
            <p:cNvSpPr/>
            <p:nvPr/>
          </p:nvSpPr>
          <p:spPr>
            <a:xfrm rot="-5400000">
              <a:off x="225441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55" name="tx455"/>
            <p:cNvSpPr/>
            <p:nvPr/>
          </p:nvSpPr>
          <p:spPr>
            <a:xfrm rot="-5400000">
              <a:off x="251968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56" name="pl456"/>
            <p:cNvSpPr/>
            <p:nvPr/>
          </p:nvSpPr>
          <p:spPr>
            <a:xfrm>
              <a:off x="290013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7" name="pl457"/>
            <p:cNvSpPr/>
            <p:nvPr/>
          </p:nvSpPr>
          <p:spPr>
            <a:xfrm>
              <a:off x="316541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8" name="pl458"/>
            <p:cNvSpPr/>
            <p:nvPr/>
          </p:nvSpPr>
          <p:spPr>
            <a:xfrm>
              <a:off x="343068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9" name="pl459"/>
            <p:cNvSpPr/>
            <p:nvPr/>
          </p:nvSpPr>
          <p:spPr>
            <a:xfrm>
              <a:off x="369596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0" name="pl460"/>
            <p:cNvSpPr/>
            <p:nvPr/>
          </p:nvSpPr>
          <p:spPr>
            <a:xfrm>
              <a:off x="396124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1" name="pl461"/>
            <p:cNvSpPr/>
            <p:nvPr/>
          </p:nvSpPr>
          <p:spPr>
            <a:xfrm>
              <a:off x="422652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2" name="pl462"/>
            <p:cNvSpPr/>
            <p:nvPr/>
          </p:nvSpPr>
          <p:spPr>
            <a:xfrm>
              <a:off x="449180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3" name="pl463"/>
            <p:cNvSpPr/>
            <p:nvPr/>
          </p:nvSpPr>
          <p:spPr>
            <a:xfrm>
              <a:off x="475708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4" name="tx464"/>
            <p:cNvSpPr/>
            <p:nvPr/>
          </p:nvSpPr>
          <p:spPr>
            <a:xfrm rot="-5400000">
              <a:off x="277497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65" name="tx465"/>
            <p:cNvSpPr/>
            <p:nvPr/>
          </p:nvSpPr>
          <p:spPr>
            <a:xfrm rot="-5400000">
              <a:off x="304025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66" name="tx466"/>
            <p:cNvSpPr/>
            <p:nvPr/>
          </p:nvSpPr>
          <p:spPr>
            <a:xfrm rot="-5400000">
              <a:off x="330553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67" name="tx467"/>
            <p:cNvSpPr/>
            <p:nvPr/>
          </p:nvSpPr>
          <p:spPr>
            <a:xfrm rot="-5400000">
              <a:off x="357081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68" name="tx468"/>
            <p:cNvSpPr/>
            <p:nvPr/>
          </p:nvSpPr>
          <p:spPr>
            <a:xfrm rot="-5400000">
              <a:off x="383609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69" name="tx469"/>
            <p:cNvSpPr/>
            <p:nvPr/>
          </p:nvSpPr>
          <p:spPr>
            <a:xfrm rot="-5400000">
              <a:off x="4101342"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70" name="tx470"/>
            <p:cNvSpPr/>
            <p:nvPr/>
          </p:nvSpPr>
          <p:spPr>
            <a:xfrm rot="-5400000">
              <a:off x="436664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71" name="tx471"/>
            <p:cNvSpPr/>
            <p:nvPr/>
          </p:nvSpPr>
          <p:spPr>
            <a:xfrm rot="-5400000">
              <a:off x="463192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72" name="pl472"/>
            <p:cNvSpPr/>
            <p:nvPr/>
          </p:nvSpPr>
          <p:spPr>
            <a:xfrm>
              <a:off x="501237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3" name="pl473"/>
            <p:cNvSpPr/>
            <p:nvPr/>
          </p:nvSpPr>
          <p:spPr>
            <a:xfrm>
              <a:off x="527764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4" name="pl474"/>
            <p:cNvSpPr/>
            <p:nvPr/>
          </p:nvSpPr>
          <p:spPr>
            <a:xfrm>
              <a:off x="554292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5" name="pl475"/>
            <p:cNvSpPr/>
            <p:nvPr/>
          </p:nvSpPr>
          <p:spPr>
            <a:xfrm>
              <a:off x="580820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6" name="pl476"/>
            <p:cNvSpPr/>
            <p:nvPr/>
          </p:nvSpPr>
          <p:spPr>
            <a:xfrm>
              <a:off x="607348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7" name="pl477"/>
            <p:cNvSpPr/>
            <p:nvPr/>
          </p:nvSpPr>
          <p:spPr>
            <a:xfrm>
              <a:off x="633876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8" name="pl478"/>
            <p:cNvSpPr/>
            <p:nvPr/>
          </p:nvSpPr>
          <p:spPr>
            <a:xfrm>
              <a:off x="660404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9" name="pl479"/>
            <p:cNvSpPr/>
            <p:nvPr/>
          </p:nvSpPr>
          <p:spPr>
            <a:xfrm>
              <a:off x="686932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0" name="tx480"/>
            <p:cNvSpPr/>
            <p:nvPr/>
          </p:nvSpPr>
          <p:spPr>
            <a:xfrm rot="-5400000">
              <a:off x="488721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81" name="tx481"/>
            <p:cNvSpPr/>
            <p:nvPr/>
          </p:nvSpPr>
          <p:spPr>
            <a:xfrm rot="-5400000">
              <a:off x="515249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82" name="tx482"/>
            <p:cNvSpPr/>
            <p:nvPr/>
          </p:nvSpPr>
          <p:spPr>
            <a:xfrm rot="-5400000">
              <a:off x="541777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83" name="tx483"/>
            <p:cNvSpPr/>
            <p:nvPr/>
          </p:nvSpPr>
          <p:spPr>
            <a:xfrm rot="-5400000">
              <a:off x="568305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84" name="tx484"/>
            <p:cNvSpPr/>
            <p:nvPr/>
          </p:nvSpPr>
          <p:spPr>
            <a:xfrm rot="-5400000">
              <a:off x="594832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85" name="tx485"/>
            <p:cNvSpPr/>
            <p:nvPr/>
          </p:nvSpPr>
          <p:spPr>
            <a:xfrm rot="-5400000">
              <a:off x="6213581"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86" name="tx486"/>
            <p:cNvSpPr/>
            <p:nvPr/>
          </p:nvSpPr>
          <p:spPr>
            <a:xfrm rot="-5400000">
              <a:off x="647888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87" name="tx487"/>
            <p:cNvSpPr/>
            <p:nvPr/>
          </p:nvSpPr>
          <p:spPr>
            <a:xfrm rot="-5400000">
              <a:off x="674416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88" name="pl488"/>
            <p:cNvSpPr/>
            <p:nvPr/>
          </p:nvSpPr>
          <p:spPr>
            <a:xfrm>
              <a:off x="7124608"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9" name="pl489"/>
            <p:cNvSpPr/>
            <p:nvPr/>
          </p:nvSpPr>
          <p:spPr>
            <a:xfrm>
              <a:off x="7389888"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0" name="pl490"/>
            <p:cNvSpPr/>
            <p:nvPr/>
          </p:nvSpPr>
          <p:spPr>
            <a:xfrm>
              <a:off x="7655167"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1" name="pl491"/>
            <p:cNvSpPr/>
            <p:nvPr/>
          </p:nvSpPr>
          <p:spPr>
            <a:xfrm>
              <a:off x="7920446"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2" name="pl492"/>
            <p:cNvSpPr/>
            <p:nvPr/>
          </p:nvSpPr>
          <p:spPr>
            <a:xfrm>
              <a:off x="8185725"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3" name="pl493"/>
            <p:cNvSpPr/>
            <p:nvPr/>
          </p:nvSpPr>
          <p:spPr>
            <a:xfrm>
              <a:off x="8451004"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4" name="pl494"/>
            <p:cNvSpPr/>
            <p:nvPr/>
          </p:nvSpPr>
          <p:spPr>
            <a:xfrm>
              <a:off x="8716284"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5" name="pl495"/>
            <p:cNvSpPr/>
            <p:nvPr/>
          </p:nvSpPr>
          <p:spPr>
            <a:xfrm>
              <a:off x="8981563" y="4412391"/>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6" name="tx496"/>
            <p:cNvSpPr/>
            <p:nvPr/>
          </p:nvSpPr>
          <p:spPr>
            <a:xfrm rot="-5400000">
              <a:off x="6999451"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97" name="tx497"/>
            <p:cNvSpPr/>
            <p:nvPr/>
          </p:nvSpPr>
          <p:spPr>
            <a:xfrm rot="-5400000">
              <a:off x="7264731"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98" name="tx498"/>
            <p:cNvSpPr/>
            <p:nvPr/>
          </p:nvSpPr>
          <p:spPr>
            <a:xfrm rot="-5400000">
              <a:off x="7530010"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99" name="tx499"/>
            <p:cNvSpPr/>
            <p:nvPr/>
          </p:nvSpPr>
          <p:spPr>
            <a:xfrm rot="-5400000">
              <a:off x="7795289"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00" name="tx500"/>
            <p:cNvSpPr/>
            <p:nvPr/>
          </p:nvSpPr>
          <p:spPr>
            <a:xfrm rot="-5400000">
              <a:off x="8060568"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01" name="tx501"/>
            <p:cNvSpPr/>
            <p:nvPr/>
          </p:nvSpPr>
          <p:spPr>
            <a:xfrm rot="-5400000">
              <a:off x="8325820" y="4558459"/>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02" name="tx502"/>
            <p:cNvSpPr/>
            <p:nvPr/>
          </p:nvSpPr>
          <p:spPr>
            <a:xfrm rot="-5400000">
              <a:off x="8591127"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03" name="tx503"/>
            <p:cNvSpPr/>
            <p:nvPr/>
          </p:nvSpPr>
          <p:spPr>
            <a:xfrm rot="-5400000">
              <a:off x="8856406" y="4558487"/>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04" name="tx504"/>
            <p:cNvSpPr/>
            <p:nvPr/>
          </p:nvSpPr>
          <p:spPr>
            <a:xfrm>
              <a:off x="570259" y="147804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05" name="tx505"/>
            <p:cNvSpPr/>
            <p:nvPr/>
          </p:nvSpPr>
          <p:spPr>
            <a:xfrm>
              <a:off x="508103" y="10095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06" name="pl506"/>
            <p:cNvSpPr/>
            <p:nvPr/>
          </p:nvSpPr>
          <p:spPr>
            <a:xfrm>
              <a:off x="660250" y="15197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07" name="pl507"/>
            <p:cNvSpPr/>
            <p:nvPr/>
          </p:nvSpPr>
          <p:spPr>
            <a:xfrm>
              <a:off x="660250" y="105123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08" name="tx508"/>
            <p:cNvSpPr/>
            <p:nvPr/>
          </p:nvSpPr>
          <p:spPr>
            <a:xfrm>
              <a:off x="570259" y="27519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09" name="tx509"/>
            <p:cNvSpPr/>
            <p:nvPr/>
          </p:nvSpPr>
          <p:spPr>
            <a:xfrm>
              <a:off x="508103" y="22834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10" name="pl510"/>
            <p:cNvSpPr/>
            <p:nvPr/>
          </p:nvSpPr>
          <p:spPr>
            <a:xfrm>
              <a:off x="660250" y="27936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1" name="pl511"/>
            <p:cNvSpPr/>
            <p:nvPr/>
          </p:nvSpPr>
          <p:spPr>
            <a:xfrm>
              <a:off x="660250" y="23251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2" name="tx512"/>
            <p:cNvSpPr/>
            <p:nvPr/>
          </p:nvSpPr>
          <p:spPr>
            <a:xfrm>
              <a:off x="570259" y="402588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13" name="tx513"/>
            <p:cNvSpPr/>
            <p:nvPr/>
          </p:nvSpPr>
          <p:spPr>
            <a:xfrm>
              <a:off x="508103" y="35573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14" name="pl514"/>
            <p:cNvSpPr/>
            <p:nvPr/>
          </p:nvSpPr>
          <p:spPr>
            <a:xfrm>
              <a:off x="660250" y="406757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5" name="pl515"/>
            <p:cNvSpPr/>
            <p:nvPr/>
          </p:nvSpPr>
          <p:spPr>
            <a:xfrm>
              <a:off x="660250" y="359907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6" name="tx516"/>
            <p:cNvSpPr/>
            <p:nvPr/>
          </p:nvSpPr>
          <p:spPr>
            <a:xfrm>
              <a:off x="570259" y="52998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17" name="tx517"/>
            <p:cNvSpPr/>
            <p:nvPr/>
          </p:nvSpPr>
          <p:spPr>
            <a:xfrm>
              <a:off x="508103" y="48313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18" name="pl518"/>
            <p:cNvSpPr/>
            <p:nvPr/>
          </p:nvSpPr>
          <p:spPr>
            <a:xfrm>
              <a:off x="660250" y="534149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9" name="pl519"/>
            <p:cNvSpPr/>
            <p:nvPr/>
          </p:nvSpPr>
          <p:spPr>
            <a:xfrm>
              <a:off x="660250" y="487299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20" name="tx520"/>
            <p:cNvSpPr/>
            <p:nvPr/>
          </p:nvSpPr>
          <p:spPr>
            <a:xfrm rot="-5400000">
              <a:off x="-370927" y="3215143"/>
              <a:ext cx="149856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(points de %)</a:t>
              </a:r>
            </a:p>
          </p:txBody>
        </p:sp>
        <p:sp>
          <p:nvSpPr>
            <p:cNvPr id="521" name="tx521"/>
            <p:cNvSpPr/>
            <p:nvPr/>
          </p:nvSpPr>
          <p:spPr>
            <a:xfrm>
              <a:off x="695044" y="398022"/>
              <a:ext cx="653223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différence de couverture par rapport à 2019, par pays, Western Africa, 2018-2025</a:t>
              </a:r>
            </a:p>
          </p:txBody>
        </p:sp>
        <p:sp>
          <p:nvSpPr>
            <p:cNvPr id="522" name="tx522"/>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23" name="tx523"/>
            <p:cNvSpPr/>
            <p:nvPr/>
          </p:nvSpPr>
          <p:spPr>
            <a:xfrm>
              <a:off x="4458471" y="6327165"/>
              <a:ext cx="46159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les différences de couverture régionale à titre de référence. </a:t>
              </a:r>
            </a:p>
          </p:txBody>
        </p:sp>
        <p:sp>
          <p:nvSpPr>
            <p:cNvPr id="524" name="tx524"/>
            <p:cNvSpPr/>
            <p:nvPr/>
          </p:nvSpPr>
          <p:spPr>
            <a:xfrm>
              <a:off x="2281171" y="6449175"/>
              <a:ext cx="679323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Lorsqu'on examine la différence de couverture par rapport à 2019, les valeurs supérieures à zéro indiquent une couverture de n points de</a:t>
              </a:r>
            </a:p>
          </p:txBody>
        </p:sp>
        <p:sp>
          <p:nvSpPr>
            <p:cNvPr id="525" name="tx525"/>
            <p:cNvSpPr/>
            <p:nvPr/>
          </p:nvSpPr>
          <p:spPr>
            <a:xfrm>
              <a:off x="1556640" y="6568567"/>
              <a:ext cx="7517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pourcentage supérieure à celle de 2019 et les valeurs inférieures à zéro indiquent une couverture de n points de pourcentage inférieure à celle de 2019.</a:t>
              </a:r>
            </a:p>
          </p:txBody>
        </p:sp>
      </p:grpSp>
      <p:sp>
        <p:nvSpPr>
          <p:cNvPr id="52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de la DTP3 par rapport à 2019, par pays.
En 2025, la couverture était supérieure à celle de 2019 dans six pays (Ghana, Guinée, Libéria, Mali, Niger et Togo).
La plus forte augmentation de la couverture a été enregistrée en Guinée, avec 12 points de pourcentage (passant de 53 % en 2019 à 65 % en 2025), et au Libéria, avec 12 points de pourcentage (passant de 71 % en 2019 à 83 % en 2025).
Le taux de couverture était inférieur à celui de 2019 dans six pays (Bénin, Cap-Vert, Côte d’Ivoire, Gambie, Nigeria et Sierra Leone).
La baisse la plus importante de la couverture a été de 9 points de pourcentage en Côte d’Ivoire, passant de 79 % en 2019 à 70 % en 2025.</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61001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13660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663188"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8977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541402" y="5511352"/>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541402" y="5179083"/>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541402" y="4846813"/>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41402" y="4514544"/>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41402" y="4182274"/>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541402" y="3850005"/>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41402" y="3517735"/>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41402" y="3185466"/>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541402" y="2853196"/>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541402" y="2520927"/>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541402" y="2188657"/>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541402" y="1856388"/>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541402" y="1524118"/>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541402" y="1191849"/>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541402" y="859579"/>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4672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373307"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89989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4264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953069"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586688" y="859579"/>
              <a:ext cx="305317" cy="0"/>
            </a:xfrm>
            <a:custGeom>
              <a:avLst/>
              <a:gdLst/>
              <a:ahLst/>
              <a:cxnLst/>
              <a:rect l="0" t="0" r="0" b="0"/>
              <a:pathLst>
                <a:path w="305317">
                  <a:moveTo>
                    <a:pt x="0" y="0"/>
                  </a:moveTo>
                  <a:lnTo>
                    <a:pt x="61063" y="0"/>
                  </a:lnTo>
                  <a:lnTo>
                    <a:pt x="61063" y="0"/>
                  </a:lnTo>
                  <a:lnTo>
                    <a:pt x="183190" y="0"/>
                  </a:lnTo>
                  <a:lnTo>
                    <a:pt x="244253" y="0"/>
                  </a:lnTo>
                  <a:lnTo>
                    <a:pt x="305317" y="0"/>
                  </a:lnTo>
                  <a:lnTo>
                    <a:pt x="305317" y="0"/>
                  </a:lnTo>
                </a:path>
              </a:pathLst>
            </a:custGeom>
            <a:ln w="108405" cap="flat">
              <a:solidFill>
                <a:srgbClr val="E8E8E8">
                  <a:alpha val="100000"/>
                </a:srgbClr>
              </a:solidFill>
              <a:prstDash val="solid"/>
              <a:round/>
            </a:ln>
          </p:spPr>
          <p:txBody>
            <a:bodyPr/>
            <a:lstStyle/>
            <a:p>
              <a:endParaRPr/>
            </a:p>
          </p:txBody>
        </p:sp>
        <p:sp>
          <p:nvSpPr>
            <p:cNvPr id="29" name="pl29"/>
            <p:cNvSpPr/>
            <p:nvPr/>
          </p:nvSpPr>
          <p:spPr>
            <a:xfrm>
              <a:off x="7525625" y="1191849"/>
              <a:ext cx="183190" cy="0"/>
            </a:xfrm>
            <a:custGeom>
              <a:avLst/>
              <a:gdLst/>
              <a:ahLst/>
              <a:cxnLst/>
              <a:rect l="0" t="0" r="0" b="0"/>
              <a:pathLst>
                <a:path w="183190">
                  <a:moveTo>
                    <a:pt x="0" y="0"/>
                  </a:moveTo>
                  <a:lnTo>
                    <a:pt x="0" y="0"/>
                  </a:lnTo>
                  <a:lnTo>
                    <a:pt x="0" y="0"/>
                  </a:lnTo>
                  <a:lnTo>
                    <a:pt x="0" y="0"/>
                  </a:lnTo>
                  <a:lnTo>
                    <a:pt x="0" y="0"/>
                  </a:lnTo>
                  <a:lnTo>
                    <a:pt x="0" y="0"/>
                  </a:lnTo>
                  <a:lnTo>
                    <a:pt x="183190" y="0"/>
                  </a:lnTo>
                </a:path>
              </a:pathLst>
            </a:custGeom>
            <a:ln w="108405" cap="flat">
              <a:solidFill>
                <a:srgbClr val="E8E8E8">
                  <a:alpha val="100000"/>
                </a:srgbClr>
              </a:solidFill>
              <a:prstDash val="solid"/>
              <a:round/>
            </a:ln>
          </p:spPr>
          <p:txBody>
            <a:bodyPr/>
            <a:lstStyle/>
            <a:p>
              <a:endParaRPr/>
            </a:p>
          </p:txBody>
        </p:sp>
        <p:sp>
          <p:nvSpPr>
            <p:cNvPr id="30" name="pl30"/>
            <p:cNvSpPr/>
            <p:nvPr/>
          </p:nvSpPr>
          <p:spPr>
            <a:xfrm>
              <a:off x="7403498" y="1524118"/>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1" name="pl31"/>
            <p:cNvSpPr/>
            <p:nvPr/>
          </p:nvSpPr>
          <p:spPr>
            <a:xfrm>
              <a:off x="6914990" y="1856388"/>
              <a:ext cx="610634" cy="0"/>
            </a:xfrm>
            <a:custGeom>
              <a:avLst/>
              <a:gdLst/>
              <a:ahLst/>
              <a:cxnLst/>
              <a:rect l="0" t="0" r="0" b="0"/>
              <a:pathLst>
                <a:path w="610634">
                  <a:moveTo>
                    <a:pt x="0" y="0"/>
                  </a:moveTo>
                  <a:lnTo>
                    <a:pt x="122126" y="0"/>
                  </a:lnTo>
                  <a:lnTo>
                    <a:pt x="488507" y="0"/>
                  </a:lnTo>
                  <a:lnTo>
                    <a:pt x="488507" y="0"/>
                  </a:lnTo>
                  <a:lnTo>
                    <a:pt x="488507" y="0"/>
                  </a:lnTo>
                  <a:lnTo>
                    <a:pt x="549571" y="0"/>
                  </a:lnTo>
                  <a:lnTo>
                    <a:pt x="610634" y="0"/>
                  </a:lnTo>
                </a:path>
              </a:pathLst>
            </a:custGeom>
            <a:ln w="108405" cap="flat">
              <a:solidFill>
                <a:srgbClr val="E8E8E8">
                  <a:alpha val="100000"/>
                </a:srgbClr>
              </a:solidFill>
              <a:prstDash val="solid"/>
              <a:round/>
            </a:ln>
          </p:spPr>
          <p:txBody>
            <a:bodyPr/>
            <a:lstStyle/>
            <a:p>
              <a:endParaRPr/>
            </a:p>
          </p:txBody>
        </p:sp>
        <p:sp>
          <p:nvSpPr>
            <p:cNvPr id="32" name="pl32"/>
            <p:cNvSpPr/>
            <p:nvPr/>
          </p:nvSpPr>
          <p:spPr>
            <a:xfrm>
              <a:off x="7403498" y="2188657"/>
              <a:ext cx="244253" cy="0"/>
            </a:xfrm>
            <a:custGeom>
              <a:avLst/>
              <a:gdLst/>
              <a:ahLst/>
              <a:cxnLst/>
              <a:rect l="0" t="0" r="0" b="0"/>
              <a:pathLst>
                <a:path w="244253">
                  <a:moveTo>
                    <a:pt x="0" y="0"/>
                  </a:moveTo>
                  <a:lnTo>
                    <a:pt x="0" y="0"/>
                  </a:lnTo>
                  <a:lnTo>
                    <a:pt x="0" y="0"/>
                  </a:lnTo>
                  <a:lnTo>
                    <a:pt x="0" y="0"/>
                  </a:lnTo>
                  <a:lnTo>
                    <a:pt x="0" y="0"/>
                  </a:lnTo>
                  <a:lnTo>
                    <a:pt x="61063" y="0"/>
                  </a:lnTo>
                  <a:lnTo>
                    <a:pt x="244253" y="0"/>
                  </a:lnTo>
                </a:path>
              </a:pathLst>
            </a:custGeom>
            <a:ln w="108405" cap="flat">
              <a:solidFill>
                <a:srgbClr val="E8E8E8">
                  <a:alpha val="100000"/>
                </a:srgbClr>
              </a:solidFill>
              <a:prstDash val="solid"/>
              <a:round/>
            </a:ln>
          </p:spPr>
          <p:txBody>
            <a:bodyPr/>
            <a:lstStyle/>
            <a:p>
              <a:endParaRPr/>
            </a:p>
          </p:txBody>
        </p:sp>
        <p:sp>
          <p:nvSpPr>
            <p:cNvPr id="33" name="pl33"/>
            <p:cNvSpPr/>
            <p:nvPr/>
          </p:nvSpPr>
          <p:spPr>
            <a:xfrm>
              <a:off x="7159244" y="2520927"/>
              <a:ext cx="183190" cy="0"/>
            </a:xfrm>
            <a:custGeom>
              <a:avLst/>
              <a:gdLst/>
              <a:ahLst/>
              <a:cxnLst/>
              <a:rect l="0" t="0" r="0" b="0"/>
              <a:pathLst>
                <a:path w="183190">
                  <a:moveTo>
                    <a:pt x="0" y="0"/>
                  </a:moveTo>
                  <a:lnTo>
                    <a:pt x="61063" y="0"/>
                  </a:lnTo>
                  <a:lnTo>
                    <a:pt x="183190" y="0"/>
                  </a:lnTo>
                  <a:lnTo>
                    <a:pt x="183190" y="0"/>
                  </a:lnTo>
                  <a:lnTo>
                    <a:pt x="183190" y="0"/>
                  </a:lnTo>
                  <a:lnTo>
                    <a:pt x="183190" y="0"/>
                  </a:lnTo>
                  <a:lnTo>
                    <a:pt x="183190" y="0"/>
                  </a:lnTo>
                </a:path>
              </a:pathLst>
            </a:custGeom>
            <a:ln w="108405" cap="flat">
              <a:solidFill>
                <a:srgbClr val="E8E8E8">
                  <a:alpha val="100000"/>
                </a:srgbClr>
              </a:solidFill>
              <a:prstDash val="solid"/>
              <a:round/>
            </a:ln>
          </p:spPr>
          <p:txBody>
            <a:bodyPr/>
            <a:lstStyle/>
            <a:p>
              <a:endParaRPr/>
            </a:p>
          </p:txBody>
        </p:sp>
        <p:sp>
          <p:nvSpPr>
            <p:cNvPr id="34" name="pl34"/>
            <p:cNvSpPr/>
            <p:nvPr/>
          </p:nvSpPr>
          <p:spPr>
            <a:xfrm>
              <a:off x="6792863" y="2853196"/>
              <a:ext cx="366380" cy="0"/>
            </a:xfrm>
            <a:custGeom>
              <a:avLst/>
              <a:gdLst/>
              <a:ahLst/>
              <a:cxnLst/>
              <a:rect l="0" t="0" r="0" b="0"/>
              <a:pathLst>
                <a:path w="366380">
                  <a:moveTo>
                    <a:pt x="0" y="0"/>
                  </a:moveTo>
                  <a:lnTo>
                    <a:pt x="0" y="0"/>
                  </a:lnTo>
                  <a:lnTo>
                    <a:pt x="61063" y="0"/>
                  </a:lnTo>
                  <a:lnTo>
                    <a:pt x="183190" y="0"/>
                  </a:lnTo>
                  <a:lnTo>
                    <a:pt x="244253" y="0"/>
                  </a:lnTo>
                  <a:lnTo>
                    <a:pt x="305317" y="0"/>
                  </a:lnTo>
                  <a:lnTo>
                    <a:pt x="366380"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6609673" y="3185466"/>
              <a:ext cx="793825" cy="0"/>
            </a:xfrm>
            <a:custGeom>
              <a:avLst/>
              <a:gdLst/>
              <a:ahLst/>
              <a:cxnLst/>
              <a:rect l="0" t="0" r="0" b="0"/>
              <a:pathLst>
                <a:path w="793825">
                  <a:moveTo>
                    <a:pt x="0" y="0"/>
                  </a:moveTo>
                  <a:lnTo>
                    <a:pt x="244253" y="0"/>
                  </a:lnTo>
                  <a:lnTo>
                    <a:pt x="366380" y="0"/>
                  </a:lnTo>
                  <a:lnTo>
                    <a:pt x="366380" y="0"/>
                  </a:lnTo>
                  <a:lnTo>
                    <a:pt x="427444" y="0"/>
                  </a:lnTo>
                  <a:lnTo>
                    <a:pt x="610634" y="0"/>
                  </a:lnTo>
                  <a:lnTo>
                    <a:pt x="793825"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6121165" y="3517735"/>
              <a:ext cx="854888" cy="0"/>
            </a:xfrm>
            <a:custGeom>
              <a:avLst/>
              <a:gdLst/>
              <a:ahLst/>
              <a:cxnLst/>
              <a:rect l="0" t="0" r="0" b="0"/>
              <a:pathLst>
                <a:path w="854888">
                  <a:moveTo>
                    <a:pt x="0" y="0"/>
                  </a:moveTo>
                  <a:lnTo>
                    <a:pt x="305317" y="0"/>
                  </a:lnTo>
                  <a:lnTo>
                    <a:pt x="366380" y="0"/>
                  </a:lnTo>
                  <a:lnTo>
                    <a:pt x="366380" y="0"/>
                  </a:lnTo>
                  <a:lnTo>
                    <a:pt x="366380" y="0"/>
                  </a:lnTo>
                  <a:lnTo>
                    <a:pt x="793825" y="0"/>
                  </a:lnTo>
                  <a:lnTo>
                    <a:pt x="854888"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5876911" y="3850005"/>
              <a:ext cx="1038079" cy="0"/>
            </a:xfrm>
            <a:custGeom>
              <a:avLst/>
              <a:gdLst/>
              <a:ahLst/>
              <a:cxnLst/>
              <a:rect l="0" t="0" r="0" b="0"/>
              <a:pathLst>
                <a:path w="1038079">
                  <a:moveTo>
                    <a:pt x="0" y="0"/>
                  </a:moveTo>
                  <a:lnTo>
                    <a:pt x="61063" y="0"/>
                  </a:lnTo>
                  <a:lnTo>
                    <a:pt x="305317" y="0"/>
                  </a:lnTo>
                  <a:lnTo>
                    <a:pt x="793825" y="0"/>
                  </a:lnTo>
                  <a:lnTo>
                    <a:pt x="1038079" y="0"/>
                  </a:lnTo>
                  <a:lnTo>
                    <a:pt x="1038079" y="0"/>
                  </a:lnTo>
                  <a:lnTo>
                    <a:pt x="1038079"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6670736" y="4182274"/>
              <a:ext cx="549571" cy="0"/>
            </a:xfrm>
            <a:custGeom>
              <a:avLst/>
              <a:gdLst/>
              <a:ahLst/>
              <a:cxnLst/>
              <a:rect l="0" t="0" r="0" b="0"/>
              <a:pathLst>
                <a:path w="549571">
                  <a:moveTo>
                    <a:pt x="0" y="0"/>
                  </a:moveTo>
                  <a:lnTo>
                    <a:pt x="61063" y="0"/>
                  </a:lnTo>
                  <a:lnTo>
                    <a:pt x="183190" y="0"/>
                  </a:lnTo>
                  <a:lnTo>
                    <a:pt x="183190" y="0"/>
                  </a:lnTo>
                  <a:lnTo>
                    <a:pt x="305317" y="0"/>
                  </a:lnTo>
                  <a:lnTo>
                    <a:pt x="366380" y="0"/>
                  </a:lnTo>
                  <a:lnTo>
                    <a:pt x="549571"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5999038" y="4514544"/>
              <a:ext cx="671698" cy="0"/>
            </a:xfrm>
            <a:custGeom>
              <a:avLst/>
              <a:gdLst/>
              <a:ahLst/>
              <a:cxnLst/>
              <a:rect l="0" t="0" r="0" b="0"/>
              <a:pathLst>
                <a:path w="671698">
                  <a:moveTo>
                    <a:pt x="0" y="0"/>
                  </a:moveTo>
                  <a:lnTo>
                    <a:pt x="61063" y="0"/>
                  </a:lnTo>
                  <a:lnTo>
                    <a:pt x="122126" y="0"/>
                  </a:lnTo>
                  <a:lnTo>
                    <a:pt x="183190" y="0"/>
                  </a:lnTo>
                  <a:lnTo>
                    <a:pt x="244253" y="0"/>
                  </a:lnTo>
                  <a:lnTo>
                    <a:pt x="305317" y="0"/>
                  </a:lnTo>
                  <a:lnTo>
                    <a:pt x="671698"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6060101" y="4846813"/>
              <a:ext cx="183190" cy="0"/>
            </a:xfrm>
            <a:custGeom>
              <a:avLst/>
              <a:gdLst/>
              <a:ahLst/>
              <a:cxnLst/>
              <a:rect l="0" t="0" r="0" b="0"/>
              <a:pathLst>
                <a:path w="183190">
                  <a:moveTo>
                    <a:pt x="0" y="0"/>
                  </a:moveTo>
                  <a:lnTo>
                    <a:pt x="0" y="0"/>
                  </a:lnTo>
                  <a:lnTo>
                    <a:pt x="0" y="0"/>
                  </a:lnTo>
                  <a:lnTo>
                    <a:pt x="0" y="0"/>
                  </a:lnTo>
                  <a:lnTo>
                    <a:pt x="61063" y="0"/>
                  </a:lnTo>
                  <a:lnTo>
                    <a:pt x="61063" y="0"/>
                  </a:lnTo>
                  <a:lnTo>
                    <a:pt x="183190"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5083085" y="5179083"/>
              <a:ext cx="732761" cy="0"/>
            </a:xfrm>
            <a:custGeom>
              <a:avLst/>
              <a:gdLst/>
              <a:ahLst/>
              <a:cxnLst/>
              <a:rect l="0" t="0" r="0" b="0"/>
              <a:pathLst>
                <a:path w="732761">
                  <a:moveTo>
                    <a:pt x="0" y="0"/>
                  </a:moveTo>
                  <a:lnTo>
                    <a:pt x="61063" y="0"/>
                  </a:lnTo>
                  <a:lnTo>
                    <a:pt x="183190" y="0"/>
                  </a:lnTo>
                  <a:lnTo>
                    <a:pt x="305317" y="0"/>
                  </a:lnTo>
                  <a:lnTo>
                    <a:pt x="427444" y="0"/>
                  </a:lnTo>
                  <a:lnTo>
                    <a:pt x="610634" y="0"/>
                  </a:lnTo>
                  <a:lnTo>
                    <a:pt x="732761"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4899895" y="5511352"/>
              <a:ext cx="977015" cy="0"/>
            </a:xfrm>
            <a:custGeom>
              <a:avLst/>
              <a:gdLst/>
              <a:ahLst/>
              <a:cxnLst/>
              <a:rect l="0" t="0" r="0" b="0"/>
              <a:pathLst>
                <a:path w="977015">
                  <a:moveTo>
                    <a:pt x="0" y="0"/>
                  </a:moveTo>
                  <a:lnTo>
                    <a:pt x="305317" y="0"/>
                  </a:lnTo>
                  <a:lnTo>
                    <a:pt x="732761" y="0"/>
                  </a:lnTo>
                  <a:lnTo>
                    <a:pt x="732761" y="0"/>
                  </a:lnTo>
                  <a:lnTo>
                    <a:pt x="793825" y="0"/>
                  </a:lnTo>
                  <a:lnTo>
                    <a:pt x="793825" y="0"/>
                  </a:lnTo>
                  <a:lnTo>
                    <a:pt x="977015" y="0"/>
                  </a:lnTo>
                </a:path>
              </a:pathLst>
            </a:custGeom>
            <a:ln w="108405" cap="flat">
              <a:solidFill>
                <a:srgbClr val="E8E8E8">
                  <a:alpha val="100000"/>
                </a:srgbClr>
              </a:solidFill>
              <a:prstDash val="solid"/>
              <a:round/>
            </a:ln>
          </p:spPr>
          <p:txBody>
            <a:bodyPr/>
            <a:lstStyle/>
            <a:p>
              <a:endParaRPr/>
            </a:p>
          </p:txBody>
        </p:sp>
        <p:sp>
          <p:nvSpPr>
            <p:cNvPr id="43" name="pt43"/>
            <p:cNvSpPr/>
            <p:nvPr/>
          </p:nvSpPr>
          <p:spPr>
            <a:xfrm>
              <a:off x="6238792"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116665"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116665"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055601"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6055601"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055601"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6055601"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7398998"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7398998"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398998"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398998"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398998"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398998"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398998"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704315"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521125"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521125"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521125"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521125"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521125"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521125"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666236"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299855"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177728"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055601"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238792"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994538"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6116665"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215807"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032617"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849427"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6666236"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971554"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727300"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849427"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765379"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582188"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826442"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887506"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643252"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643252"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887506"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078585"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139649"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261776"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383903"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506030"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5689220"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5811347"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6971554"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849427"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6605173"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215807"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398998"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032617"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6971554"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177728"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872411"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5933474"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666236"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910490"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910490"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910490"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483046"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6116665"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6421982"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6483046"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483046"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910490"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6971554"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6788363"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788363"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849427"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6971554"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032617"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7093681"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7154744"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872411"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628157"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4895395"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200712"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689220"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689220"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628157"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398998"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910490"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032617"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521125"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460061"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398998"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398998"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7643252"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7398998"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460061"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7398998"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398998"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398998"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398998"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215807"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154744"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337934"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7337934"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337934"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337934"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337934"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6184589" y="47881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6001399" y="47881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0" name="pt150"/>
            <p:cNvSpPr/>
            <p:nvPr/>
          </p:nvSpPr>
          <p:spPr>
            <a:xfrm>
              <a:off x="6001399" y="47881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1" name="pt151"/>
            <p:cNvSpPr/>
            <p:nvPr/>
          </p:nvSpPr>
          <p:spPr>
            <a:xfrm>
              <a:off x="7344795" y="1465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2" name="pt152"/>
            <p:cNvSpPr/>
            <p:nvPr/>
          </p:nvSpPr>
          <p:spPr>
            <a:xfrm>
              <a:off x="7344795" y="1465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3" name="pt153"/>
            <p:cNvSpPr/>
            <p:nvPr/>
          </p:nvSpPr>
          <p:spPr>
            <a:xfrm>
              <a:off x="7344795" y="1465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7650113" y="11331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5" name="pt155"/>
            <p:cNvSpPr/>
            <p:nvPr/>
          </p:nvSpPr>
          <p:spPr>
            <a:xfrm>
              <a:off x="7466922" y="11331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6" name="pt156"/>
            <p:cNvSpPr/>
            <p:nvPr/>
          </p:nvSpPr>
          <p:spPr>
            <a:xfrm>
              <a:off x="7466922" y="11331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7" name="pt157"/>
            <p:cNvSpPr/>
            <p:nvPr/>
          </p:nvSpPr>
          <p:spPr>
            <a:xfrm>
              <a:off x="6612034" y="4455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8" name="pt158"/>
            <p:cNvSpPr/>
            <p:nvPr/>
          </p:nvSpPr>
          <p:spPr>
            <a:xfrm>
              <a:off x="5940335" y="4455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9" name="pt159"/>
            <p:cNvSpPr/>
            <p:nvPr/>
          </p:nvSpPr>
          <p:spPr>
            <a:xfrm>
              <a:off x="6062462" y="4455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0" name="pt160"/>
            <p:cNvSpPr/>
            <p:nvPr/>
          </p:nvSpPr>
          <p:spPr>
            <a:xfrm>
              <a:off x="7161605" y="41235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1" name="pt161"/>
            <p:cNvSpPr/>
            <p:nvPr/>
          </p:nvSpPr>
          <p:spPr>
            <a:xfrm>
              <a:off x="6673097" y="41235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2" name="pt162"/>
            <p:cNvSpPr/>
            <p:nvPr/>
          </p:nvSpPr>
          <p:spPr>
            <a:xfrm>
              <a:off x="6795224" y="41235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3" name="pt163"/>
            <p:cNvSpPr/>
            <p:nvPr/>
          </p:nvSpPr>
          <p:spPr>
            <a:xfrm>
              <a:off x="7711176" y="8008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4" name="pt164"/>
            <p:cNvSpPr/>
            <p:nvPr/>
          </p:nvSpPr>
          <p:spPr>
            <a:xfrm>
              <a:off x="7589049" y="8008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5" name="pt165"/>
            <p:cNvSpPr/>
            <p:nvPr/>
          </p:nvSpPr>
          <p:spPr>
            <a:xfrm>
              <a:off x="7833303" y="8008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6" name="pt166"/>
            <p:cNvSpPr/>
            <p:nvPr/>
          </p:nvSpPr>
          <p:spPr>
            <a:xfrm>
              <a:off x="5024383" y="512038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7" name="pt167"/>
            <p:cNvSpPr/>
            <p:nvPr/>
          </p:nvSpPr>
          <p:spPr>
            <a:xfrm>
              <a:off x="5635018" y="512038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8" name="pt168"/>
            <p:cNvSpPr/>
            <p:nvPr/>
          </p:nvSpPr>
          <p:spPr>
            <a:xfrm>
              <a:off x="5757145" y="512038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9" name="pt169"/>
            <p:cNvSpPr/>
            <p:nvPr/>
          </p:nvSpPr>
          <p:spPr>
            <a:xfrm>
              <a:off x="6917351" y="31267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0" name="pt170"/>
            <p:cNvSpPr/>
            <p:nvPr/>
          </p:nvSpPr>
          <p:spPr>
            <a:xfrm>
              <a:off x="6978415" y="31267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1" name="pt171"/>
            <p:cNvSpPr/>
            <p:nvPr/>
          </p:nvSpPr>
          <p:spPr>
            <a:xfrm>
              <a:off x="6917351" y="31267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2" name="pt172"/>
            <p:cNvSpPr/>
            <p:nvPr/>
          </p:nvSpPr>
          <p:spPr>
            <a:xfrm>
              <a:off x="6123526" y="379130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3" name="pt173"/>
            <p:cNvSpPr/>
            <p:nvPr/>
          </p:nvSpPr>
          <p:spPr>
            <a:xfrm>
              <a:off x="6856288" y="379130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4" name="pt174"/>
            <p:cNvSpPr/>
            <p:nvPr/>
          </p:nvSpPr>
          <p:spPr>
            <a:xfrm>
              <a:off x="6856288" y="379130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5" name="pt175"/>
            <p:cNvSpPr/>
            <p:nvPr/>
          </p:nvSpPr>
          <p:spPr>
            <a:xfrm>
              <a:off x="6428843" y="34590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6" name="pt176"/>
            <p:cNvSpPr/>
            <p:nvPr/>
          </p:nvSpPr>
          <p:spPr>
            <a:xfrm>
              <a:off x="6856288" y="34590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7" name="pt177"/>
            <p:cNvSpPr/>
            <p:nvPr/>
          </p:nvSpPr>
          <p:spPr>
            <a:xfrm>
              <a:off x="6917351" y="34590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8" name="pt178"/>
            <p:cNvSpPr/>
            <p:nvPr/>
          </p:nvSpPr>
          <p:spPr>
            <a:xfrm>
              <a:off x="6734161" y="27944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9" name="pt179"/>
            <p:cNvSpPr/>
            <p:nvPr/>
          </p:nvSpPr>
          <p:spPr>
            <a:xfrm>
              <a:off x="7039478" y="27944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0" name="pt180"/>
            <p:cNvSpPr/>
            <p:nvPr/>
          </p:nvSpPr>
          <p:spPr>
            <a:xfrm>
              <a:off x="7100542" y="27944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1" name="pt181"/>
            <p:cNvSpPr/>
            <p:nvPr/>
          </p:nvSpPr>
          <p:spPr>
            <a:xfrm>
              <a:off x="5818208" y="54526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2" name="pt182"/>
            <p:cNvSpPr/>
            <p:nvPr/>
          </p:nvSpPr>
          <p:spPr>
            <a:xfrm>
              <a:off x="5635018" y="54526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3" name="pt183"/>
            <p:cNvSpPr/>
            <p:nvPr/>
          </p:nvSpPr>
          <p:spPr>
            <a:xfrm>
              <a:off x="5573954" y="54526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4" name="pt184"/>
            <p:cNvSpPr/>
            <p:nvPr/>
          </p:nvSpPr>
          <p:spPr>
            <a:xfrm>
              <a:off x="7344795" y="1797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5" name="pt185"/>
            <p:cNvSpPr/>
            <p:nvPr/>
          </p:nvSpPr>
          <p:spPr>
            <a:xfrm>
              <a:off x="7344795" y="1797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6" name="pt186"/>
            <p:cNvSpPr/>
            <p:nvPr/>
          </p:nvSpPr>
          <p:spPr>
            <a:xfrm>
              <a:off x="7344795" y="1797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7" name="pt187"/>
            <p:cNvSpPr/>
            <p:nvPr/>
          </p:nvSpPr>
          <p:spPr>
            <a:xfrm>
              <a:off x="7589049" y="21299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8" name="pt188"/>
            <p:cNvSpPr/>
            <p:nvPr/>
          </p:nvSpPr>
          <p:spPr>
            <a:xfrm>
              <a:off x="7344795" y="21299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9" name="pt189"/>
            <p:cNvSpPr/>
            <p:nvPr/>
          </p:nvSpPr>
          <p:spPr>
            <a:xfrm>
              <a:off x="7344795" y="21299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0" name="pt190"/>
            <p:cNvSpPr/>
            <p:nvPr/>
          </p:nvSpPr>
          <p:spPr>
            <a:xfrm>
              <a:off x="7161605" y="24622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1" name="pt191"/>
            <p:cNvSpPr/>
            <p:nvPr/>
          </p:nvSpPr>
          <p:spPr>
            <a:xfrm>
              <a:off x="7283732" y="24622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2" name="pt192"/>
            <p:cNvSpPr/>
            <p:nvPr/>
          </p:nvSpPr>
          <p:spPr>
            <a:xfrm>
              <a:off x="7283732" y="24622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3" name="tx193"/>
            <p:cNvSpPr/>
            <p:nvPr/>
          </p:nvSpPr>
          <p:spPr>
            <a:xfrm>
              <a:off x="981841" y="5415547"/>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Nigéria*</a:t>
              </a:r>
            </a:p>
          </p:txBody>
        </p:sp>
        <p:sp>
          <p:nvSpPr>
            <p:cNvPr id="194" name="tx194"/>
            <p:cNvSpPr/>
            <p:nvPr/>
          </p:nvSpPr>
          <p:spPr>
            <a:xfrm>
              <a:off x="973929" y="5110972"/>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195" name="tx195"/>
            <p:cNvSpPr/>
            <p:nvPr/>
          </p:nvSpPr>
          <p:spPr>
            <a:xfrm>
              <a:off x="1067108" y="4778771"/>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Bénin*</a:t>
              </a:r>
            </a:p>
          </p:txBody>
        </p:sp>
        <p:sp>
          <p:nvSpPr>
            <p:cNvPr id="196" name="tx196"/>
            <p:cNvSpPr/>
            <p:nvPr/>
          </p:nvSpPr>
          <p:spPr>
            <a:xfrm>
              <a:off x="640163" y="4446433"/>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197" name="tx197"/>
            <p:cNvSpPr/>
            <p:nvPr/>
          </p:nvSpPr>
          <p:spPr>
            <a:xfrm>
              <a:off x="974065" y="4446501"/>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198" name="tx198"/>
            <p:cNvSpPr/>
            <p:nvPr/>
          </p:nvSpPr>
          <p:spPr>
            <a:xfrm>
              <a:off x="935252" y="4114164"/>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Gambie*</a:t>
              </a:r>
            </a:p>
          </p:txBody>
        </p:sp>
        <p:sp>
          <p:nvSpPr>
            <p:cNvPr id="199" name="tx199"/>
            <p:cNvSpPr/>
            <p:nvPr/>
          </p:nvSpPr>
          <p:spPr>
            <a:xfrm>
              <a:off x="1059399" y="3783122"/>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Libéria</a:t>
              </a:r>
            </a:p>
          </p:txBody>
        </p:sp>
        <p:sp>
          <p:nvSpPr>
            <p:cNvPr id="200" name="tx200"/>
            <p:cNvSpPr/>
            <p:nvPr/>
          </p:nvSpPr>
          <p:spPr>
            <a:xfrm>
              <a:off x="1168267" y="3449693"/>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Mali*</a:t>
              </a:r>
            </a:p>
          </p:txBody>
        </p:sp>
        <p:sp>
          <p:nvSpPr>
            <p:cNvPr id="201" name="tx201"/>
            <p:cNvSpPr/>
            <p:nvPr/>
          </p:nvSpPr>
          <p:spPr>
            <a:xfrm>
              <a:off x="508103" y="3117355"/>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Guinée-Bissau*</a:t>
              </a:r>
            </a:p>
          </p:txBody>
        </p:sp>
        <p:sp>
          <p:nvSpPr>
            <p:cNvPr id="202" name="tx202"/>
            <p:cNvSpPr/>
            <p:nvPr/>
          </p:nvSpPr>
          <p:spPr>
            <a:xfrm>
              <a:off x="1090573" y="2757391"/>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203" name="tx203"/>
            <p:cNvSpPr/>
            <p:nvPr/>
          </p:nvSpPr>
          <p:spPr>
            <a:xfrm>
              <a:off x="1105989" y="2425122"/>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Togo*</a:t>
              </a:r>
            </a:p>
          </p:txBody>
        </p:sp>
        <p:sp>
          <p:nvSpPr>
            <p:cNvPr id="204" name="tx204"/>
            <p:cNvSpPr/>
            <p:nvPr/>
          </p:nvSpPr>
          <p:spPr>
            <a:xfrm>
              <a:off x="678840" y="2120547"/>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205" name="tx205"/>
            <p:cNvSpPr/>
            <p:nvPr/>
          </p:nvSpPr>
          <p:spPr>
            <a:xfrm>
              <a:off x="1090300" y="2122320"/>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206" name="tx206"/>
            <p:cNvSpPr/>
            <p:nvPr/>
          </p:nvSpPr>
          <p:spPr>
            <a:xfrm>
              <a:off x="966084" y="1760583"/>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Sénégal</a:t>
              </a:r>
            </a:p>
          </p:txBody>
        </p:sp>
        <p:sp>
          <p:nvSpPr>
            <p:cNvPr id="207" name="tx207"/>
            <p:cNvSpPr/>
            <p:nvPr/>
          </p:nvSpPr>
          <p:spPr>
            <a:xfrm>
              <a:off x="601350" y="1457781"/>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208" name="tx208"/>
            <p:cNvSpPr/>
            <p:nvPr/>
          </p:nvSpPr>
          <p:spPr>
            <a:xfrm>
              <a:off x="1113833" y="1456076"/>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209" name="tx209"/>
            <p:cNvSpPr/>
            <p:nvPr/>
          </p:nvSpPr>
          <p:spPr>
            <a:xfrm>
              <a:off x="733205" y="1123738"/>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210" name="tx210"/>
            <p:cNvSpPr/>
            <p:nvPr/>
          </p:nvSpPr>
          <p:spPr>
            <a:xfrm>
              <a:off x="1105989" y="1125512"/>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211" name="tx211"/>
            <p:cNvSpPr/>
            <p:nvPr/>
          </p:nvSpPr>
          <p:spPr>
            <a:xfrm>
              <a:off x="1059331" y="791469"/>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212" name="tx212"/>
            <p:cNvSpPr/>
            <p:nvPr/>
          </p:nvSpPr>
          <p:spPr>
            <a:xfrm>
              <a:off x="181564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3" name="tx213"/>
            <p:cNvSpPr/>
            <p:nvPr/>
          </p:nvSpPr>
          <p:spPr>
            <a:xfrm>
              <a:off x="3311152"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14" name="tx214"/>
            <p:cNvSpPr/>
            <p:nvPr/>
          </p:nvSpPr>
          <p:spPr>
            <a:xfrm>
              <a:off x="483773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15" name="tx215"/>
            <p:cNvSpPr/>
            <p:nvPr/>
          </p:nvSpPr>
          <p:spPr>
            <a:xfrm>
              <a:off x="6364326"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16" name="tx216"/>
            <p:cNvSpPr/>
            <p:nvPr/>
          </p:nvSpPr>
          <p:spPr>
            <a:xfrm>
              <a:off x="7859836"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7" name="tx217"/>
            <p:cNvSpPr/>
            <p:nvPr/>
          </p:nvSpPr>
          <p:spPr>
            <a:xfrm>
              <a:off x="442632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18" name="pt218"/>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9" name="pt219"/>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20" name="pt220"/>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1" name="tx221"/>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22" name="tx222"/>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23" name="tx223"/>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24" name="tx224"/>
            <p:cNvSpPr/>
            <p:nvPr/>
          </p:nvSpPr>
          <p:spPr>
            <a:xfrm>
              <a:off x="1541402" y="398022"/>
              <a:ext cx="409048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couverture, par pays, Western Africa, 2019-2025</a:t>
              </a:r>
            </a:p>
          </p:txBody>
        </p:sp>
        <p:sp>
          <p:nvSpPr>
            <p:cNvPr id="225" name="tx225"/>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26" name="tx226"/>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227" name="tx227"/>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228" name="tx228"/>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229" name="tx229"/>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23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la couverture du DTC3 entre 2019 et 2025 (barres grises) et la couverture pour chaque année (points). Il permet d'évaluer le retour aux niveaux d'avant la pandémie et les progrès réalisés après 2019.
En 2024, 7 pays (sur 15) affichaient un taux de couverture inférieur à celui de 2019.
En 2025, 2 pays affichaient un taux de couverture du DTP3 inférieur à celui de 2024.
En 2025, 6 pays affichaient un taux de couverture inférieur à celui de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229885" y="5209604"/>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229885" y="4602133"/>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229885" y="3994663"/>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29885" y="3387192"/>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229885" y="2779721"/>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29885" y="2172250"/>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32758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5325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97892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30459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63026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95593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67428" y="2172250"/>
              <a:ext cx="146551" cy="0"/>
            </a:xfrm>
            <a:custGeom>
              <a:avLst/>
              <a:gdLst/>
              <a:ahLst/>
              <a:cxnLst/>
              <a:rect l="0" t="0" r="0" b="0"/>
              <a:pathLst>
                <a:path w="146551">
                  <a:moveTo>
                    <a:pt x="0" y="0"/>
                  </a:moveTo>
                  <a:lnTo>
                    <a:pt x="146551" y="0"/>
                  </a:lnTo>
                </a:path>
              </a:pathLst>
            </a:custGeom>
            <a:ln w="81303" cap="flat">
              <a:solidFill>
                <a:srgbClr val="E8E8E8">
                  <a:alpha val="100000"/>
                </a:srgbClr>
              </a:solidFill>
              <a:prstDash val="solid"/>
              <a:round/>
            </a:ln>
          </p:spPr>
          <p:txBody>
            <a:bodyPr/>
            <a:lstStyle/>
            <a:p>
              <a:endParaRPr/>
            </a:p>
          </p:txBody>
        </p:sp>
        <p:sp>
          <p:nvSpPr>
            <p:cNvPr id="17" name="pl17"/>
            <p:cNvSpPr/>
            <p:nvPr/>
          </p:nvSpPr>
          <p:spPr>
            <a:xfrm>
              <a:off x="2662829" y="2779721"/>
              <a:ext cx="97700" cy="0"/>
            </a:xfrm>
            <a:custGeom>
              <a:avLst/>
              <a:gdLst/>
              <a:ahLst/>
              <a:cxnLst/>
              <a:rect l="0" t="0" r="0" b="0"/>
              <a:pathLst>
                <a:path w="97700">
                  <a:moveTo>
                    <a:pt x="0" y="0"/>
                  </a:moveTo>
                  <a:lnTo>
                    <a:pt x="97700" y="0"/>
                  </a:lnTo>
                </a:path>
              </a:pathLst>
            </a:custGeom>
            <a:ln w="81303" cap="flat">
              <a:solidFill>
                <a:srgbClr val="E8E8E8">
                  <a:alpha val="100000"/>
                </a:srgbClr>
              </a:solidFill>
              <a:prstDash val="solid"/>
              <a:round/>
            </a:ln>
          </p:spPr>
          <p:txBody>
            <a:bodyPr/>
            <a:lstStyle/>
            <a:p>
              <a:endParaRPr/>
            </a:p>
          </p:txBody>
        </p:sp>
        <p:sp>
          <p:nvSpPr>
            <p:cNvPr id="18" name="pl18"/>
            <p:cNvSpPr/>
            <p:nvPr/>
          </p:nvSpPr>
          <p:spPr>
            <a:xfrm>
              <a:off x="2337160" y="3387192"/>
              <a:ext cx="65133" cy="0"/>
            </a:xfrm>
            <a:custGeom>
              <a:avLst/>
              <a:gdLst/>
              <a:ahLst/>
              <a:cxnLst/>
              <a:rect l="0" t="0" r="0" b="0"/>
              <a:pathLst>
                <a:path w="65133">
                  <a:moveTo>
                    <a:pt x="0" y="0"/>
                  </a:moveTo>
                  <a:lnTo>
                    <a:pt x="65133" y="0"/>
                  </a:lnTo>
                </a:path>
              </a:pathLst>
            </a:custGeom>
            <a:ln w="81303" cap="flat">
              <a:solidFill>
                <a:srgbClr val="E8E8E8">
                  <a:alpha val="100000"/>
                </a:srgbClr>
              </a:solidFill>
              <a:prstDash val="solid"/>
              <a:round/>
            </a:ln>
          </p:spPr>
          <p:txBody>
            <a:bodyPr/>
            <a:lstStyle/>
            <a:p>
              <a:endParaRPr/>
            </a:p>
          </p:txBody>
        </p:sp>
        <p:sp>
          <p:nvSpPr>
            <p:cNvPr id="19" name="pl19"/>
            <p:cNvSpPr/>
            <p:nvPr/>
          </p:nvSpPr>
          <p:spPr>
            <a:xfrm>
              <a:off x="2809380" y="3994663"/>
              <a:ext cx="65133" cy="0"/>
            </a:xfrm>
            <a:custGeom>
              <a:avLst/>
              <a:gdLst/>
              <a:ahLst/>
              <a:cxnLst/>
              <a:rect l="0" t="0" r="0" b="0"/>
              <a:pathLst>
                <a:path w="65133">
                  <a:moveTo>
                    <a:pt x="0" y="0"/>
                  </a:moveTo>
                  <a:lnTo>
                    <a:pt x="65133"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451144" y="4602133"/>
              <a:ext cx="48850" cy="0"/>
            </a:xfrm>
            <a:custGeom>
              <a:avLst/>
              <a:gdLst/>
              <a:ahLst/>
              <a:cxnLst/>
              <a:rect l="0" t="0" r="0" b="0"/>
              <a:pathLst>
                <a:path w="48850">
                  <a:moveTo>
                    <a:pt x="0" y="0"/>
                  </a:moveTo>
                  <a:lnTo>
                    <a:pt x="48850"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2841947" y="5209604"/>
              <a:ext cx="48850" cy="0"/>
            </a:xfrm>
            <a:custGeom>
              <a:avLst/>
              <a:gdLst/>
              <a:ahLst/>
              <a:cxnLst/>
              <a:rect l="0" t="0" r="0" b="0"/>
              <a:pathLst>
                <a:path w="48850">
                  <a:moveTo>
                    <a:pt x="0" y="0"/>
                  </a:moveTo>
                  <a:lnTo>
                    <a:pt x="48850" y="0"/>
                  </a:lnTo>
                </a:path>
              </a:pathLst>
            </a:custGeom>
            <a:ln w="81303" cap="flat">
              <a:solidFill>
                <a:srgbClr val="E8E8E8">
                  <a:alpha val="100000"/>
                </a:srgbClr>
              </a:solidFill>
              <a:prstDash val="solid"/>
              <a:round/>
            </a:ln>
          </p:spPr>
          <p:txBody>
            <a:bodyPr/>
            <a:lstStyle/>
            <a:p>
              <a:endParaRPr/>
            </a:p>
          </p:txBody>
        </p:sp>
        <p:sp>
          <p:nvSpPr>
            <p:cNvPr id="22" name="pt22"/>
            <p:cNvSpPr/>
            <p:nvPr/>
          </p:nvSpPr>
          <p:spPr>
            <a:xfrm>
              <a:off x="2495495"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 name="pt23"/>
            <p:cNvSpPr/>
            <p:nvPr/>
          </p:nvSpPr>
          <p:spPr>
            <a:xfrm>
              <a:off x="2446644"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2886298"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2837447"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2609479"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2462928"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2756030"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658329"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397794"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2332660"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2870014"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804880"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454843" y="45569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5" name="pt35"/>
            <p:cNvSpPr/>
            <p:nvPr/>
          </p:nvSpPr>
          <p:spPr>
            <a:xfrm>
              <a:off x="2405992"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6" name="pt36"/>
            <p:cNvSpPr/>
            <p:nvPr/>
          </p:nvSpPr>
          <p:spPr>
            <a:xfrm>
              <a:off x="2845646" y="516445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7" name="pt37"/>
            <p:cNvSpPr/>
            <p:nvPr/>
          </p:nvSpPr>
          <p:spPr>
            <a:xfrm>
              <a:off x="2796796"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8" name="pt38"/>
            <p:cNvSpPr/>
            <p:nvPr/>
          </p:nvSpPr>
          <p:spPr>
            <a:xfrm>
              <a:off x="2568827" y="212709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9" name="pt39"/>
            <p:cNvSpPr/>
            <p:nvPr/>
          </p:nvSpPr>
          <p:spPr>
            <a:xfrm>
              <a:off x="2422276"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0" name="pt40"/>
            <p:cNvSpPr/>
            <p:nvPr/>
          </p:nvSpPr>
          <p:spPr>
            <a:xfrm>
              <a:off x="2715378" y="273456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1" name="pt41"/>
            <p:cNvSpPr/>
            <p:nvPr/>
          </p:nvSpPr>
          <p:spPr>
            <a:xfrm>
              <a:off x="2617677"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2" name="pt42"/>
            <p:cNvSpPr/>
            <p:nvPr/>
          </p:nvSpPr>
          <p:spPr>
            <a:xfrm>
              <a:off x="2357142" y="33420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3" name="pt43"/>
            <p:cNvSpPr/>
            <p:nvPr/>
          </p:nvSpPr>
          <p:spPr>
            <a:xfrm>
              <a:off x="2292008"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4" name="pt44"/>
            <p:cNvSpPr/>
            <p:nvPr/>
          </p:nvSpPr>
          <p:spPr>
            <a:xfrm>
              <a:off x="2829362" y="39495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5" name="pt45"/>
            <p:cNvSpPr/>
            <p:nvPr/>
          </p:nvSpPr>
          <p:spPr>
            <a:xfrm>
              <a:off x="2764229"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6" name="tx46"/>
            <p:cNvSpPr/>
            <p:nvPr/>
          </p:nvSpPr>
          <p:spPr>
            <a:xfrm>
              <a:off x="3097368" y="455628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47" name="tx47"/>
            <p:cNvSpPr/>
            <p:nvPr/>
          </p:nvSpPr>
          <p:spPr>
            <a:xfrm>
              <a:off x="3097368" y="516375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48" name="tx48"/>
            <p:cNvSpPr/>
            <p:nvPr/>
          </p:nvSpPr>
          <p:spPr>
            <a:xfrm>
              <a:off x="3097368" y="212640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49" name="tx49"/>
            <p:cNvSpPr/>
            <p:nvPr/>
          </p:nvSpPr>
          <p:spPr>
            <a:xfrm>
              <a:off x="3097368" y="273387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50" name="tx50"/>
            <p:cNvSpPr/>
            <p:nvPr/>
          </p:nvSpPr>
          <p:spPr>
            <a:xfrm>
              <a:off x="3097368" y="334134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51" name="tx51"/>
            <p:cNvSpPr/>
            <p:nvPr/>
          </p:nvSpPr>
          <p:spPr>
            <a:xfrm>
              <a:off x="3097368" y="394881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52" name="rc52"/>
            <p:cNvSpPr/>
            <p:nvPr/>
          </p:nvSpPr>
          <p:spPr>
            <a:xfrm>
              <a:off x="1229885" y="1807768"/>
              <a:ext cx="2149417" cy="3766318"/>
            </a:xfrm>
            <a:prstGeom prst="rect">
              <a:avLst/>
            </a:prstGeom>
            <a:ln w="13550" cap="rnd">
              <a:solidFill>
                <a:srgbClr val="999999">
                  <a:alpha val="100000"/>
                </a:srgbClr>
              </a:solidFill>
              <a:prstDash val="solid"/>
              <a:round/>
            </a:ln>
          </p:spPr>
          <p:txBody>
            <a:bodyPr/>
            <a:lstStyle/>
            <a:p>
              <a:endParaRPr/>
            </a:p>
          </p:txBody>
        </p:sp>
        <p:sp>
          <p:nvSpPr>
            <p:cNvPr id="53" name="pl53"/>
            <p:cNvSpPr/>
            <p:nvPr/>
          </p:nvSpPr>
          <p:spPr>
            <a:xfrm>
              <a:off x="3891109" y="5209604"/>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3891109" y="4602133"/>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3891109" y="3994663"/>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3891109" y="3387192"/>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3891109" y="2779721"/>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3891109" y="2172250"/>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398880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431447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464014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496581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529148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561715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4851833" y="2172250"/>
              <a:ext cx="195401" cy="0"/>
            </a:xfrm>
            <a:custGeom>
              <a:avLst/>
              <a:gdLst/>
              <a:ahLst/>
              <a:cxnLst/>
              <a:rect l="0" t="0" r="0" b="0"/>
              <a:pathLst>
                <a:path w="195401">
                  <a:moveTo>
                    <a:pt x="0" y="0"/>
                  </a:moveTo>
                  <a:lnTo>
                    <a:pt x="195401" y="0"/>
                  </a:lnTo>
                </a:path>
              </a:pathLst>
            </a:custGeom>
            <a:ln w="81303" cap="flat">
              <a:solidFill>
                <a:srgbClr val="E8E8E8">
                  <a:alpha val="100000"/>
                </a:srgbClr>
              </a:solidFill>
              <a:prstDash val="solid"/>
              <a:round/>
            </a:ln>
          </p:spPr>
          <p:txBody>
            <a:bodyPr/>
            <a:lstStyle/>
            <a:p>
              <a:endParaRPr/>
            </a:p>
          </p:txBody>
        </p:sp>
        <p:sp>
          <p:nvSpPr>
            <p:cNvPr id="66" name="pl66"/>
            <p:cNvSpPr/>
            <p:nvPr/>
          </p:nvSpPr>
          <p:spPr>
            <a:xfrm>
              <a:off x="5144935" y="2779721"/>
              <a:ext cx="195401" cy="0"/>
            </a:xfrm>
            <a:custGeom>
              <a:avLst/>
              <a:gdLst/>
              <a:ahLst/>
              <a:cxnLst/>
              <a:rect l="0" t="0" r="0" b="0"/>
              <a:pathLst>
                <a:path w="195401">
                  <a:moveTo>
                    <a:pt x="0" y="0"/>
                  </a:moveTo>
                  <a:lnTo>
                    <a:pt x="195401" y="0"/>
                  </a:lnTo>
                </a:path>
              </a:pathLst>
            </a:custGeom>
            <a:ln w="81303" cap="flat">
              <a:solidFill>
                <a:srgbClr val="E8E8E8">
                  <a:alpha val="100000"/>
                </a:srgbClr>
              </a:solidFill>
              <a:prstDash val="solid"/>
              <a:round/>
            </a:ln>
          </p:spPr>
          <p:txBody>
            <a:bodyPr/>
            <a:lstStyle/>
            <a:p>
              <a:endParaRPr/>
            </a:p>
          </p:txBody>
        </p:sp>
        <p:sp>
          <p:nvSpPr>
            <p:cNvPr id="67" name="pl67"/>
            <p:cNvSpPr/>
            <p:nvPr/>
          </p:nvSpPr>
          <p:spPr>
            <a:xfrm>
              <a:off x="5226353" y="3387192"/>
              <a:ext cx="130267" cy="0"/>
            </a:xfrm>
            <a:custGeom>
              <a:avLst/>
              <a:gdLst/>
              <a:ahLst/>
              <a:cxnLst/>
              <a:rect l="0" t="0" r="0" b="0"/>
              <a:pathLst>
                <a:path w="130267">
                  <a:moveTo>
                    <a:pt x="0" y="0"/>
                  </a:moveTo>
                  <a:lnTo>
                    <a:pt x="130267" y="0"/>
                  </a:lnTo>
                </a:path>
              </a:pathLst>
            </a:custGeom>
            <a:ln w="81303" cap="flat">
              <a:solidFill>
                <a:srgbClr val="E8E8E8">
                  <a:alpha val="100000"/>
                </a:srgbClr>
              </a:solidFill>
              <a:prstDash val="solid"/>
              <a:round/>
            </a:ln>
          </p:spPr>
          <p:txBody>
            <a:bodyPr/>
            <a:lstStyle/>
            <a:p>
              <a:endParaRPr/>
            </a:p>
          </p:txBody>
        </p:sp>
        <p:sp>
          <p:nvSpPr>
            <p:cNvPr id="68" name="pl68"/>
            <p:cNvSpPr/>
            <p:nvPr/>
          </p:nvSpPr>
          <p:spPr>
            <a:xfrm>
              <a:off x="5307770" y="3994663"/>
              <a:ext cx="97700" cy="0"/>
            </a:xfrm>
            <a:custGeom>
              <a:avLst/>
              <a:gdLst/>
              <a:ahLst/>
              <a:cxnLst/>
              <a:rect l="0" t="0" r="0" b="0"/>
              <a:pathLst>
                <a:path w="97700">
                  <a:moveTo>
                    <a:pt x="0" y="0"/>
                  </a:moveTo>
                  <a:lnTo>
                    <a:pt x="97700" y="0"/>
                  </a:lnTo>
                </a:path>
              </a:pathLst>
            </a:custGeom>
            <a:ln w="81303" cap="flat">
              <a:solidFill>
                <a:srgbClr val="E8E8E8">
                  <a:alpha val="100000"/>
                </a:srgbClr>
              </a:solidFill>
              <a:prstDash val="solid"/>
              <a:round/>
            </a:ln>
          </p:spPr>
          <p:txBody>
            <a:bodyPr/>
            <a:lstStyle/>
            <a:p>
              <a:endParaRPr/>
            </a:p>
          </p:txBody>
        </p:sp>
        <p:sp>
          <p:nvSpPr>
            <p:cNvPr id="69" name="pl69"/>
            <p:cNvSpPr/>
            <p:nvPr/>
          </p:nvSpPr>
          <p:spPr>
            <a:xfrm>
              <a:off x="5568305" y="4602133"/>
              <a:ext cx="32566" cy="0"/>
            </a:xfrm>
            <a:custGeom>
              <a:avLst/>
              <a:gdLst/>
              <a:ahLst/>
              <a:cxnLst/>
              <a:rect l="0" t="0" r="0" b="0"/>
              <a:pathLst>
                <a:path w="32566">
                  <a:moveTo>
                    <a:pt x="0" y="0"/>
                  </a:moveTo>
                  <a:lnTo>
                    <a:pt x="32566" y="0"/>
                  </a:lnTo>
                </a:path>
              </a:pathLst>
            </a:custGeom>
            <a:ln w="81303" cap="flat">
              <a:solidFill>
                <a:srgbClr val="E8E8E8">
                  <a:alpha val="100000"/>
                </a:srgbClr>
              </a:solidFill>
              <a:prstDash val="solid"/>
              <a:round/>
            </a:ln>
          </p:spPr>
          <p:txBody>
            <a:bodyPr/>
            <a:lstStyle/>
            <a:p>
              <a:endParaRPr/>
            </a:p>
          </p:txBody>
        </p:sp>
        <p:sp>
          <p:nvSpPr>
            <p:cNvPr id="70" name="pl70"/>
            <p:cNvSpPr/>
            <p:nvPr/>
          </p:nvSpPr>
          <p:spPr>
            <a:xfrm>
              <a:off x="5421754" y="5209604"/>
              <a:ext cx="32566" cy="0"/>
            </a:xfrm>
            <a:custGeom>
              <a:avLst/>
              <a:gdLst/>
              <a:ahLst/>
              <a:cxnLst/>
              <a:rect l="0" t="0" r="0" b="0"/>
              <a:pathLst>
                <a:path w="32566">
                  <a:moveTo>
                    <a:pt x="0" y="0"/>
                  </a:moveTo>
                  <a:lnTo>
                    <a:pt x="32566" y="0"/>
                  </a:lnTo>
                </a:path>
              </a:pathLst>
            </a:custGeom>
            <a:ln w="81303" cap="flat">
              <a:solidFill>
                <a:srgbClr val="E8E8E8">
                  <a:alpha val="100000"/>
                </a:srgbClr>
              </a:solidFill>
              <a:prstDash val="solid"/>
              <a:round/>
            </a:ln>
          </p:spPr>
          <p:txBody>
            <a:bodyPr/>
            <a:lstStyle/>
            <a:p>
              <a:endParaRPr/>
            </a:p>
          </p:txBody>
        </p:sp>
        <p:sp>
          <p:nvSpPr>
            <p:cNvPr id="71" name="pt71"/>
            <p:cNvSpPr/>
            <p:nvPr/>
          </p:nvSpPr>
          <p:spPr>
            <a:xfrm>
              <a:off x="5563805"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596372"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4847333"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042735"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140435"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335837"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221853"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352120"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303270"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400971"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5417254"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449821"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5523153" y="45569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4" name="pt84"/>
            <p:cNvSpPr/>
            <p:nvPr/>
          </p:nvSpPr>
          <p:spPr>
            <a:xfrm>
              <a:off x="5555720"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5" name="pt85"/>
            <p:cNvSpPr/>
            <p:nvPr/>
          </p:nvSpPr>
          <p:spPr>
            <a:xfrm>
              <a:off x="4806681" y="212709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6" name="pt86"/>
            <p:cNvSpPr/>
            <p:nvPr/>
          </p:nvSpPr>
          <p:spPr>
            <a:xfrm>
              <a:off x="5002083"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7" name="pt87"/>
            <p:cNvSpPr/>
            <p:nvPr/>
          </p:nvSpPr>
          <p:spPr>
            <a:xfrm>
              <a:off x="5099783" y="273456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8" name="pt88"/>
            <p:cNvSpPr/>
            <p:nvPr/>
          </p:nvSpPr>
          <p:spPr>
            <a:xfrm>
              <a:off x="5295185"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9" name="pt89"/>
            <p:cNvSpPr/>
            <p:nvPr/>
          </p:nvSpPr>
          <p:spPr>
            <a:xfrm>
              <a:off x="5181201" y="33420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0" name="pt90"/>
            <p:cNvSpPr/>
            <p:nvPr/>
          </p:nvSpPr>
          <p:spPr>
            <a:xfrm>
              <a:off x="5311468"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1" name="pt91"/>
            <p:cNvSpPr/>
            <p:nvPr/>
          </p:nvSpPr>
          <p:spPr>
            <a:xfrm>
              <a:off x="5262618" y="39495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2" name="pt92"/>
            <p:cNvSpPr/>
            <p:nvPr/>
          </p:nvSpPr>
          <p:spPr>
            <a:xfrm>
              <a:off x="5360319"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3" name="pt93"/>
            <p:cNvSpPr/>
            <p:nvPr/>
          </p:nvSpPr>
          <p:spPr>
            <a:xfrm>
              <a:off x="5376602" y="516445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4" name="pt94"/>
            <p:cNvSpPr/>
            <p:nvPr/>
          </p:nvSpPr>
          <p:spPr>
            <a:xfrm>
              <a:off x="5409169"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5" name="tx95"/>
            <p:cNvSpPr/>
            <p:nvPr/>
          </p:nvSpPr>
          <p:spPr>
            <a:xfrm>
              <a:off x="5744082" y="455628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96" name="tx96"/>
            <p:cNvSpPr/>
            <p:nvPr/>
          </p:nvSpPr>
          <p:spPr>
            <a:xfrm>
              <a:off x="5711927" y="2126404"/>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97" name="tx97"/>
            <p:cNvSpPr/>
            <p:nvPr/>
          </p:nvSpPr>
          <p:spPr>
            <a:xfrm>
              <a:off x="5711927" y="2733875"/>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98" name="tx98"/>
            <p:cNvSpPr/>
            <p:nvPr/>
          </p:nvSpPr>
          <p:spPr>
            <a:xfrm>
              <a:off x="5744082" y="334134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99" name="tx99"/>
            <p:cNvSpPr/>
            <p:nvPr/>
          </p:nvSpPr>
          <p:spPr>
            <a:xfrm>
              <a:off x="5744082" y="394881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00" name="tx100"/>
            <p:cNvSpPr/>
            <p:nvPr/>
          </p:nvSpPr>
          <p:spPr>
            <a:xfrm>
              <a:off x="5744082" y="516375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1" name="rc101"/>
            <p:cNvSpPr/>
            <p:nvPr/>
          </p:nvSpPr>
          <p:spPr>
            <a:xfrm>
              <a:off x="3891109" y="1807768"/>
              <a:ext cx="2149417" cy="3766318"/>
            </a:xfrm>
            <a:prstGeom prst="rect">
              <a:avLst/>
            </a:prstGeom>
            <a:ln w="13550" cap="rnd">
              <a:solidFill>
                <a:srgbClr val="999999">
                  <a:alpha val="100000"/>
                </a:srgbClr>
              </a:solidFill>
              <a:prstDash val="solid"/>
              <a:round/>
            </a:ln>
          </p:spPr>
          <p:txBody>
            <a:bodyPr/>
            <a:lstStyle/>
            <a:p>
              <a:endParaRPr/>
            </a:p>
          </p:txBody>
        </p:sp>
        <p:sp>
          <p:nvSpPr>
            <p:cNvPr id="102" name="pl102"/>
            <p:cNvSpPr/>
            <p:nvPr/>
          </p:nvSpPr>
          <p:spPr>
            <a:xfrm>
              <a:off x="6924993" y="4867902"/>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924993" y="3690927"/>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924993" y="2513953"/>
              <a:ext cx="2149417" cy="0"/>
            </a:xfrm>
            <a:custGeom>
              <a:avLst/>
              <a:gdLst/>
              <a:ahLst/>
              <a:cxnLst/>
              <a:rect l="0" t="0" r="0" b="0"/>
              <a:pathLst>
                <a:path w="2149417">
                  <a:moveTo>
                    <a:pt x="0" y="0"/>
                  </a:moveTo>
                  <a:lnTo>
                    <a:pt x="2149417" y="0"/>
                  </a:lnTo>
                  <a:lnTo>
                    <a:pt x="2149417"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702269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34836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67403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99970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832537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6510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504489" y="251395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12" name="pl112"/>
            <p:cNvSpPr/>
            <p:nvPr/>
          </p:nvSpPr>
          <p:spPr>
            <a:xfrm>
              <a:off x="8390505"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13" name="pl113"/>
            <p:cNvSpPr/>
            <p:nvPr/>
          </p:nvSpPr>
          <p:spPr>
            <a:xfrm>
              <a:off x="8504489" y="486790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14" name="pt114"/>
            <p:cNvSpPr/>
            <p:nvPr/>
          </p:nvSpPr>
          <p:spPr>
            <a:xfrm>
              <a:off x="8499989"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8499989"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838600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838600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8499989"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8499989"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8459337" y="246880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1" name="pt121"/>
            <p:cNvSpPr/>
            <p:nvPr/>
          </p:nvSpPr>
          <p:spPr>
            <a:xfrm>
              <a:off x="8459337"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2" name="pt122"/>
            <p:cNvSpPr/>
            <p:nvPr/>
          </p:nvSpPr>
          <p:spPr>
            <a:xfrm>
              <a:off x="8345353"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3" name="pt123"/>
            <p:cNvSpPr/>
            <p:nvPr/>
          </p:nvSpPr>
          <p:spPr>
            <a:xfrm>
              <a:off x="8345353"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4" name="pt124"/>
            <p:cNvSpPr/>
            <p:nvPr/>
          </p:nvSpPr>
          <p:spPr>
            <a:xfrm>
              <a:off x="8459337" y="482275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5" name="pt125"/>
            <p:cNvSpPr/>
            <p:nvPr/>
          </p:nvSpPr>
          <p:spPr>
            <a:xfrm>
              <a:off x="8459337"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6" name="tx126"/>
            <p:cNvSpPr/>
            <p:nvPr/>
          </p:nvSpPr>
          <p:spPr>
            <a:xfrm>
              <a:off x="8811730" y="246810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7" name="tx127"/>
            <p:cNvSpPr/>
            <p:nvPr/>
          </p:nvSpPr>
          <p:spPr>
            <a:xfrm>
              <a:off x="8811730"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8" name="tx128"/>
            <p:cNvSpPr/>
            <p:nvPr/>
          </p:nvSpPr>
          <p:spPr>
            <a:xfrm>
              <a:off x="8811730" y="482205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9" name="rc129"/>
            <p:cNvSpPr/>
            <p:nvPr/>
          </p:nvSpPr>
          <p:spPr>
            <a:xfrm>
              <a:off x="6924993" y="1807768"/>
              <a:ext cx="2149417" cy="3766318"/>
            </a:xfrm>
            <a:prstGeom prst="rect">
              <a:avLst/>
            </a:prstGeom>
            <a:ln w="13550" cap="rnd">
              <a:solidFill>
                <a:srgbClr val="999999">
                  <a:alpha val="100000"/>
                </a:srgbClr>
              </a:solidFill>
              <a:prstDash val="solid"/>
              <a:round/>
            </a:ln>
          </p:spPr>
          <p:txBody>
            <a:bodyPr/>
            <a:lstStyle/>
            <a:p>
              <a:endParaRPr/>
            </a:p>
          </p:txBody>
        </p:sp>
        <p:sp>
          <p:nvSpPr>
            <p:cNvPr id="130" name="rc130"/>
            <p:cNvSpPr/>
            <p:nvPr/>
          </p:nvSpPr>
          <p:spPr>
            <a:xfrm>
              <a:off x="1229885" y="1592905"/>
              <a:ext cx="214941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1" name="tx131"/>
            <p:cNvSpPr/>
            <p:nvPr/>
          </p:nvSpPr>
          <p:spPr>
            <a:xfrm>
              <a:off x="2065439"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32" name="rc132"/>
            <p:cNvSpPr/>
            <p:nvPr/>
          </p:nvSpPr>
          <p:spPr>
            <a:xfrm>
              <a:off x="3891109" y="1592905"/>
              <a:ext cx="214941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3" name="tx133"/>
            <p:cNvSpPr/>
            <p:nvPr/>
          </p:nvSpPr>
          <p:spPr>
            <a:xfrm>
              <a:off x="4751492"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34" name="rc134"/>
            <p:cNvSpPr/>
            <p:nvPr/>
          </p:nvSpPr>
          <p:spPr>
            <a:xfrm>
              <a:off x="6924993" y="1592905"/>
              <a:ext cx="214941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5" name="tx135"/>
            <p:cNvSpPr/>
            <p:nvPr/>
          </p:nvSpPr>
          <p:spPr>
            <a:xfrm>
              <a:off x="7853726"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36" name="pl136"/>
            <p:cNvSpPr/>
            <p:nvPr/>
          </p:nvSpPr>
          <p:spPr>
            <a:xfrm>
              <a:off x="1229885" y="5574087"/>
              <a:ext cx="2149417" cy="0"/>
            </a:xfrm>
            <a:custGeom>
              <a:avLst/>
              <a:gdLst/>
              <a:ahLst/>
              <a:cxnLst/>
              <a:rect l="0" t="0" r="0" b="0"/>
              <a:pathLst>
                <a:path w="2149417">
                  <a:moveTo>
                    <a:pt x="0" y="0"/>
                  </a:moveTo>
                  <a:lnTo>
                    <a:pt x="2149417" y="0"/>
                  </a:lnTo>
                </a:path>
              </a:pathLst>
            </a:custGeom>
            <a:ln w="8130" cap="flat">
              <a:solidFill>
                <a:srgbClr val="000000">
                  <a:alpha val="100000"/>
                </a:srgbClr>
              </a:solidFill>
              <a:prstDash val="solid"/>
              <a:round/>
            </a:ln>
          </p:spPr>
          <p:txBody>
            <a:bodyPr/>
            <a:lstStyle/>
            <a:p>
              <a:endParaRPr/>
            </a:p>
          </p:txBody>
        </p:sp>
        <p:sp>
          <p:nvSpPr>
            <p:cNvPr id="137" name="pl137"/>
            <p:cNvSpPr/>
            <p:nvPr/>
          </p:nvSpPr>
          <p:spPr>
            <a:xfrm>
              <a:off x="132758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38" name="pl138"/>
            <p:cNvSpPr/>
            <p:nvPr/>
          </p:nvSpPr>
          <p:spPr>
            <a:xfrm>
              <a:off x="165325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39" name="pl139"/>
            <p:cNvSpPr/>
            <p:nvPr/>
          </p:nvSpPr>
          <p:spPr>
            <a:xfrm>
              <a:off x="197892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0" name="pl140"/>
            <p:cNvSpPr/>
            <p:nvPr/>
          </p:nvSpPr>
          <p:spPr>
            <a:xfrm>
              <a:off x="230459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1" name="pl141"/>
            <p:cNvSpPr/>
            <p:nvPr/>
          </p:nvSpPr>
          <p:spPr>
            <a:xfrm>
              <a:off x="263026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2" name="pl142"/>
            <p:cNvSpPr/>
            <p:nvPr/>
          </p:nvSpPr>
          <p:spPr>
            <a:xfrm>
              <a:off x="295593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3" name="tx143"/>
            <p:cNvSpPr/>
            <p:nvPr/>
          </p:nvSpPr>
          <p:spPr>
            <a:xfrm>
              <a:off x="129650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44" name="tx144"/>
            <p:cNvSpPr/>
            <p:nvPr/>
          </p:nvSpPr>
          <p:spPr>
            <a:xfrm>
              <a:off x="159109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5" name="tx145"/>
            <p:cNvSpPr/>
            <p:nvPr/>
          </p:nvSpPr>
          <p:spPr>
            <a:xfrm>
              <a:off x="191676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46" name="tx146"/>
            <p:cNvSpPr/>
            <p:nvPr/>
          </p:nvSpPr>
          <p:spPr>
            <a:xfrm>
              <a:off x="224243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47" name="tx147"/>
            <p:cNvSpPr/>
            <p:nvPr/>
          </p:nvSpPr>
          <p:spPr>
            <a:xfrm>
              <a:off x="256810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48" name="tx148"/>
            <p:cNvSpPr/>
            <p:nvPr/>
          </p:nvSpPr>
          <p:spPr>
            <a:xfrm>
              <a:off x="286269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49" name="pl149"/>
            <p:cNvSpPr/>
            <p:nvPr/>
          </p:nvSpPr>
          <p:spPr>
            <a:xfrm>
              <a:off x="3891109" y="5574087"/>
              <a:ext cx="2149417" cy="0"/>
            </a:xfrm>
            <a:custGeom>
              <a:avLst/>
              <a:gdLst/>
              <a:ahLst/>
              <a:cxnLst/>
              <a:rect l="0" t="0" r="0" b="0"/>
              <a:pathLst>
                <a:path w="2149417">
                  <a:moveTo>
                    <a:pt x="0" y="0"/>
                  </a:moveTo>
                  <a:lnTo>
                    <a:pt x="2149417" y="0"/>
                  </a:lnTo>
                </a:path>
              </a:pathLst>
            </a:custGeom>
            <a:ln w="8130" cap="flat">
              <a:solidFill>
                <a:srgbClr val="000000">
                  <a:alpha val="100000"/>
                </a:srgbClr>
              </a:solidFill>
              <a:prstDash val="solid"/>
              <a:round/>
            </a:ln>
          </p:spPr>
          <p:txBody>
            <a:bodyPr/>
            <a:lstStyle/>
            <a:p>
              <a:endParaRPr/>
            </a:p>
          </p:txBody>
        </p:sp>
        <p:sp>
          <p:nvSpPr>
            <p:cNvPr id="150" name="pl150"/>
            <p:cNvSpPr/>
            <p:nvPr/>
          </p:nvSpPr>
          <p:spPr>
            <a:xfrm>
              <a:off x="398880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1" name="pl151"/>
            <p:cNvSpPr/>
            <p:nvPr/>
          </p:nvSpPr>
          <p:spPr>
            <a:xfrm>
              <a:off x="431447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2" name="pl152"/>
            <p:cNvSpPr/>
            <p:nvPr/>
          </p:nvSpPr>
          <p:spPr>
            <a:xfrm>
              <a:off x="464014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3" name="pl153"/>
            <p:cNvSpPr/>
            <p:nvPr/>
          </p:nvSpPr>
          <p:spPr>
            <a:xfrm>
              <a:off x="496581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4" name="pl154"/>
            <p:cNvSpPr/>
            <p:nvPr/>
          </p:nvSpPr>
          <p:spPr>
            <a:xfrm>
              <a:off x="529148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5" name="pl155"/>
            <p:cNvSpPr/>
            <p:nvPr/>
          </p:nvSpPr>
          <p:spPr>
            <a:xfrm>
              <a:off x="561715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6" name="tx156"/>
            <p:cNvSpPr/>
            <p:nvPr/>
          </p:nvSpPr>
          <p:spPr>
            <a:xfrm>
              <a:off x="3957732"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57" name="tx157"/>
            <p:cNvSpPr/>
            <p:nvPr/>
          </p:nvSpPr>
          <p:spPr>
            <a:xfrm>
              <a:off x="425232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58" name="tx158"/>
            <p:cNvSpPr/>
            <p:nvPr/>
          </p:nvSpPr>
          <p:spPr>
            <a:xfrm>
              <a:off x="457799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a:off x="490366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60" name="tx160"/>
            <p:cNvSpPr/>
            <p:nvPr/>
          </p:nvSpPr>
          <p:spPr>
            <a:xfrm>
              <a:off x="522933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61" name="tx161"/>
            <p:cNvSpPr/>
            <p:nvPr/>
          </p:nvSpPr>
          <p:spPr>
            <a:xfrm>
              <a:off x="552392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62" name="pl162"/>
            <p:cNvSpPr/>
            <p:nvPr/>
          </p:nvSpPr>
          <p:spPr>
            <a:xfrm>
              <a:off x="6924993" y="5574087"/>
              <a:ext cx="2149417" cy="0"/>
            </a:xfrm>
            <a:custGeom>
              <a:avLst/>
              <a:gdLst/>
              <a:ahLst/>
              <a:cxnLst/>
              <a:rect l="0" t="0" r="0" b="0"/>
              <a:pathLst>
                <a:path w="2149417">
                  <a:moveTo>
                    <a:pt x="0" y="0"/>
                  </a:moveTo>
                  <a:lnTo>
                    <a:pt x="2149417" y="0"/>
                  </a:lnTo>
                </a:path>
              </a:pathLst>
            </a:custGeom>
            <a:ln w="8130" cap="flat">
              <a:solidFill>
                <a:srgbClr val="000000">
                  <a:alpha val="100000"/>
                </a:srgbClr>
              </a:solidFill>
              <a:prstDash val="solid"/>
              <a:round/>
            </a:ln>
          </p:spPr>
          <p:txBody>
            <a:bodyPr/>
            <a:lstStyle/>
            <a:p>
              <a:endParaRPr/>
            </a:p>
          </p:txBody>
        </p:sp>
        <p:sp>
          <p:nvSpPr>
            <p:cNvPr id="163" name="pl163"/>
            <p:cNvSpPr/>
            <p:nvPr/>
          </p:nvSpPr>
          <p:spPr>
            <a:xfrm>
              <a:off x="702269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4" name="pl164"/>
            <p:cNvSpPr/>
            <p:nvPr/>
          </p:nvSpPr>
          <p:spPr>
            <a:xfrm>
              <a:off x="734836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5" name="pl165"/>
            <p:cNvSpPr/>
            <p:nvPr/>
          </p:nvSpPr>
          <p:spPr>
            <a:xfrm>
              <a:off x="767403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6" name="pl166"/>
            <p:cNvSpPr/>
            <p:nvPr/>
          </p:nvSpPr>
          <p:spPr>
            <a:xfrm>
              <a:off x="799970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7" name="pl167"/>
            <p:cNvSpPr/>
            <p:nvPr/>
          </p:nvSpPr>
          <p:spPr>
            <a:xfrm>
              <a:off x="832537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8" name="pl168"/>
            <p:cNvSpPr/>
            <p:nvPr/>
          </p:nvSpPr>
          <p:spPr>
            <a:xfrm>
              <a:off x="86510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9" name="tx169"/>
            <p:cNvSpPr/>
            <p:nvPr/>
          </p:nvSpPr>
          <p:spPr>
            <a:xfrm>
              <a:off x="6991616"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70" name="tx170"/>
            <p:cNvSpPr/>
            <p:nvPr/>
          </p:nvSpPr>
          <p:spPr>
            <a:xfrm>
              <a:off x="728620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71" name="tx171"/>
            <p:cNvSpPr/>
            <p:nvPr/>
          </p:nvSpPr>
          <p:spPr>
            <a:xfrm>
              <a:off x="761187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72" name="tx172"/>
            <p:cNvSpPr/>
            <p:nvPr/>
          </p:nvSpPr>
          <p:spPr>
            <a:xfrm>
              <a:off x="793754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73" name="tx173"/>
            <p:cNvSpPr/>
            <p:nvPr/>
          </p:nvSpPr>
          <p:spPr>
            <a:xfrm>
              <a:off x="826321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74" name="tx174"/>
            <p:cNvSpPr/>
            <p:nvPr/>
          </p:nvSpPr>
          <p:spPr>
            <a:xfrm>
              <a:off x="8557807"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75" name="tx175"/>
            <p:cNvSpPr/>
            <p:nvPr/>
          </p:nvSpPr>
          <p:spPr>
            <a:xfrm>
              <a:off x="6433007" y="4803018"/>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176" name="tx176"/>
            <p:cNvSpPr/>
            <p:nvPr/>
          </p:nvSpPr>
          <p:spPr>
            <a:xfrm>
              <a:off x="6110115" y="3648199"/>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177" name="tx177"/>
            <p:cNvSpPr/>
            <p:nvPr/>
          </p:nvSpPr>
          <p:spPr>
            <a:xfrm>
              <a:off x="6184712" y="2472643"/>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178" name="tx178"/>
            <p:cNvSpPr/>
            <p:nvPr/>
          </p:nvSpPr>
          <p:spPr>
            <a:xfrm>
              <a:off x="3554539" y="5146084"/>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179" name="tx179"/>
            <p:cNvSpPr/>
            <p:nvPr/>
          </p:nvSpPr>
          <p:spPr>
            <a:xfrm>
              <a:off x="3473720" y="455940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180" name="tx180"/>
            <p:cNvSpPr/>
            <p:nvPr/>
          </p:nvSpPr>
          <p:spPr>
            <a:xfrm>
              <a:off x="3542206" y="3931143"/>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181" name="tx181"/>
            <p:cNvSpPr/>
            <p:nvPr/>
          </p:nvSpPr>
          <p:spPr>
            <a:xfrm>
              <a:off x="3604362" y="3345882"/>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182" name="tx182"/>
            <p:cNvSpPr/>
            <p:nvPr/>
          </p:nvSpPr>
          <p:spPr>
            <a:xfrm>
              <a:off x="3473775" y="2737975"/>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183" name="tx183"/>
            <p:cNvSpPr/>
            <p:nvPr/>
          </p:nvSpPr>
          <p:spPr>
            <a:xfrm>
              <a:off x="3448891" y="2129522"/>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184" name="tx184"/>
            <p:cNvSpPr/>
            <p:nvPr/>
          </p:nvSpPr>
          <p:spPr>
            <a:xfrm>
              <a:off x="551595" y="5166876"/>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185" name="tx185"/>
            <p:cNvSpPr/>
            <p:nvPr/>
          </p:nvSpPr>
          <p:spPr>
            <a:xfrm>
              <a:off x="862210" y="4560387"/>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186" name="tx186"/>
            <p:cNvSpPr/>
            <p:nvPr/>
          </p:nvSpPr>
          <p:spPr>
            <a:xfrm>
              <a:off x="508103" y="3951934"/>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187" name="tx187"/>
            <p:cNvSpPr/>
            <p:nvPr/>
          </p:nvSpPr>
          <p:spPr>
            <a:xfrm>
              <a:off x="793997" y="3323235"/>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188" name="tx188"/>
            <p:cNvSpPr/>
            <p:nvPr/>
          </p:nvSpPr>
          <p:spPr>
            <a:xfrm>
              <a:off x="756725" y="2736992"/>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189" name="tx189"/>
            <p:cNvSpPr/>
            <p:nvPr/>
          </p:nvSpPr>
          <p:spPr>
            <a:xfrm>
              <a:off x="524147" y="2129522"/>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190" name="tx190"/>
            <p:cNvSpPr/>
            <p:nvPr/>
          </p:nvSpPr>
          <p:spPr>
            <a:xfrm>
              <a:off x="3978144"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191" name="pt191"/>
            <p:cNvSpPr/>
            <p:nvPr/>
          </p:nvSpPr>
          <p:spPr>
            <a:xfrm>
              <a:off x="5218702"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2" name="pt192"/>
            <p:cNvSpPr/>
            <p:nvPr/>
          </p:nvSpPr>
          <p:spPr>
            <a:xfrm>
              <a:off x="5825958"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93" name="tx193"/>
            <p:cNvSpPr/>
            <p:nvPr/>
          </p:nvSpPr>
          <p:spPr>
            <a:xfrm>
              <a:off x="5470272"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94" name="tx194"/>
            <p:cNvSpPr/>
            <p:nvPr/>
          </p:nvSpPr>
          <p:spPr>
            <a:xfrm>
              <a:off x="6077528"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95" name="tx195"/>
            <p:cNvSpPr/>
            <p:nvPr/>
          </p:nvSpPr>
          <p:spPr>
            <a:xfrm>
              <a:off x="1229885"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par pays, 2019 et 2025</a:t>
              </a:r>
            </a:p>
          </p:txBody>
        </p:sp>
        <p:sp>
          <p:nvSpPr>
            <p:cNvPr id="196" name="tx196"/>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7" name="tx197"/>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2019 et 2025 indiquée à droite.</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la diphtérie, le tétanos et la coqueluche (DTP3) en 2019 et en 2025, ainsi que l'évolution de cette couverture entre ces deux années.
Dans l'ensemble, 6 pays sur 15 (40 %) figurant dans l'étude « Western Africa » ont enregistré une baisse de leur couverture vaccinale. La baisse la plus importante a été enregistrée en Côte d’Ivoire (-9 points de pourcentage), suivie par la Gambie (-6 points de pourcentage).
Six pays (40 %) ont connu une augmentation de la couverture vaccinale contre la DTP3. La couverture est restée inchangée dans trois pays entre 2019 et 2025.
</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dirty="0">
                <a:solidFill>
                  <a:srgbClr val="000000">
                    <a:alpha val="100000"/>
                  </a:srgbClr>
                </a:solidFill>
                <a:latin typeface="Arial"/>
                <a:cs typeface="Arial"/>
                <a:sym typeface="Arial"/>
              </a:rPr>
              <a:t>Entre 2019 et 2025, la couverture </a:t>
            </a:r>
            <a:r>
              <a:rPr sz="1450" b="0" i="0" u="none" cap="none" dirty="0" err="1">
                <a:solidFill>
                  <a:srgbClr val="000000">
                    <a:alpha val="100000"/>
                  </a:srgbClr>
                </a:solidFill>
                <a:latin typeface="Arial"/>
                <a:cs typeface="Arial"/>
                <a:sym typeface="Arial"/>
              </a:rPr>
              <a:t>vaccinale</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contre</a:t>
            </a:r>
            <a:r>
              <a:rPr sz="1450" b="0" i="0" u="none" cap="none" dirty="0">
                <a:solidFill>
                  <a:srgbClr val="000000">
                    <a:alpha val="100000"/>
                  </a:srgbClr>
                </a:solidFill>
                <a:latin typeface="Arial"/>
                <a:cs typeface="Arial"/>
                <a:sym typeface="Arial"/>
              </a:rPr>
              <a:t> le </a:t>
            </a:r>
            <a:r>
              <a:rPr lang="en-US" sz="1450" b="0" i="0" u="none" cap="none" dirty="0">
                <a:solidFill>
                  <a:srgbClr val="000000">
                    <a:alpha val="100000"/>
                  </a:srgbClr>
                </a:solidFill>
                <a:latin typeface="Arial"/>
                <a:cs typeface="Arial"/>
                <a:sym typeface="Arial"/>
              </a:rPr>
              <a:t>DTC3</a:t>
            </a:r>
            <a:r>
              <a:rPr sz="1450" b="0" i="0" u="none" cap="none" dirty="0">
                <a:solidFill>
                  <a:srgbClr val="000000">
                    <a:alpha val="100000"/>
                  </a:srgbClr>
                </a:solidFill>
                <a:latin typeface="Arial"/>
                <a:cs typeface="Arial"/>
                <a:sym typeface="Arial"/>
              </a:rPr>
              <a:t> a </a:t>
            </a:r>
            <a:r>
              <a:rPr sz="1450" b="0" i="0" u="none" cap="none" dirty="0" err="1">
                <a:solidFill>
                  <a:srgbClr val="000000">
                    <a:alpha val="100000"/>
                  </a:srgbClr>
                </a:solidFill>
                <a:latin typeface="Arial"/>
                <a:cs typeface="Arial"/>
                <a:sym typeface="Arial"/>
              </a:rPr>
              <a:t>augmenté</a:t>
            </a:r>
            <a:r>
              <a:rPr sz="1450" b="0" i="0" u="none" cap="none" dirty="0">
                <a:solidFill>
                  <a:srgbClr val="000000">
                    <a:alpha val="100000"/>
                  </a:srgbClr>
                </a:solidFill>
                <a:latin typeface="Arial"/>
                <a:cs typeface="Arial"/>
                <a:sym typeface="Arial"/>
              </a:rPr>
              <a:t> dans six pays et </a:t>
            </a:r>
            <a:r>
              <a:rPr sz="1450" b="0" i="0" u="none" cap="none" dirty="0" err="1">
                <a:solidFill>
                  <a:srgbClr val="000000">
                    <a:alpha val="100000"/>
                  </a:srgbClr>
                </a:solidFill>
                <a:latin typeface="Arial"/>
                <a:cs typeface="Arial"/>
                <a:sym typeface="Arial"/>
              </a:rPr>
              <a:t>diminué</a:t>
            </a:r>
            <a:r>
              <a:rPr sz="1450" b="0" i="0" u="none" cap="none" dirty="0">
                <a:solidFill>
                  <a:srgbClr val="000000">
                    <a:alpha val="100000"/>
                  </a:srgbClr>
                </a:solidFill>
                <a:latin typeface="Arial"/>
                <a:cs typeface="Arial"/>
                <a:sym typeface="Arial"/>
              </a:rPr>
              <a:t> dans six </a:t>
            </a:r>
            <a:r>
              <a:rPr sz="1450" b="0" i="0" u="none" cap="none" dirty="0" err="1">
                <a:solidFill>
                  <a:srgbClr val="000000">
                    <a:alpha val="100000"/>
                  </a:srgbClr>
                </a:solidFill>
                <a:latin typeface="Arial"/>
                <a:cs typeface="Arial"/>
                <a:sym typeface="Arial"/>
              </a:rPr>
              <a:t>autres</a:t>
            </a:r>
            <a:r>
              <a:rPr sz="1450" b="0" i="0" u="none" cap="none" dirty="0">
                <a:solidFill>
                  <a:srgbClr val="000000">
                    <a:alpha val="100000"/>
                  </a:srgbClr>
                </a:solidFill>
                <a:latin typeface="Arial"/>
                <a:cs typeface="Arial"/>
                <a:sym typeface="Arial"/>
              </a:rPr>
              <a:t>.</a:t>
            </a:r>
          </a:p>
        </p:txBody>
      </p:sp>
      <p:grpSp>
        <p:nvGrpSpPr>
          <p:cNvPr id="200" name="Group 199"/>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322982" y="4546909"/>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322982" y="2834946"/>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41640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72783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203926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35068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66211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97353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724398" y="2834946"/>
              <a:ext cx="15571" cy="0"/>
            </a:xfrm>
            <a:custGeom>
              <a:avLst/>
              <a:gdLst/>
              <a:ahLst/>
              <a:cxnLst/>
              <a:rect l="0" t="0" r="0" b="0"/>
              <a:pathLst>
                <a:path w="15571">
                  <a:moveTo>
                    <a:pt x="0" y="0"/>
                  </a:moveTo>
                  <a:lnTo>
                    <a:pt x="15571" y="0"/>
                  </a:lnTo>
                </a:path>
              </a:pathLst>
            </a:custGeom>
            <a:ln w="81303" cap="flat">
              <a:solidFill>
                <a:srgbClr val="E8E8E8">
                  <a:alpha val="100000"/>
                </a:srgbClr>
              </a:solidFill>
              <a:prstDash val="solid"/>
              <a:round/>
            </a:ln>
          </p:spPr>
          <p:txBody>
            <a:bodyPr/>
            <a:lstStyle/>
            <a:p>
              <a:endParaRPr/>
            </a:p>
          </p:txBody>
        </p:sp>
        <p:sp>
          <p:nvSpPr>
            <p:cNvPr id="13" name="pl13"/>
            <p:cNvSpPr/>
            <p:nvPr/>
          </p:nvSpPr>
          <p:spPr>
            <a:xfrm>
              <a:off x="2381829" y="4546909"/>
              <a:ext cx="15571" cy="0"/>
            </a:xfrm>
            <a:custGeom>
              <a:avLst/>
              <a:gdLst/>
              <a:ahLst/>
              <a:cxnLst/>
              <a:rect l="0" t="0" r="0" b="0"/>
              <a:pathLst>
                <a:path w="15571">
                  <a:moveTo>
                    <a:pt x="0" y="0"/>
                  </a:moveTo>
                  <a:lnTo>
                    <a:pt x="15571" y="0"/>
                  </a:lnTo>
                </a:path>
              </a:pathLst>
            </a:custGeom>
            <a:ln w="81303" cap="flat">
              <a:solidFill>
                <a:srgbClr val="E8E8E8">
                  <a:alpha val="100000"/>
                </a:srgbClr>
              </a:solidFill>
              <a:prstDash val="solid"/>
              <a:round/>
            </a:ln>
          </p:spPr>
          <p:txBody>
            <a:bodyPr/>
            <a:lstStyle/>
            <a:p>
              <a:endParaRPr/>
            </a:p>
          </p:txBody>
        </p:sp>
        <p:sp>
          <p:nvSpPr>
            <p:cNvPr id="14" name="pt14"/>
            <p:cNvSpPr/>
            <p:nvPr/>
          </p:nvSpPr>
          <p:spPr>
            <a:xfrm>
              <a:off x="2735469"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 name="pt15"/>
            <p:cNvSpPr/>
            <p:nvPr/>
          </p:nvSpPr>
          <p:spPr>
            <a:xfrm>
              <a:off x="2719898"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 name="pt16"/>
            <p:cNvSpPr/>
            <p:nvPr/>
          </p:nvSpPr>
          <p:spPr>
            <a:xfrm>
              <a:off x="2392901"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 name="pt17"/>
            <p:cNvSpPr/>
            <p:nvPr/>
          </p:nvSpPr>
          <p:spPr>
            <a:xfrm>
              <a:off x="2377329"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 name="pt18"/>
            <p:cNvSpPr/>
            <p:nvPr/>
          </p:nvSpPr>
          <p:spPr>
            <a:xfrm>
              <a:off x="2694817" y="278979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 name="pt19"/>
            <p:cNvSpPr/>
            <p:nvPr/>
          </p:nvSpPr>
          <p:spPr>
            <a:xfrm>
              <a:off x="2679246"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 name="pt20"/>
            <p:cNvSpPr/>
            <p:nvPr/>
          </p:nvSpPr>
          <p:spPr>
            <a:xfrm>
              <a:off x="2352249" y="450175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 name="pt21"/>
            <p:cNvSpPr/>
            <p:nvPr/>
          </p:nvSpPr>
          <p:spPr>
            <a:xfrm>
              <a:off x="2336678"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 name="tx22"/>
            <p:cNvSpPr/>
            <p:nvPr/>
          </p:nvSpPr>
          <p:spPr>
            <a:xfrm>
              <a:off x="3104293" y="278909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3" name="tx23"/>
            <p:cNvSpPr/>
            <p:nvPr/>
          </p:nvSpPr>
          <p:spPr>
            <a:xfrm>
              <a:off x="3104293" y="45010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4" name="rc24"/>
            <p:cNvSpPr/>
            <p:nvPr/>
          </p:nvSpPr>
          <p:spPr>
            <a:xfrm>
              <a:off x="1322982" y="1807768"/>
              <a:ext cx="2055410" cy="3766318"/>
            </a:xfrm>
            <a:prstGeom prst="rect">
              <a:avLst/>
            </a:prstGeom>
            <a:ln w="13550" cap="rnd">
              <a:solidFill>
                <a:srgbClr val="999999">
                  <a:alpha val="100000"/>
                </a:srgbClr>
              </a:solidFill>
              <a:prstDash val="solid"/>
              <a:round/>
            </a:ln>
          </p:spPr>
          <p:txBody>
            <a:bodyPr/>
            <a:lstStyle/>
            <a:p>
              <a:endParaRPr/>
            </a:p>
          </p:txBody>
        </p:sp>
        <p:sp>
          <p:nvSpPr>
            <p:cNvPr id="25" name="pl25"/>
            <p:cNvSpPr/>
            <p:nvPr/>
          </p:nvSpPr>
          <p:spPr>
            <a:xfrm>
              <a:off x="4153719" y="5209604"/>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153719" y="4602133"/>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153719" y="3994663"/>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153719" y="3387192"/>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153719" y="2779721"/>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153719" y="2172250"/>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24714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455857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86999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18142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54928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580427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5726420" y="2172250"/>
              <a:ext cx="62285" cy="0"/>
            </a:xfrm>
            <a:custGeom>
              <a:avLst/>
              <a:gdLst/>
              <a:ahLst/>
              <a:cxnLst/>
              <a:rect l="0" t="0" r="0" b="0"/>
              <a:pathLst>
                <a:path w="62285">
                  <a:moveTo>
                    <a:pt x="0" y="0"/>
                  </a:moveTo>
                  <a:lnTo>
                    <a:pt x="62285" y="0"/>
                  </a:lnTo>
                </a:path>
              </a:pathLst>
            </a:custGeom>
            <a:ln w="81303" cap="flat">
              <a:solidFill>
                <a:srgbClr val="E8E8E8">
                  <a:alpha val="100000"/>
                </a:srgbClr>
              </a:solidFill>
              <a:prstDash val="solid"/>
              <a:round/>
            </a:ln>
          </p:spPr>
          <p:txBody>
            <a:bodyPr/>
            <a:lstStyle/>
            <a:p>
              <a:endParaRPr/>
            </a:p>
          </p:txBody>
        </p:sp>
        <p:sp>
          <p:nvSpPr>
            <p:cNvPr id="38" name="pl38"/>
            <p:cNvSpPr/>
            <p:nvPr/>
          </p:nvSpPr>
          <p:spPr>
            <a:xfrm>
              <a:off x="5305995" y="2779721"/>
              <a:ext cx="31142" cy="0"/>
            </a:xfrm>
            <a:custGeom>
              <a:avLst/>
              <a:gdLst/>
              <a:ahLst/>
              <a:cxnLst/>
              <a:rect l="0" t="0" r="0" b="0"/>
              <a:pathLst>
                <a:path w="31142">
                  <a:moveTo>
                    <a:pt x="0" y="0"/>
                  </a:moveTo>
                  <a:lnTo>
                    <a:pt x="31142" y="0"/>
                  </a:lnTo>
                </a:path>
              </a:pathLst>
            </a:custGeom>
            <a:ln w="81303" cap="flat">
              <a:solidFill>
                <a:srgbClr val="E8E8E8">
                  <a:alpha val="100000"/>
                </a:srgbClr>
              </a:solidFill>
              <a:prstDash val="solid"/>
              <a:round/>
            </a:ln>
          </p:spPr>
          <p:txBody>
            <a:bodyPr/>
            <a:lstStyle/>
            <a:p>
              <a:endParaRPr/>
            </a:p>
          </p:txBody>
        </p:sp>
        <p:sp>
          <p:nvSpPr>
            <p:cNvPr id="39" name="pl39"/>
            <p:cNvSpPr/>
            <p:nvPr/>
          </p:nvSpPr>
          <p:spPr>
            <a:xfrm>
              <a:off x="5492850" y="3387192"/>
              <a:ext cx="31142" cy="0"/>
            </a:xfrm>
            <a:custGeom>
              <a:avLst/>
              <a:gdLst/>
              <a:ahLst/>
              <a:cxnLst/>
              <a:rect l="0" t="0" r="0" b="0"/>
              <a:pathLst>
                <a:path w="31142">
                  <a:moveTo>
                    <a:pt x="0" y="0"/>
                  </a:moveTo>
                  <a:lnTo>
                    <a:pt x="31142" y="0"/>
                  </a:lnTo>
                </a:path>
              </a:pathLst>
            </a:custGeom>
            <a:ln w="81303" cap="flat">
              <a:solidFill>
                <a:srgbClr val="E8E8E8">
                  <a:alpha val="100000"/>
                </a:srgbClr>
              </a:solidFill>
              <a:prstDash val="solid"/>
              <a:round/>
            </a:ln>
          </p:spPr>
          <p:txBody>
            <a:bodyPr/>
            <a:lstStyle/>
            <a:p>
              <a:endParaRPr/>
            </a:p>
          </p:txBody>
        </p:sp>
        <p:sp>
          <p:nvSpPr>
            <p:cNvPr id="40" name="pl40"/>
            <p:cNvSpPr/>
            <p:nvPr/>
          </p:nvSpPr>
          <p:spPr>
            <a:xfrm>
              <a:off x="5228138" y="3994663"/>
              <a:ext cx="31142" cy="0"/>
            </a:xfrm>
            <a:custGeom>
              <a:avLst/>
              <a:gdLst/>
              <a:ahLst/>
              <a:cxnLst/>
              <a:rect l="0" t="0" r="0" b="0"/>
              <a:pathLst>
                <a:path w="31142">
                  <a:moveTo>
                    <a:pt x="0" y="0"/>
                  </a:moveTo>
                  <a:lnTo>
                    <a:pt x="31142" y="0"/>
                  </a:lnTo>
                </a:path>
              </a:pathLst>
            </a:custGeom>
            <a:ln w="81303" cap="flat">
              <a:solidFill>
                <a:srgbClr val="E8E8E8">
                  <a:alpha val="100000"/>
                </a:srgbClr>
              </a:solidFill>
              <a:prstDash val="solid"/>
              <a:round/>
            </a:ln>
          </p:spPr>
          <p:txBody>
            <a:bodyPr/>
            <a:lstStyle/>
            <a:p>
              <a:endParaRPr/>
            </a:p>
          </p:txBody>
        </p:sp>
        <p:sp>
          <p:nvSpPr>
            <p:cNvPr id="41" name="pl41"/>
            <p:cNvSpPr/>
            <p:nvPr/>
          </p:nvSpPr>
          <p:spPr>
            <a:xfrm>
              <a:off x="5539564" y="4602133"/>
              <a:ext cx="15571" cy="0"/>
            </a:xfrm>
            <a:custGeom>
              <a:avLst/>
              <a:gdLst/>
              <a:ahLst/>
              <a:cxnLst/>
              <a:rect l="0" t="0" r="0" b="0"/>
              <a:pathLst>
                <a:path w="15571">
                  <a:moveTo>
                    <a:pt x="0" y="0"/>
                  </a:moveTo>
                  <a:lnTo>
                    <a:pt x="15571" y="0"/>
                  </a:lnTo>
                </a:path>
              </a:pathLst>
            </a:custGeom>
            <a:ln w="81303" cap="flat">
              <a:solidFill>
                <a:srgbClr val="E8E8E8">
                  <a:alpha val="100000"/>
                </a:srgbClr>
              </a:solidFill>
              <a:prstDash val="solid"/>
              <a:round/>
            </a:ln>
          </p:spPr>
          <p:txBody>
            <a:bodyPr/>
            <a:lstStyle/>
            <a:p>
              <a:endParaRPr/>
            </a:p>
          </p:txBody>
        </p:sp>
        <p:sp>
          <p:nvSpPr>
            <p:cNvPr id="42" name="pl42"/>
            <p:cNvSpPr/>
            <p:nvPr/>
          </p:nvSpPr>
          <p:spPr>
            <a:xfrm>
              <a:off x="5586278" y="5209604"/>
              <a:ext cx="15571" cy="0"/>
            </a:xfrm>
            <a:custGeom>
              <a:avLst/>
              <a:gdLst/>
              <a:ahLst/>
              <a:cxnLst/>
              <a:rect l="0" t="0" r="0" b="0"/>
              <a:pathLst>
                <a:path w="15571">
                  <a:moveTo>
                    <a:pt x="0" y="0"/>
                  </a:moveTo>
                  <a:lnTo>
                    <a:pt x="15571" y="0"/>
                  </a:lnTo>
                </a:path>
              </a:pathLst>
            </a:custGeom>
            <a:ln w="81303" cap="flat">
              <a:solidFill>
                <a:srgbClr val="E8E8E8">
                  <a:alpha val="100000"/>
                </a:srgbClr>
              </a:solidFill>
              <a:prstDash val="solid"/>
              <a:round/>
            </a:ln>
          </p:spPr>
          <p:txBody>
            <a:bodyPr/>
            <a:lstStyle/>
            <a:p>
              <a:endParaRPr/>
            </a:p>
          </p:txBody>
        </p:sp>
        <p:sp>
          <p:nvSpPr>
            <p:cNvPr id="43" name="pt43"/>
            <p:cNvSpPr/>
            <p:nvPr/>
          </p:nvSpPr>
          <p:spPr>
            <a:xfrm>
              <a:off x="5301495"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5332637"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5488350"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5519493"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5721920"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5784205"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5223638"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5254781"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5535064"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5550636"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5581778"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5597349"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5260843" y="273456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6" name="pt56"/>
            <p:cNvSpPr/>
            <p:nvPr/>
          </p:nvSpPr>
          <p:spPr>
            <a:xfrm>
              <a:off x="5291986"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7" name="pt57"/>
            <p:cNvSpPr/>
            <p:nvPr/>
          </p:nvSpPr>
          <p:spPr>
            <a:xfrm>
              <a:off x="5447698" y="33420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8" name="pt58"/>
            <p:cNvSpPr/>
            <p:nvPr/>
          </p:nvSpPr>
          <p:spPr>
            <a:xfrm>
              <a:off x="5478841"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9" name="pt59"/>
            <p:cNvSpPr/>
            <p:nvPr/>
          </p:nvSpPr>
          <p:spPr>
            <a:xfrm>
              <a:off x="5681268" y="212709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0" name="pt60"/>
            <p:cNvSpPr/>
            <p:nvPr/>
          </p:nvSpPr>
          <p:spPr>
            <a:xfrm>
              <a:off x="5743553"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1" name="pt61"/>
            <p:cNvSpPr/>
            <p:nvPr/>
          </p:nvSpPr>
          <p:spPr>
            <a:xfrm>
              <a:off x="5182986" y="39495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2" name="pt62"/>
            <p:cNvSpPr/>
            <p:nvPr/>
          </p:nvSpPr>
          <p:spPr>
            <a:xfrm>
              <a:off x="5214129"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3" name="pt63"/>
            <p:cNvSpPr/>
            <p:nvPr/>
          </p:nvSpPr>
          <p:spPr>
            <a:xfrm>
              <a:off x="5494412" y="45569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4" name="pt64"/>
            <p:cNvSpPr/>
            <p:nvPr/>
          </p:nvSpPr>
          <p:spPr>
            <a:xfrm>
              <a:off x="5509984"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5" name="pt65"/>
            <p:cNvSpPr/>
            <p:nvPr/>
          </p:nvSpPr>
          <p:spPr>
            <a:xfrm>
              <a:off x="5541126" y="51644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6" name="pt66"/>
            <p:cNvSpPr/>
            <p:nvPr/>
          </p:nvSpPr>
          <p:spPr>
            <a:xfrm>
              <a:off x="5556698"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7" name="tx67"/>
            <p:cNvSpPr/>
            <p:nvPr/>
          </p:nvSpPr>
          <p:spPr>
            <a:xfrm>
              <a:off x="5920520" y="273387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68" name="tx68"/>
            <p:cNvSpPr/>
            <p:nvPr/>
          </p:nvSpPr>
          <p:spPr>
            <a:xfrm>
              <a:off x="5920520" y="334134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69" name="tx69"/>
            <p:cNvSpPr/>
            <p:nvPr/>
          </p:nvSpPr>
          <p:spPr>
            <a:xfrm>
              <a:off x="5920520" y="212640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70" name="tx70"/>
            <p:cNvSpPr/>
            <p:nvPr/>
          </p:nvSpPr>
          <p:spPr>
            <a:xfrm>
              <a:off x="5920520" y="394881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71" name="tx71"/>
            <p:cNvSpPr/>
            <p:nvPr/>
          </p:nvSpPr>
          <p:spPr>
            <a:xfrm>
              <a:off x="5920520" y="455628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72" name="tx72"/>
            <p:cNvSpPr/>
            <p:nvPr/>
          </p:nvSpPr>
          <p:spPr>
            <a:xfrm>
              <a:off x="5920520" y="516375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73" name="rc73"/>
            <p:cNvSpPr/>
            <p:nvPr/>
          </p:nvSpPr>
          <p:spPr>
            <a:xfrm>
              <a:off x="4153719" y="1807768"/>
              <a:ext cx="2055410" cy="3766318"/>
            </a:xfrm>
            <a:prstGeom prst="rect">
              <a:avLst/>
            </a:prstGeom>
            <a:ln w="13550" cap="rnd">
              <a:solidFill>
                <a:srgbClr val="999999">
                  <a:alpha val="100000"/>
                </a:srgbClr>
              </a:solidFill>
              <a:prstDash val="solid"/>
              <a:round/>
            </a:ln>
          </p:spPr>
          <p:txBody>
            <a:bodyPr/>
            <a:lstStyle/>
            <a:p>
              <a:endParaRPr/>
            </a:p>
          </p:txBody>
        </p:sp>
        <p:sp>
          <p:nvSpPr>
            <p:cNvPr id="74" name="pl74"/>
            <p:cNvSpPr/>
            <p:nvPr/>
          </p:nvSpPr>
          <p:spPr>
            <a:xfrm>
              <a:off x="7019000" y="5260227"/>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7019000" y="4737127"/>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019000" y="4214027"/>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019000" y="3690927"/>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019000" y="3167827"/>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7019000" y="2644728"/>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7019000" y="2121628"/>
              <a:ext cx="2055410" cy="0"/>
            </a:xfrm>
            <a:custGeom>
              <a:avLst/>
              <a:gdLst/>
              <a:ahLst/>
              <a:cxnLst/>
              <a:rect l="0" t="0" r="0" b="0"/>
              <a:pathLst>
                <a:path w="2055410">
                  <a:moveTo>
                    <a:pt x="0" y="0"/>
                  </a:moveTo>
                  <a:lnTo>
                    <a:pt x="2055410" y="0"/>
                  </a:lnTo>
                  <a:lnTo>
                    <a:pt x="205541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711242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2385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773527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04670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835813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866955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186847" y="212162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88" name="pl88"/>
            <p:cNvSpPr/>
            <p:nvPr/>
          </p:nvSpPr>
          <p:spPr>
            <a:xfrm>
              <a:off x="8529415" y="264472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89" name="pl89"/>
            <p:cNvSpPr/>
            <p:nvPr/>
          </p:nvSpPr>
          <p:spPr>
            <a:xfrm>
              <a:off x="8560558" y="31678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90" name="pl90"/>
            <p:cNvSpPr/>
            <p:nvPr/>
          </p:nvSpPr>
          <p:spPr>
            <a:xfrm>
              <a:off x="8404845"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91" name="pl91"/>
            <p:cNvSpPr/>
            <p:nvPr/>
          </p:nvSpPr>
          <p:spPr>
            <a:xfrm>
              <a:off x="8529415" y="42140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92" name="pl92"/>
            <p:cNvSpPr/>
            <p:nvPr/>
          </p:nvSpPr>
          <p:spPr>
            <a:xfrm>
              <a:off x="8529415" y="47371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93" name="pl93"/>
            <p:cNvSpPr/>
            <p:nvPr/>
          </p:nvSpPr>
          <p:spPr>
            <a:xfrm>
              <a:off x="8513844" y="52602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94" name="pt94"/>
            <p:cNvSpPr/>
            <p:nvPr/>
          </p:nvSpPr>
          <p:spPr>
            <a:xfrm>
              <a:off x="8182347"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8182347"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8524915"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8524915"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8556058"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8556058"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840034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840034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8524915"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8524915"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8524915"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8524915"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8509344"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8509344"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8141695" y="20764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9" name="pt109"/>
            <p:cNvSpPr/>
            <p:nvPr/>
          </p:nvSpPr>
          <p:spPr>
            <a:xfrm>
              <a:off x="8141695" y="20764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0" name="pt110"/>
            <p:cNvSpPr/>
            <p:nvPr/>
          </p:nvSpPr>
          <p:spPr>
            <a:xfrm>
              <a:off x="8484263" y="25995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1" name="pt111"/>
            <p:cNvSpPr/>
            <p:nvPr/>
          </p:nvSpPr>
          <p:spPr>
            <a:xfrm>
              <a:off x="8484263" y="25995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2" name="pt112"/>
            <p:cNvSpPr/>
            <p:nvPr/>
          </p:nvSpPr>
          <p:spPr>
            <a:xfrm>
              <a:off x="8515406" y="31226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3" name="pt113"/>
            <p:cNvSpPr/>
            <p:nvPr/>
          </p:nvSpPr>
          <p:spPr>
            <a:xfrm>
              <a:off x="8515406" y="31226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4" name="pt114"/>
            <p:cNvSpPr/>
            <p:nvPr/>
          </p:nvSpPr>
          <p:spPr>
            <a:xfrm>
              <a:off x="8359693"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5" name="pt115"/>
            <p:cNvSpPr/>
            <p:nvPr/>
          </p:nvSpPr>
          <p:spPr>
            <a:xfrm>
              <a:off x="8359693"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6" name="pt116"/>
            <p:cNvSpPr/>
            <p:nvPr/>
          </p:nvSpPr>
          <p:spPr>
            <a:xfrm>
              <a:off x="8484263" y="41688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7" name="pt117"/>
            <p:cNvSpPr/>
            <p:nvPr/>
          </p:nvSpPr>
          <p:spPr>
            <a:xfrm>
              <a:off x="8484263" y="41688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8" name="pt118"/>
            <p:cNvSpPr/>
            <p:nvPr/>
          </p:nvSpPr>
          <p:spPr>
            <a:xfrm>
              <a:off x="8484263" y="46919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9" name="pt119"/>
            <p:cNvSpPr/>
            <p:nvPr/>
          </p:nvSpPr>
          <p:spPr>
            <a:xfrm>
              <a:off x="8484263" y="46919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0" name="pt120"/>
            <p:cNvSpPr/>
            <p:nvPr/>
          </p:nvSpPr>
          <p:spPr>
            <a:xfrm>
              <a:off x="8468692" y="52150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1" name="pt121"/>
            <p:cNvSpPr/>
            <p:nvPr/>
          </p:nvSpPr>
          <p:spPr>
            <a:xfrm>
              <a:off x="8468692" y="52150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2" name="tx122"/>
            <p:cNvSpPr/>
            <p:nvPr/>
          </p:nvSpPr>
          <p:spPr>
            <a:xfrm>
              <a:off x="8819564" y="20757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3" name="tx123"/>
            <p:cNvSpPr/>
            <p:nvPr/>
          </p:nvSpPr>
          <p:spPr>
            <a:xfrm>
              <a:off x="8819564" y="25988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4" name="tx124"/>
            <p:cNvSpPr/>
            <p:nvPr/>
          </p:nvSpPr>
          <p:spPr>
            <a:xfrm>
              <a:off x="8819564" y="31219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5" name="tx125"/>
            <p:cNvSpPr/>
            <p:nvPr/>
          </p:nvSpPr>
          <p:spPr>
            <a:xfrm>
              <a:off x="8819564"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6" name="tx126"/>
            <p:cNvSpPr/>
            <p:nvPr/>
          </p:nvSpPr>
          <p:spPr>
            <a:xfrm>
              <a:off x="8819564" y="41681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7" name="tx127"/>
            <p:cNvSpPr/>
            <p:nvPr/>
          </p:nvSpPr>
          <p:spPr>
            <a:xfrm>
              <a:off x="8819564" y="46912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8" name="tx128"/>
            <p:cNvSpPr/>
            <p:nvPr/>
          </p:nvSpPr>
          <p:spPr>
            <a:xfrm>
              <a:off x="8819564" y="52143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29" name="rc129"/>
            <p:cNvSpPr/>
            <p:nvPr/>
          </p:nvSpPr>
          <p:spPr>
            <a:xfrm>
              <a:off x="7019000" y="1807768"/>
              <a:ext cx="2055410" cy="3766318"/>
            </a:xfrm>
            <a:prstGeom prst="rect">
              <a:avLst/>
            </a:prstGeom>
            <a:ln w="13550" cap="rnd">
              <a:solidFill>
                <a:srgbClr val="999999">
                  <a:alpha val="100000"/>
                </a:srgbClr>
              </a:solidFill>
              <a:prstDash val="solid"/>
              <a:round/>
            </a:ln>
          </p:spPr>
          <p:txBody>
            <a:bodyPr/>
            <a:lstStyle/>
            <a:p>
              <a:endParaRPr/>
            </a:p>
          </p:txBody>
        </p:sp>
        <p:sp>
          <p:nvSpPr>
            <p:cNvPr id="130" name="rc130"/>
            <p:cNvSpPr/>
            <p:nvPr/>
          </p:nvSpPr>
          <p:spPr>
            <a:xfrm>
              <a:off x="1322982" y="1592905"/>
              <a:ext cx="205541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1" name="tx131"/>
            <p:cNvSpPr/>
            <p:nvPr/>
          </p:nvSpPr>
          <p:spPr>
            <a:xfrm>
              <a:off x="2111532"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32" name="rc132"/>
            <p:cNvSpPr/>
            <p:nvPr/>
          </p:nvSpPr>
          <p:spPr>
            <a:xfrm>
              <a:off x="4153719" y="1592905"/>
              <a:ext cx="205541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3" name="tx133"/>
            <p:cNvSpPr/>
            <p:nvPr/>
          </p:nvSpPr>
          <p:spPr>
            <a:xfrm>
              <a:off x="4967100"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34" name="rc134"/>
            <p:cNvSpPr/>
            <p:nvPr/>
          </p:nvSpPr>
          <p:spPr>
            <a:xfrm>
              <a:off x="7019000" y="1592905"/>
              <a:ext cx="205541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5" name="tx135"/>
            <p:cNvSpPr/>
            <p:nvPr/>
          </p:nvSpPr>
          <p:spPr>
            <a:xfrm>
              <a:off x="7900730"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36" name="pl136"/>
            <p:cNvSpPr/>
            <p:nvPr/>
          </p:nvSpPr>
          <p:spPr>
            <a:xfrm>
              <a:off x="1322982" y="5574087"/>
              <a:ext cx="2055410" cy="0"/>
            </a:xfrm>
            <a:custGeom>
              <a:avLst/>
              <a:gdLst/>
              <a:ahLst/>
              <a:cxnLst/>
              <a:rect l="0" t="0" r="0" b="0"/>
              <a:pathLst>
                <a:path w="2055410">
                  <a:moveTo>
                    <a:pt x="0" y="0"/>
                  </a:moveTo>
                  <a:lnTo>
                    <a:pt x="2055410" y="0"/>
                  </a:lnTo>
                </a:path>
              </a:pathLst>
            </a:custGeom>
            <a:ln w="8130" cap="flat">
              <a:solidFill>
                <a:srgbClr val="000000">
                  <a:alpha val="100000"/>
                </a:srgbClr>
              </a:solidFill>
              <a:prstDash val="solid"/>
              <a:round/>
            </a:ln>
          </p:spPr>
          <p:txBody>
            <a:bodyPr/>
            <a:lstStyle/>
            <a:p>
              <a:endParaRPr/>
            </a:p>
          </p:txBody>
        </p:sp>
        <p:sp>
          <p:nvSpPr>
            <p:cNvPr id="137" name="pl137"/>
            <p:cNvSpPr/>
            <p:nvPr/>
          </p:nvSpPr>
          <p:spPr>
            <a:xfrm>
              <a:off x="141640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38" name="pl138"/>
            <p:cNvSpPr/>
            <p:nvPr/>
          </p:nvSpPr>
          <p:spPr>
            <a:xfrm>
              <a:off x="172783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39" name="pl139"/>
            <p:cNvSpPr/>
            <p:nvPr/>
          </p:nvSpPr>
          <p:spPr>
            <a:xfrm>
              <a:off x="203926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0" name="pl140"/>
            <p:cNvSpPr/>
            <p:nvPr/>
          </p:nvSpPr>
          <p:spPr>
            <a:xfrm>
              <a:off x="235068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1" name="pl141"/>
            <p:cNvSpPr/>
            <p:nvPr/>
          </p:nvSpPr>
          <p:spPr>
            <a:xfrm>
              <a:off x="266211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2" name="pl142"/>
            <p:cNvSpPr/>
            <p:nvPr/>
          </p:nvSpPr>
          <p:spPr>
            <a:xfrm>
              <a:off x="297353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3" name="tx143"/>
            <p:cNvSpPr/>
            <p:nvPr/>
          </p:nvSpPr>
          <p:spPr>
            <a:xfrm>
              <a:off x="1385332"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44" name="tx144"/>
            <p:cNvSpPr/>
            <p:nvPr/>
          </p:nvSpPr>
          <p:spPr>
            <a:xfrm>
              <a:off x="166568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5" name="tx145"/>
            <p:cNvSpPr/>
            <p:nvPr/>
          </p:nvSpPr>
          <p:spPr>
            <a:xfrm>
              <a:off x="19771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46" name="tx146"/>
            <p:cNvSpPr/>
            <p:nvPr/>
          </p:nvSpPr>
          <p:spPr>
            <a:xfrm>
              <a:off x="228853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47" name="tx147"/>
            <p:cNvSpPr/>
            <p:nvPr/>
          </p:nvSpPr>
          <p:spPr>
            <a:xfrm>
              <a:off x="259995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48" name="tx148"/>
            <p:cNvSpPr/>
            <p:nvPr/>
          </p:nvSpPr>
          <p:spPr>
            <a:xfrm>
              <a:off x="2880305"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49" name="pl149"/>
            <p:cNvSpPr/>
            <p:nvPr/>
          </p:nvSpPr>
          <p:spPr>
            <a:xfrm>
              <a:off x="4153719" y="5574087"/>
              <a:ext cx="2055410" cy="0"/>
            </a:xfrm>
            <a:custGeom>
              <a:avLst/>
              <a:gdLst/>
              <a:ahLst/>
              <a:cxnLst/>
              <a:rect l="0" t="0" r="0" b="0"/>
              <a:pathLst>
                <a:path w="2055410">
                  <a:moveTo>
                    <a:pt x="0" y="0"/>
                  </a:moveTo>
                  <a:lnTo>
                    <a:pt x="2055410" y="0"/>
                  </a:lnTo>
                </a:path>
              </a:pathLst>
            </a:custGeom>
            <a:ln w="8130" cap="flat">
              <a:solidFill>
                <a:srgbClr val="000000">
                  <a:alpha val="100000"/>
                </a:srgbClr>
              </a:solidFill>
              <a:prstDash val="solid"/>
              <a:round/>
            </a:ln>
          </p:spPr>
          <p:txBody>
            <a:bodyPr/>
            <a:lstStyle/>
            <a:p>
              <a:endParaRPr/>
            </a:p>
          </p:txBody>
        </p:sp>
        <p:sp>
          <p:nvSpPr>
            <p:cNvPr id="150" name="pl150"/>
            <p:cNvSpPr/>
            <p:nvPr/>
          </p:nvSpPr>
          <p:spPr>
            <a:xfrm>
              <a:off x="424714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1" name="pl151"/>
            <p:cNvSpPr/>
            <p:nvPr/>
          </p:nvSpPr>
          <p:spPr>
            <a:xfrm>
              <a:off x="455857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2" name="pl152"/>
            <p:cNvSpPr/>
            <p:nvPr/>
          </p:nvSpPr>
          <p:spPr>
            <a:xfrm>
              <a:off x="486999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3" name="pl153"/>
            <p:cNvSpPr/>
            <p:nvPr/>
          </p:nvSpPr>
          <p:spPr>
            <a:xfrm>
              <a:off x="518142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4" name="pl154"/>
            <p:cNvSpPr/>
            <p:nvPr/>
          </p:nvSpPr>
          <p:spPr>
            <a:xfrm>
              <a:off x="54928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5" name="pl155"/>
            <p:cNvSpPr/>
            <p:nvPr/>
          </p:nvSpPr>
          <p:spPr>
            <a:xfrm>
              <a:off x="580427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6" name="tx156"/>
            <p:cNvSpPr/>
            <p:nvPr/>
          </p:nvSpPr>
          <p:spPr>
            <a:xfrm>
              <a:off x="421606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57" name="tx157"/>
            <p:cNvSpPr/>
            <p:nvPr/>
          </p:nvSpPr>
          <p:spPr>
            <a:xfrm>
              <a:off x="449641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58" name="tx158"/>
            <p:cNvSpPr/>
            <p:nvPr/>
          </p:nvSpPr>
          <p:spPr>
            <a:xfrm>
              <a:off x="480784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a:off x="511926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60" name="tx160"/>
            <p:cNvSpPr/>
            <p:nvPr/>
          </p:nvSpPr>
          <p:spPr>
            <a:xfrm>
              <a:off x="543069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61" name="tx161"/>
            <p:cNvSpPr/>
            <p:nvPr/>
          </p:nvSpPr>
          <p:spPr>
            <a:xfrm>
              <a:off x="5711043"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62" name="pl162"/>
            <p:cNvSpPr/>
            <p:nvPr/>
          </p:nvSpPr>
          <p:spPr>
            <a:xfrm>
              <a:off x="7019000" y="5574087"/>
              <a:ext cx="2055410" cy="0"/>
            </a:xfrm>
            <a:custGeom>
              <a:avLst/>
              <a:gdLst/>
              <a:ahLst/>
              <a:cxnLst/>
              <a:rect l="0" t="0" r="0" b="0"/>
              <a:pathLst>
                <a:path w="2055410">
                  <a:moveTo>
                    <a:pt x="0" y="0"/>
                  </a:moveTo>
                  <a:lnTo>
                    <a:pt x="2055410" y="0"/>
                  </a:lnTo>
                </a:path>
              </a:pathLst>
            </a:custGeom>
            <a:ln w="8130" cap="flat">
              <a:solidFill>
                <a:srgbClr val="000000">
                  <a:alpha val="100000"/>
                </a:srgbClr>
              </a:solidFill>
              <a:prstDash val="solid"/>
              <a:round/>
            </a:ln>
          </p:spPr>
          <p:txBody>
            <a:bodyPr/>
            <a:lstStyle/>
            <a:p>
              <a:endParaRPr/>
            </a:p>
          </p:txBody>
        </p:sp>
        <p:sp>
          <p:nvSpPr>
            <p:cNvPr id="163" name="pl163"/>
            <p:cNvSpPr/>
            <p:nvPr/>
          </p:nvSpPr>
          <p:spPr>
            <a:xfrm>
              <a:off x="711242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4" name="pl164"/>
            <p:cNvSpPr/>
            <p:nvPr/>
          </p:nvSpPr>
          <p:spPr>
            <a:xfrm>
              <a:off x="742385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5" name="pl165"/>
            <p:cNvSpPr/>
            <p:nvPr/>
          </p:nvSpPr>
          <p:spPr>
            <a:xfrm>
              <a:off x="773527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6" name="pl166"/>
            <p:cNvSpPr/>
            <p:nvPr/>
          </p:nvSpPr>
          <p:spPr>
            <a:xfrm>
              <a:off x="804670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7" name="pl167"/>
            <p:cNvSpPr/>
            <p:nvPr/>
          </p:nvSpPr>
          <p:spPr>
            <a:xfrm>
              <a:off x="835813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8" name="pl168"/>
            <p:cNvSpPr/>
            <p:nvPr/>
          </p:nvSpPr>
          <p:spPr>
            <a:xfrm>
              <a:off x="866955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9" name="tx169"/>
            <p:cNvSpPr/>
            <p:nvPr/>
          </p:nvSpPr>
          <p:spPr>
            <a:xfrm>
              <a:off x="708135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70" name="tx170"/>
            <p:cNvSpPr/>
            <p:nvPr/>
          </p:nvSpPr>
          <p:spPr>
            <a:xfrm>
              <a:off x="736169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71" name="tx171"/>
            <p:cNvSpPr/>
            <p:nvPr/>
          </p:nvSpPr>
          <p:spPr>
            <a:xfrm>
              <a:off x="767312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72" name="tx172"/>
            <p:cNvSpPr/>
            <p:nvPr/>
          </p:nvSpPr>
          <p:spPr>
            <a:xfrm>
              <a:off x="798455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73" name="tx173"/>
            <p:cNvSpPr/>
            <p:nvPr/>
          </p:nvSpPr>
          <p:spPr>
            <a:xfrm>
              <a:off x="829597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74" name="tx174"/>
            <p:cNvSpPr/>
            <p:nvPr/>
          </p:nvSpPr>
          <p:spPr>
            <a:xfrm>
              <a:off x="8576323"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75" name="tx175"/>
            <p:cNvSpPr/>
            <p:nvPr/>
          </p:nvSpPr>
          <p:spPr>
            <a:xfrm>
              <a:off x="6682430" y="519670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176" name="tx176"/>
            <p:cNvSpPr/>
            <p:nvPr/>
          </p:nvSpPr>
          <p:spPr>
            <a:xfrm>
              <a:off x="6297218" y="4694398"/>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177" name="tx177"/>
            <p:cNvSpPr/>
            <p:nvPr/>
          </p:nvSpPr>
          <p:spPr>
            <a:xfrm>
              <a:off x="6527014" y="4149143"/>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178" name="tx178"/>
            <p:cNvSpPr/>
            <p:nvPr/>
          </p:nvSpPr>
          <p:spPr>
            <a:xfrm>
              <a:off x="6601666" y="3649181"/>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179" name="tx179"/>
            <p:cNvSpPr/>
            <p:nvPr/>
          </p:nvSpPr>
          <p:spPr>
            <a:xfrm>
              <a:off x="6340711" y="312509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180" name="tx180"/>
            <p:cNvSpPr/>
            <p:nvPr/>
          </p:nvSpPr>
          <p:spPr>
            <a:xfrm>
              <a:off x="6278719" y="2603418"/>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181" name="tx181"/>
            <p:cNvSpPr/>
            <p:nvPr/>
          </p:nvSpPr>
          <p:spPr>
            <a:xfrm>
              <a:off x="6651325" y="2079881"/>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182" name="tx182"/>
            <p:cNvSpPr/>
            <p:nvPr/>
          </p:nvSpPr>
          <p:spPr>
            <a:xfrm>
              <a:off x="3804816" y="5146084"/>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183" name="tx183"/>
            <p:cNvSpPr/>
            <p:nvPr/>
          </p:nvSpPr>
          <p:spPr>
            <a:xfrm>
              <a:off x="3866972" y="4560824"/>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184" name="tx184"/>
            <p:cNvSpPr/>
            <p:nvPr/>
          </p:nvSpPr>
          <p:spPr>
            <a:xfrm>
              <a:off x="3711501" y="3951934"/>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185" name="tx185"/>
            <p:cNvSpPr/>
            <p:nvPr/>
          </p:nvSpPr>
          <p:spPr>
            <a:xfrm>
              <a:off x="3680560" y="3344463"/>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186" name="tx186"/>
            <p:cNvSpPr/>
            <p:nvPr/>
          </p:nvSpPr>
          <p:spPr>
            <a:xfrm>
              <a:off x="3447981" y="2736992"/>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187" name="tx187"/>
            <p:cNvSpPr/>
            <p:nvPr/>
          </p:nvSpPr>
          <p:spPr>
            <a:xfrm>
              <a:off x="3736331" y="2129522"/>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188" name="tx188"/>
            <p:cNvSpPr/>
            <p:nvPr/>
          </p:nvSpPr>
          <p:spPr>
            <a:xfrm>
              <a:off x="887094" y="4482952"/>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189" name="tx189"/>
            <p:cNvSpPr/>
            <p:nvPr/>
          </p:nvSpPr>
          <p:spPr>
            <a:xfrm>
              <a:off x="508103" y="2792217"/>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190" name="tx190"/>
            <p:cNvSpPr/>
            <p:nvPr/>
          </p:nvSpPr>
          <p:spPr>
            <a:xfrm>
              <a:off x="4024693"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191" name="pt191"/>
            <p:cNvSpPr/>
            <p:nvPr/>
          </p:nvSpPr>
          <p:spPr>
            <a:xfrm>
              <a:off x="5265250"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92" name="pt192"/>
            <p:cNvSpPr/>
            <p:nvPr/>
          </p:nvSpPr>
          <p:spPr>
            <a:xfrm>
              <a:off x="5872507"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93" name="tx193"/>
            <p:cNvSpPr/>
            <p:nvPr/>
          </p:nvSpPr>
          <p:spPr>
            <a:xfrm>
              <a:off x="551682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94" name="tx194"/>
            <p:cNvSpPr/>
            <p:nvPr/>
          </p:nvSpPr>
          <p:spPr>
            <a:xfrm>
              <a:off x="6124077"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95" name="tx195"/>
            <p:cNvSpPr/>
            <p:nvPr/>
          </p:nvSpPr>
          <p:spPr>
            <a:xfrm>
              <a:off x="1322982"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par pays, 2024 et 2025</a:t>
              </a:r>
            </a:p>
          </p:txBody>
        </p:sp>
        <p:sp>
          <p:nvSpPr>
            <p:cNvPr id="196" name="tx196"/>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7" name="tx197"/>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2024 et 2025 indiquée à droite.</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du DTP3 en 2024 et 2025, ainsi que l'évolution de cette couverture entre ces deux années.
Dans l'ensemble, 2 pays sur 15 (13 %) figurant dans l'étude « Western Africa » ont enregistré une baisse de la couverture. La baisse la plus importante a été observée en Guinée-Bissau et au Nigeria (-1 point de pourcentage), suivis par le Bénin, le Burkina Faso, le Cap-Vert, le Liberia, le Sénégal, la Sierra Leone et le Togo (0 point de pourcentage).
Six pays (40 %) ont enregistré une augmentation de la couverture vaccinale contre la diphtérie, le tétanos et la coqueluche (DTC3). La couverture est restée inchangée dans sept pays entre 2024 et 2025.
</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dirty="0">
                <a:solidFill>
                  <a:srgbClr val="000000">
                    <a:alpha val="100000"/>
                  </a:srgbClr>
                </a:solidFill>
                <a:latin typeface="Arial"/>
                <a:cs typeface="Arial"/>
                <a:sym typeface="Arial"/>
              </a:rPr>
              <a:t>Entre 2024 et 2025, la couverture </a:t>
            </a:r>
            <a:r>
              <a:rPr sz="1450" b="0" i="0" u="none" cap="none" dirty="0" err="1">
                <a:solidFill>
                  <a:srgbClr val="000000">
                    <a:alpha val="100000"/>
                  </a:srgbClr>
                </a:solidFill>
                <a:latin typeface="Arial"/>
                <a:cs typeface="Arial"/>
                <a:sym typeface="Arial"/>
              </a:rPr>
              <a:t>vaccinale</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contre</a:t>
            </a:r>
            <a:r>
              <a:rPr sz="1450" b="0" i="0" u="none" cap="none" dirty="0">
                <a:solidFill>
                  <a:srgbClr val="000000">
                    <a:alpha val="100000"/>
                  </a:srgbClr>
                </a:solidFill>
                <a:latin typeface="Arial"/>
                <a:cs typeface="Arial"/>
                <a:sym typeface="Arial"/>
              </a:rPr>
              <a:t> le </a:t>
            </a:r>
            <a:r>
              <a:rPr lang="en-US" sz="1450" b="0" i="0" u="none" cap="none" dirty="0">
                <a:solidFill>
                  <a:srgbClr val="000000">
                    <a:alpha val="100000"/>
                  </a:srgbClr>
                </a:solidFill>
                <a:latin typeface="Arial"/>
                <a:cs typeface="Arial"/>
                <a:sym typeface="Arial"/>
              </a:rPr>
              <a:t>DTC3</a:t>
            </a:r>
            <a:r>
              <a:rPr sz="1450" b="0" i="0" u="none" cap="none" dirty="0">
                <a:solidFill>
                  <a:srgbClr val="000000">
                    <a:alpha val="100000"/>
                  </a:srgbClr>
                </a:solidFill>
                <a:latin typeface="Arial"/>
                <a:cs typeface="Arial"/>
                <a:sym typeface="Arial"/>
              </a:rPr>
              <a:t> a </a:t>
            </a:r>
            <a:r>
              <a:rPr sz="1450" b="0" i="0" u="none" cap="none" dirty="0" err="1">
                <a:solidFill>
                  <a:srgbClr val="000000">
                    <a:alpha val="100000"/>
                  </a:srgbClr>
                </a:solidFill>
                <a:latin typeface="Arial"/>
                <a:cs typeface="Arial"/>
                <a:sym typeface="Arial"/>
              </a:rPr>
              <a:t>augmenté</a:t>
            </a:r>
            <a:r>
              <a:rPr sz="1450" b="0" i="0" u="none" cap="none" dirty="0">
                <a:solidFill>
                  <a:srgbClr val="000000">
                    <a:alpha val="100000"/>
                  </a:srgbClr>
                </a:solidFill>
                <a:latin typeface="Arial"/>
                <a:cs typeface="Arial"/>
                <a:sym typeface="Arial"/>
              </a:rPr>
              <a:t> dans six pays et a </a:t>
            </a:r>
            <a:r>
              <a:rPr sz="1450" b="0" i="0" u="none" cap="none" dirty="0" err="1">
                <a:solidFill>
                  <a:srgbClr val="000000">
                    <a:alpha val="100000"/>
                  </a:srgbClr>
                </a:solidFill>
                <a:latin typeface="Arial"/>
                <a:cs typeface="Arial"/>
                <a:sym typeface="Arial"/>
              </a:rPr>
              <a:t>diminué</a:t>
            </a:r>
            <a:r>
              <a:rPr sz="1450" b="0" i="0" u="none" cap="none" dirty="0">
                <a:solidFill>
                  <a:srgbClr val="000000">
                    <a:alpha val="100000"/>
                  </a:srgbClr>
                </a:solidFill>
                <a:latin typeface="Arial"/>
                <a:cs typeface="Arial"/>
                <a:sym typeface="Arial"/>
              </a:rPr>
              <a:t> dans deux pays.</a:t>
            </a:r>
          </a:p>
        </p:txBody>
      </p:sp>
      <p:grpSp>
        <p:nvGrpSpPr>
          <p:cNvPr id="200" name="Group 199"/>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la DTP3 dans les pays de l'Western Africa, classés de la plus faible à la plus élevée, ainsi que le classement des 10 pays comptant le plus grand nombre d'enfants non vaccinés ou sous-vaccinés, sur la base des chiffres absolus.
En 2025, la couverture vaccinale contre la DTP3 variait de 62 % au Nigeria à 99 % au Ghana.
Six pays sur quinze (40 %) affichaient une couverture d'au moins 90 %.
Le Nigeria présentait une couverture DTP3 de 62 % et comptait le plus grand nombre absolu d'enfants non vaccinés ou sous-vaccinés de la région, suivi de la Côte d'Ivoire.
Les pays à cohorte importante peuvent présenter un nombre élevé d'enfants non vaccinés ou sous-vaccinés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80" b="0" i="0" u="none" cap="none">
                <a:solidFill>
                  <a:srgbClr val="000000">
                    <a:alpha val="100000"/>
                  </a:srgbClr>
                </a:solidFill>
                <a:latin typeface="Arial"/>
                <a:cs typeface="Arial"/>
                <a:sym typeface="Arial"/>
              </a:rPr>
              <a:t>En 2025, le Nigeria affichait la couverture vaccinale DTP3 la plus faible ainsi que le plus grand nombre d'enfants non vaccinés ou sous-vaccinés.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1359754" y="2008018"/>
              <a:ext cx="3819344" cy="3877585"/>
            </a:xfrm>
            <a:custGeom>
              <a:avLst/>
              <a:gdLst/>
              <a:ahLst/>
              <a:cxnLst/>
              <a:rect l="0" t="0" r="0" b="0"/>
              <a:pathLst>
                <a:path w="3819344" h="3877585">
                  <a:moveTo>
                    <a:pt x="1393133" y="2060917"/>
                  </a:moveTo>
                  <a:lnTo>
                    <a:pt x="1326793" y="2077530"/>
                  </a:lnTo>
                  <a:lnTo>
                    <a:pt x="1260453" y="2094143"/>
                  </a:lnTo>
                  <a:lnTo>
                    <a:pt x="1194114" y="2110757"/>
                  </a:lnTo>
                  <a:lnTo>
                    <a:pt x="1127774" y="2127370"/>
                  </a:lnTo>
                  <a:lnTo>
                    <a:pt x="1061434" y="2143984"/>
                  </a:lnTo>
                  <a:lnTo>
                    <a:pt x="995095" y="2160597"/>
                  </a:lnTo>
                  <a:lnTo>
                    <a:pt x="928755" y="2177211"/>
                  </a:lnTo>
                  <a:lnTo>
                    <a:pt x="862415" y="2193824"/>
                  </a:lnTo>
                  <a:lnTo>
                    <a:pt x="796076" y="2210438"/>
                  </a:lnTo>
                  <a:lnTo>
                    <a:pt x="729736" y="2227051"/>
                  </a:lnTo>
                  <a:lnTo>
                    <a:pt x="663396" y="2243665"/>
                  </a:lnTo>
                  <a:lnTo>
                    <a:pt x="597057" y="2260278"/>
                  </a:lnTo>
                  <a:lnTo>
                    <a:pt x="530717" y="2276891"/>
                  </a:lnTo>
                  <a:lnTo>
                    <a:pt x="464377" y="2293505"/>
                  </a:lnTo>
                  <a:lnTo>
                    <a:pt x="398038" y="2310118"/>
                  </a:lnTo>
                  <a:lnTo>
                    <a:pt x="331698" y="2326732"/>
                  </a:lnTo>
                  <a:lnTo>
                    <a:pt x="265358" y="2343345"/>
                  </a:lnTo>
                  <a:lnTo>
                    <a:pt x="199019" y="2359959"/>
                  </a:lnTo>
                  <a:lnTo>
                    <a:pt x="132679" y="2376572"/>
                  </a:lnTo>
                  <a:lnTo>
                    <a:pt x="66339" y="2393186"/>
                  </a:lnTo>
                  <a:lnTo>
                    <a:pt x="0" y="2409799"/>
                  </a:lnTo>
                  <a:lnTo>
                    <a:pt x="17012" y="2473163"/>
                  </a:lnTo>
                  <a:lnTo>
                    <a:pt x="36159" y="2535915"/>
                  </a:lnTo>
                  <a:lnTo>
                    <a:pt x="57418" y="2597983"/>
                  </a:lnTo>
                  <a:lnTo>
                    <a:pt x="80765" y="2659297"/>
                  </a:lnTo>
                  <a:lnTo>
                    <a:pt x="106172" y="2719785"/>
                  </a:lnTo>
                  <a:lnTo>
                    <a:pt x="133612" y="2779379"/>
                  </a:lnTo>
                  <a:lnTo>
                    <a:pt x="163053" y="2838011"/>
                  </a:lnTo>
                  <a:lnTo>
                    <a:pt x="194461" y="2895612"/>
                  </a:lnTo>
                  <a:lnTo>
                    <a:pt x="227799" y="2952119"/>
                  </a:lnTo>
                  <a:lnTo>
                    <a:pt x="263030" y="3007465"/>
                  </a:lnTo>
                  <a:lnTo>
                    <a:pt x="300114" y="3061587"/>
                  </a:lnTo>
                  <a:lnTo>
                    <a:pt x="339008" y="3114423"/>
                  </a:lnTo>
                  <a:lnTo>
                    <a:pt x="379667" y="3165913"/>
                  </a:lnTo>
                  <a:lnTo>
                    <a:pt x="422045" y="3215999"/>
                  </a:lnTo>
                  <a:lnTo>
                    <a:pt x="466093" y="3264621"/>
                  </a:lnTo>
                  <a:lnTo>
                    <a:pt x="511761" y="3311726"/>
                  </a:lnTo>
                  <a:lnTo>
                    <a:pt x="558997" y="3357258"/>
                  </a:lnTo>
                  <a:lnTo>
                    <a:pt x="607746" y="3401166"/>
                  </a:lnTo>
                  <a:lnTo>
                    <a:pt x="657953" y="3443399"/>
                  </a:lnTo>
                  <a:lnTo>
                    <a:pt x="709560" y="3483910"/>
                  </a:lnTo>
                  <a:lnTo>
                    <a:pt x="762509" y="3522651"/>
                  </a:lnTo>
                  <a:lnTo>
                    <a:pt x="816737" y="3559579"/>
                  </a:lnTo>
                  <a:lnTo>
                    <a:pt x="872185" y="3594650"/>
                  </a:lnTo>
                  <a:lnTo>
                    <a:pt x="928787" y="3627826"/>
                  </a:lnTo>
                  <a:lnTo>
                    <a:pt x="986479" y="3659067"/>
                  </a:lnTo>
                  <a:lnTo>
                    <a:pt x="1045195" y="3688339"/>
                  </a:lnTo>
                  <a:lnTo>
                    <a:pt x="1104868" y="3715607"/>
                  </a:lnTo>
                  <a:lnTo>
                    <a:pt x="1165429" y="3740841"/>
                  </a:lnTo>
                  <a:lnTo>
                    <a:pt x="1226809" y="3764011"/>
                  </a:lnTo>
                  <a:lnTo>
                    <a:pt x="1288939" y="3785091"/>
                  </a:lnTo>
                  <a:lnTo>
                    <a:pt x="1351746" y="3804057"/>
                  </a:lnTo>
                  <a:lnTo>
                    <a:pt x="1415158" y="3820887"/>
                  </a:lnTo>
                  <a:lnTo>
                    <a:pt x="1479104" y="3835561"/>
                  </a:lnTo>
                  <a:lnTo>
                    <a:pt x="1543510" y="3848064"/>
                  </a:lnTo>
                  <a:lnTo>
                    <a:pt x="1608301" y="3858381"/>
                  </a:lnTo>
                  <a:lnTo>
                    <a:pt x="1673405" y="3866499"/>
                  </a:lnTo>
                  <a:lnTo>
                    <a:pt x="1738746" y="3872410"/>
                  </a:lnTo>
                  <a:lnTo>
                    <a:pt x="1804250" y="3876107"/>
                  </a:lnTo>
                  <a:lnTo>
                    <a:pt x="1869841" y="3877585"/>
                  </a:lnTo>
                  <a:lnTo>
                    <a:pt x="1935445" y="3876844"/>
                  </a:lnTo>
                  <a:lnTo>
                    <a:pt x="2000986" y="3873883"/>
                  </a:lnTo>
                  <a:lnTo>
                    <a:pt x="2066390" y="3868706"/>
                  </a:lnTo>
                  <a:lnTo>
                    <a:pt x="2131581" y="3861319"/>
                  </a:lnTo>
                  <a:lnTo>
                    <a:pt x="2196484" y="3851731"/>
                  </a:lnTo>
                  <a:lnTo>
                    <a:pt x="2261026" y="3839953"/>
                  </a:lnTo>
                  <a:lnTo>
                    <a:pt x="2325133" y="3825997"/>
                  </a:lnTo>
                  <a:lnTo>
                    <a:pt x="2388730" y="3809880"/>
                  </a:lnTo>
                  <a:lnTo>
                    <a:pt x="2451746" y="3791621"/>
                  </a:lnTo>
                  <a:lnTo>
                    <a:pt x="2514108" y="3771240"/>
                  </a:lnTo>
                  <a:lnTo>
                    <a:pt x="2575745" y="3748761"/>
                  </a:lnTo>
                  <a:lnTo>
                    <a:pt x="2636586" y="3724209"/>
                  </a:lnTo>
                  <a:lnTo>
                    <a:pt x="2696561" y="3697613"/>
                  </a:lnTo>
                  <a:lnTo>
                    <a:pt x="2755603" y="3669003"/>
                  </a:lnTo>
                  <a:lnTo>
                    <a:pt x="2813642" y="3638411"/>
                  </a:lnTo>
                  <a:lnTo>
                    <a:pt x="2870613" y="3605873"/>
                  </a:lnTo>
                  <a:lnTo>
                    <a:pt x="2926451" y="3571427"/>
                  </a:lnTo>
                  <a:lnTo>
                    <a:pt x="2981091" y="3535110"/>
                  </a:lnTo>
                  <a:lnTo>
                    <a:pt x="3034471" y="3496966"/>
                  </a:lnTo>
                  <a:lnTo>
                    <a:pt x="3086530" y="3457038"/>
                  </a:lnTo>
                  <a:lnTo>
                    <a:pt x="3137208" y="3415371"/>
                  </a:lnTo>
                  <a:lnTo>
                    <a:pt x="3186447" y="3372013"/>
                  </a:lnTo>
                  <a:lnTo>
                    <a:pt x="3234191" y="3327014"/>
                  </a:lnTo>
                  <a:lnTo>
                    <a:pt x="3280386" y="3280426"/>
                  </a:lnTo>
                  <a:lnTo>
                    <a:pt x="3324977" y="3232301"/>
                  </a:lnTo>
                  <a:lnTo>
                    <a:pt x="3367915" y="3182695"/>
                  </a:lnTo>
                  <a:lnTo>
                    <a:pt x="3409150" y="3131665"/>
                  </a:lnTo>
                  <a:lnTo>
                    <a:pt x="3448635" y="3079268"/>
                  </a:lnTo>
                  <a:lnTo>
                    <a:pt x="3486324" y="3025566"/>
                  </a:lnTo>
                  <a:lnTo>
                    <a:pt x="3522174" y="2970619"/>
                  </a:lnTo>
                  <a:lnTo>
                    <a:pt x="3556145" y="2914491"/>
                  </a:lnTo>
                  <a:lnTo>
                    <a:pt x="3588198" y="2857246"/>
                  </a:lnTo>
                  <a:lnTo>
                    <a:pt x="3618295" y="2798949"/>
                  </a:lnTo>
                  <a:lnTo>
                    <a:pt x="3646403" y="2739666"/>
                  </a:lnTo>
                  <a:lnTo>
                    <a:pt x="3672488" y="2679467"/>
                  </a:lnTo>
                  <a:lnTo>
                    <a:pt x="3696522" y="2618420"/>
                  </a:lnTo>
                  <a:lnTo>
                    <a:pt x="3718477" y="2556594"/>
                  </a:lnTo>
                  <a:lnTo>
                    <a:pt x="3738327" y="2494061"/>
                  </a:lnTo>
                  <a:lnTo>
                    <a:pt x="3756051" y="2430893"/>
                  </a:lnTo>
                  <a:lnTo>
                    <a:pt x="3771626" y="2367160"/>
                  </a:lnTo>
                  <a:lnTo>
                    <a:pt x="3785037" y="2302938"/>
                  </a:lnTo>
                  <a:lnTo>
                    <a:pt x="3796267" y="2238298"/>
                  </a:lnTo>
                  <a:lnTo>
                    <a:pt x="3805303" y="2173315"/>
                  </a:lnTo>
                  <a:lnTo>
                    <a:pt x="3812135" y="2108064"/>
                  </a:lnTo>
                  <a:lnTo>
                    <a:pt x="3816756" y="2042619"/>
                  </a:lnTo>
                  <a:lnTo>
                    <a:pt x="3819160" y="1977055"/>
                  </a:lnTo>
                  <a:lnTo>
                    <a:pt x="3819344" y="1911447"/>
                  </a:lnTo>
                  <a:lnTo>
                    <a:pt x="3817309" y="1845871"/>
                  </a:lnTo>
                  <a:lnTo>
                    <a:pt x="3813056" y="1780401"/>
                  </a:lnTo>
                  <a:lnTo>
                    <a:pt x="3806590" y="1715112"/>
                  </a:lnTo>
                  <a:lnTo>
                    <a:pt x="3797918" y="1650080"/>
                  </a:lnTo>
                  <a:lnTo>
                    <a:pt x="3787052" y="1585378"/>
                  </a:lnTo>
                  <a:lnTo>
                    <a:pt x="3774002" y="1521081"/>
                  </a:lnTo>
                  <a:lnTo>
                    <a:pt x="3758784" y="1457262"/>
                  </a:lnTo>
                  <a:lnTo>
                    <a:pt x="3741416" y="1393995"/>
                  </a:lnTo>
                  <a:lnTo>
                    <a:pt x="3721918" y="1331351"/>
                  </a:lnTo>
                  <a:lnTo>
                    <a:pt x="3700310" y="1269403"/>
                  </a:lnTo>
                  <a:lnTo>
                    <a:pt x="3676620" y="1208222"/>
                  </a:lnTo>
                  <a:lnTo>
                    <a:pt x="3650872" y="1147877"/>
                  </a:lnTo>
                  <a:lnTo>
                    <a:pt x="3623098" y="1088438"/>
                  </a:lnTo>
                  <a:lnTo>
                    <a:pt x="3593329" y="1029973"/>
                  </a:lnTo>
                  <a:lnTo>
                    <a:pt x="3561598" y="972548"/>
                  </a:lnTo>
                  <a:lnTo>
                    <a:pt x="3527943" y="916230"/>
                  </a:lnTo>
                  <a:lnTo>
                    <a:pt x="3492401" y="861083"/>
                  </a:lnTo>
                  <a:lnTo>
                    <a:pt x="3455014" y="807170"/>
                  </a:lnTo>
                  <a:lnTo>
                    <a:pt x="3415825" y="754553"/>
                  </a:lnTo>
                  <a:lnTo>
                    <a:pt x="3374877" y="703292"/>
                  </a:lnTo>
                  <a:lnTo>
                    <a:pt x="3332219" y="653445"/>
                  </a:lnTo>
                  <a:lnTo>
                    <a:pt x="3287898" y="605071"/>
                  </a:lnTo>
                  <a:lnTo>
                    <a:pt x="3241966" y="558224"/>
                  </a:lnTo>
                  <a:lnTo>
                    <a:pt x="3194475" y="512957"/>
                  </a:lnTo>
                  <a:lnTo>
                    <a:pt x="3145480" y="469324"/>
                  </a:lnTo>
                  <a:lnTo>
                    <a:pt x="3095037" y="427373"/>
                  </a:lnTo>
                  <a:lnTo>
                    <a:pt x="3043203" y="387153"/>
                  </a:lnTo>
                  <a:lnTo>
                    <a:pt x="2990038" y="348710"/>
                  </a:lnTo>
                  <a:lnTo>
                    <a:pt x="2935603" y="312087"/>
                  </a:lnTo>
                  <a:lnTo>
                    <a:pt x="2879959" y="277327"/>
                  </a:lnTo>
                  <a:lnTo>
                    <a:pt x="2823172" y="244470"/>
                  </a:lnTo>
                  <a:lnTo>
                    <a:pt x="2765305" y="213553"/>
                  </a:lnTo>
                  <a:lnTo>
                    <a:pt x="2706426" y="184612"/>
                  </a:lnTo>
                  <a:lnTo>
                    <a:pt x="2646601" y="157679"/>
                  </a:lnTo>
                  <a:lnTo>
                    <a:pt x="2585898" y="132786"/>
                  </a:lnTo>
                  <a:lnTo>
                    <a:pt x="2524389" y="109961"/>
                  </a:lnTo>
                  <a:lnTo>
                    <a:pt x="2462142" y="89230"/>
                  </a:lnTo>
                  <a:lnTo>
                    <a:pt x="2399230" y="70618"/>
                  </a:lnTo>
                  <a:lnTo>
                    <a:pt x="2335724" y="54144"/>
                  </a:lnTo>
                  <a:lnTo>
                    <a:pt x="2271697" y="39829"/>
                  </a:lnTo>
                  <a:lnTo>
                    <a:pt x="2207222" y="27688"/>
                  </a:lnTo>
                  <a:lnTo>
                    <a:pt x="2142373" y="17735"/>
                  </a:lnTo>
                  <a:lnTo>
                    <a:pt x="2077225" y="9982"/>
                  </a:lnTo>
                  <a:lnTo>
                    <a:pt x="2011851" y="4438"/>
                  </a:lnTo>
                  <a:lnTo>
                    <a:pt x="1946328" y="1110"/>
                  </a:lnTo>
                  <a:lnTo>
                    <a:pt x="1880729" y="0"/>
                  </a:lnTo>
                  <a:lnTo>
                    <a:pt x="1880729" y="68388"/>
                  </a:lnTo>
                  <a:lnTo>
                    <a:pt x="1880729" y="136776"/>
                  </a:lnTo>
                  <a:lnTo>
                    <a:pt x="1880729" y="205164"/>
                  </a:lnTo>
                  <a:lnTo>
                    <a:pt x="1880729" y="273553"/>
                  </a:lnTo>
                  <a:lnTo>
                    <a:pt x="1880729" y="341941"/>
                  </a:lnTo>
                  <a:lnTo>
                    <a:pt x="1880729" y="410329"/>
                  </a:lnTo>
                  <a:lnTo>
                    <a:pt x="1880729" y="478718"/>
                  </a:lnTo>
                  <a:lnTo>
                    <a:pt x="1880729" y="547106"/>
                  </a:lnTo>
                  <a:lnTo>
                    <a:pt x="1880729" y="615494"/>
                  </a:lnTo>
                  <a:lnTo>
                    <a:pt x="1880729" y="683882"/>
                  </a:lnTo>
                  <a:lnTo>
                    <a:pt x="1880729" y="752271"/>
                  </a:lnTo>
                  <a:lnTo>
                    <a:pt x="1880729" y="820659"/>
                  </a:lnTo>
                  <a:lnTo>
                    <a:pt x="1880729" y="889047"/>
                  </a:lnTo>
                  <a:lnTo>
                    <a:pt x="1880729" y="957436"/>
                  </a:lnTo>
                  <a:lnTo>
                    <a:pt x="1880729" y="1025824"/>
                  </a:lnTo>
                  <a:lnTo>
                    <a:pt x="1880729" y="1094212"/>
                  </a:lnTo>
                  <a:lnTo>
                    <a:pt x="1880729" y="1162601"/>
                  </a:lnTo>
                  <a:lnTo>
                    <a:pt x="1880729" y="1230989"/>
                  </a:lnTo>
                  <a:lnTo>
                    <a:pt x="1880729" y="1299377"/>
                  </a:lnTo>
                  <a:lnTo>
                    <a:pt x="1880729" y="1367765"/>
                  </a:lnTo>
                  <a:lnTo>
                    <a:pt x="1880729" y="1436154"/>
                  </a:lnTo>
                  <a:lnTo>
                    <a:pt x="1946579" y="1440486"/>
                  </a:lnTo>
                  <a:lnTo>
                    <a:pt x="2011295" y="1453407"/>
                  </a:lnTo>
                  <a:lnTo>
                    <a:pt x="2073759" y="1474695"/>
                  </a:lnTo>
                  <a:lnTo>
                    <a:pt x="2132897" y="1503983"/>
                  </a:lnTo>
                  <a:lnTo>
                    <a:pt x="2187687" y="1540765"/>
                  </a:lnTo>
                  <a:lnTo>
                    <a:pt x="2237188" y="1584409"/>
                  </a:lnTo>
                  <a:lnTo>
                    <a:pt x="2280543" y="1634161"/>
                  </a:lnTo>
                  <a:lnTo>
                    <a:pt x="2317008" y="1689164"/>
                  </a:lnTo>
                  <a:lnTo>
                    <a:pt x="2345953" y="1748470"/>
                  </a:lnTo>
                  <a:lnTo>
                    <a:pt x="2366878" y="1811057"/>
                  </a:lnTo>
                  <a:lnTo>
                    <a:pt x="2379424" y="1875846"/>
                  </a:lnTo>
                  <a:lnTo>
                    <a:pt x="2383375" y="1941720"/>
                  </a:lnTo>
                  <a:lnTo>
                    <a:pt x="2378661" y="2007544"/>
                  </a:lnTo>
                  <a:lnTo>
                    <a:pt x="2365365" y="2072183"/>
                  </a:lnTo>
                  <a:lnTo>
                    <a:pt x="2343716" y="2134523"/>
                  </a:lnTo>
                  <a:lnTo>
                    <a:pt x="2314086" y="2193490"/>
                  </a:lnTo>
                  <a:lnTo>
                    <a:pt x="2276987" y="2248067"/>
                  </a:lnTo>
                  <a:lnTo>
                    <a:pt x="2233057" y="2297313"/>
                  </a:lnTo>
                  <a:lnTo>
                    <a:pt x="2183055" y="2340380"/>
                  </a:lnTo>
                  <a:lnTo>
                    <a:pt x="2127841" y="2376525"/>
                  </a:lnTo>
                  <a:lnTo>
                    <a:pt x="2068368" y="2405126"/>
                  </a:lnTo>
                  <a:lnTo>
                    <a:pt x="2005661" y="2425689"/>
                  </a:lnTo>
                  <a:lnTo>
                    <a:pt x="1940801" y="2437859"/>
                  </a:lnTo>
                  <a:lnTo>
                    <a:pt x="1874905" y="2441428"/>
                  </a:lnTo>
                  <a:lnTo>
                    <a:pt x="1809109" y="2436333"/>
                  </a:lnTo>
                  <a:lnTo>
                    <a:pt x="1744548" y="2422663"/>
                  </a:lnTo>
                  <a:lnTo>
                    <a:pt x="1682335" y="2400652"/>
                  </a:lnTo>
                  <a:lnTo>
                    <a:pt x="1623540" y="2370681"/>
                  </a:lnTo>
                  <a:lnTo>
                    <a:pt x="1569179" y="2333266"/>
                  </a:lnTo>
                  <a:lnTo>
                    <a:pt x="1520188" y="2289052"/>
                  </a:lnTo>
                  <a:lnTo>
                    <a:pt x="1477412" y="2238801"/>
                  </a:lnTo>
                  <a:lnTo>
                    <a:pt x="1441587" y="2183379"/>
                  </a:lnTo>
                  <a:lnTo>
                    <a:pt x="1413332" y="2123742"/>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301733" y="3504855"/>
              <a:ext cx="1451154" cy="912962"/>
            </a:xfrm>
            <a:custGeom>
              <a:avLst/>
              <a:gdLst/>
              <a:ahLst/>
              <a:cxnLst/>
              <a:rect l="0" t="0" r="0" b="0"/>
              <a:pathLst>
                <a:path w="1451154" h="912962">
                  <a:moveTo>
                    <a:pt x="1449331" y="327386"/>
                  </a:moveTo>
                  <a:lnTo>
                    <a:pt x="1382743" y="311796"/>
                  </a:lnTo>
                  <a:lnTo>
                    <a:pt x="1316156" y="296206"/>
                  </a:lnTo>
                  <a:lnTo>
                    <a:pt x="1249568" y="280616"/>
                  </a:lnTo>
                  <a:lnTo>
                    <a:pt x="1182980" y="265027"/>
                  </a:lnTo>
                  <a:lnTo>
                    <a:pt x="1116393" y="249437"/>
                  </a:lnTo>
                  <a:lnTo>
                    <a:pt x="1049805" y="233847"/>
                  </a:lnTo>
                  <a:lnTo>
                    <a:pt x="983217" y="218257"/>
                  </a:lnTo>
                  <a:lnTo>
                    <a:pt x="916630" y="202667"/>
                  </a:lnTo>
                  <a:lnTo>
                    <a:pt x="850042" y="187077"/>
                  </a:lnTo>
                  <a:lnTo>
                    <a:pt x="783454" y="171488"/>
                  </a:lnTo>
                  <a:lnTo>
                    <a:pt x="716867" y="155898"/>
                  </a:lnTo>
                  <a:lnTo>
                    <a:pt x="650279" y="140308"/>
                  </a:lnTo>
                  <a:lnTo>
                    <a:pt x="583691" y="124718"/>
                  </a:lnTo>
                  <a:lnTo>
                    <a:pt x="517104" y="109128"/>
                  </a:lnTo>
                  <a:lnTo>
                    <a:pt x="450516" y="93538"/>
                  </a:lnTo>
                  <a:lnTo>
                    <a:pt x="383928" y="77949"/>
                  </a:lnTo>
                  <a:lnTo>
                    <a:pt x="317341" y="62359"/>
                  </a:lnTo>
                  <a:lnTo>
                    <a:pt x="250753" y="46769"/>
                  </a:lnTo>
                  <a:lnTo>
                    <a:pt x="184165" y="31179"/>
                  </a:lnTo>
                  <a:lnTo>
                    <a:pt x="117578" y="15589"/>
                  </a:lnTo>
                  <a:lnTo>
                    <a:pt x="50990" y="0"/>
                  </a:lnTo>
                  <a:lnTo>
                    <a:pt x="37074" y="64340"/>
                  </a:lnTo>
                  <a:lnTo>
                    <a:pt x="25350" y="129116"/>
                  </a:lnTo>
                  <a:lnTo>
                    <a:pt x="15832" y="194253"/>
                  </a:lnTo>
                  <a:lnTo>
                    <a:pt x="8531" y="259676"/>
                  </a:lnTo>
                  <a:lnTo>
                    <a:pt x="3455" y="325308"/>
                  </a:lnTo>
                  <a:lnTo>
                    <a:pt x="610" y="391075"/>
                  </a:lnTo>
                  <a:lnTo>
                    <a:pt x="0" y="456901"/>
                  </a:lnTo>
                  <a:lnTo>
                    <a:pt x="1624" y="522709"/>
                  </a:lnTo>
                  <a:lnTo>
                    <a:pt x="5481" y="588424"/>
                  </a:lnTo>
                  <a:lnTo>
                    <a:pt x="11567" y="653971"/>
                  </a:lnTo>
                  <a:lnTo>
                    <a:pt x="19875" y="719273"/>
                  </a:lnTo>
                  <a:lnTo>
                    <a:pt x="30395" y="784256"/>
                  </a:lnTo>
                  <a:lnTo>
                    <a:pt x="43115" y="848844"/>
                  </a:lnTo>
                  <a:lnTo>
                    <a:pt x="58020" y="912962"/>
                  </a:lnTo>
                  <a:lnTo>
                    <a:pt x="124360" y="896349"/>
                  </a:lnTo>
                  <a:lnTo>
                    <a:pt x="190700" y="879735"/>
                  </a:lnTo>
                  <a:lnTo>
                    <a:pt x="257039" y="863122"/>
                  </a:lnTo>
                  <a:lnTo>
                    <a:pt x="323379" y="846509"/>
                  </a:lnTo>
                  <a:lnTo>
                    <a:pt x="389719" y="829895"/>
                  </a:lnTo>
                  <a:lnTo>
                    <a:pt x="456059" y="813282"/>
                  </a:lnTo>
                  <a:lnTo>
                    <a:pt x="522398" y="796668"/>
                  </a:lnTo>
                  <a:lnTo>
                    <a:pt x="588738" y="780055"/>
                  </a:lnTo>
                  <a:lnTo>
                    <a:pt x="655078" y="763441"/>
                  </a:lnTo>
                  <a:lnTo>
                    <a:pt x="721417" y="746828"/>
                  </a:lnTo>
                  <a:lnTo>
                    <a:pt x="787757" y="730214"/>
                  </a:lnTo>
                  <a:lnTo>
                    <a:pt x="854097" y="713601"/>
                  </a:lnTo>
                  <a:lnTo>
                    <a:pt x="920436" y="696987"/>
                  </a:lnTo>
                  <a:lnTo>
                    <a:pt x="986776" y="680374"/>
                  </a:lnTo>
                  <a:lnTo>
                    <a:pt x="1053116" y="663761"/>
                  </a:lnTo>
                  <a:lnTo>
                    <a:pt x="1119455" y="647147"/>
                  </a:lnTo>
                  <a:lnTo>
                    <a:pt x="1185795" y="630534"/>
                  </a:lnTo>
                  <a:lnTo>
                    <a:pt x="1252135" y="613920"/>
                  </a:lnTo>
                  <a:lnTo>
                    <a:pt x="1318474" y="597307"/>
                  </a:lnTo>
                  <a:lnTo>
                    <a:pt x="1384814" y="580693"/>
                  </a:lnTo>
                  <a:lnTo>
                    <a:pt x="1451154" y="564080"/>
                  </a:lnTo>
                  <a:lnTo>
                    <a:pt x="1437994" y="485611"/>
                  </a:lnTo>
                  <a:lnTo>
                    <a:pt x="1437382" y="406048"/>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352724" y="3022557"/>
              <a:ext cx="1445899" cy="809684"/>
            </a:xfrm>
            <a:custGeom>
              <a:avLst/>
              <a:gdLst/>
              <a:ahLst/>
              <a:cxnLst/>
              <a:rect l="0" t="0" r="0" b="0"/>
              <a:pathLst>
                <a:path w="1445899" h="809684">
                  <a:moveTo>
                    <a:pt x="1445899" y="684644"/>
                  </a:moveTo>
                  <a:lnTo>
                    <a:pt x="1385782" y="652042"/>
                  </a:lnTo>
                  <a:lnTo>
                    <a:pt x="1325665" y="619440"/>
                  </a:lnTo>
                  <a:lnTo>
                    <a:pt x="1265548" y="586838"/>
                  </a:lnTo>
                  <a:lnTo>
                    <a:pt x="1205431" y="554235"/>
                  </a:lnTo>
                  <a:lnTo>
                    <a:pt x="1145314" y="521633"/>
                  </a:lnTo>
                  <a:lnTo>
                    <a:pt x="1085197" y="489031"/>
                  </a:lnTo>
                  <a:lnTo>
                    <a:pt x="1025080" y="456429"/>
                  </a:lnTo>
                  <a:lnTo>
                    <a:pt x="964963" y="423827"/>
                  </a:lnTo>
                  <a:lnTo>
                    <a:pt x="904846" y="391225"/>
                  </a:lnTo>
                  <a:lnTo>
                    <a:pt x="844729" y="358623"/>
                  </a:lnTo>
                  <a:lnTo>
                    <a:pt x="784612" y="326021"/>
                  </a:lnTo>
                  <a:lnTo>
                    <a:pt x="724494" y="293419"/>
                  </a:lnTo>
                  <a:lnTo>
                    <a:pt x="664377" y="260816"/>
                  </a:lnTo>
                  <a:lnTo>
                    <a:pt x="604260" y="228214"/>
                  </a:lnTo>
                  <a:lnTo>
                    <a:pt x="544143" y="195612"/>
                  </a:lnTo>
                  <a:lnTo>
                    <a:pt x="484026" y="163010"/>
                  </a:lnTo>
                  <a:lnTo>
                    <a:pt x="423909" y="130408"/>
                  </a:lnTo>
                  <a:lnTo>
                    <a:pt x="363792" y="97806"/>
                  </a:lnTo>
                  <a:lnTo>
                    <a:pt x="303675" y="65204"/>
                  </a:lnTo>
                  <a:lnTo>
                    <a:pt x="243558" y="32602"/>
                  </a:lnTo>
                  <a:lnTo>
                    <a:pt x="183441" y="0"/>
                  </a:lnTo>
                  <a:lnTo>
                    <a:pt x="149442" y="65648"/>
                  </a:lnTo>
                  <a:lnTo>
                    <a:pt x="117971" y="132545"/>
                  </a:lnTo>
                  <a:lnTo>
                    <a:pt x="89074" y="200594"/>
                  </a:lnTo>
                  <a:lnTo>
                    <a:pt x="62792" y="269694"/>
                  </a:lnTo>
                  <a:lnTo>
                    <a:pt x="39163" y="339747"/>
                  </a:lnTo>
                  <a:lnTo>
                    <a:pt x="18222" y="410649"/>
                  </a:lnTo>
                  <a:lnTo>
                    <a:pt x="0" y="482298"/>
                  </a:lnTo>
                  <a:lnTo>
                    <a:pt x="66587" y="497888"/>
                  </a:lnTo>
                  <a:lnTo>
                    <a:pt x="133175" y="513477"/>
                  </a:lnTo>
                  <a:lnTo>
                    <a:pt x="199762" y="529067"/>
                  </a:lnTo>
                  <a:lnTo>
                    <a:pt x="266350" y="544657"/>
                  </a:lnTo>
                  <a:lnTo>
                    <a:pt x="332938" y="560247"/>
                  </a:lnTo>
                  <a:lnTo>
                    <a:pt x="399525" y="575837"/>
                  </a:lnTo>
                  <a:lnTo>
                    <a:pt x="466113" y="591427"/>
                  </a:lnTo>
                  <a:lnTo>
                    <a:pt x="532701" y="607016"/>
                  </a:lnTo>
                  <a:lnTo>
                    <a:pt x="599288" y="622606"/>
                  </a:lnTo>
                  <a:lnTo>
                    <a:pt x="665876" y="638196"/>
                  </a:lnTo>
                  <a:lnTo>
                    <a:pt x="732464" y="653786"/>
                  </a:lnTo>
                  <a:lnTo>
                    <a:pt x="799051" y="669376"/>
                  </a:lnTo>
                  <a:lnTo>
                    <a:pt x="865639" y="684966"/>
                  </a:lnTo>
                  <a:lnTo>
                    <a:pt x="932227" y="700555"/>
                  </a:lnTo>
                  <a:lnTo>
                    <a:pt x="998814" y="716145"/>
                  </a:lnTo>
                  <a:lnTo>
                    <a:pt x="1065402" y="731735"/>
                  </a:lnTo>
                  <a:lnTo>
                    <a:pt x="1131990" y="747325"/>
                  </a:lnTo>
                  <a:lnTo>
                    <a:pt x="1198577" y="762915"/>
                  </a:lnTo>
                  <a:lnTo>
                    <a:pt x="1265165" y="778504"/>
                  </a:lnTo>
                  <a:lnTo>
                    <a:pt x="1331753" y="794094"/>
                  </a:lnTo>
                  <a:lnTo>
                    <a:pt x="1398340" y="809684"/>
                  </a:lnTo>
                  <a:lnTo>
                    <a:pt x="1417941" y="745575"/>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536165" y="2637738"/>
              <a:ext cx="1333545" cy="1069463"/>
            </a:xfrm>
            <a:custGeom>
              <a:avLst/>
              <a:gdLst/>
              <a:ahLst/>
              <a:cxnLst/>
              <a:rect l="0" t="0" r="0" b="0"/>
              <a:pathLst>
                <a:path w="1333545" h="1069463">
                  <a:moveTo>
                    <a:pt x="1333545" y="969695"/>
                  </a:moveTo>
                  <a:lnTo>
                    <a:pt x="1283099" y="923519"/>
                  </a:lnTo>
                  <a:lnTo>
                    <a:pt x="1232654" y="877343"/>
                  </a:lnTo>
                  <a:lnTo>
                    <a:pt x="1182208" y="831167"/>
                  </a:lnTo>
                  <a:lnTo>
                    <a:pt x="1131763" y="784991"/>
                  </a:lnTo>
                  <a:lnTo>
                    <a:pt x="1081317" y="738815"/>
                  </a:lnTo>
                  <a:lnTo>
                    <a:pt x="1030872" y="692639"/>
                  </a:lnTo>
                  <a:lnTo>
                    <a:pt x="980427" y="646463"/>
                  </a:lnTo>
                  <a:lnTo>
                    <a:pt x="929981" y="600287"/>
                  </a:lnTo>
                  <a:lnTo>
                    <a:pt x="879536" y="554111"/>
                  </a:lnTo>
                  <a:lnTo>
                    <a:pt x="829090" y="507935"/>
                  </a:lnTo>
                  <a:lnTo>
                    <a:pt x="778645" y="461759"/>
                  </a:lnTo>
                  <a:lnTo>
                    <a:pt x="728200" y="415583"/>
                  </a:lnTo>
                  <a:lnTo>
                    <a:pt x="677754" y="369407"/>
                  </a:lnTo>
                  <a:lnTo>
                    <a:pt x="627309" y="323231"/>
                  </a:lnTo>
                  <a:lnTo>
                    <a:pt x="576863" y="277055"/>
                  </a:lnTo>
                  <a:lnTo>
                    <a:pt x="526418" y="230879"/>
                  </a:lnTo>
                  <a:lnTo>
                    <a:pt x="475973" y="184703"/>
                  </a:lnTo>
                  <a:lnTo>
                    <a:pt x="425527" y="138527"/>
                  </a:lnTo>
                  <a:lnTo>
                    <a:pt x="375082" y="92351"/>
                  </a:lnTo>
                  <a:lnTo>
                    <a:pt x="324636" y="46175"/>
                  </a:lnTo>
                  <a:lnTo>
                    <a:pt x="274191" y="0"/>
                  </a:lnTo>
                  <a:lnTo>
                    <a:pt x="229380" y="50702"/>
                  </a:lnTo>
                  <a:lnTo>
                    <a:pt x="186366" y="102937"/>
                  </a:lnTo>
                  <a:lnTo>
                    <a:pt x="145202" y="156642"/>
                  </a:lnTo>
                  <a:lnTo>
                    <a:pt x="105936" y="211750"/>
                  </a:lnTo>
                  <a:lnTo>
                    <a:pt x="68617" y="268195"/>
                  </a:lnTo>
                  <a:lnTo>
                    <a:pt x="33290" y="325908"/>
                  </a:lnTo>
                  <a:lnTo>
                    <a:pt x="0" y="384818"/>
                  </a:lnTo>
                  <a:lnTo>
                    <a:pt x="60117" y="417420"/>
                  </a:lnTo>
                  <a:lnTo>
                    <a:pt x="120234" y="450022"/>
                  </a:lnTo>
                  <a:lnTo>
                    <a:pt x="180351" y="482625"/>
                  </a:lnTo>
                  <a:lnTo>
                    <a:pt x="240468" y="515227"/>
                  </a:lnTo>
                  <a:lnTo>
                    <a:pt x="300585" y="547829"/>
                  </a:lnTo>
                  <a:lnTo>
                    <a:pt x="360702" y="580431"/>
                  </a:lnTo>
                  <a:lnTo>
                    <a:pt x="420819" y="613033"/>
                  </a:lnTo>
                  <a:lnTo>
                    <a:pt x="480936" y="645635"/>
                  </a:lnTo>
                  <a:lnTo>
                    <a:pt x="541053" y="678237"/>
                  </a:lnTo>
                  <a:lnTo>
                    <a:pt x="601170" y="710839"/>
                  </a:lnTo>
                  <a:lnTo>
                    <a:pt x="661287" y="743441"/>
                  </a:lnTo>
                  <a:lnTo>
                    <a:pt x="721404" y="776044"/>
                  </a:lnTo>
                  <a:lnTo>
                    <a:pt x="781521" y="808646"/>
                  </a:lnTo>
                  <a:lnTo>
                    <a:pt x="841638" y="841248"/>
                  </a:lnTo>
                  <a:lnTo>
                    <a:pt x="901755" y="873850"/>
                  </a:lnTo>
                  <a:lnTo>
                    <a:pt x="961873" y="906452"/>
                  </a:lnTo>
                  <a:lnTo>
                    <a:pt x="1021990" y="939054"/>
                  </a:lnTo>
                  <a:lnTo>
                    <a:pt x="1082107" y="971656"/>
                  </a:lnTo>
                  <a:lnTo>
                    <a:pt x="1142224" y="1004258"/>
                  </a:lnTo>
                  <a:lnTo>
                    <a:pt x="1202341" y="1036860"/>
                  </a:lnTo>
                  <a:lnTo>
                    <a:pt x="1262458" y="1069463"/>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1810357" y="2339585"/>
              <a:ext cx="1149007" cy="1267848"/>
            </a:xfrm>
            <a:custGeom>
              <a:avLst/>
              <a:gdLst/>
              <a:ahLst/>
              <a:cxnLst/>
              <a:rect l="0" t="0" r="0" b="0"/>
              <a:pathLst>
                <a:path w="1149007" h="1267848">
                  <a:moveTo>
                    <a:pt x="1149007" y="1190549"/>
                  </a:moveTo>
                  <a:lnTo>
                    <a:pt x="1110759" y="1133856"/>
                  </a:lnTo>
                  <a:lnTo>
                    <a:pt x="1072512" y="1077163"/>
                  </a:lnTo>
                  <a:lnTo>
                    <a:pt x="1034264" y="1020471"/>
                  </a:lnTo>
                  <a:lnTo>
                    <a:pt x="996016" y="963778"/>
                  </a:lnTo>
                  <a:lnTo>
                    <a:pt x="957769" y="907085"/>
                  </a:lnTo>
                  <a:lnTo>
                    <a:pt x="919521" y="850392"/>
                  </a:lnTo>
                  <a:lnTo>
                    <a:pt x="881273" y="793699"/>
                  </a:lnTo>
                  <a:lnTo>
                    <a:pt x="843026" y="737006"/>
                  </a:lnTo>
                  <a:lnTo>
                    <a:pt x="804778" y="680314"/>
                  </a:lnTo>
                  <a:lnTo>
                    <a:pt x="766531" y="623621"/>
                  </a:lnTo>
                  <a:lnTo>
                    <a:pt x="728283" y="566928"/>
                  </a:lnTo>
                  <a:lnTo>
                    <a:pt x="690035" y="510235"/>
                  </a:lnTo>
                  <a:lnTo>
                    <a:pt x="651788" y="453542"/>
                  </a:lnTo>
                  <a:lnTo>
                    <a:pt x="613540" y="396849"/>
                  </a:lnTo>
                  <a:lnTo>
                    <a:pt x="575292" y="340157"/>
                  </a:lnTo>
                  <a:lnTo>
                    <a:pt x="537045" y="283464"/>
                  </a:lnTo>
                  <a:lnTo>
                    <a:pt x="498797" y="226771"/>
                  </a:lnTo>
                  <a:lnTo>
                    <a:pt x="460550" y="170078"/>
                  </a:lnTo>
                  <a:lnTo>
                    <a:pt x="422302" y="113385"/>
                  </a:lnTo>
                  <a:lnTo>
                    <a:pt x="384054" y="56692"/>
                  </a:lnTo>
                  <a:lnTo>
                    <a:pt x="345807" y="0"/>
                  </a:lnTo>
                  <a:lnTo>
                    <a:pt x="283430" y="43891"/>
                  </a:lnTo>
                  <a:lnTo>
                    <a:pt x="222829" y="90202"/>
                  </a:lnTo>
                  <a:lnTo>
                    <a:pt x="164095" y="138861"/>
                  </a:lnTo>
                  <a:lnTo>
                    <a:pt x="107321" y="189792"/>
                  </a:lnTo>
                  <a:lnTo>
                    <a:pt x="52595" y="242917"/>
                  </a:lnTo>
                  <a:lnTo>
                    <a:pt x="0" y="298153"/>
                  </a:lnTo>
                  <a:lnTo>
                    <a:pt x="50445" y="344329"/>
                  </a:lnTo>
                  <a:lnTo>
                    <a:pt x="100890" y="390505"/>
                  </a:lnTo>
                  <a:lnTo>
                    <a:pt x="151336" y="436681"/>
                  </a:lnTo>
                  <a:lnTo>
                    <a:pt x="201781" y="482857"/>
                  </a:lnTo>
                  <a:lnTo>
                    <a:pt x="252227" y="529033"/>
                  </a:lnTo>
                  <a:lnTo>
                    <a:pt x="302672" y="575209"/>
                  </a:lnTo>
                  <a:lnTo>
                    <a:pt x="353117" y="621385"/>
                  </a:lnTo>
                  <a:lnTo>
                    <a:pt x="403563" y="667561"/>
                  </a:lnTo>
                  <a:lnTo>
                    <a:pt x="454008" y="713737"/>
                  </a:lnTo>
                  <a:lnTo>
                    <a:pt x="504454" y="759913"/>
                  </a:lnTo>
                  <a:lnTo>
                    <a:pt x="554899" y="806089"/>
                  </a:lnTo>
                  <a:lnTo>
                    <a:pt x="605344" y="852264"/>
                  </a:lnTo>
                  <a:lnTo>
                    <a:pt x="655790" y="898440"/>
                  </a:lnTo>
                  <a:lnTo>
                    <a:pt x="706235" y="944616"/>
                  </a:lnTo>
                  <a:lnTo>
                    <a:pt x="756681" y="990792"/>
                  </a:lnTo>
                  <a:lnTo>
                    <a:pt x="807126" y="1036968"/>
                  </a:lnTo>
                  <a:lnTo>
                    <a:pt x="857572" y="1083144"/>
                  </a:lnTo>
                  <a:lnTo>
                    <a:pt x="908017" y="1129320"/>
                  </a:lnTo>
                  <a:lnTo>
                    <a:pt x="958462" y="1175496"/>
                  </a:lnTo>
                  <a:lnTo>
                    <a:pt x="1008908" y="1221672"/>
                  </a:lnTo>
                  <a:lnTo>
                    <a:pt x="1059353" y="1267848"/>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156164" y="2135792"/>
              <a:ext cx="904862" cy="1394342"/>
            </a:xfrm>
            <a:custGeom>
              <a:avLst/>
              <a:gdLst/>
              <a:ahLst/>
              <a:cxnLst/>
              <a:rect l="0" t="0" r="0" b="0"/>
              <a:pathLst>
                <a:path w="904862" h="1394342">
                  <a:moveTo>
                    <a:pt x="904862" y="1341507"/>
                  </a:moveTo>
                  <a:lnTo>
                    <a:pt x="880446" y="1277625"/>
                  </a:lnTo>
                  <a:lnTo>
                    <a:pt x="856031" y="1213744"/>
                  </a:lnTo>
                  <a:lnTo>
                    <a:pt x="831615" y="1149863"/>
                  </a:lnTo>
                  <a:lnTo>
                    <a:pt x="807199" y="1085982"/>
                  </a:lnTo>
                  <a:lnTo>
                    <a:pt x="782783" y="1022100"/>
                  </a:lnTo>
                  <a:lnTo>
                    <a:pt x="758367" y="958219"/>
                  </a:lnTo>
                  <a:lnTo>
                    <a:pt x="733951" y="894338"/>
                  </a:lnTo>
                  <a:lnTo>
                    <a:pt x="709535" y="830456"/>
                  </a:lnTo>
                  <a:lnTo>
                    <a:pt x="685119" y="766575"/>
                  </a:lnTo>
                  <a:lnTo>
                    <a:pt x="660703" y="702694"/>
                  </a:lnTo>
                  <a:lnTo>
                    <a:pt x="636287" y="638812"/>
                  </a:lnTo>
                  <a:lnTo>
                    <a:pt x="611871" y="574931"/>
                  </a:lnTo>
                  <a:lnTo>
                    <a:pt x="587455" y="511050"/>
                  </a:lnTo>
                  <a:lnTo>
                    <a:pt x="563039" y="447169"/>
                  </a:lnTo>
                  <a:lnTo>
                    <a:pt x="538623" y="383287"/>
                  </a:lnTo>
                  <a:lnTo>
                    <a:pt x="514207" y="319406"/>
                  </a:lnTo>
                  <a:lnTo>
                    <a:pt x="489791" y="255525"/>
                  </a:lnTo>
                  <a:lnTo>
                    <a:pt x="465375" y="191643"/>
                  </a:lnTo>
                  <a:lnTo>
                    <a:pt x="440959" y="127762"/>
                  </a:lnTo>
                  <a:lnTo>
                    <a:pt x="416543" y="63881"/>
                  </a:lnTo>
                  <a:lnTo>
                    <a:pt x="392127" y="0"/>
                  </a:lnTo>
                  <a:lnTo>
                    <a:pt x="323696" y="27659"/>
                  </a:lnTo>
                  <a:lnTo>
                    <a:pt x="256367" y="57902"/>
                  </a:lnTo>
                  <a:lnTo>
                    <a:pt x="190238" y="90687"/>
                  </a:lnTo>
                  <a:lnTo>
                    <a:pt x="125405" y="125965"/>
                  </a:lnTo>
                  <a:lnTo>
                    <a:pt x="61961" y="163685"/>
                  </a:lnTo>
                  <a:lnTo>
                    <a:pt x="0" y="203792"/>
                  </a:lnTo>
                  <a:lnTo>
                    <a:pt x="38247" y="260485"/>
                  </a:lnTo>
                  <a:lnTo>
                    <a:pt x="76495" y="317178"/>
                  </a:lnTo>
                  <a:lnTo>
                    <a:pt x="114742" y="373871"/>
                  </a:lnTo>
                  <a:lnTo>
                    <a:pt x="152990" y="430564"/>
                  </a:lnTo>
                  <a:lnTo>
                    <a:pt x="191238" y="487256"/>
                  </a:lnTo>
                  <a:lnTo>
                    <a:pt x="229485" y="543949"/>
                  </a:lnTo>
                  <a:lnTo>
                    <a:pt x="267733" y="600642"/>
                  </a:lnTo>
                  <a:lnTo>
                    <a:pt x="305981" y="657335"/>
                  </a:lnTo>
                  <a:lnTo>
                    <a:pt x="344228" y="714028"/>
                  </a:lnTo>
                  <a:lnTo>
                    <a:pt x="382476" y="770721"/>
                  </a:lnTo>
                  <a:lnTo>
                    <a:pt x="420723" y="827413"/>
                  </a:lnTo>
                  <a:lnTo>
                    <a:pt x="458971" y="884106"/>
                  </a:lnTo>
                  <a:lnTo>
                    <a:pt x="497219" y="940799"/>
                  </a:lnTo>
                  <a:lnTo>
                    <a:pt x="535466" y="997492"/>
                  </a:lnTo>
                  <a:lnTo>
                    <a:pt x="573714" y="1054185"/>
                  </a:lnTo>
                  <a:lnTo>
                    <a:pt x="611962" y="1110878"/>
                  </a:lnTo>
                  <a:lnTo>
                    <a:pt x="650209" y="1167570"/>
                  </a:lnTo>
                  <a:lnTo>
                    <a:pt x="688457" y="1224263"/>
                  </a:lnTo>
                  <a:lnTo>
                    <a:pt x="726704" y="1280956"/>
                  </a:lnTo>
                  <a:lnTo>
                    <a:pt x="764952" y="1337649"/>
                  </a:lnTo>
                  <a:lnTo>
                    <a:pt x="803200" y="1394342"/>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548291" y="2073897"/>
              <a:ext cx="562275" cy="1403402"/>
            </a:xfrm>
            <a:custGeom>
              <a:avLst/>
              <a:gdLst/>
              <a:ahLst/>
              <a:cxnLst/>
              <a:rect l="0" t="0" r="0" b="0"/>
              <a:pathLst>
                <a:path w="562275" h="1403402">
                  <a:moveTo>
                    <a:pt x="562275" y="1387355"/>
                  </a:moveTo>
                  <a:lnTo>
                    <a:pt x="544599" y="1321291"/>
                  </a:lnTo>
                  <a:lnTo>
                    <a:pt x="526924" y="1255226"/>
                  </a:lnTo>
                  <a:lnTo>
                    <a:pt x="509248" y="1189162"/>
                  </a:lnTo>
                  <a:lnTo>
                    <a:pt x="491572" y="1123097"/>
                  </a:lnTo>
                  <a:lnTo>
                    <a:pt x="473896" y="1057032"/>
                  </a:lnTo>
                  <a:lnTo>
                    <a:pt x="456220" y="990968"/>
                  </a:lnTo>
                  <a:lnTo>
                    <a:pt x="438545" y="924903"/>
                  </a:lnTo>
                  <a:lnTo>
                    <a:pt x="420869" y="858839"/>
                  </a:lnTo>
                  <a:lnTo>
                    <a:pt x="403193" y="792774"/>
                  </a:lnTo>
                  <a:lnTo>
                    <a:pt x="385517" y="726710"/>
                  </a:lnTo>
                  <a:lnTo>
                    <a:pt x="367841" y="660645"/>
                  </a:lnTo>
                  <a:lnTo>
                    <a:pt x="350166" y="594581"/>
                  </a:lnTo>
                  <a:lnTo>
                    <a:pt x="332490" y="528516"/>
                  </a:lnTo>
                  <a:lnTo>
                    <a:pt x="314814" y="462451"/>
                  </a:lnTo>
                  <a:lnTo>
                    <a:pt x="297138" y="396387"/>
                  </a:lnTo>
                  <a:lnTo>
                    <a:pt x="279462" y="330322"/>
                  </a:lnTo>
                  <a:lnTo>
                    <a:pt x="261787" y="264258"/>
                  </a:lnTo>
                  <a:lnTo>
                    <a:pt x="244111" y="198193"/>
                  </a:lnTo>
                  <a:lnTo>
                    <a:pt x="226435" y="132129"/>
                  </a:lnTo>
                  <a:lnTo>
                    <a:pt x="208759" y="66064"/>
                  </a:lnTo>
                  <a:lnTo>
                    <a:pt x="191083" y="0"/>
                  </a:lnTo>
                  <a:lnTo>
                    <a:pt x="126689" y="18426"/>
                  </a:lnTo>
                  <a:lnTo>
                    <a:pt x="62969" y="39066"/>
                  </a:lnTo>
                  <a:lnTo>
                    <a:pt x="0" y="61895"/>
                  </a:lnTo>
                  <a:lnTo>
                    <a:pt x="24415" y="125776"/>
                  </a:lnTo>
                  <a:lnTo>
                    <a:pt x="48831" y="189658"/>
                  </a:lnTo>
                  <a:lnTo>
                    <a:pt x="73247" y="253539"/>
                  </a:lnTo>
                  <a:lnTo>
                    <a:pt x="97663" y="317420"/>
                  </a:lnTo>
                  <a:lnTo>
                    <a:pt x="122079" y="381301"/>
                  </a:lnTo>
                  <a:lnTo>
                    <a:pt x="146495" y="445183"/>
                  </a:lnTo>
                  <a:lnTo>
                    <a:pt x="170911" y="509064"/>
                  </a:lnTo>
                  <a:lnTo>
                    <a:pt x="195327" y="572945"/>
                  </a:lnTo>
                  <a:lnTo>
                    <a:pt x="219743" y="636827"/>
                  </a:lnTo>
                  <a:lnTo>
                    <a:pt x="244159" y="700708"/>
                  </a:lnTo>
                  <a:lnTo>
                    <a:pt x="268575" y="764589"/>
                  </a:lnTo>
                  <a:lnTo>
                    <a:pt x="292991" y="828471"/>
                  </a:lnTo>
                  <a:lnTo>
                    <a:pt x="317407" y="892352"/>
                  </a:lnTo>
                  <a:lnTo>
                    <a:pt x="341823" y="956233"/>
                  </a:lnTo>
                  <a:lnTo>
                    <a:pt x="366239" y="1020114"/>
                  </a:lnTo>
                  <a:lnTo>
                    <a:pt x="390655" y="1083996"/>
                  </a:lnTo>
                  <a:lnTo>
                    <a:pt x="415071" y="1147877"/>
                  </a:lnTo>
                  <a:lnTo>
                    <a:pt x="439487" y="1211758"/>
                  </a:lnTo>
                  <a:lnTo>
                    <a:pt x="463903" y="1275640"/>
                  </a:lnTo>
                  <a:lnTo>
                    <a:pt x="488319" y="1339521"/>
                  </a:lnTo>
                  <a:lnTo>
                    <a:pt x="512735" y="1403402"/>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739375" y="2040409"/>
              <a:ext cx="409611" cy="1420842"/>
            </a:xfrm>
            <a:custGeom>
              <a:avLst/>
              <a:gdLst/>
              <a:ahLst/>
              <a:cxnLst/>
              <a:rect l="0" t="0" r="0" b="0"/>
              <a:pathLst>
                <a:path w="409611" h="1420842">
                  <a:moveTo>
                    <a:pt x="409611" y="1412161"/>
                  </a:moveTo>
                  <a:lnTo>
                    <a:pt x="397163" y="1344915"/>
                  </a:lnTo>
                  <a:lnTo>
                    <a:pt x="384714" y="1277669"/>
                  </a:lnTo>
                  <a:lnTo>
                    <a:pt x="372266" y="1210423"/>
                  </a:lnTo>
                  <a:lnTo>
                    <a:pt x="359817" y="1143178"/>
                  </a:lnTo>
                  <a:lnTo>
                    <a:pt x="347369" y="1075932"/>
                  </a:lnTo>
                  <a:lnTo>
                    <a:pt x="334920" y="1008686"/>
                  </a:lnTo>
                  <a:lnTo>
                    <a:pt x="322472" y="941440"/>
                  </a:lnTo>
                  <a:lnTo>
                    <a:pt x="310023" y="874194"/>
                  </a:lnTo>
                  <a:lnTo>
                    <a:pt x="297575" y="806949"/>
                  </a:lnTo>
                  <a:lnTo>
                    <a:pt x="285126" y="739703"/>
                  </a:lnTo>
                  <a:lnTo>
                    <a:pt x="272677" y="672457"/>
                  </a:lnTo>
                  <a:lnTo>
                    <a:pt x="260229" y="605211"/>
                  </a:lnTo>
                  <a:lnTo>
                    <a:pt x="247780" y="537966"/>
                  </a:lnTo>
                  <a:lnTo>
                    <a:pt x="235332" y="470720"/>
                  </a:lnTo>
                  <a:lnTo>
                    <a:pt x="222883" y="403474"/>
                  </a:lnTo>
                  <a:lnTo>
                    <a:pt x="210435" y="336228"/>
                  </a:lnTo>
                  <a:lnTo>
                    <a:pt x="197986" y="268983"/>
                  </a:lnTo>
                  <a:lnTo>
                    <a:pt x="185538" y="201737"/>
                  </a:lnTo>
                  <a:lnTo>
                    <a:pt x="173089" y="134491"/>
                  </a:lnTo>
                  <a:lnTo>
                    <a:pt x="160641" y="67245"/>
                  </a:lnTo>
                  <a:lnTo>
                    <a:pt x="148192" y="0"/>
                  </a:lnTo>
                  <a:lnTo>
                    <a:pt x="73768" y="15291"/>
                  </a:lnTo>
                  <a:lnTo>
                    <a:pt x="0" y="33487"/>
                  </a:lnTo>
                  <a:lnTo>
                    <a:pt x="17675" y="99551"/>
                  </a:lnTo>
                  <a:lnTo>
                    <a:pt x="35351" y="165616"/>
                  </a:lnTo>
                  <a:lnTo>
                    <a:pt x="53027" y="231680"/>
                  </a:lnTo>
                  <a:lnTo>
                    <a:pt x="70703" y="297745"/>
                  </a:lnTo>
                  <a:lnTo>
                    <a:pt x="88378" y="363810"/>
                  </a:lnTo>
                  <a:lnTo>
                    <a:pt x="106054" y="429874"/>
                  </a:lnTo>
                  <a:lnTo>
                    <a:pt x="123730" y="495939"/>
                  </a:lnTo>
                  <a:lnTo>
                    <a:pt x="141406" y="562003"/>
                  </a:lnTo>
                  <a:lnTo>
                    <a:pt x="159082" y="628068"/>
                  </a:lnTo>
                  <a:lnTo>
                    <a:pt x="176757" y="694132"/>
                  </a:lnTo>
                  <a:lnTo>
                    <a:pt x="194433" y="760197"/>
                  </a:lnTo>
                  <a:lnTo>
                    <a:pt x="212109" y="826261"/>
                  </a:lnTo>
                  <a:lnTo>
                    <a:pt x="229785" y="892326"/>
                  </a:lnTo>
                  <a:lnTo>
                    <a:pt x="247461" y="958391"/>
                  </a:lnTo>
                  <a:lnTo>
                    <a:pt x="265136" y="1024455"/>
                  </a:lnTo>
                  <a:lnTo>
                    <a:pt x="282812" y="1090520"/>
                  </a:lnTo>
                  <a:lnTo>
                    <a:pt x="300488" y="1156584"/>
                  </a:lnTo>
                  <a:lnTo>
                    <a:pt x="318164" y="1222649"/>
                  </a:lnTo>
                  <a:lnTo>
                    <a:pt x="335840" y="1288713"/>
                  </a:lnTo>
                  <a:lnTo>
                    <a:pt x="353515" y="1354778"/>
                  </a:lnTo>
                  <a:lnTo>
                    <a:pt x="371191" y="1420842"/>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887568" y="2026087"/>
              <a:ext cx="284451" cy="1426483"/>
            </a:xfrm>
            <a:custGeom>
              <a:avLst/>
              <a:gdLst/>
              <a:ahLst/>
              <a:cxnLst/>
              <a:rect l="0" t="0" r="0" b="0"/>
              <a:pathLst>
                <a:path w="284451" h="1426483">
                  <a:moveTo>
                    <a:pt x="284451" y="1422770"/>
                  </a:moveTo>
                  <a:lnTo>
                    <a:pt x="275136" y="1355019"/>
                  </a:lnTo>
                  <a:lnTo>
                    <a:pt x="265821" y="1287268"/>
                  </a:lnTo>
                  <a:lnTo>
                    <a:pt x="256506" y="1219517"/>
                  </a:lnTo>
                  <a:lnTo>
                    <a:pt x="247191" y="1151766"/>
                  </a:lnTo>
                  <a:lnTo>
                    <a:pt x="237877" y="1084015"/>
                  </a:lnTo>
                  <a:lnTo>
                    <a:pt x="228562" y="1016264"/>
                  </a:lnTo>
                  <a:lnTo>
                    <a:pt x="219247" y="948513"/>
                  </a:lnTo>
                  <a:lnTo>
                    <a:pt x="209932" y="880762"/>
                  </a:lnTo>
                  <a:lnTo>
                    <a:pt x="200617" y="813011"/>
                  </a:lnTo>
                  <a:lnTo>
                    <a:pt x="191302" y="745260"/>
                  </a:lnTo>
                  <a:lnTo>
                    <a:pt x="181987" y="677509"/>
                  </a:lnTo>
                  <a:lnTo>
                    <a:pt x="172672" y="609758"/>
                  </a:lnTo>
                  <a:lnTo>
                    <a:pt x="163357" y="542007"/>
                  </a:lnTo>
                  <a:lnTo>
                    <a:pt x="154042" y="474256"/>
                  </a:lnTo>
                  <a:lnTo>
                    <a:pt x="144727" y="406505"/>
                  </a:lnTo>
                  <a:lnTo>
                    <a:pt x="135413" y="338754"/>
                  </a:lnTo>
                  <a:lnTo>
                    <a:pt x="126098" y="271003"/>
                  </a:lnTo>
                  <a:lnTo>
                    <a:pt x="116783" y="203252"/>
                  </a:lnTo>
                  <a:lnTo>
                    <a:pt x="107468" y="135501"/>
                  </a:lnTo>
                  <a:lnTo>
                    <a:pt x="98153" y="67750"/>
                  </a:lnTo>
                  <a:lnTo>
                    <a:pt x="88838" y="0"/>
                  </a:lnTo>
                  <a:lnTo>
                    <a:pt x="0" y="14322"/>
                  </a:lnTo>
                  <a:lnTo>
                    <a:pt x="12448" y="81567"/>
                  </a:lnTo>
                  <a:lnTo>
                    <a:pt x="24897" y="148813"/>
                  </a:lnTo>
                  <a:lnTo>
                    <a:pt x="37345" y="216059"/>
                  </a:lnTo>
                  <a:lnTo>
                    <a:pt x="49794" y="283305"/>
                  </a:lnTo>
                  <a:lnTo>
                    <a:pt x="62242" y="350550"/>
                  </a:lnTo>
                  <a:lnTo>
                    <a:pt x="74691" y="417796"/>
                  </a:lnTo>
                  <a:lnTo>
                    <a:pt x="87139" y="485042"/>
                  </a:lnTo>
                  <a:lnTo>
                    <a:pt x="99588" y="552288"/>
                  </a:lnTo>
                  <a:lnTo>
                    <a:pt x="112036" y="619533"/>
                  </a:lnTo>
                  <a:lnTo>
                    <a:pt x="124485" y="686779"/>
                  </a:lnTo>
                  <a:lnTo>
                    <a:pt x="136933" y="754025"/>
                  </a:lnTo>
                  <a:lnTo>
                    <a:pt x="149382" y="821271"/>
                  </a:lnTo>
                  <a:lnTo>
                    <a:pt x="161831" y="888517"/>
                  </a:lnTo>
                  <a:lnTo>
                    <a:pt x="174279" y="955762"/>
                  </a:lnTo>
                  <a:lnTo>
                    <a:pt x="186728" y="1023008"/>
                  </a:lnTo>
                  <a:lnTo>
                    <a:pt x="199176" y="1090254"/>
                  </a:lnTo>
                  <a:lnTo>
                    <a:pt x="211625" y="1157500"/>
                  </a:lnTo>
                  <a:lnTo>
                    <a:pt x="224073" y="1224745"/>
                  </a:lnTo>
                  <a:lnTo>
                    <a:pt x="236522" y="1291991"/>
                  </a:lnTo>
                  <a:lnTo>
                    <a:pt x="248970" y="1359237"/>
                  </a:lnTo>
                  <a:lnTo>
                    <a:pt x="261419" y="1426483"/>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2976406" y="2016011"/>
              <a:ext cx="218483" cy="1432846"/>
            </a:xfrm>
            <a:custGeom>
              <a:avLst/>
              <a:gdLst/>
              <a:ahLst/>
              <a:cxnLst/>
              <a:rect l="0" t="0" r="0" b="0"/>
              <a:pathLst>
                <a:path w="218483" h="1432846">
                  <a:moveTo>
                    <a:pt x="218483" y="1430233"/>
                  </a:moveTo>
                  <a:lnTo>
                    <a:pt x="212280" y="1362127"/>
                  </a:lnTo>
                  <a:lnTo>
                    <a:pt x="206076" y="1294021"/>
                  </a:lnTo>
                  <a:lnTo>
                    <a:pt x="199873" y="1225914"/>
                  </a:lnTo>
                  <a:lnTo>
                    <a:pt x="193670" y="1157808"/>
                  </a:lnTo>
                  <a:lnTo>
                    <a:pt x="187466" y="1089701"/>
                  </a:lnTo>
                  <a:lnTo>
                    <a:pt x="181263" y="1021595"/>
                  </a:lnTo>
                  <a:lnTo>
                    <a:pt x="175060" y="953489"/>
                  </a:lnTo>
                  <a:lnTo>
                    <a:pt x="168856" y="885382"/>
                  </a:lnTo>
                  <a:lnTo>
                    <a:pt x="162653" y="817276"/>
                  </a:lnTo>
                  <a:lnTo>
                    <a:pt x="156450" y="749170"/>
                  </a:lnTo>
                  <a:lnTo>
                    <a:pt x="150246" y="681063"/>
                  </a:lnTo>
                  <a:lnTo>
                    <a:pt x="144043" y="612957"/>
                  </a:lnTo>
                  <a:lnTo>
                    <a:pt x="137840" y="544850"/>
                  </a:lnTo>
                  <a:lnTo>
                    <a:pt x="131637" y="476744"/>
                  </a:lnTo>
                  <a:lnTo>
                    <a:pt x="125433" y="408638"/>
                  </a:lnTo>
                  <a:lnTo>
                    <a:pt x="119230" y="340531"/>
                  </a:lnTo>
                  <a:lnTo>
                    <a:pt x="113027" y="272425"/>
                  </a:lnTo>
                  <a:lnTo>
                    <a:pt x="106823" y="204319"/>
                  </a:lnTo>
                  <a:lnTo>
                    <a:pt x="100620" y="136212"/>
                  </a:lnTo>
                  <a:lnTo>
                    <a:pt x="94417" y="68106"/>
                  </a:lnTo>
                  <a:lnTo>
                    <a:pt x="88213" y="0"/>
                  </a:lnTo>
                  <a:lnTo>
                    <a:pt x="0" y="10076"/>
                  </a:lnTo>
                  <a:lnTo>
                    <a:pt x="9314" y="77827"/>
                  </a:lnTo>
                  <a:lnTo>
                    <a:pt x="18629" y="145578"/>
                  </a:lnTo>
                  <a:lnTo>
                    <a:pt x="27944" y="213329"/>
                  </a:lnTo>
                  <a:lnTo>
                    <a:pt x="37259" y="281079"/>
                  </a:lnTo>
                  <a:lnTo>
                    <a:pt x="46574" y="348830"/>
                  </a:lnTo>
                  <a:lnTo>
                    <a:pt x="55889" y="416581"/>
                  </a:lnTo>
                  <a:lnTo>
                    <a:pt x="65204" y="484332"/>
                  </a:lnTo>
                  <a:lnTo>
                    <a:pt x="74519" y="552083"/>
                  </a:lnTo>
                  <a:lnTo>
                    <a:pt x="83834" y="619834"/>
                  </a:lnTo>
                  <a:lnTo>
                    <a:pt x="93149" y="687585"/>
                  </a:lnTo>
                  <a:lnTo>
                    <a:pt x="102464" y="755336"/>
                  </a:lnTo>
                  <a:lnTo>
                    <a:pt x="111778" y="823087"/>
                  </a:lnTo>
                  <a:lnTo>
                    <a:pt x="121093" y="890838"/>
                  </a:lnTo>
                  <a:lnTo>
                    <a:pt x="130408" y="958589"/>
                  </a:lnTo>
                  <a:lnTo>
                    <a:pt x="139723" y="1026340"/>
                  </a:lnTo>
                  <a:lnTo>
                    <a:pt x="149038" y="1094091"/>
                  </a:lnTo>
                  <a:lnTo>
                    <a:pt x="158353" y="1161842"/>
                  </a:lnTo>
                  <a:lnTo>
                    <a:pt x="167668" y="1229593"/>
                  </a:lnTo>
                  <a:lnTo>
                    <a:pt x="176983" y="1297344"/>
                  </a:lnTo>
                  <a:lnTo>
                    <a:pt x="186298" y="1365095"/>
                  </a:lnTo>
                  <a:lnTo>
                    <a:pt x="195613" y="1432846"/>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3064620" y="2010925"/>
              <a:ext cx="148352" cy="1435320"/>
            </a:xfrm>
            <a:custGeom>
              <a:avLst/>
              <a:gdLst/>
              <a:ahLst/>
              <a:cxnLst/>
              <a:rect l="0" t="0" r="0" b="0"/>
              <a:pathLst>
                <a:path w="148352" h="1435320">
                  <a:moveTo>
                    <a:pt x="148352" y="1434001"/>
                  </a:moveTo>
                  <a:lnTo>
                    <a:pt x="144609" y="1365715"/>
                  </a:lnTo>
                  <a:lnTo>
                    <a:pt x="140866" y="1297430"/>
                  </a:lnTo>
                  <a:lnTo>
                    <a:pt x="137123" y="1229144"/>
                  </a:lnTo>
                  <a:lnTo>
                    <a:pt x="133380" y="1160858"/>
                  </a:lnTo>
                  <a:lnTo>
                    <a:pt x="129637" y="1092572"/>
                  </a:lnTo>
                  <a:lnTo>
                    <a:pt x="125894" y="1024286"/>
                  </a:lnTo>
                  <a:lnTo>
                    <a:pt x="122151" y="956001"/>
                  </a:lnTo>
                  <a:lnTo>
                    <a:pt x="118408" y="887715"/>
                  </a:lnTo>
                  <a:lnTo>
                    <a:pt x="114665" y="819429"/>
                  </a:lnTo>
                  <a:lnTo>
                    <a:pt x="110922" y="751143"/>
                  </a:lnTo>
                  <a:lnTo>
                    <a:pt x="107179" y="682857"/>
                  </a:lnTo>
                  <a:lnTo>
                    <a:pt x="103436" y="614572"/>
                  </a:lnTo>
                  <a:lnTo>
                    <a:pt x="99693" y="546286"/>
                  </a:lnTo>
                  <a:lnTo>
                    <a:pt x="95950" y="478000"/>
                  </a:lnTo>
                  <a:lnTo>
                    <a:pt x="92207" y="409714"/>
                  </a:lnTo>
                  <a:lnTo>
                    <a:pt x="88464" y="341428"/>
                  </a:lnTo>
                  <a:lnTo>
                    <a:pt x="84721" y="273143"/>
                  </a:lnTo>
                  <a:lnTo>
                    <a:pt x="80978" y="204857"/>
                  </a:lnTo>
                  <a:lnTo>
                    <a:pt x="77235" y="136571"/>
                  </a:lnTo>
                  <a:lnTo>
                    <a:pt x="73492" y="68285"/>
                  </a:lnTo>
                  <a:lnTo>
                    <a:pt x="69749" y="0"/>
                  </a:lnTo>
                  <a:lnTo>
                    <a:pt x="0" y="5086"/>
                  </a:lnTo>
                  <a:lnTo>
                    <a:pt x="6203" y="73192"/>
                  </a:lnTo>
                  <a:lnTo>
                    <a:pt x="12406" y="141299"/>
                  </a:lnTo>
                  <a:lnTo>
                    <a:pt x="18609" y="209405"/>
                  </a:lnTo>
                  <a:lnTo>
                    <a:pt x="24813" y="277511"/>
                  </a:lnTo>
                  <a:lnTo>
                    <a:pt x="31016" y="345618"/>
                  </a:lnTo>
                  <a:lnTo>
                    <a:pt x="37219" y="413724"/>
                  </a:lnTo>
                  <a:lnTo>
                    <a:pt x="43423" y="481831"/>
                  </a:lnTo>
                  <a:lnTo>
                    <a:pt x="49626" y="549937"/>
                  </a:lnTo>
                  <a:lnTo>
                    <a:pt x="55829" y="618043"/>
                  </a:lnTo>
                  <a:lnTo>
                    <a:pt x="62033" y="686150"/>
                  </a:lnTo>
                  <a:lnTo>
                    <a:pt x="68236" y="754256"/>
                  </a:lnTo>
                  <a:lnTo>
                    <a:pt x="74439" y="822362"/>
                  </a:lnTo>
                  <a:lnTo>
                    <a:pt x="80643" y="890469"/>
                  </a:lnTo>
                  <a:lnTo>
                    <a:pt x="86846" y="958575"/>
                  </a:lnTo>
                  <a:lnTo>
                    <a:pt x="93049" y="1026682"/>
                  </a:lnTo>
                  <a:lnTo>
                    <a:pt x="99252" y="1094788"/>
                  </a:lnTo>
                  <a:lnTo>
                    <a:pt x="105456" y="1162894"/>
                  </a:lnTo>
                  <a:lnTo>
                    <a:pt x="111659" y="1231001"/>
                  </a:lnTo>
                  <a:lnTo>
                    <a:pt x="117862" y="1299107"/>
                  </a:lnTo>
                  <a:lnTo>
                    <a:pt x="124066" y="1367213"/>
                  </a:lnTo>
                  <a:lnTo>
                    <a:pt x="130269" y="143532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3134370" y="2008965"/>
              <a:ext cx="90409" cy="1435961"/>
            </a:xfrm>
            <a:custGeom>
              <a:avLst/>
              <a:gdLst/>
              <a:ahLst/>
              <a:cxnLst/>
              <a:rect l="0" t="0" r="0" b="0"/>
              <a:pathLst>
                <a:path w="90409" h="1435961">
                  <a:moveTo>
                    <a:pt x="90409" y="1435453"/>
                  </a:moveTo>
                  <a:lnTo>
                    <a:pt x="88272" y="1367098"/>
                  </a:lnTo>
                  <a:lnTo>
                    <a:pt x="86135" y="1298743"/>
                  </a:lnTo>
                  <a:lnTo>
                    <a:pt x="83998" y="1230388"/>
                  </a:lnTo>
                  <a:lnTo>
                    <a:pt x="81862" y="1162033"/>
                  </a:lnTo>
                  <a:lnTo>
                    <a:pt x="79725" y="1093678"/>
                  </a:lnTo>
                  <a:lnTo>
                    <a:pt x="77588" y="1025323"/>
                  </a:lnTo>
                  <a:lnTo>
                    <a:pt x="75451" y="956968"/>
                  </a:lnTo>
                  <a:lnTo>
                    <a:pt x="73315" y="888613"/>
                  </a:lnTo>
                  <a:lnTo>
                    <a:pt x="71178" y="820258"/>
                  </a:lnTo>
                  <a:lnTo>
                    <a:pt x="69041" y="751903"/>
                  </a:lnTo>
                  <a:lnTo>
                    <a:pt x="66904" y="683549"/>
                  </a:lnTo>
                  <a:lnTo>
                    <a:pt x="64767" y="615194"/>
                  </a:lnTo>
                  <a:lnTo>
                    <a:pt x="62631" y="546839"/>
                  </a:lnTo>
                  <a:lnTo>
                    <a:pt x="60494" y="478484"/>
                  </a:lnTo>
                  <a:lnTo>
                    <a:pt x="58357" y="410129"/>
                  </a:lnTo>
                  <a:lnTo>
                    <a:pt x="56220" y="341774"/>
                  </a:lnTo>
                  <a:lnTo>
                    <a:pt x="54084" y="273419"/>
                  </a:lnTo>
                  <a:lnTo>
                    <a:pt x="51947" y="205064"/>
                  </a:lnTo>
                  <a:lnTo>
                    <a:pt x="49810" y="136709"/>
                  </a:lnTo>
                  <a:lnTo>
                    <a:pt x="47673" y="68354"/>
                  </a:lnTo>
                  <a:lnTo>
                    <a:pt x="45537" y="0"/>
                  </a:lnTo>
                  <a:lnTo>
                    <a:pt x="0" y="1959"/>
                  </a:lnTo>
                  <a:lnTo>
                    <a:pt x="3743" y="70245"/>
                  </a:lnTo>
                  <a:lnTo>
                    <a:pt x="7486" y="138531"/>
                  </a:lnTo>
                  <a:lnTo>
                    <a:pt x="11229" y="206816"/>
                  </a:lnTo>
                  <a:lnTo>
                    <a:pt x="14972" y="275102"/>
                  </a:lnTo>
                  <a:lnTo>
                    <a:pt x="18715" y="343388"/>
                  </a:lnTo>
                  <a:lnTo>
                    <a:pt x="22458" y="411674"/>
                  </a:lnTo>
                  <a:lnTo>
                    <a:pt x="26201" y="479960"/>
                  </a:lnTo>
                  <a:lnTo>
                    <a:pt x="29944" y="548245"/>
                  </a:lnTo>
                  <a:lnTo>
                    <a:pt x="33687" y="616531"/>
                  </a:lnTo>
                  <a:lnTo>
                    <a:pt x="37430" y="684817"/>
                  </a:lnTo>
                  <a:lnTo>
                    <a:pt x="41173" y="753103"/>
                  </a:lnTo>
                  <a:lnTo>
                    <a:pt x="44916" y="821388"/>
                  </a:lnTo>
                  <a:lnTo>
                    <a:pt x="48659" y="889674"/>
                  </a:lnTo>
                  <a:lnTo>
                    <a:pt x="52402" y="957960"/>
                  </a:lnTo>
                  <a:lnTo>
                    <a:pt x="56145" y="1026246"/>
                  </a:lnTo>
                  <a:lnTo>
                    <a:pt x="59888" y="1094532"/>
                  </a:lnTo>
                  <a:lnTo>
                    <a:pt x="63631" y="1162817"/>
                  </a:lnTo>
                  <a:lnTo>
                    <a:pt x="67374" y="1231103"/>
                  </a:lnTo>
                  <a:lnTo>
                    <a:pt x="71117" y="1299389"/>
                  </a:lnTo>
                  <a:lnTo>
                    <a:pt x="74860" y="1367675"/>
                  </a:lnTo>
                  <a:lnTo>
                    <a:pt x="78603" y="1435961"/>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3179907" y="2008234"/>
              <a:ext cx="53083" cy="1436184"/>
            </a:xfrm>
            <a:custGeom>
              <a:avLst/>
              <a:gdLst/>
              <a:ahLst/>
              <a:cxnLst/>
              <a:rect l="0" t="0" r="0" b="0"/>
              <a:pathLst>
                <a:path w="53083" h="1436184">
                  <a:moveTo>
                    <a:pt x="53083" y="1435994"/>
                  </a:moveTo>
                  <a:lnTo>
                    <a:pt x="52063" y="1367613"/>
                  </a:lnTo>
                  <a:lnTo>
                    <a:pt x="51044" y="1299233"/>
                  </a:lnTo>
                  <a:lnTo>
                    <a:pt x="50024" y="1230852"/>
                  </a:lnTo>
                  <a:lnTo>
                    <a:pt x="49004" y="1162471"/>
                  </a:lnTo>
                  <a:lnTo>
                    <a:pt x="47985" y="1094091"/>
                  </a:lnTo>
                  <a:lnTo>
                    <a:pt x="46965" y="1025710"/>
                  </a:lnTo>
                  <a:lnTo>
                    <a:pt x="45946" y="957329"/>
                  </a:lnTo>
                  <a:lnTo>
                    <a:pt x="44926" y="888949"/>
                  </a:lnTo>
                  <a:lnTo>
                    <a:pt x="43906" y="820568"/>
                  </a:lnTo>
                  <a:lnTo>
                    <a:pt x="42887" y="752187"/>
                  </a:lnTo>
                  <a:lnTo>
                    <a:pt x="41867" y="683806"/>
                  </a:lnTo>
                  <a:lnTo>
                    <a:pt x="40848" y="615426"/>
                  </a:lnTo>
                  <a:lnTo>
                    <a:pt x="39828" y="547045"/>
                  </a:lnTo>
                  <a:lnTo>
                    <a:pt x="38809" y="478664"/>
                  </a:lnTo>
                  <a:lnTo>
                    <a:pt x="37789" y="410284"/>
                  </a:lnTo>
                  <a:lnTo>
                    <a:pt x="36769" y="341903"/>
                  </a:lnTo>
                  <a:lnTo>
                    <a:pt x="35750" y="273522"/>
                  </a:lnTo>
                  <a:lnTo>
                    <a:pt x="34730" y="205142"/>
                  </a:lnTo>
                  <a:lnTo>
                    <a:pt x="33711" y="136761"/>
                  </a:lnTo>
                  <a:lnTo>
                    <a:pt x="32691" y="68380"/>
                  </a:lnTo>
                  <a:lnTo>
                    <a:pt x="31671" y="0"/>
                  </a:lnTo>
                  <a:lnTo>
                    <a:pt x="0" y="731"/>
                  </a:lnTo>
                  <a:lnTo>
                    <a:pt x="2136" y="69086"/>
                  </a:lnTo>
                  <a:lnTo>
                    <a:pt x="4273" y="137440"/>
                  </a:lnTo>
                  <a:lnTo>
                    <a:pt x="6410" y="205795"/>
                  </a:lnTo>
                  <a:lnTo>
                    <a:pt x="8547" y="274150"/>
                  </a:lnTo>
                  <a:lnTo>
                    <a:pt x="10683" y="342505"/>
                  </a:lnTo>
                  <a:lnTo>
                    <a:pt x="12820" y="410860"/>
                  </a:lnTo>
                  <a:lnTo>
                    <a:pt x="14957" y="479215"/>
                  </a:lnTo>
                  <a:lnTo>
                    <a:pt x="17094" y="547570"/>
                  </a:lnTo>
                  <a:lnTo>
                    <a:pt x="19230" y="615925"/>
                  </a:lnTo>
                  <a:lnTo>
                    <a:pt x="21367" y="684280"/>
                  </a:lnTo>
                  <a:lnTo>
                    <a:pt x="23504" y="752635"/>
                  </a:lnTo>
                  <a:lnTo>
                    <a:pt x="25641" y="820990"/>
                  </a:lnTo>
                  <a:lnTo>
                    <a:pt x="27777" y="889344"/>
                  </a:lnTo>
                  <a:lnTo>
                    <a:pt x="29914" y="957699"/>
                  </a:lnTo>
                  <a:lnTo>
                    <a:pt x="32051" y="1026054"/>
                  </a:lnTo>
                  <a:lnTo>
                    <a:pt x="34188" y="1094409"/>
                  </a:lnTo>
                  <a:lnTo>
                    <a:pt x="36324" y="1162764"/>
                  </a:lnTo>
                  <a:lnTo>
                    <a:pt x="38461" y="1231119"/>
                  </a:lnTo>
                  <a:lnTo>
                    <a:pt x="40598" y="1299474"/>
                  </a:lnTo>
                  <a:lnTo>
                    <a:pt x="42735" y="1367829"/>
                  </a:lnTo>
                  <a:lnTo>
                    <a:pt x="44872" y="1436184"/>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3211579" y="2008019"/>
              <a:ext cx="28544" cy="1436209"/>
            </a:xfrm>
            <a:custGeom>
              <a:avLst/>
              <a:gdLst/>
              <a:ahLst/>
              <a:cxnLst/>
              <a:rect l="0" t="0" r="0" b="0"/>
              <a:pathLst>
                <a:path w="28544" h="1436209">
                  <a:moveTo>
                    <a:pt x="28544" y="1436153"/>
                  </a:moveTo>
                  <a:lnTo>
                    <a:pt x="28495" y="1367765"/>
                  </a:lnTo>
                  <a:lnTo>
                    <a:pt x="28446" y="1299377"/>
                  </a:lnTo>
                  <a:lnTo>
                    <a:pt x="28397" y="1230989"/>
                  </a:lnTo>
                  <a:lnTo>
                    <a:pt x="28348" y="1162600"/>
                  </a:lnTo>
                  <a:lnTo>
                    <a:pt x="28299" y="1094212"/>
                  </a:lnTo>
                  <a:lnTo>
                    <a:pt x="28250" y="1025824"/>
                  </a:lnTo>
                  <a:lnTo>
                    <a:pt x="28201" y="957435"/>
                  </a:lnTo>
                  <a:lnTo>
                    <a:pt x="28152" y="889047"/>
                  </a:lnTo>
                  <a:lnTo>
                    <a:pt x="28103" y="820659"/>
                  </a:lnTo>
                  <a:lnTo>
                    <a:pt x="28054" y="752271"/>
                  </a:lnTo>
                  <a:lnTo>
                    <a:pt x="28005" y="683882"/>
                  </a:lnTo>
                  <a:lnTo>
                    <a:pt x="27956" y="615494"/>
                  </a:lnTo>
                  <a:lnTo>
                    <a:pt x="27907" y="547106"/>
                  </a:lnTo>
                  <a:lnTo>
                    <a:pt x="27858" y="478717"/>
                  </a:lnTo>
                  <a:lnTo>
                    <a:pt x="27809" y="410329"/>
                  </a:lnTo>
                  <a:lnTo>
                    <a:pt x="27760" y="341941"/>
                  </a:lnTo>
                  <a:lnTo>
                    <a:pt x="27711" y="273553"/>
                  </a:lnTo>
                  <a:lnTo>
                    <a:pt x="27662" y="205164"/>
                  </a:lnTo>
                  <a:lnTo>
                    <a:pt x="27613" y="136776"/>
                  </a:lnTo>
                  <a:lnTo>
                    <a:pt x="27564" y="68388"/>
                  </a:lnTo>
                  <a:lnTo>
                    <a:pt x="27515" y="0"/>
                  </a:lnTo>
                  <a:lnTo>
                    <a:pt x="0" y="214"/>
                  </a:lnTo>
                  <a:lnTo>
                    <a:pt x="1019" y="68595"/>
                  </a:lnTo>
                  <a:lnTo>
                    <a:pt x="2039" y="136976"/>
                  </a:lnTo>
                  <a:lnTo>
                    <a:pt x="3058" y="205357"/>
                  </a:lnTo>
                  <a:lnTo>
                    <a:pt x="4078" y="273737"/>
                  </a:lnTo>
                  <a:lnTo>
                    <a:pt x="5097" y="342118"/>
                  </a:lnTo>
                  <a:lnTo>
                    <a:pt x="6117" y="410499"/>
                  </a:lnTo>
                  <a:lnTo>
                    <a:pt x="7137" y="478879"/>
                  </a:lnTo>
                  <a:lnTo>
                    <a:pt x="8156" y="547260"/>
                  </a:lnTo>
                  <a:lnTo>
                    <a:pt x="9176" y="615641"/>
                  </a:lnTo>
                  <a:lnTo>
                    <a:pt x="10195" y="684021"/>
                  </a:lnTo>
                  <a:lnTo>
                    <a:pt x="11215" y="752402"/>
                  </a:lnTo>
                  <a:lnTo>
                    <a:pt x="12235" y="820783"/>
                  </a:lnTo>
                  <a:lnTo>
                    <a:pt x="13254" y="889164"/>
                  </a:lnTo>
                  <a:lnTo>
                    <a:pt x="14274" y="957544"/>
                  </a:lnTo>
                  <a:lnTo>
                    <a:pt x="15293" y="1025925"/>
                  </a:lnTo>
                  <a:lnTo>
                    <a:pt x="16313" y="1094306"/>
                  </a:lnTo>
                  <a:lnTo>
                    <a:pt x="17333" y="1162686"/>
                  </a:lnTo>
                  <a:lnTo>
                    <a:pt x="18352" y="1231067"/>
                  </a:lnTo>
                  <a:lnTo>
                    <a:pt x="19372" y="1299448"/>
                  </a:lnTo>
                  <a:lnTo>
                    <a:pt x="20391" y="1367828"/>
                  </a:lnTo>
                  <a:lnTo>
                    <a:pt x="21411" y="1436209"/>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3239094" y="2008018"/>
              <a:ext cx="1390" cy="1436154"/>
            </a:xfrm>
            <a:custGeom>
              <a:avLst/>
              <a:gdLst/>
              <a:ahLst/>
              <a:cxnLst/>
              <a:rect l="0" t="0" r="0" b="0"/>
              <a:pathLst>
                <a:path w="1390" h="1436154">
                  <a:moveTo>
                    <a:pt x="1390" y="1436154"/>
                  </a:moveTo>
                  <a:lnTo>
                    <a:pt x="1390" y="1367765"/>
                  </a:lnTo>
                  <a:lnTo>
                    <a:pt x="1390" y="1299377"/>
                  </a:lnTo>
                  <a:lnTo>
                    <a:pt x="1390" y="1230989"/>
                  </a:lnTo>
                  <a:lnTo>
                    <a:pt x="1390" y="1162601"/>
                  </a:lnTo>
                  <a:lnTo>
                    <a:pt x="1390" y="1094212"/>
                  </a:lnTo>
                  <a:lnTo>
                    <a:pt x="1390" y="1025824"/>
                  </a:lnTo>
                  <a:lnTo>
                    <a:pt x="1390" y="957436"/>
                  </a:lnTo>
                  <a:lnTo>
                    <a:pt x="1390" y="889047"/>
                  </a:lnTo>
                  <a:lnTo>
                    <a:pt x="1390" y="820659"/>
                  </a:lnTo>
                  <a:lnTo>
                    <a:pt x="1390" y="752271"/>
                  </a:lnTo>
                  <a:lnTo>
                    <a:pt x="1390" y="683882"/>
                  </a:lnTo>
                  <a:lnTo>
                    <a:pt x="1390" y="615494"/>
                  </a:lnTo>
                  <a:lnTo>
                    <a:pt x="1390" y="547106"/>
                  </a:lnTo>
                  <a:lnTo>
                    <a:pt x="1390" y="478718"/>
                  </a:lnTo>
                  <a:lnTo>
                    <a:pt x="1390" y="410329"/>
                  </a:lnTo>
                  <a:lnTo>
                    <a:pt x="1390" y="341941"/>
                  </a:lnTo>
                  <a:lnTo>
                    <a:pt x="1390" y="273553"/>
                  </a:lnTo>
                  <a:lnTo>
                    <a:pt x="1390" y="205164"/>
                  </a:lnTo>
                  <a:lnTo>
                    <a:pt x="1390" y="136776"/>
                  </a:lnTo>
                  <a:lnTo>
                    <a:pt x="1390" y="68388"/>
                  </a:lnTo>
                  <a:lnTo>
                    <a:pt x="1390" y="0"/>
                  </a:lnTo>
                  <a:lnTo>
                    <a:pt x="0" y="0"/>
                  </a:lnTo>
                  <a:lnTo>
                    <a:pt x="49" y="68388"/>
                  </a:lnTo>
                  <a:lnTo>
                    <a:pt x="98" y="136777"/>
                  </a:lnTo>
                  <a:lnTo>
                    <a:pt x="147" y="205165"/>
                  </a:lnTo>
                  <a:lnTo>
                    <a:pt x="196" y="273553"/>
                  </a:lnTo>
                  <a:lnTo>
                    <a:pt x="245" y="341941"/>
                  </a:lnTo>
                  <a:lnTo>
                    <a:pt x="294" y="410330"/>
                  </a:lnTo>
                  <a:lnTo>
                    <a:pt x="343" y="478718"/>
                  </a:lnTo>
                  <a:lnTo>
                    <a:pt x="392" y="547106"/>
                  </a:lnTo>
                  <a:lnTo>
                    <a:pt x="441" y="615495"/>
                  </a:lnTo>
                  <a:lnTo>
                    <a:pt x="490" y="683883"/>
                  </a:lnTo>
                  <a:lnTo>
                    <a:pt x="539" y="752271"/>
                  </a:lnTo>
                  <a:lnTo>
                    <a:pt x="588" y="820659"/>
                  </a:lnTo>
                  <a:lnTo>
                    <a:pt x="637" y="889048"/>
                  </a:lnTo>
                  <a:lnTo>
                    <a:pt x="686" y="957436"/>
                  </a:lnTo>
                  <a:lnTo>
                    <a:pt x="735" y="1025824"/>
                  </a:lnTo>
                  <a:lnTo>
                    <a:pt x="784" y="1094212"/>
                  </a:lnTo>
                  <a:lnTo>
                    <a:pt x="833" y="1162601"/>
                  </a:lnTo>
                  <a:lnTo>
                    <a:pt x="882" y="1230989"/>
                  </a:lnTo>
                  <a:lnTo>
                    <a:pt x="931" y="1299377"/>
                  </a:lnTo>
                  <a:lnTo>
                    <a:pt x="980" y="1367766"/>
                  </a:lnTo>
                  <a:lnTo>
                    <a:pt x="1029" y="1436154"/>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19" name="tx19"/>
            <p:cNvSpPr/>
            <p:nvPr/>
          </p:nvSpPr>
          <p:spPr>
            <a:xfrm>
              <a:off x="2993397" y="3865841"/>
              <a:ext cx="494174"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3.9m</a:t>
              </a:r>
            </a:p>
          </p:txBody>
        </p:sp>
        <p:sp>
          <p:nvSpPr>
            <p:cNvPr id="20" name="tx20"/>
            <p:cNvSpPr/>
            <p:nvPr/>
          </p:nvSpPr>
          <p:spPr>
            <a:xfrm>
              <a:off x="5735994" y="2185007"/>
              <a:ext cx="2865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non vaccinés (% du total non vacciné)</a:t>
              </a:r>
            </a:p>
          </p:txBody>
        </p:sp>
        <p:sp>
          <p:nvSpPr>
            <p:cNvPr id="21" name="rc21"/>
            <p:cNvSpPr/>
            <p:nvPr/>
          </p:nvSpPr>
          <p:spPr>
            <a:xfrm>
              <a:off x="5744994" y="240940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5744994" y="262885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5744994" y="284831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5744994" y="306776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5744994" y="328722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744994" y="3506681"/>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744994" y="3726137"/>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744994" y="3945593"/>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744994" y="4165049"/>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744994" y="438450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744994" y="460396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744994" y="482341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5744994" y="504287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744994" y="526232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5744994" y="5481785"/>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36" name="tx36"/>
            <p:cNvSpPr/>
            <p:nvPr/>
          </p:nvSpPr>
          <p:spPr>
            <a:xfrm>
              <a:off x="6025040" y="2445245"/>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Nigéria: 2.8 million (71.1%) </a:t>
              </a:r>
            </a:p>
          </p:txBody>
        </p:sp>
        <p:sp>
          <p:nvSpPr>
            <p:cNvPr id="37" name="tx37"/>
            <p:cNvSpPr/>
            <p:nvPr/>
          </p:nvSpPr>
          <p:spPr>
            <a:xfrm>
              <a:off x="6025040" y="266470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Cote d'Ivoire: 293,000 (7.6%) </a:t>
              </a:r>
            </a:p>
          </p:txBody>
        </p:sp>
        <p:sp>
          <p:nvSpPr>
            <p:cNvPr id="38" name="tx38"/>
            <p:cNvSpPr/>
            <p:nvPr/>
          </p:nvSpPr>
          <p:spPr>
            <a:xfrm>
              <a:off x="6025040" y="2884157"/>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Guinée: 165,000 (4.2%) </a:t>
              </a:r>
            </a:p>
          </p:txBody>
        </p:sp>
        <p:sp>
          <p:nvSpPr>
            <p:cNvPr id="39" name="tx39"/>
            <p:cNvSpPr/>
            <p:nvPr/>
          </p:nvSpPr>
          <p:spPr>
            <a:xfrm>
              <a:off x="6025040" y="3103613"/>
              <a:ext cx="119268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Mali: 151,000 (3.9%) </a:t>
              </a:r>
            </a:p>
          </p:txBody>
        </p:sp>
        <p:sp>
          <p:nvSpPr>
            <p:cNvPr id="40" name="tx40"/>
            <p:cNvSpPr/>
            <p:nvPr/>
          </p:nvSpPr>
          <p:spPr>
            <a:xfrm>
              <a:off x="6025040" y="3323069"/>
              <a:ext cx="12736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Bénin: 145,000 (3.8%) </a:t>
              </a:r>
            </a:p>
          </p:txBody>
        </p:sp>
        <p:sp>
          <p:nvSpPr>
            <p:cNvPr id="41" name="tx41"/>
            <p:cNvSpPr/>
            <p:nvPr/>
          </p:nvSpPr>
          <p:spPr>
            <a:xfrm>
              <a:off x="6025040" y="3542525"/>
              <a:ext cx="12548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Niger: 141,000 (3.6%) </a:t>
              </a:r>
            </a:p>
          </p:txBody>
        </p:sp>
        <p:sp>
          <p:nvSpPr>
            <p:cNvPr id="42" name="tx42"/>
            <p:cNvSpPr/>
            <p:nvPr/>
          </p:nvSpPr>
          <p:spPr>
            <a:xfrm>
              <a:off x="6025040" y="3761981"/>
              <a:ext cx="158406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Burkina Faso: 64,000 (1.6%) </a:t>
              </a:r>
            </a:p>
          </p:txBody>
        </p:sp>
        <p:sp>
          <p:nvSpPr>
            <p:cNvPr id="43" name="tx43"/>
            <p:cNvSpPr/>
            <p:nvPr/>
          </p:nvSpPr>
          <p:spPr>
            <a:xfrm>
              <a:off x="6025040" y="3981437"/>
              <a:ext cx="133577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Sénégal: 48,000 (1.2%) </a:t>
              </a:r>
            </a:p>
          </p:txBody>
        </p:sp>
        <p:sp>
          <p:nvSpPr>
            <p:cNvPr id="44" name="tx44"/>
            <p:cNvSpPr/>
            <p:nvPr/>
          </p:nvSpPr>
          <p:spPr>
            <a:xfrm>
              <a:off x="6025040" y="4200893"/>
              <a:ext cx="11524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Togo: 29,000 (&lt;1%) </a:t>
              </a:r>
            </a:p>
          </p:txBody>
        </p:sp>
        <p:sp>
          <p:nvSpPr>
            <p:cNvPr id="45" name="tx45"/>
            <p:cNvSpPr/>
            <p:nvPr/>
          </p:nvSpPr>
          <p:spPr>
            <a:xfrm>
              <a:off x="6025040" y="4420349"/>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Libéria: 28,000 (&lt;1%) </a:t>
              </a:r>
            </a:p>
          </p:txBody>
        </p:sp>
        <p:sp>
          <p:nvSpPr>
            <p:cNvPr id="46" name="tx46"/>
            <p:cNvSpPr/>
            <p:nvPr/>
          </p:nvSpPr>
          <p:spPr>
            <a:xfrm>
              <a:off x="6025040" y="4639805"/>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Sierra Leone: 22,000 (&lt;1%) </a:t>
              </a:r>
            </a:p>
          </p:txBody>
        </p:sp>
        <p:sp>
          <p:nvSpPr>
            <p:cNvPr id="47" name="tx47"/>
            <p:cNvSpPr/>
            <p:nvPr/>
          </p:nvSpPr>
          <p:spPr>
            <a:xfrm>
              <a:off x="6025040" y="4859261"/>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Gambie: 14,000 (&lt;1%) </a:t>
              </a:r>
            </a:p>
          </p:txBody>
        </p:sp>
        <p:sp>
          <p:nvSpPr>
            <p:cNvPr id="48" name="tx48"/>
            <p:cNvSpPr/>
            <p:nvPr/>
          </p:nvSpPr>
          <p:spPr>
            <a:xfrm>
              <a:off x="6025040" y="5078717"/>
              <a:ext cx="1692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Guinée-Bissau: 10,000 (&lt;1%) </a:t>
              </a:r>
            </a:p>
          </p:txBody>
        </p:sp>
        <p:sp>
          <p:nvSpPr>
            <p:cNvPr id="49" name="tx49"/>
            <p:cNvSpPr/>
            <p:nvPr/>
          </p:nvSpPr>
          <p:spPr>
            <a:xfrm>
              <a:off x="6025040" y="5298173"/>
              <a:ext cx="12332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Ghana: 9,000 (&lt;1%) </a:t>
              </a:r>
            </a:p>
          </p:txBody>
        </p:sp>
        <p:sp>
          <p:nvSpPr>
            <p:cNvPr id="50" name="tx50"/>
            <p:cNvSpPr/>
            <p:nvPr/>
          </p:nvSpPr>
          <p:spPr>
            <a:xfrm>
              <a:off x="6025040" y="5517629"/>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Cabo Verde: &lt;500 (&lt;1%) </a:t>
              </a:r>
            </a:p>
          </p:txBody>
        </p:sp>
        <p:sp>
          <p:nvSpPr>
            <p:cNvPr id="51" name="tx51"/>
            <p:cNvSpPr/>
            <p:nvPr/>
          </p:nvSpPr>
          <p:spPr>
            <a:xfrm>
              <a:off x="816974" y="1330710"/>
              <a:ext cx="34384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DTP3 non vaccinés (% du total non vacciné)</a:t>
              </a:r>
            </a:p>
          </p:txBody>
        </p:sp>
        <p:sp>
          <p:nvSpPr>
            <p:cNvPr id="52" name="tx52"/>
            <p:cNvSpPr/>
            <p:nvPr/>
          </p:nvSpPr>
          <p:spPr>
            <a:xfrm>
              <a:off x="1365436" y="6422682"/>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3" name="tx53"/>
            <p:cNvSpPr/>
            <p:nvPr/>
          </p:nvSpPr>
          <p:spPr>
            <a:xfrm>
              <a:off x="606691" y="6535743"/>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54" name="tx54"/>
            <p:cNvSpPr/>
            <p:nvPr/>
          </p:nvSpPr>
          <p:spPr>
            <a:xfrm>
              <a:off x="1440198" y="6657753"/>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5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1 pays représentait plus de la moitié (71,1 %) de l'ensemble des enfants non vaccinés ou sous-vaccinés dans Western Africa.
Le Nigeria comptait le plus grand nombre d’enfants n’ayant pas reçu le DTC3 (n = 2,8 millions), soit environ 71,1 % de l’ensemble des enfants non vaccinés ou sous-vaccinés dans l’ Western Africa (n = 3,9 millions).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5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1 pays regroupait plus de la moitié de l'ensemble des enfants non vaccinés ou insuffisamment vaccinés dans le monde Western Africa, le Nigeria représentant la part la plus importante.</a:t>
            </a:r>
          </a:p>
        </p:txBody>
      </p:sp>
      <p:grpSp>
        <p:nvGrpSpPr>
          <p:cNvPr id="57" name="Group 56"/>
          <p:cNvGrpSpPr/>
          <p:nvPr/>
        </p:nvGrpSpPr>
        <p:grpSpPr>
          <a:xfrm>
            <a:off x="292608" y="914400"/>
            <a:ext cx="8595360" cy="28575"/>
            <a:chOff x="292608" y="914400"/>
            <a:chExt cx="8595360" cy="28575"/>
          </a:xfrm>
        </p:grpSpPr>
        <p:sp>
          <p:nvSpPr>
            <p:cNvPr id="5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9"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3263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07389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31515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45326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69452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193578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881596"/>
              <a:ext cx="239888" cy="330413"/>
            </a:xfrm>
            <a:prstGeom prst="rect">
              <a:avLst/>
            </a:prstGeom>
            <a:solidFill>
              <a:srgbClr val="80BD41">
                <a:alpha val="100000"/>
              </a:srgbClr>
            </a:solidFill>
          </p:spPr>
          <p:txBody>
            <a:bodyPr/>
            <a:lstStyle/>
            <a:p>
              <a:endParaRPr/>
            </a:p>
          </p:txBody>
        </p:sp>
        <p:sp>
          <p:nvSpPr>
            <p:cNvPr id="24" name="rc24"/>
            <p:cNvSpPr/>
            <p:nvPr/>
          </p:nvSpPr>
          <p:spPr>
            <a:xfrm>
              <a:off x="1296273" y="3475548"/>
              <a:ext cx="239888" cy="406047"/>
            </a:xfrm>
            <a:prstGeom prst="rect">
              <a:avLst/>
            </a:prstGeom>
            <a:solidFill>
              <a:srgbClr val="E2231A">
                <a:alpha val="100000"/>
              </a:srgbClr>
            </a:solidFill>
          </p:spPr>
          <p:txBody>
            <a:bodyPr/>
            <a:lstStyle/>
            <a:p>
              <a:endParaRPr/>
            </a:p>
          </p:txBody>
        </p:sp>
        <p:sp>
          <p:nvSpPr>
            <p:cNvPr id="25" name="rc25"/>
            <p:cNvSpPr/>
            <p:nvPr/>
          </p:nvSpPr>
          <p:spPr>
            <a:xfrm>
              <a:off x="1562816" y="3874199"/>
              <a:ext cx="239888" cy="337810"/>
            </a:xfrm>
            <a:prstGeom prst="rect">
              <a:avLst/>
            </a:prstGeom>
            <a:solidFill>
              <a:srgbClr val="80BD41">
                <a:alpha val="100000"/>
              </a:srgbClr>
            </a:solidFill>
          </p:spPr>
          <p:txBody>
            <a:bodyPr/>
            <a:lstStyle/>
            <a:p>
              <a:endParaRPr/>
            </a:p>
          </p:txBody>
        </p:sp>
        <p:sp>
          <p:nvSpPr>
            <p:cNvPr id="26" name="rc26"/>
            <p:cNvSpPr/>
            <p:nvPr/>
          </p:nvSpPr>
          <p:spPr>
            <a:xfrm>
              <a:off x="1562816" y="3455952"/>
              <a:ext cx="239888" cy="418246"/>
            </a:xfrm>
            <a:prstGeom prst="rect">
              <a:avLst/>
            </a:prstGeom>
            <a:solidFill>
              <a:srgbClr val="E2231A">
                <a:alpha val="100000"/>
              </a:srgbClr>
            </a:solidFill>
          </p:spPr>
          <p:txBody>
            <a:bodyPr/>
            <a:lstStyle/>
            <a:p>
              <a:endParaRPr/>
            </a:p>
          </p:txBody>
        </p:sp>
        <p:sp>
          <p:nvSpPr>
            <p:cNvPr id="27" name="rc27"/>
            <p:cNvSpPr/>
            <p:nvPr/>
          </p:nvSpPr>
          <p:spPr>
            <a:xfrm>
              <a:off x="1829360" y="3867822"/>
              <a:ext cx="239888" cy="344186"/>
            </a:xfrm>
            <a:prstGeom prst="rect">
              <a:avLst/>
            </a:prstGeom>
            <a:solidFill>
              <a:srgbClr val="80BD41">
                <a:alpha val="100000"/>
              </a:srgbClr>
            </a:solidFill>
          </p:spPr>
          <p:txBody>
            <a:bodyPr/>
            <a:lstStyle/>
            <a:p>
              <a:endParaRPr/>
            </a:p>
          </p:txBody>
        </p:sp>
        <p:sp>
          <p:nvSpPr>
            <p:cNvPr id="28" name="rc28"/>
            <p:cNvSpPr/>
            <p:nvPr/>
          </p:nvSpPr>
          <p:spPr>
            <a:xfrm>
              <a:off x="1829360" y="3436878"/>
              <a:ext cx="239888" cy="430944"/>
            </a:xfrm>
            <a:prstGeom prst="rect">
              <a:avLst/>
            </a:prstGeom>
            <a:solidFill>
              <a:srgbClr val="E2231A">
                <a:alpha val="100000"/>
              </a:srgbClr>
            </a:solidFill>
          </p:spPr>
          <p:txBody>
            <a:bodyPr/>
            <a:lstStyle/>
            <a:p>
              <a:endParaRPr/>
            </a:p>
          </p:txBody>
        </p:sp>
        <p:sp>
          <p:nvSpPr>
            <p:cNvPr id="29" name="rc29"/>
            <p:cNvSpPr/>
            <p:nvPr/>
          </p:nvSpPr>
          <p:spPr>
            <a:xfrm>
              <a:off x="2095903" y="3829214"/>
              <a:ext cx="239888" cy="382794"/>
            </a:xfrm>
            <a:prstGeom prst="rect">
              <a:avLst/>
            </a:prstGeom>
            <a:solidFill>
              <a:srgbClr val="80BD41">
                <a:alpha val="100000"/>
              </a:srgbClr>
            </a:solidFill>
          </p:spPr>
          <p:txBody>
            <a:bodyPr/>
            <a:lstStyle/>
            <a:p>
              <a:endParaRPr/>
            </a:p>
          </p:txBody>
        </p:sp>
        <p:sp>
          <p:nvSpPr>
            <p:cNvPr id="30" name="rc30"/>
            <p:cNvSpPr/>
            <p:nvPr/>
          </p:nvSpPr>
          <p:spPr>
            <a:xfrm>
              <a:off x="2095903" y="3416976"/>
              <a:ext cx="239888" cy="412238"/>
            </a:xfrm>
            <a:prstGeom prst="rect">
              <a:avLst/>
            </a:prstGeom>
            <a:solidFill>
              <a:srgbClr val="E2231A">
                <a:alpha val="100000"/>
              </a:srgbClr>
            </a:solidFill>
          </p:spPr>
          <p:txBody>
            <a:bodyPr/>
            <a:lstStyle/>
            <a:p>
              <a:endParaRPr/>
            </a:p>
          </p:txBody>
        </p:sp>
        <p:sp>
          <p:nvSpPr>
            <p:cNvPr id="31" name="rc31"/>
            <p:cNvSpPr/>
            <p:nvPr/>
          </p:nvSpPr>
          <p:spPr>
            <a:xfrm>
              <a:off x="2362446" y="3797517"/>
              <a:ext cx="239888" cy="414492"/>
            </a:xfrm>
            <a:prstGeom prst="rect">
              <a:avLst/>
            </a:prstGeom>
            <a:solidFill>
              <a:srgbClr val="80BD41">
                <a:alpha val="100000"/>
              </a:srgbClr>
            </a:solidFill>
          </p:spPr>
          <p:txBody>
            <a:bodyPr/>
            <a:lstStyle/>
            <a:p>
              <a:endParaRPr/>
            </a:p>
          </p:txBody>
        </p:sp>
        <p:sp>
          <p:nvSpPr>
            <p:cNvPr id="32" name="rc32"/>
            <p:cNvSpPr/>
            <p:nvPr/>
          </p:nvSpPr>
          <p:spPr>
            <a:xfrm>
              <a:off x="2362446" y="3398931"/>
              <a:ext cx="239888" cy="398585"/>
            </a:xfrm>
            <a:prstGeom prst="rect">
              <a:avLst/>
            </a:prstGeom>
            <a:solidFill>
              <a:srgbClr val="E2231A">
                <a:alpha val="100000"/>
              </a:srgbClr>
            </a:solidFill>
          </p:spPr>
          <p:txBody>
            <a:bodyPr/>
            <a:lstStyle/>
            <a:p>
              <a:endParaRPr/>
            </a:p>
          </p:txBody>
        </p:sp>
        <p:sp>
          <p:nvSpPr>
            <p:cNvPr id="33" name="rc33"/>
            <p:cNvSpPr/>
            <p:nvPr/>
          </p:nvSpPr>
          <p:spPr>
            <a:xfrm>
              <a:off x="2628989" y="3750450"/>
              <a:ext cx="239888" cy="461559"/>
            </a:xfrm>
            <a:prstGeom prst="rect">
              <a:avLst/>
            </a:prstGeom>
            <a:solidFill>
              <a:srgbClr val="80BD41">
                <a:alpha val="100000"/>
              </a:srgbClr>
            </a:solidFill>
          </p:spPr>
          <p:txBody>
            <a:bodyPr/>
            <a:lstStyle/>
            <a:p>
              <a:endParaRPr/>
            </a:p>
          </p:txBody>
        </p:sp>
        <p:sp>
          <p:nvSpPr>
            <p:cNvPr id="34" name="rc34"/>
            <p:cNvSpPr/>
            <p:nvPr/>
          </p:nvSpPr>
          <p:spPr>
            <a:xfrm>
              <a:off x="2628989" y="3376959"/>
              <a:ext cx="239888" cy="373490"/>
            </a:xfrm>
            <a:prstGeom prst="rect">
              <a:avLst/>
            </a:prstGeom>
            <a:solidFill>
              <a:srgbClr val="E2231A">
                <a:alpha val="100000"/>
              </a:srgbClr>
            </a:solidFill>
          </p:spPr>
          <p:txBody>
            <a:bodyPr/>
            <a:lstStyle/>
            <a:p>
              <a:endParaRPr/>
            </a:p>
          </p:txBody>
        </p:sp>
        <p:sp>
          <p:nvSpPr>
            <p:cNvPr id="35" name="rc35"/>
            <p:cNvSpPr/>
            <p:nvPr/>
          </p:nvSpPr>
          <p:spPr>
            <a:xfrm>
              <a:off x="2895532" y="3725073"/>
              <a:ext cx="239888" cy="486936"/>
            </a:xfrm>
            <a:prstGeom prst="rect">
              <a:avLst/>
            </a:prstGeom>
            <a:solidFill>
              <a:srgbClr val="80BD41">
                <a:alpha val="100000"/>
              </a:srgbClr>
            </a:solidFill>
          </p:spPr>
          <p:txBody>
            <a:bodyPr/>
            <a:lstStyle/>
            <a:p>
              <a:endParaRPr/>
            </a:p>
          </p:txBody>
        </p:sp>
        <p:sp>
          <p:nvSpPr>
            <p:cNvPr id="36" name="rc36"/>
            <p:cNvSpPr/>
            <p:nvPr/>
          </p:nvSpPr>
          <p:spPr>
            <a:xfrm>
              <a:off x="2895532" y="3356362"/>
              <a:ext cx="239888" cy="368711"/>
            </a:xfrm>
            <a:prstGeom prst="rect">
              <a:avLst/>
            </a:prstGeom>
            <a:solidFill>
              <a:srgbClr val="E2231A">
                <a:alpha val="100000"/>
              </a:srgbClr>
            </a:solidFill>
          </p:spPr>
          <p:txBody>
            <a:bodyPr/>
            <a:lstStyle/>
            <a:p>
              <a:endParaRPr/>
            </a:p>
          </p:txBody>
        </p:sp>
        <p:sp>
          <p:nvSpPr>
            <p:cNvPr id="37" name="rc37"/>
            <p:cNvSpPr/>
            <p:nvPr/>
          </p:nvSpPr>
          <p:spPr>
            <a:xfrm>
              <a:off x="3162075" y="3718250"/>
              <a:ext cx="239888" cy="493759"/>
            </a:xfrm>
            <a:prstGeom prst="rect">
              <a:avLst/>
            </a:prstGeom>
            <a:solidFill>
              <a:srgbClr val="80BD41">
                <a:alpha val="100000"/>
              </a:srgbClr>
            </a:solidFill>
          </p:spPr>
          <p:txBody>
            <a:bodyPr/>
            <a:lstStyle/>
            <a:p>
              <a:endParaRPr/>
            </a:p>
          </p:txBody>
        </p:sp>
        <p:sp>
          <p:nvSpPr>
            <p:cNvPr id="38" name="rc38"/>
            <p:cNvSpPr/>
            <p:nvPr/>
          </p:nvSpPr>
          <p:spPr>
            <a:xfrm>
              <a:off x="3162075" y="3337477"/>
              <a:ext cx="239888" cy="380773"/>
            </a:xfrm>
            <a:prstGeom prst="rect">
              <a:avLst/>
            </a:prstGeom>
            <a:solidFill>
              <a:srgbClr val="E2231A">
                <a:alpha val="100000"/>
              </a:srgbClr>
            </a:solidFill>
          </p:spPr>
          <p:txBody>
            <a:bodyPr/>
            <a:lstStyle/>
            <a:p>
              <a:endParaRPr/>
            </a:p>
          </p:txBody>
        </p:sp>
        <p:sp>
          <p:nvSpPr>
            <p:cNvPr id="39" name="rc39"/>
            <p:cNvSpPr/>
            <p:nvPr/>
          </p:nvSpPr>
          <p:spPr>
            <a:xfrm>
              <a:off x="3428618" y="3653400"/>
              <a:ext cx="239888" cy="558609"/>
            </a:xfrm>
            <a:prstGeom prst="rect">
              <a:avLst/>
            </a:prstGeom>
            <a:solidFill>
              <a:srgbClr val="80BD41">
                <a:alpha val="100000"/>
              </a:srgbClr>
            </a:solidFill>
          </p:spPr>
          <p:txBody>
            <a:bodyPr/>
            <a:lstStyle/>
            <a:p>
              <a:endParaRPr/>
            </a:p>
          </p:txBody>
        </p:sp>
        <p:sp>
          <p:nvSpPr>
            <p:cNvPr id="40" name="rc40"/>
            <p:cNvSpPr/>
            <p:nvPr/>
          </p:nvSpPr>
          <p:spPr>
            <a:xfrm>
              <a:off x="3428618" y="3316009"/>
              <a:ext cx="239888" cy="337390"/>
            </a:xfrm>
            <a:prstGeom prst="rect">
              <a:avLst/>
            </a:prstGeom>
            <a:solidFill>
              <a:srgbClr val="E2231A">
                <a:alpha val="100000"/>
              </a:srgbClr>
            </a:solidFill>
          </p:spPr>
          <p:txBody>
            <a:bodyPr/>
            <a:lstStyle/>
            <a:p>
              <a:endParaRPr/>
            </a:p>
          </p:txBody>
        </p:sp>
        <p:sp>
          <p:nvSpPr>
            <p:cNvPr id="41" name="rc41"/>
            <p:cNvSpPr/>
            <p:nvPr/>
          </p:nvSpPr>
          <p:spPr>
            <a:xfrm>
              <a:off x="3695161" y="3572984"/>
              <a:ext cx="239888" cy="639025"/>
            </a:xfrm>
            <a:prstGeom prst="rect">
              <a:avLst/>
            </a:prstGeom>
            <a:solidFill>
              <a:srgbClr val="80BD41">
                <a:alpha val="100000"/>
              </a:srgbClr>
            </a:solidFill>
          </p:spPr>
          <p:txBody>
            <a:bodyPr/>
            <a:lstStyle/>
            <a:p>
              <a:endParaRPr/>
            </a:p>
          </p:txBody>
        </p:sp>
        <p:sp>
          <p:nvSpPr>
            <p:cNvPr id="42" name="rc42"/>
            <p:cNvSpPr/>
            <p:nvPr/>
          </p:nvSpPr>
          <p:spPr>
            <a:xfrm>
              <a:off x="3695161" y="3295199"/>
              <a:ext cx="239888" cy="277785"/>
            </a:xfrm>
            <a:prstGeom prst="rect">
              <a:avLst/>
            </a:prstGeom>
            <a:solidFill>
              <a:srgbClr val="E2231A">
                <a:alpha val="100000"/>
              </a:srgbClr>
            </a:solidFill>
          </p:spPr>
          <p:txBody>
            <a:bodyPr/>
            <a:lstStyle/>
            <a:p>
              <a:endParaRPr/>
            </a:p>
          </p:txBody>
        </p:sp>
        <p:sp>
          <p:nvSpPr>
            <p:cNvPr id="43" name="rc43"/>
            <p:cNvSpPr/>
            <p:nvPr/>
          </p:nvSpPr>
          <p:spPr>
            <a:xfrm>
              <a:off x="3961705" y="3599545"/>
              <a:ext cx="239888" cy="612464"/>
            </a:xfrm>
            <a:prstGeom prst="rect">
              <a:avLst/>
            </a:prstGeom>
            <a:solidFill>
              <a:srgbClr val="80BD41">
                <a:alpha val="100000"/>
              </a:srgbClr>
            </a:solidFill>
          </p:spPr>
          <p:txBody>
            <a:bodyPr/>
            <a:lstStyle/>
            <a:p>
              <a:endParaRPr/>
            </a:p>
          </p:txBody>
        </p:sp>
        <p:sp>
          <p:nvSpPr>
            <p:cNvPr id="44" name="rc44"/>
            <p:cNvSpPr/>
            <p:nvPr/>
          </p:nvSpPr>
          <p:spPr>
            <a:xfrm>
              <a:off x="3961705" y="3274179"/>
              <a:ext cx="239888" cy="325365"/>
            </a:xfrm>
            <a:prstGeom prst="rect">
              <a:avLst/>
            </a:prstGeom>
            <a:solidFill>
              <a:srgbClr val="E2231A">
                <a:alpha val="100000"/>
              </a:srgbClr>
            </a:solidFill>
          </p:spPr>
          <p:txBody>
            <a:bodyPr/>
            <a:lstStyle/>
            <a:p>
              <a:endParaRPr/>
            </a:p>
          </p:txBody>
        </p:sp>
        <p:sp>
          <p:nvSpPr>
            <p:cNvPr id="45" name="rc45"/>
            <p:cNvSpPr/>
            <p:nvPr/>
          </p:nvSpPr>
          <p:spPr>
            <a:xfrm>
              <a:off x="4228248" y="3631978"/>
              <a:ext cx="239888" cy="580031"/>
            </a:xfrm>
            <a:prstGeom prst="rect">
              <a:avLst/>
            </a:prstGeom>
            <a:solidFill>
              <a:srgbClr val="80BD41">
                <a:alpha val="100000"/>
              </a:srgbClr>
            </a:solidFill>
          </p:spPr>
          <p:txBody>
            <a:bodyPr/>
            <a:lstStyle/>
            <a:p>
              <a:endParaRPr/>
            </a:p>
          </p:txBody>
        </p:sp>
        <p:sp>
          <p:nvSpPr>
            <p:cNvPr id="46" name="rc46"/>
            <p:cNvSpPr/>
            <p:nvPr/>
          </p:nvSpPr>
          <p:spPr>
            <a:xfrm>
              <a:off x="4228248" y="3253896"/>
              <a:ext cx="239888" cy="378081"/>
            </a:xfrm>
            <a:prstGeom prst="rect">
              <a:avLst/>
            </a:prstGeom>
            <a:solidFill>
              <a:srgbClr val="E2231A">
                <a:alpha val="100000"/>
              </a:srgbClr>
            </a:solidFill>
          </p:spPr>
          <p:txBody>
            <a:bodyPr/>
            <a:lstStyle/>
            <a:p>
              <a:endParaRPr/>
            </a:p>
          </p:txBody>
        </p:sp>
        <p:sp>
          <p:nvSpPr>
            <p:cNvPr id="47" name="rc47"/>
            <p:cNvSpPr/>
            <p:nvPr/>
          </p:nvSpPr>
          <p:spPr>
            <a:xfrm>
              <a:off x="4494791" y="3640858"/>
              <a:ext cx="239888" cy="571150"/>
            </a:xfrm>
            <a:prstGeom prst="rect">
              <a:avLst/>
            </a:prstGeom>
            <a:solidFill>
              <a:srgbClr val="80BD41">
                <a:alpha val="100000"/>
              </a:srgbClr>
            </a:solidFill>
          </p:spPr>
          <p:txBody>
            <a:bodyPr/>
            <a:lstStyle/>
            <a:p>
              <a:endParaRPr/>
            </a:p>
          </p:txBody>
        </p:sp>
        <p:sp>
          <p:nvSpPr>
            <p:cNvPr id="48" name="rc48"/>
            <p:cNvSpPr/>
            <p:nvPr/>
          </p:nvSpPr>
          <p:spPr>
            <a:xfrm>
              <a:off x="4494791" y="3237796"/>
              <a:ext cx="239888" cy="403062"/>
            </a:xfrm>
            <a:prstGeom prst="rect">
              <a:avLst/>
            </a:prstGeom>
            <a:solidFill>
              <a:srgbClr val="E2231A">
                <a:alpha val="100000"/>
              </a:srgbClr>
            </a:solidFill>
          </p:spPr>
          <p:txBody>
            <a:bodyPr/>
            <a:lstStyle/>
            <a:p>
              <a:endParaRPr/>
            </a:p>
          </p:txBody>
        </p:sp>
        <p:sp>
          <p:nvSpPr>
            <p:cNvPr id="49" name="rc49"/>
            <p:cNvSpPr/>
            <p:nvPr/>
          </p:nvSpPr>
          <p:spPr>
            <a:xfrm>
              <a:off x="4761334" y="3636259"/>
              <a:ext cx="239888" cy="575749"/>
            </a:xfrm>
            <a:prstGeom prst="rect">
              <a:avLst/>
            </a:prstGeom>
            <a:solidFill>
              <a:srgbClr val="80BD41">
                <a:alpha val="100000"/>
              </a:srgbClr>
            </a:solidFill>
          </p:spPr>
          <p:txBody>
            <a:bodyPr/>
            <a:lstStyle/>
            <a:p>
              <a:endParaRPr/>
            </a:p>
          </p:txBody>
        </p:sp>
        <p:sp>
          <p:nvSpPr>
            <p:cNvPr id="50" name="rc50"/>
            <p:cNvSpPr/>
            <p:nvPr/>
          </p:nvSpPr>
          <p:spPr>
            <a:xfrm>
              <a:off x="4761334" y="3224775"/>
              <a:ext cx="239888" cy="411484"/>
            </a:xfrm>
            <a:prstGeom prst="rect">
              <a:avLst/>
            </a:prstGeom>
            <a:solidFill>
              <a:srgbClr val="E2231A">
                <a:alpha val="100000"/>
              </a:srgbClr>
            </a:solidFill>
          </p:spPr>
          <p:txBody>
            <a:bodyPr/>
            <a:lstStyle/>
            <a:p>
              <a:endParaRPr/>
            </a:p>
          </p:txBody>
        </p:sp>
        <p:sp>
          <p:nvSpPr>
            <p:cNvPr id="51" name="rc51"/>
            <p:cNvSpPr/>
            <p:nvPr/>
          </p:nvSpPr>
          <p:spPr>
            <a:xfrm>
              <a:off x="5027877" y="3632529"/>
              <a:ext cx="239888" cy="579480"/>
            </a:xfrm>
            <a:prstGeom prst="rect">
              <a:avLst/>
            </a:prstGeom>
            <a:solidFill>
              <a:srgbClr val="80BD41">
                <a:alpha val="100000"/>
              </a:srgbClr>
            </a:solidFill>
          </p:spPr>
          <p:txBody>
            <a:bodyPr/>
            <a:lstStyle/>
            <a:p>
              <a:endParaRPr/>
            </a:p>
          </p:txBody>
        </p:sp>
        <p:sp>
          <p:nvSpPr>
            <p:cNvPr id="52" name="rc52"/>
            <p:cNvSpPr/>
            <p:nvPr/>
          </p:nvSpPr>
          <p:spPr>
            <a:xfrm>
              <a:off x="5027877" y="3212135"/>
              <a:ext cx="239888" cy="420394"/>
            </a:xfrm>
            <a:prstGeom prst="rect">
              <a:avLst/>
            </a:prstGeom>
            <a:solidFill>
              <a:srgbClr val="E2231A">
                <a:alpha val="100000"/>
              </a:srgbClr>
            </a:solidFill>
          </p:spPr>
          <p:txBody>
            <a:bodyPr/>
            <a:lstStyle/>
            <a:p>
              <a:endParaRPr/>
            </a:p>
          </p:txBody>
        </p:sp>
        <p:sp>
          <p:nvSpPr>
            <p:cNvPr id="53" name="rc53"/>
            <p:cNvSpPr/>
            <p:nvPr/>
          </p:nvSpPr>
          <p:spPr>
            <a:xfrm>
              <a:off x="5294420" y="3629365"/>
              <a:ext cx="239888" cy="582643"/>
            </a:xfrm>
            <a:prstGeom prst="rect">
              <a:avLst/>
            </a:prstGeom>
            <a:solidFill>
              <a:srgbClr val="80BD41">
                <a:alpha val="100000"/>
              </a:srgbClr>
            </a:solidFill>
          </p:spPr>
          <p:txBody>
            <a:bodyPr/>
            <a:lstStyle/>
            <a:p>
              <a:endParaRPr/>
            </a:p>
          </p:txBody>
        </p:sp>
        <p:sp>
          <p:nvSpPr>
            <p:cNvPr id="54" name="rc54"/>
            <p:cNvSpPr/>
            <p:nvPr/>
          </p:nvSpPr>
          <p:spPr>
            <a:xfrm>
              <a:off x="5294420" y="3205228"/>
              <a:ext cx="239888" cy="424137"/>
            </a:xfrm>
            <a:prstGeom prst="rect">
              <a:avLst/>
            </a:prstGeom>
            <a:solidFill>
              <a:srgbClr val="E2231A">
                <a:alpha val="100000"/>
              </a:srgbClr>
            </a:solidFill>
          </p:spPr>
          <p:txBody>
            <a:bodyPr/>
            <a:lstStyle/>
            <a:p>
              <a:endParaRPr/>
            </a:p>
          </p:txBody>
        </p:sp>
        <p:sp>
          <p:nvSpPr>
            <p:cNvPr id="55" name="rc55"/>
            <p:cNvSpPr/>
            <p:nvPr/>
          </p:nvSpPr>
          <p:spPr>
            <a:xfrm>
              <a:off x="5560963" y="3587379"/>
              <a:ext cx="239888" cy="624630"/>
            </a:xfrm>
            <a:prstGeom prst="rect">
              <a:avLst/>
            </a:prstGeom>
            <a:solidFill>
              <a:srgbClr val="80BD41">
                <a:alpha val="100000"/>
              </a:srgbClr>
            </a:solidFill>
          </p:spPr>
          <p:txBody>
            <a:bodyPr/>
            <a:lstStyle/>
            <a:p>
              <a:endParaRPr/>
            </a:p>
          </p:txBody>
        </p:sp>
        <p:sp>
          <p:nvSpPr>
            <p:cNvPr id="56" name="rc56"/>
            <p:cNvSpPr/>
            <p:nvPr/>
          </p:nvSpPr>
          <p:spPr>
            <a:xfrm>
              <a:off x="5560963" y="3203337"/>
              <a:ext cx="239888" cy="384041"/>
            </a:xfrm>
            <a:prstGeom prst="rect">
              <a:avLst/>
            </a:prstGeom>
            <a:solidFill>
              <a:srgbClr val="E2231A">
                <a:alpha val="100000"/>
              </a:srgbClr>
            </a:solidFill>
          </p:spPr>
          <p:txBody>
            <a:bodyPr/>
            <a:lstStyle/>
            <a:p>
              <a:endParaRPr/>
            </a:p>
          </p:txBody>
        </p:sp>
        <p:sp>
          <p:nvSpPr>
            <p:cNvPr id="57" name="rc57"/>
            <p:cNvSpPr/>
            <p:nvPr/>
          </p:nvSpPr>
          <p:spPr>
            <a:xfrm>
              <a:off x="5827506" y="3551917"/>
              <a:ext cx="239888" cy="660091"/>
            </a:xfrm>
            <a:prstGeom prst="rect">
              <a:avLst/>
            </a:prstGeom>
            <a:solidFill>
              <a:srgbClr val="80BD41">
                <a:alpha val="100000"/>
              </a:srgbClr>
            </a:solidFill>
          </p:spPr>
          <p:txBody>
            <a:bodyPr/>
            <a:lstStyle/>
            <a:p>
              <a:endParaRPr/>
            </a:p>
          </p:txBody>
        </p:sp>
        <p:sp>
          <p:nvSpPr>
            <p:cNvPr id="58" name="rc58"/>
            <p:cNvSpPr/>
            <p:nvPr/>
          </p:nvSpPr>
          <p:spPr>
            <a:xfrm>
              <a:off x="5827506" y="3203200"/>
              <a:ext cx="239888" cy="348716"/>
            </a:xfrm>
            <a:prstGeom prst="rect">
              <a:avLst/>
            </a:prstGeom>
            <a:solidFill>
              <a:srgbClr val="E2231A">
                <a:alpha val="100000"/>
              </a:srgbClr>
            </a:solidFill>
          </p:spPr>
          <p:txBody>
            <a:bodyPr/>
            <a:lstStyle/>
            <a:p>
              <a:endParaRPr/>
            </a:p>
          </p:txBody>
        </p:sp>
        <p:sp>
          <p:nvSpPr>
            <p:cNvPr id="59" name="rc59"/>
            <p:cNvSpPr/>
            <p:nvPr/>
          </p:nvSpPr>
          <p:spPr>
            <a:xfrm>
              <a:off x="6094049" y="3546955"/>
              <a:ext cx="239888" cy="665054"/>
            </a:xfrm>
            <a:prstGeom prst="rect">
              <a:avLst/>
            </a:prstGeom>
            <a:solidFill>
              <a:srgbClr val="80BD41">
                <a:alpha val="100000"/>
              </a:srgbClr>
            </a:solidFill>
          </p:spPr>
          <p:txBody>
            <a:bodyPr/>
            <a:lstStyle/>
            <a:p>
              <a:endParaRPr/>
            </a:p>
          </p:txBody>
        </p:sp>
        <p:sp>
          <p:nvSpPr>
            <p:cNvPr id="60" name="rc60"/>
            <p:cNvSpPr/>
            <p:nvPr/>
          </p:nvSpPr>
          <p:spPr>
            <a:xfrm>
              <a:off x="6094049" y="3204558"/>
              <a:ext cx="239888" cy="342396"/>
            </a:xfrm>
            <a:prstGeom prst="rect">
              <a:avLst/>
            </a:prstGeom>
            <a:solidFill>
              <a:srgbClr val="E2231A">
                <a:alpha val="100000"/>
              </a:srgbClr>
            </a:solidFill>
          </p:spPr>
          <p:txBody>
            <a:bodyPr/>
            <a:lstStyle/>
            <a:p>
              <a:endParaRPr/>
            </a:p>
          </p:txBody>
        </p:sp>
        <p:sp>
          <p:nvSpPr>
            <p:cNvPr id="61" name="rc61"/>
            <p:cNvSpPr/>
            <p:nvPr/>
          </p:nvSpPr>
          <p:spPr>
            <a:xfrm>
              <a:off x="6360593" y="3535676"/>
              <a:ext cx="239888" cy="676332"/>
            </a:xfrm>
            <a:prstGeom prst="rect">
              <a:avLst/>
            </a:prstGeom>
            <a:solidFill>
              <a:srgbClr val="80BD41">
                <a:alpha val="100000"/>
              </a:srgbClr>
            </a:solidFill>
          </p:spPr>
          <p:txBody>
            <a:bodyPr/>
            <a:lstStyle/>
            <a:p>
              <a:endParaRPr/>
            </a:p>
          </p:txBody>
        </p:sp>
        <p:sp>
          <p:nvSpPr>
            <p:cNvPr id="62" name="rc62"/>
            <p:cNvSpPr/>
            <p:nvPr/>
          </p:nvSpPr>
          <p:spPr>
            <a:xfrm>
              <a:off x="6360593" y="3206525"/>
              <a:ext cx="239888" cy="329150"/>
            </a:xfrm>
            <a:prstGeom prst="rect">
              <a:avLst/>
            </a:prstGeom>
            <a:solidFill>
              <a:srgbClr val="E2231A">
                <a:alpha val="100000"/>
              </a:srgbClr>
            </a:solidFill>
          </p:spPr>
          <p:txBody>
            <a:bodyPr/>
            <a:lstStyle/>
            <a:p>
              <a:endParaRPr/>
            </a:p>
          </p:txBody>
        </p:sp>
        <p:sp>
          <p:nvSpPr>
            <p:cNvPr id="63" name="rc63"/>
            <p:cNvSpPr/>
            <p:nvPr/>
          </p:nvSpPr>
          <p:spPr>
            <a:xfrm>
              <a:off x="6627136" y="3545113"/>
              <a:ext cx="239888" cy="666895"/>
            </a:xfrm>
            <a:prstGeom prst="rect">
              <a:avLst/>
            </a:prstGeom>
            <a:solidFill>
              <a:srgbClr val="80BD41">
                <a:alpha val="100000"/>
              </a:srgbClr>
            </a:solidFill>
          </p:spPr>
          <p:txBody>
            <a:bodyPr/>
            <a:lstStyle/>
            <a:p>
              <a:endParaRPr/>
            </a:p>
          </p:txBody>
        </p:sp>
        <p:sp>
          <p:nvSpPr>
            <p:cNvPr id="64" name="rc64"/>
            <p:cNvSpPr/>
            <p:nvPr/>
          </p:nvSpPr>
          <p:spPr>
            <a:xfrm>
              <a:off x="6627136" y="3205397"/>
              <a:ext cx="239888" cy="339716"/>
            </a:xfrm>
            <a:prstGeom prst="rect">
              <a:avLst/>
            </a:prstGeom>
            <a:solidFill>
              <a:srgbClr val="E2231A">
                <a:alpha val="100000"/>
              </a:srgbClr>
            </a:solidFill>
          </p:spPr>
          <p:txBody>
            <a:bodyPr/>
            <a:lstStyle/>
            <a:p>
              <a:endParaRPr/>
            </a:p>
          </p:txBody>
        </p:sp>
        <p:sp>
          <p:nvSpPr>
            <p:cNvPr id="65" name="rc65"/>
            <p:cNvSpPr/>
            <p:nvPr/>
          </p:nvSpPr>
          <p:spPr>
            <a:xfrm>
              <a:off x="6893679" y="3586245"/>
              <a:ext cx="239888" cy="625764"/>
            </a:xfrm>
            <a:prstGeom prst="rect">
              <a:avLst/>
            </a:prstGeom>
            <a:solidFill>
              <a:srgbClr val="80BD41">
                <a:alpha val="100000"/>
              </a:srgbClr>
            </a:solidFill>
          </p:spPr>
          <p:txBody>
            <a:bodyPr/>
            <a:lstStyle/>
            <a:p>
              <a:endParaRPr/>
            </a:p>
          </p:txBody>
        </p:sp>
        <p:sp>
          <p:nvSpPr>
            <p:cNvPr id="66" name="rc66"/>
            <p:cNvSpPr/>
            <p:nvPr/>
          </p:nvSpPr>
          <p:spPr>
            <a:xfrm>
              <a:off x="6893679" y="3190167"/>
              <a:ext cx="239888" cy="396077"/>
            </a:xfrm>
            <a:prstGeom prst="rect">
              <a:avLst/>
            </a:prstGeom>
            <a:solidFill>
              <a:srgbClr val="E2231A">
                <a:alpha val="100000"/>
              </a:srgbClr>
            </a:solidFill>
          </p:spPr>
          <p:txBody>
            <a:bodyPr/>
            <a:lstStyle/>
            <a:p>
              <a:endParaRPr/>
            </a:p>
          </p:txBody>
        </p:sp>
        <p:sp>
          <p:nvSpPr>
            <p:cNvPr id="67" name="rc67"/>
            <p:cNvSpPr/>
            <p:nvPr/>
          </p:nvSpPr>
          <p:spPr>
            <a:xfrm>
              <a:off x="7160222" y="3575164"/>
              <a:ext cx="239888" cy="636845"/>
            </a:xfrm>
            <a:prstGeom prst="rect">
              <a:avLst/>
            </a:prstGeom>
            <a:solidFill>
              <a:srgbClr val="80BD41">
                <a:alpha val="100000"/>
              </a:srgbClr>
            </a:solidFill>
          </p:spPr>
          <p:txBody>
            <a:bodyPr/>
            <a:lstStyle/>
            <a:p>
              <a:endParaRPr/>
            </a:p>
          </p:txBody>
        </p:sp>
        <p:sp>
          <p:nvSpPr>
            <p:cNvPr id="68" name="rc68"/>
            <p:cNvSpPr/>
            <p:nvPr/>
          </p:nvSpPr>
          <p:spPr>
            <a:xfrm>
              <a:off x="7160222" y="3176775"/>
              <a:ext cx="239888" cy="398388"/>
            </a:xfrm>
            <a:prstGeom prst="rect">
              <a:avLst/>
            </a:prstGeom>
            <a:solidFill>
              <a:srgbClr val="E2231A">
                <a:alpha val="100000"/>
              </a:srgbClr>
            </a:solidFill>
          </p:spPr>
          <p:txBody>
            <a:bodyPr/>
            <a:lstStyle/>
            <a:p>
              <a:endParaRPr/>
            </a:p>
          </p:txBody>
        </p:sp>
        <p:sp>
          <p:nvSpPr>
            <p:cNvPr id="69" name="rc69"/>
            <p:cNvSpPr/>
            <p:nvPr/>
          </p:nvSpPr>
          <p:spPr>
            <a:xfrm>
              <a:off x="7426765" y="3536928"/>
              <a:ext cx="239888" cy="675081"/>
            </a:xfrm>
            <a:prstGeom prst="rect">
              <a:avLst/>
            </a:prstGeom>
            <a:solidFill>
              <a:srgbClr val="80BD41">
                <a:alpha val="100000"/>
              </a:srgbClr>
            </a:solidFill>
          </p:spPr>
          <p:txBody>
            <a:bodyPr/>
            <a:lstStyle/>
            <a:p>
              <a:endParaRPr/>
            </a:p>
          </p:txBody>
        </p:sp>
        <p:sp>
          <p:nvSpPr>
            <p:cNvPr id="70" name="rc70"/>
            <p:cNvSpPr/>
            <p:nvPr/>
          </p:nvSpPr>
          <p:spPr>
            <a:xfrm>
              <a:off x="7426765" y="3160492"/>
              <a:ext cx="239888" cy="376435"/>
            </a:xfrm>
            <a:prstGeom prst="rect">
              <a:avLst/>
            </a:prstGeom>
            <a:solidFill>
              <a:srgbClr val="E2231A">
                <a:alpha val="100000"/>
              </a:srgbClr>
            </a:solidFill>
          </p:spPr>
          <p:txBody>
            <a:bodyPr/>
            <a:lstStyle/>
            <a:p>
              <a:endParaRPr/>
            </a:p>
          </p:txBody>
        </p:sp>
        <p:sp>
          <p:nvSpPr>
            <p:cNvPr id="71" name="rc71"/>
            <p:cNvSpPr/>
            <p:nvPr/>
          </p:nvSpPr>
          <p:spPr>
            <a:xfrm>
              <a:off x="7693308" y="3501127"/>
              <a:ext cx="239888" cy="710882"/>
            </a:xfrm>
            <a:prstGeom prst="rect">
              <a:avLst/>
            </a:prstGeom>
            <a:solidFill>
              <a:srgbClr val="80BD41">
                <a:alpha val="100000"/>
              </a:srgbClr>
            </a:solidFill>
          </p:spPr>
          <p:txBody>
            <a:bodyPr/>
            <a:lstStyle/>
            <a:p>
              <a:endParaRPr/>
            </a:p>
          </p:txBody>
        </p:sp>
        <p:sp>
          <p:nvSpPr>
            <p:cNvPr id="72" name="rc72"/>
            <p:cNvSpPr/>
            <p:nvPr/>
          </p:nvSpPr>
          <p:spPr>
            <a:xfrm>
              <a:off x="7693308" y="3149959"/>
              <a:ext cx="239888" cy="351167"/>
            </a:xfrm>
            <a:prstGeom prst="rect">
              <a:avLst/>
            </a:prstGeom>
            <a:solidFill>
              <a:srgbClr val="E2231A">
                <a:alpha val="100000"/>
              </a:srgbClr>
            </a:solidFill>
          </p:spPr>
          <p:txBody>
            <a:bodyPr/>
            <a:lstStyle/>
            <a:p>
              <a:endParaRPr/>
            </a:p>
          </p:txBody>
        </p:sp>
        <p:sp>
          <p:nvSpPr>
            <p:cNvPr id="73" name="rc73"/>
            <p:cNvSpPr/>
            <p:nvPr/>
          </p:nvSpPr>
          <p:spPr>
            <a:xfrm>
              <a:off x="7959851" y="3505745"/>
              <a:ext cx="239888" cy="706263"/>
            </a:xfrm>
            <a:prstGeom prst="rect">
              <a:avLst/>
            </a:prstGeom>
            <a:solidFill>
              <a:srgbClr val="80BD41">
                <a:alpha val="100000"/>
              </a:srgbClr>
            </a:solidFill>
          </p:spPr>
          <p:txBody>
            <a:bodyPr/>
            <a:lstStyle/>
            <a:p>
              <a:endParaRPr/>
            </a:p>
          </p:txBody>
        </p:sp>
        <p:sp>
          <p:nvSpPr>
            <p:cNvPr id="74" name="rc74"/>
            <p:cNvSpPr/>
            <p:nvPr/>
          </p:nvSpPr>
          <p:spPr>
            <a:xfrm>
              <a:off x="7959851" y="3137876"/>
              <a:ext cx="239888" cy="367869"/>
            </a:xfrm>
            <a:prstGeom prst="rect">
              <a:avLst/>
            </a:prstGeom>
            <a:solidFill>
              <a:srgbClr val="E2231A">
                <a:alpha val="100000"/>
              </a:srgbClr>
            </a:solidFill>
          </p:spPr>
          <p:txBody>
            <a:bodyPr/>
            <a:lstStyle/>
            <a:p>
              <a:endParaRPr/>
            </a:p>
          </p:txBody>
        </p:sp>
        <p:sp>
          <p:nvSpPr>
            <p:cNvPr id="75" name="pl75"/>
            <p:cNvSpPr/>
            <p:nvPr/>
          </p:nvSpPr>
          <p:spPr>
            <a:xfrm>
              <a:off x="1416218" y="2708223"/>
              <a:ext cx="6663577" cy="558549"/>
            </a:xfrm>
            <a:custGeom>
              <a:avLst/>
              <a:gdLst/>
              <a:ahLst/>
              <a:cxnLst/>
              <a:rect l="0" t="0" r="0" b="0"/>
              <a:pathLst>
                <a:path w="6663577" h="558549">
                  <a:moveTo>
                    <a:pt x="0" y="537066"/>
                  </a:moveTo>
                  <a:lnTo>
                    <a:pt x="266543" y="537066"/>
                  </a:lnTo>
                  <a:lnTo>
                    <a:pt x="533086" y="558549"/>
                  </a:lnTo>
                  <a:lnTo>
                    <a:pt x="799629" y="472618"/>
                  </a:lnTo>
                  <a:lnTo>
                    <a:pt x="1066172" y="408170"/>
                  </a:lnTo>
                  <a:lnTo>
                    <a:pt x="1332715" y="322239"/>
                  </a:lnTo>
                  <a:lnTo>
                    <a:pt x="1599258" y="279274"/>
                  </a:lnTo>
                  <a:lnTo>
                    <a:pt x="1865801" y="300757"/>
                  </a:lnTo>
                  <a:lnTo>
                    <a:pt x="2132344" y="171861"/>
                  </a:lnTo>
                  <a:lnTo>
                    <a:pt x="2398888" y="0"/>
                  </a:lnTo>
                  <a:lnTo>
                    <a:pt x="2665431" y="107413"/>
                  </a:lnTo>
                  <a:lnTo>
                    <a:pt x="2931974" y="193343"/>
                  </a:lnTo>
                  <a:lnTo>
                    <a:pt x="3198517" y="236309"/>
                  </a:lnTo>
                  <a:lnTo>
                    <a:pt x="3465060" y="257791"/>
                  </a:lnTo>
                  <a:lnTo>
                    <a:pt x="3731603" y="257791"/>
                  </a:lnTo>
                  <a:lnTo>
                    <a:pt x="3998146" y="257791"/>
                  </a:lnTo>
                  <a:lnTo>
                    <a:pt x="4264689" y="171861"/>
                  </a:lnTo>
                  <a:lnTo>
                    <a:pt x="4531233" y="107413"/>
                  </a:lnTo>
                  <a:lnTo>
                    <a:pt x="4797776" y="85930"/>
                  </a:lnTo>
                  <a:lnTo>
                    <a:pt x="5064319" y="64447"/>
                  </a:lnTo>
                  <a:lnTo>
                    <a:pt x="5330862" y="85930"/>
                  </a:lnTo>
                  <a:lnTo>
                    <a:pt x="5597405" y="193343"/>
                  </a:lnTo>
                  <a:lnTo>
                    <a:pt x="5863948" y="171861"/>
                  </a:lnTo>
                  <a:lnTo>
                    <a:pt x="6130491" y="128895"/>
                  </a:lnTo>
                  <a:lnTo>
                    <a:pt x="6397034" y="64447"/>
                  </a:lnTo>
                  <a:lnTo>
                    <a:pt x="6663577" y="85930"/>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45880" y="3062682"/>
              <a:ext cx="140675" cy="9207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45</a:t>
              </a:r>
            </a:p>
          </p:txBody>
        </p:sp>
        <p:sp>
          <p:nvSpPr>
            <p:cNvPr id="77" name="tx77"/>
            <p:cNvSpPr/>
            <p:nvPr/>
          </p:nvSpPr>
          <p:spPr>
            <a:xfrm>
              <a:off x="2678595" y="2849091"/>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55</a:t>
              </a:r>
            </a:p>
          </p:txBody>
        </p:sp>
        <p:sp>
          <p:nvSpPr>
            <p:cNvPr id="78" name="tx78"/>
            <p:cNvSpPr/>
            <p:nvPr/>
          </p:nvSpPr>
          <p:spPr>
            <a:xfrm>
              <a:off x="4011311"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79" name="tx79"/>
            <p:cNvSpPr/>
            <p:nvPr/>
          </p:nvSpPr>
          <p:spPr>
            <a:xfrm>
              <a:off x="5344027" y="27830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58</a:t>
              </a:r>
            </a:p>
          </p:txBody>
        </p:sp>
        <p:sp>
          <p:nvSpPr>
            <p:cNvPr id="80" name="tx80"/>
            <p:cNvSpPr/>
            <p:nvPr/>
          </p:nvSpPr>
          <p:spPr>
            <a:xfrm>
              <a:off x="6410199" y="25896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67</a:t>
              </a:r>
            </a:p>
          </p:txBody>
        </p:sp>
        <p:sp>
          <p:nvSpPr>
            <p:cNvPr id="81" name="tx81"/>
            <p:cNvSpPr/>
            <p:nvPr/>
          </p:nvSpPr>
          <p:spPr>
            <a:xfrm>
              <a:off x="6676742" y="26111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82" name="tx82"/>
            <p:cNvSpPr/>
            <p:nvPr/>
          </p:nvSpPr>
          <p:spPr>
            <a:xfrm>
              <a:off x="6943285" y="271858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61</a:t>
              </a:r>
            </a:p>
          </p:txBody>
        </p:sp>
        <p:sp>
          <p:nvSpPr>
            <p:cNvPr id="83" name="tx83"/>
            <p:cNvSpPr/>
            <p:nvPr/>
          </p:nvSpPr>
          <p:spPr>
            <a:xfrm>
              <a:off x="7209828" y="2697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4" name="tx84"/>
            <p:cNvSpPr/>
            <p:nvPr/>
          </p:nvSpPr>
          <p:spPr>
            <a:xfrm>
              <a:off x="7476372" y="265414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85" name="tx85"/>
            <p:cNvSpPr/>
            <p:nvPr/>
          </p:nvSpPr>
          <p:spPr>
            <a:xfrm>
              <a:off x="7742915" y="25896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67</a:t>
              </a:r>
            </a:p>
          </p:txBody>
        </p:sp>
        <p:sp>
          <p:nvSpPr>
            <p:cNvPr id="86" name="tx86"/>
            <p:cNvSpPr/>
            <p:nvPr/>
          </p:nvSpPr>
          <p:spPr>
            <a:xfrm>
              <a:off x="8009458" y="26111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87" name="tx87"/>
            <p:cNvSpPr/>
            <p:nvPr/>
          </p:nvSpPr>
          <p:spPr>
            <a:xfrm>
              <a:off x="1340869" y="4008003"/>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88" name="tx88"/>
            <p:cNvSpPr/>
            <p:nvPr/>
          </p:nvSpPr>
          <p:spPr>
            <a:xfrm>
              <a:off x="1340869" y="3638450"/>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89" name="tx89"/>
            <p:cNvSpPr/>
            <p:nvPr/>
          </p:nvSpPr>
          <p:spPr>
            <a:xfrm>
              <a:off x="2673584" y="394078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90" name="tx90"/>
            <p:cNvSpPr/>
            <p:nvPr/>
          </p:nvSpPr>
          <p:spPr>
            <a:xfrm>
              <a:off x="2673584" y="352326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91" name="tx91"/>
            <p:cNvSpPr/>
            <p:nvPr/>
          </p:nvSpPr>
          <p:spPr>
            <a:xfrm>
              <a:off x="4006300" y="386533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8.1</a:t>
              </a:r>
            </a:p>
          </p:txBody>
        </p:sp>
        <p:sp>
          <p:nvSpPr>
            <p:cNvPr id="92" name="tx92"/>
            <p:cNvSpPr/>
            <p:nvPr/>
          </p:nvSpPr>
          <p:spPr>
            <a:xfrm>
              <a:off x="4006300" y="339636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93" name="tx93"/>
            <p:cNvSpPr/>
            <p:nvPr/>
          </p:nvSpPr>
          <p:spPr>
            <a:xfrm>
              <a:off x="5339016" y="3882894"/>
              <a:ext cx="150697"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7.7</a:t>
              </a:r>
            </a:p>
          </p:txBody>
        </p:sp>
        <p:sp>
          <p:nvSpPr>
            <p:cNvPr id="94" name="tx94"/>
            <p:cNvSpPr/>
            <p:nvPr/>
          </p:nvSpPr>
          <p:spPr>
            <a:xfrm>
              <a:off x="5339016" y="337685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95" name="tx95"/>
            <p:cNvSpPr/>
            <p:nvPr/>
          </p:nvSpPr>
          <p:spPr>
            <a:xfrm>
              <a:off x="6405188" y="383340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8.9</a:t>
              </a:r>
            </a:p>
          </p:txBody>
        </p:sp>
        <p:sp>
          <p:nvSpPr>
            <p:cNvPr id="96" name="tx96"/>
            <p:cNvSpPr/>
            <p:nvPr/>
          </p:nvSpPr>
          <p:spPr>
            <a:xfrm>
              <a:off x="6405188" y="33306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97" name="tx97"/>
            <p:cNvSpPr/>
            <p:nvPr/>
          </p:nvSpPr>
          <p:spPr>
            <a:xfrm>
              <a:off x="6671731" y="383812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8.8</a:t>
              </a:r>
            </a:p>
          </p:txBody>
        </p:sp>
        <p:sp>
          <p:nvSpPr>
            <p:cNvPr id="98" name="tx98"/>
            <p:cNvSpPr/>
            <p:nvPr/>
          </p:nvSpPr>
          <p:spPr>
            <a:xfrm>
              <a:off x="6671731" y="3335133"/>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99" name="tx99"/>
            <p:cNvSpPr/>
            <p:nvPr/>
          </p:nvSpPr>
          <p:spPr>
            <a:xfrm>
              <a:off x="6938274" y="385868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8.2</a:t>
              </a:r>
            </a:p>
          </p:txBody>
        </p:sp>
        <p:sp>
          <p:nvSpPr>
            <p:cNvPr id="100" name="tx100"/>
            <p:cNvSpPr/>
            <p:nvPr/>
          </p:nvSpPr>
          <p:spPr>
            <a:xfrm>
              <a:off x="6938274" y="334776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01" name="tx101"/>
            <p:cNvSpPr/>
            <p:nvPr/>
          </p:nvSpPr>
          <p:spPr>
            <a:xfrm>
              <a:off x="7204817" y="385314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8.4</a:t>
              </a:r>
            </a:p>
          </p:txBody>
        </p:sp>
        <p:sp>
          <p:nvSpPr>
            <p:cNvPr id="102" name="tx102"/>
            <p:cNvSpPr/>
            <p:nvPr/>
          </p:nvSpPr>
          <p:spPr>
            <a:xfrm>
              <a:off x="7204817" y="333547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3" name="tx103"/>
            <p:cNvSpPr/>
            <p:nvPr/>
          </p:nvSpPr>
          <p:spPr>
            <a:xfrm>
              <a:off x="7471361" y="38340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8.9</a:t>
              </a:r>
            </a:p>
          </p:txBody>
        </p:sp>
        <p:sp>
          <p:nvSpPr>
            <p:cNvPr id="104" name="tx104"/>
            <p:cNvSpPr/>
            <p:nvPr/>
          </p:nvSpPr>
          <p:spPr>
            <a:xfrm>
              <a:off x="7516565" y="330964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05" name="tx105"/>
            <p:cNvSpPr/>
            <p:nvPr/>
          </p:nvSpPr>
          <p:spPr>
            <a:xfrm>
              <a:off x="7737904" y="38161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9.4</a:t>
              </a:r>
            </a:p>
          </p:txBody>
        </p:sp>
        <p:sp>
          <p:nvSpPr>
            <p:cNvPr id="106" name="tx106"/>
            <p:cNvSpPr/>
            <p:nvPr/>
          </p:nvSpPr>
          <p:spPr>
            <a:xfrm>
              <a:off x="7737904" y="328510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7" name="tx107"/>
            <p:cNvSpPr/>
            <p:nvPr/>
          </p:nvSpPr>
          <p:spPr>
            <a:xfrm>
              <a:off x="8004447" y="381838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108" name="tx108"/>
            <p:cNvSpPr/>
            <p:nvPr/>
          </p:nvSpPr>
          <p:spPr>
            <a:xfrm>
              <a:off x="8004447" y="328137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09" name="tx109"/>
            <p:cNvSpPr/>
            <p:nvPr/>
          </p:nvSpPr>
          <p:spPr>
            <a:xfrm>
              <a:off x="1340869" y="33187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0" name="tx110"/>
            <p:cNvSpPr/>
            <p:nvPr/>
          </p:nvSpPr>
          <p:spPr>
            <a:xfrm>
              <a:off x="2688644" y="32214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11" name="tx111"/>
            <p:cNvSpPr/>
            <p:nvPr/>
          </p:nvSpPr>
          <p:spPr>
            <a:xfrm>
              <a:off x="3976155" y="311866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12.4</a:t>
              </a:r>
            </a:p>
          </p:txBody>
        </p:sp>
        <p:sp>
          <p:nvSpPr>
            <p:cNvPr id="112" name="tx112"/>
            <p:cNvSpPr/>
            <p:nvPr/>
          </p:nvSpPr>
          <p:spPr>
            <a:xfrm>
              <a:off x="5308871" y="304833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13.3</a:t>
              </a:r>
            </a:p>
          </p:txBody>
        </p:sp>
        <p:sp>
          <p:nvSpPr>
            <p:cNvPr id="113" name="tx113"/>
            <p:cNvSpPr/>
            <p:nvPr/>
          </p:nvSpPr>
          <p:spPr>
            <a:xfrm>
              <a:off x="6375043" y="304963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13.3</a:t>
              </a:r>
            </a:p>
          </p:txBody>
        </p:sp>
        <p:sp>
          <p:nvSpPr>
            <p:cNvPr id="114" name="tx114"/>
            <p:cNvSpPr/>
            <p:nvPr/>
          </p:nvSpPr>
          <p:spPr>
            <a:xfrm>
              <a:off x="6641586" y="304850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13.3</a:t>
              </a:r>
            </a:p>
          </p:txBody>
        </p:sp>
        <p:sp>
          <p:nvSpPr>
            <p:cNvPr id="115" name="tx115"/>
            <p:cNvSpPr/>
            <p:nvPr/>
          </p:nvSpPr>
          <p:spPr>
            <a:xfrm>
              <a:off x="6908130" y="303327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6" name="tx116"/>
            <p:cNvSpPr/>
            <p:nvPr/>
          </p:nvSpPr>
          <p:spPr>
            <a:xfrm>
              <a:off x="7174673" y="301988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13.6</a:t>
              </a:r>
            </a:p>
          </p:txBody>
        </p:sp>
        <p:sp>
          <p:nvSpPr>
            <p:cNvPr id="117" name="tx117"/>
            <p:cNvSpPr/>
            <p:nvPr/>
          </p:nvSpPr>
          <p:spPr>
            <a:xfrm>
              <a:off x="7441216" y="300360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18" name="tx118"/>
            <p:cNvSpPr/>
            <p:nvPr/>
          </p:nvSpPr>
          <p:spPr>
            <a:xfrm>
              <a:off x="7752963" y="29944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19" name="tx119"/>
            <p:cNvSpPr/>
            <p:nvPr/>
          </p:nvSpPr>
          <p:spPr>
            <a:xfrm>
              <a:off x="7974302" y="298236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14.2</a:t>
              </a:r>
            </a:p>
          </p:txBody>
        </p:sp>
        <p:sp>
          <p:nvSpPr>
            <p:cNvPr id="120" name="tx120"/>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616710" y="340115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2" name="tx122"/>
            <p:cNvSpPr/>
            <p:nvPr/>
          </p:nvSpPr>
          <p:spPr>
            <a:xfrm>
              <a:off x="616710" y="264240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3" name="tx123"/>
            <p:cNvSpPr/>
            <p:nvPr/>
          </p:nvSpPr>
          <p:spPr>
            <a:xfrm>
              <a:off x="616710" y="1883598"/>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4" name="tx124"/>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00008" y="3018617"/>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1" name="tx141"/>
            <p:cNvSpPr/>
            <p:nvPr/>
          </p:nvSpPr>
          <p:spPr>
            <a:xfrm rot="5400000">
              <a:off x="8283334" y="3018617"/>
              <a:ext cx="13740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 (%)</a:t>
              </a:r>
            </a:p>
          </p:txBody>
        </p:sp>
        <p:sp>
          <p:nvSpPr>
            <p:cNvPr id="142" name="pl142"/>
            <p:cNvSpPr/>
            <p:nvPr/>
          </p:nvSpPr>
          <p:spPr>
            <a:xfrm>
              <a:off x="2986047"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3253146" y="5127480"/>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4" name="rc144"/>
            <p:cNvSpPr/>
            <p:nvPr/>
          </p:nvSpPr>
          <p:spPr>
            <a:xfrm>
              <a:off x="4627475" y="5080163"/>
              <a:ext cx="201456" cy="201456"/>
            </a:xfrm>
            <a:prstGeom prst="rect">
              <a:avLst/>
            </a:prstGeom>
            <a:solidFill>
              <a:srgbClr val="E2231A">
                <a:alpha val="100000"/>
              </a:srgbClr>
            </a:solidFill>
          </p:spPr>
          <p:txBody>
            <a:bodyPr/>
            <a:lstStyle/>
            <a:p>
              <a:endParaRPr/>
            </a:p>
          </p:txBody>
        </p:sp>
        <p:sp>
          <p:nvSpPr>
            <p:cNvPr id="145" name="rc145"/>
            <p:cNvSpPr/>
            <p:nvPr/>
          </p:nvSpPr>
          <p:spPr>
            <a:xfrm>
              <a:off x="5754868" y="5080163"/>
              <a:ext cx="201456" cy="201456"/>
            </a:xfrm>
            <a:prstGeom prst="rect">
              <a:avLst/>
            </a:prstGeom>
            <a:solidFill>
              <a:srgbClr val="80BD41">
                <a:alpha val="100000"/>
              </a:srgbClr>
            </a:solidFill>
          </p:spPr>
          <p:txBody>
            <a:bodyPr/>
            <a:lstStyle/>
            <a:p>
              <a:endParaRPr/>
            </a:p>
          </p:txBody>
        </p:sp>
        <p:sp>
          <p:nvSpPr>
            <p:cNvPr id="146" name="tx146"/>
            <p:cNvSpPr/>
            <p:nvPr/>
          </p:nvSpPr>
          <p:spPr>
            <a:xfrm>
              <a:off x="4907520" y="5128708"/>
              <a:ext cx="76875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a:t>
              </a:r>
            </a:p>
          </p:txBody>
        </p:sp>
        <p:sp>
          <p:nvSpPr>
            <p:cNvPr id="147" name="tx147"/>
            <p:cNvSpPr/>
            <p:nvPr/>
          </p:nvSpPr>
          <p:spPr>
            <a:xfrm>
              <a:off x="6034913" y="5128708"/>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48" name="tx148"/>
            <p:cNvSpPr/>
            <p:nvPr/>
          </p:nvSpPr>
          <p:spPr>
            <a:xfrm>
              <a:off x="951100" y="1411841"/>
              <a:ext cx="625662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MCV1 et du nombre d'enfants vaccinés et non vaccinés,</a:t>
              </a:r>
            </a:p>
          </p:txBody>
        </p:sp>
        <p:sp>
          <p:nvSpPr>
            <p:cNvPr id="149" name="tx149"/>
            <p:cNvSpPr/>
            <p:nvPr/>
          </p:nvSpPr>
          <p:spPr>
            <a:xfrm>
              <a:off x="951100" y="1592892"/>
              <a:ext cx="1994081"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Western Africa, 2000-2025</a:t>
              </a:r>
            </a:p>
          </p:txBody>
        </p:sp>
        <p:sp>
          <p:nvSpPr>
            <p:cNvPr id="150" name="pl150"/>
            <p:cNvSpPr/>
            <p:nvPr/>
          </p:nvSpPr>
          <p:spPr>
            <a:xfrm>
              <a:off x="245733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77945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10157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61839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5940511"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826262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rc160"/>
            <p:cNvSpPr/>
            <p:nvPr/>
          </p:nvSpPr>
          <p:spPr>
            <a:xfrm>
              <a:off x="1296273" y="5840557"/>
              <a:ext cx="4139810" cy="124062"/>
            </a:xfrm>
            <a:prstGeom prst="rect">
              <a:avLst/>
            </a:prstGeom>
            <a:solidFill>
              <a:srgbClr val="80BD41">
                <a:alpha val="100000"/>
              </a:srgbClr>
            </a:solidFill>
          </p:spPr>
          <p:txBody>
            <a:bodyPr/>
            <a:lstStyle/>
            <a:p>
              <a:endParaRPr/>
            </a:p>
          </p:txBody>
        </p:sp>
        <p:sp>
          <p:nvSpPr>
            <p:cNvPr id="161" name="rc161"/>
            <p:cNvSpPr/>
            <p:nvPr/>
          </p:nvSpPr>
          <p:spPr>
            <a:xfrm>
              <a:off x="5436083" y="5840557"/>
              <a:ext cx="2014720" cy="124062"/>
            </a:xfrm>
            <a:prstGeom prst="rect">
              <a:avLst/>
            </a:prstGeom>
            <a:solidFill>
              <a:srgbClr val="E2231A">
                <a:alpha val="100000"/>
              </a:srgbClr>
            </a:solidFill>
          </p:spPr>
          <p:txBody>
            <a:bodyPr/>
            <a:lstStyle/>
            <a:p>
              <a:endParaRPr/>
            </a:p>
          </p:txBody>
        </p:sp>
        <p:sp>
          <p:nvSpPr>
            <p:cNvPr id="162" name="rc162"/>
            <p:cNvSpPr/>
            <p:nvPr/>
          </p:nvSpPr>
          <p:spPr>
            <a:xfrm>
              <a:off x="1296273" y="5685479"/>
              <a:ext cx="4351285" cy="124062"/>
            </a:xfrm>
            <a:prstGeom prst="rect">
              <a:avLst/>
            </a:prstGeom>
            <a:solidFill>
              <a:srgbClr val="80BD41">
                <a:alpha val="100000"/>
              </a:srgbClr>
            </a:solidFill>
          </p:spPr>
          <p:txBody>
            <a:bodyPr/>
            <a:lstStyle/>
            <a:p>
              <a:endParaRPr/>
            </a:p>
          </p:txBody>
        </p:sp>
        <p:sp>
          <p:nvSpPr>
            <p:cNvPr id="163" name="rc163"/>
            <p:cNvSpPr/>
            <p:nvPr/>
          </p:nvSpPr>
          <p:spPr>
            <a:xfrm>
              <a:off x="5647559" y="5685479"/>
              <a:ext cx="2149485" cy="124062"/>
            </a:xfrm>
            <a:prstGeom prst="rect">
              <a:avLst/>
            </a:prstGeom>
            <a:solidFill>
              <a:srgbClr val="E2231A">
                <a:alpha val="100000"/>
              </a:srgbClr>
            </a:solidFill>
          </p:spPr>
          <p:txBody>
            <a:bodyPr/>
            <a:lstStyle/>
            <a:p>
              <a:endParaRPr/>
            </a:p>
          </p:txBody>
        </p:sp>
        <p:sp>
          <p:nvSpPr>
            <p:cNvPr id="164" name="rc164"/>
            <p:cNvSpPr/>
            <p:nvPr/>
          </p:nvSpPr>
          <p:spPr>
            <a:xfrm>
              <a:off x="1296273" y="5530401"/>
              <a:ext cx="4323015" cy="124062"/>
            </a:xfrm>
            <a:prstGeom prst="rect">
              <a:avLst/>
            </a:prstGeom>
            <a:solidFill>
              <a:srgbClr val="80BD41">
                <a:alpha val="100000"/>
              </a:srgbClr>
            </a:solidFill>
          </p:spPr>
          <p:txBody>
            <a:bodyPr/>
            <a:lstStyle/>
            <a:p>
              <a:endParaRPr/>
            </a:p>
          </p:txBody>
        </p:sp>
        <p:sp>
          <p:nvSpPr>
            <p:cNvPr id="165" name="rc165"/>
            <p:cNvSpPr/>
            <p:nvPr/>
          </p:nvSpPr>
          <p:spPr>
            <a:xfrm>
              <a:off x="5619289" y="5530401"/>
              <a:ext cx="2251714" cy="124062"/>
            </a:xfrm>
            <a:prstGeom prst="rect">
              <a:avLst/>
            </a:prstGeom>
            <a:solidFill>
              <a:srgbClr val="E2231A">
                <a:alpha val="100000"/>
              </a:srgbClr>
            </a:solidFill>
          </p:spPr>
          <p:txBody>
            <a:bodyPr/>
            <a:lstStyle/>
            <a:p>
              <a:endParaRPr/>
            </a:p>
          </p:txBody>
        </p:sp>
        <p:sp>
          <p:nvSpPr>
            <p:cNvPr id="166" name="tx166"/>
            <p:cNvSpPr/>
            <p:nvPr/>
          </p:nvSpPr>
          <p:spPr>
            <a:xfrm>
              <a:off x="3278271"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8.9</a:t>
              </a:r>
            </a:p>
          </p:txBody>
        </p:sp>
        <p:sp>
          <p:nvSpPr>
            <p:cNvPr id="167" name="tx167"/>
            <p:cNvSpPr/>
            <p:nvPr/>
          </p:nvSpPr>
          <p:spPr>
            <a:xfrm>
              <a:off x="6355537"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4.3</a:t>
              </a:r>
            </a:p>
          </p:txBody>
        </p:sp>
        <p:sp>
          <p:nvSpPr>
            <p:cNvPr id="168" name="tx168"/>
            <p:cNvSpPr/>
            <p:nvPr/>
          </p:nvSpPr>
          <p:spPr>
            <a:xfrm>
              <a:off x="3384009"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9.4</a:t>
              </a:r>
            </a:p>
          </p:txBody>
        </p:sp>
        <p:sp>
          <p:nvSpPr>
            <p:cNvPr id="169" name="tx169"/>
            <p:cNvSpPr/>
            <p:nvPr/>
          </p:nvSpPr>
          <p:spPr>
            <a:xfrm>
              <a:off x="6634394"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4.6</a:t>
              </a:r>
            </a:p>
          </p:txBody>
        </p:sp>
        <p:sp>
          <p:nvSpPr>
            <p:cNvPr id="170" name="tx170"/>
            <p:cNvSpPr/>
            <p:nvPr/>
          </p:nvSpPr>
          <p:spPr>
            <a:xfrm>
              <a:off x="3369874" y="5545191"/>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9.3</a:t>
              </a:r>
            </a:p>
          </p:txBody>
        </p:sp>
        <p:sp>
          <p:nvSpPr>
            <p:cNvPr id="171" name="tx171"/>
            <p:cNvSpPr/>
            <p:nvPr/>
          </p:nvSpPr>
          <p:spPr>
            <a:xfrm>
              <a:off x="6657239"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4.8</a:t>
              </a:r>
            </a:p>
          </p:txBody>
        </p:sp>
        <p:sp>
          <p:nvSpPr>
            <p:cNvPr id="172" name="tx172"/>
            <p:cNvSpPr/>
            <p:nvPr/>
          </p:nvSpPr>
          <p:spPr>
            <a:xfrm>
              <a:off x="7635454"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13.3</a:t>
              </a:r>
            </a:p>
          </p:txBody>
        </p:sp>
        <p:sp>
          <p:nvSpPr>
            <p:cNvPr id="173" name="tx173"/>
            <p:cNvSpPr/>
            <p:nvPr/>
          </p:nvSpPr>
          <p:spPr>
            <a:xfrm>
              <a:off x="8051745" y="570187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a:t>
              </a:r>
            </a:p>
          </p:txBody>
        </p:sp>
        <p:sp>
          <p:nvSpPr>
            <p:cNvPr id="174" name="tx174"/>
            <p:cNvSpPr/>
            <p:nvPr/>
          </p:nvSpPr>
          <p:spPr>
            <a:xfrm>
              <a:off x="8076664"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14.2</a:t>
              </a:r>
            </a:p>
          </p:txBody>
        </p:sp>
        <p:sp>
          <p:nvSpPr>
            <p:cNvPr id="175" name="tx175"/>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8" name="tx178"/>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79" name="tx179"/>
            <p:cNvSpPr/>
            <p:nvPr/>
          </p:nvSpPr>
          <p:spPr>
            <a:xfrm>
              <a:off x="3501953"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0" name="tx180"/>
            <p:cNvSpPr/>
            <p:nvPr/>
          </p:nvSpPr>
          <p:spPr>
            <a:xfrm>
              <a:off x="5785224"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1" name="tx181"/>
            <p:cNvSpPr/>
            <p:nvPr/>
          </p:nvSpPr>
          <p:spPr>
            <a:xfrm>
              <a:off x="8107343"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2" name="tx182"/>
            <p:cNvSpPr/>
            <p:nvPr/>
          </p:nvSpPr>
          <p:spPr>
            <a:xfrm>
              <a:off x="3900052" y="619135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83" name="tx183"/>
            <p:cNvSpPr/>
            <p:nvPr/>
          </p:nvSpPr>
          <p:spPr>
            <a:xfrm>
              <a:off x="4128374" y="64042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84" name="tx184"/>
            <p:cNvSpPr/>
            <p:nvPr/>
          </p:nvSpPr>
          <p:spPr>
            <a:xfrm>
              <a:off x="1139831" y="65172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 taux de couverture du MCV1 en 2025 (66 %) se situait à moins de 1 % du taux de couverture de 2019 (67 %).
Le nombre d’enfants vaccinés par la MCV1 a augmenté de 4 %, passant de 8,9 millions en 2019 à 9,3 millions en 2025.
Le nombre de nourrissons survivants a augmenté d’environ 7 %, passant de 13,3 millions en 2019 à 14,2 millions en 2025.
En 2025, 394 000 enfants de plus ont été vaccinés qu’en 2019.
En 2025, on comptait 905 000 nourrissons survivants (population cible) de plus qu’en 2019.
Pour que la couverture vaccinale augmente, le nombre d’enfants vaccinés doit croître à un rythme plus rapide que celui de la croissance démographique.</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rougeole (MCV1) s'élevait à 66 % : 9,3 millions d'enfants ont reçu le vaccin contre la rougeole, mais 4,8 millions n'ont toujours pas été vaccinés contre cette maladie hautement contagieuse.</a:t>
            </a:r>
          </a:p>
        </p:txBody>
      </p:sp>
      <p:grpSp>
        <p:nvGrpSpPr>
          <p:cNvPr id="187" name="Group 186"/>
          <p:cNvGrpSpPr/>
          <p:nvPr/>
        </p:nvGrpSpPr>
        <p:grpSpPr>
          <a:xfrm>
            <a:off x="292608" y="1005840"/>
            <a:ext cx="8595360" cy="28575"/>
            <a:chOff x="292608" y="1005840"/>
            <a:chExt cx="8595360" cy="28575"/>
          </a:xfrm>
        </p:grpSpPr>
        <p:sp>
          <p:nvSpPr>
            <p:cNvPr id="1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898397" y="5424379"/>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161255" y="5424379"/>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424112" y="5424379"/>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686970" y="5424379"/>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949828" y="5424379"/>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212685" y="5424379"/>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475543" y="5424379"/>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738401" y="5424379"/>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001258" y="5424379"/>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264116" y="5424379"/>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526973" y="5424379"/>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789831" y="5424379"/>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052689" y="5424379"/>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315546" y="5424379"/>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578404" y="5424379"/>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841262" y="5424379"/>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104119" y="5424379"/>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366977" y="5424379"/>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629834" y="5424379"/>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92692" y="5424379"/>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55550" y="5424379"/>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18407" y="5424379"/>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681265" y="5424379"/>
              <a:ext cx="262857" cy="27987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44123" y="5424379"/>
              <a:ext cx="262857" cy="27987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06980" y="5424379"/>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69838" y="5424379"/>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898397" y="2345775"/>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161255" y="2345775"/>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424112" y="2345775"/>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686970" y="2345775"/>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949828" y="2345775"/>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212685" y="2345775"/>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475543"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738401" y="234577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001258" y="234577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264116" y="234577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526973" y="2345775"/>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789831" y="2345775"/>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052689" y="2345775"/>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315546" y="2345775"/>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578404"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841262"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104119"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366977"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629834"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92692"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55550"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18407"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681265"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44123"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06980"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69838" y="234577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898397" y="1226282"/>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161255" y="1226282"/>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424112" y="1226282"/>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686970" y="1226282"/>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949828" y="1226282"/>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212685" y="1226282"/>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475543" y="1226282"/>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738401" y="1226282"/>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001258" y="1226282"/>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264116" y="1226282"/>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526973" y="1226282"/>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789831" y="1226282"/>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052689" y="1226282"/>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315546" y="1226282"/>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578404" y="1226282"/>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841262" y="1226282"/>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104119" y="1226282"/>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366977" y="1226282"/>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629834" y="1226282"/>
              <a:ext cx="262857" cy="27987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92692" y="1226282"/>
              <a:ext cx="262857" cy="27987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55550" y="1226282"/>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18407" y="1226282"/>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681265" y="1226282"/>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44123" y="1226282"/>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06980" y="1226282"/>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69838" y="1226282"/>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898397" y="4864633"/>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161255" y="4864633"/>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424112" y="4864633"/>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686970" y="4864633"/>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949828" y="4864633"/>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212685" y="4864633"/>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75543" y="4864633"/>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738401" y="4864633"/>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001258" y="4864633"/>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264116" y="4864633"/>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526973" y="4864633"/>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789831" y="4864633"/>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052689" y="4864633"/>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315546" y="4864633"/>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578404" y="4864633"/>
              <a:ext cx="262857" cy="279873"/>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841262" y="4864633"/>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104119" y="4864633"/>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366977" y="4864633"/>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629834" y="4864633"/>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892692" y="4864633"/>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155550" y="4864633"/>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418407" y="4864633"/>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681265" y="4864633"/>
              <a:ext cx="262857" cy="27987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44123" y="4864633"/>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06980" y="4864633"/>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69838" y="4864633"/>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898397" y="3465267"/>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161255" y="3465267"/>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424112" y="3465267"/>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686970" y="3465267"/>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949828" y="3465267"/>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212685" y="3465267"/>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475543" y="3465267"/>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738401" y="3465267"/>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001258" y="3465267"/>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264116" y="3465267"/>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526973" y="3465267"/>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789831" y="3465267"/>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052689" y="3465267"/>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315546" y="3465267"/>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578404" y="3465267"/>
              <a:ext cx="262857" cy="27987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841262" y="3465267"/>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104119" y="3465267"/>
              <a:ext cx="262857" cy="27987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366977" y="3465267"/>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629834" y="3465267"/>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892692" y="3465267"/>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155550" y="3465267"/>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418407" y="3465267"/>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681265" y="3465267"/>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44123" y="3465267"/>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06980" y="3465267"/>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69838" y="3465267"/>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898397" y="1506155"/>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161255" y="1506155"/>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424112" y="1506155"/>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686970" y="1506155"/>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949828" y="1506155"/>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212685" y="1506155"/>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475543" y="1506155"/>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738401"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001258" y="1506155"/>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264116"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526973"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789831" y="1506155"/>
              <a:ext cx="262857" cy="27987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052689" y="1506155"/>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315546" y="1506155"/>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578404" y="1506155"/>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841262" y="1506155"/>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104119" y="1506155"/>
              <a:ext cx="262857" cy="27987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366977"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629834" y="1506155"/>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892692" y="1506155"/>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155550" y="150615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418407" y="1506155"/>
              <a:ext cx="262857" cy="27987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681265"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44123" y="1506155"/>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06980" y="1506155"/>
              <a:ext cx="262857" cy="27987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69838" y="1506155"/>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898397" y="4584760"/>
              <a:ext cx="262857" cy="27987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161255" y="4584760"/>
              <a:ext cx="262857" cy="279873"/>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424112" y="4584760"/>
              <a:ext cx="262857" cy="279873"/>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686970" y="4584760"/>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949828" y="4584760"/>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212685" y="4584760"/>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475543" y="4584760"/>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738401" y="4584760"/>
              <a:ext cx="262857" cy="27987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001258" y="4584760"/>
              <a:ext cx="262857" cy="279873"/>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264116" y="4584760"/>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526973" y="4584760"/>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789831" y="4584760"/>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052689" y="4584760"/>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315546" y="4584760"/>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578404" y="4584760"/>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841262" y="4584760"/>
              <a:ext cx="262857" cy="279873"/>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104119" y="4584760"/>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366977" y="4584760"/>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629834" y="4584760"/>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892692" y="4584760"/>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155550" y="4584760"/>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418407" y="4584760"/>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681265" y="4584760"/>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44123" y="4584760"/>
              <a:ext cx="262857" cy="27987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06980" y="4584760"/>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69838" y="4584760"/>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898397" y="3745140"/>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161255" y="3745140"/>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424112" y="3745140"/>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686970" y="3745140"/>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949828" y="3745140"/>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212685" y="3745140"/>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475543" y="3745140"/>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738401" y="3745140"/>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001258" y="3745140"/>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264116" y="3745140"/>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526973" y="3745140"/>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789831" y="3745140"/>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052689" y="3745140"/>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315546" y="3745140"/>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578404" y="3745140"/>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841262" y="3745140"/>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104119" y="3745140"/>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66977" y="3745140"/>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629834" y="3745140"/>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92692" y="3745140"/>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155550" y="3745140"/>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418407" y="3745140"/>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681265" y="3745140"/>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44123" y="3745140"/>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06980" y="3745140"/>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69838" y="3745140"/>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1898397" y="2625648"/>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161255" y="2625648"/>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424112" y="2625648"/>
              <a:ext cx="262857" cy="27987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686970" y="2625648"/>
              <a:ext cx="262857" cy="279873"/>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2949828" y="2625648"/>
              <a:ext cx="262857" cy="279873"/>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212685" y="2625648"/>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475543" y="2625648"/>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738401" y="2625648"/>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001258" y="2625648"/>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264116" y="2625648"/>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526973" y="2625648"/>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789831" y="2625648"/>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052689" y="2625648"/>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315546" y="2625648"/>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578404" y="2625648"/>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841262" y="2625648"/>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104119" y="2625648"/>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366977" y="2625648"/>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629834" y="2625648"/>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92692" y="2625648"/>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155550" y="2625648"/>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18407" y="2625648"/>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681265" y="2625648"/>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44123" y="2625648"/>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06980" y="2625648"/>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69838" y="2625648"/>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1898397" y="4025013"/>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161255" y="4025013"/>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424112" y="4025013"/>
              <a:ext cx="262857" cy="27987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686970" y="4025013"/>
              <a:ext cx="262857" cy="27987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2949828" y="4025013"/>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212685" y="4025013"/>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475543" y="4025013"/>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738401" y="4025013"/>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001258" y="4025013"/>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264116" y="4025013"/>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526973" y="4025013"/>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789831" y="4025013"/>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052689" y="4025013"/>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315546" y="4025013"/>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578404" y="4025013"/>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841262" y="4025013"/>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104119" y="4025013"/>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366977" y="4025013"/>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629834" y="4025013"/>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892692" y="4025013"/>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155550" y="4025013"/>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18407" y="4025013"/>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681265" y="4025013"/>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44123" y="4025013"/>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06980" y="4025013"/>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69838" y="4025013"/>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1898397" y="2905521"/>
              <a:ext cx="262857" cy="279873"/>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161255" y="2905521"/>
              <a:ext cx="262857" cy="279873"/>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424112" y="2905521"/>
              <a:ext cx="262857" cy="279873"/>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686970" y="2905521"/>
              <a:ext cx="262857" cy="27987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2949828" y="2905521"/>
              <a:ext cx="262857" cy="279873"/>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212685" y="2905521"/>
              <a:ext cx="262857" cy="279873"/>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475543" y="2905521"/>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738401" y="2905521"/>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001258" y="2905521"/>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264116" y="2905521"/>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526973" y="2905521"/>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789831" y="2905521"/>
              <a:ext cx="262857" cy="27987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052689" y="2905521"/>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315546" y="2905521"/>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578404" y="2905521"/>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841262" y="2905521"/>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104119" y="2905521"/>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366977" y="2905521"/>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629834" y="2905521"/>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892692" y="2905521"/>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155550" y="2905521"/>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418407" y="2905521"/>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681265" y="2905521"/>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44123" y="2905521"/>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06980" y="2905521"/>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69838" y="2905521"/>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1898397" y="5144506"/>
              <a:ext cx="262857" cy="279873"/>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161255" y="5144506"/>
              <a:ext cx="262857" cy="279873"/>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424112" y="5144506"/>
              <a:ext cx="262857" cy="279873"/>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686970" y="5144506"/>
              <a:ext cx="262857" cy="279873"/>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2949828" y="5144506"/>
              <a:ext cx="262857" cy="279873"/>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212685" y="5144506"/>
              <a:ext cx="262857" cy="279873"/>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475543" y="5144506"/>
              <a:ext cx="262857" cy="279873"/>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738401" y="5144506"/>
              <a:ext cx="262857" cy="279873"/>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001258" y="5144506"/>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264116" y="5144506"/>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526973" y="5144506"/>
              <a:ext cx="262857" cy="27987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789831" y="5144506"/>
              <a:ext cx="262857" cy="27987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052689" y="5144506"/>
              <a:ext cx="262857" cy="27987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315546" y="5144506"/>
              <a:ext cx="262857" cy="27987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578404" y="5144506"/>
              <a:ext cx="262857" cy="279873"/>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841262" y="5144506"/>
              <a:ext cx="262857" cy="27987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104119" y="5144506"/>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366977" y="5144506"/>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629834" y="5144506"/>
              <a:ext cx="262857" cy="27987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892692" y="5144506"/>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155550" y="5144506"/>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418407" y="5144506"/>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681265" y="5144506"/>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44123" y="5144506"/>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06980" y="5144506"/>
              <a:ext cx="262857" cy="27987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69838" y="5144506"/>
              <a:ext cx="262857" cy="27987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1898397" y="1786028"/>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161255" y="1786028"/>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424112" y="1786028"/>
              <a:ext cx="262857" cy="27987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686970" y="1786028"/>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2949828" y="1786028"/>
              <a:ext cx="262857" cy="27987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212685" y="1786028"/>
              <a:ext cx="262857" cy="27987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475543" y="1786028"/>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738401" y="1786028"/>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001258" y="1786028"/>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264116" y="1786028"/>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526973" y="1786028"/>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789831" y="1786028"/>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052689" y="1786028"/>
              <a:ext cx="262857" cy="27987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315546" y="1786028"/>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578404" y="1786028"/>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841262" y="1786028"/>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104119" y="1786028"/>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366977" y="1786028"/>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629834" y="1786028"/>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892692" y="1786028"/>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155550" y="1786028"/>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418407" y="1786028"/>
              <a:ext cx="262857" cy="27987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681265" y="1786028"/>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44123" y="1786028"/>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06980" y="1786028"/>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69838" y="1786028"/>
              <a:ext cx="262857" cy="27987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1898397" y="2065901"/>
              <a:ext cx="262857" cy="279873"/>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161255" y="2065901"/>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424112" y="2065901"/>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686970" y="2065901"/>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2949828" y="2065901"/>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212685" y="2065901"/>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475543" y="2065901"/>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738401" y="2065901"/>
              <a:ext cx="262857" cy="27987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001258" y="2065901"/>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264116" y="2065901"/>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526973" y="2065901"/>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789831" y="2065901"/>
              <a:ext cx="262857" cy="27987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052689" y="2065901"/>
              <a:ext cx="262857" cy="27987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315546" y="2065901"/>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578404" y="2065901"/>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841262" y="2065901"/>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104119" y="2065901"/>
              <a:ext cx="262857" cy="27987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366977" y="2065901"/>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629834" y="2065901"/>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892692" y="2065901"/>
              <a:ext cx="262857" cy="27987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155550" y="2065901"/>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418407" y="2065901"/>
              <a:ext cx="262857" cy="27987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681265" y="2065901"/>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44123" y="2065901"/>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06980" y="2065901"/>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69838" y="2065901"/>
              <a:ext cx="262857" cy="27987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1898397" y="3185394"/>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161255" y="3185394"/>
              <a:ext cx="262857" cy="279873"/>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424112" y="3185394"/>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686970" y="3185394"/>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2949828" y="3185394"/>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212685" y="3185394"/>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475543" y="3185394"/>
              <a:ext cx="262857" cy="27987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738401" y="3185394"/>
              <a:ext cx="262857" cy="27987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001258" y="3185394"/>
              <a:ext cx="262857" cy="27987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264116" y="3185394"/>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526973" y="3185394"/>
              <a:ext cx="262857" cy="27987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789831" y="3185394"/>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052689" y="3185394"/>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315546" y="3185394"/>
              <a:ext cx="262857" cy="27987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578404" y="3185394"/>
              <a:ext cx="262857" cy="27987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841262" y="3185394"/>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104119" y="3185394"/>
              <a:ext cx="262857" cy="27987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366977" y="3185394"/>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629834" y="3185394"/>
              <a:ext cx="262857" cy="27987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892692" y="3185394"/>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155550" y="3185394"/>
              <a:ext cx="262857" cy="27987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418407" y="3185394"/>
              <a:ext cx="262857" cy="27987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681265" y="3185394"/>
              <a:ext cx="262857" cy="27987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44123" y="3185394"/>
              <a:ext cx="262857" cy="27987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06980" y="3185394"/>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69838" y="3185394"/>
              <a:ext cx="262857" cy="27987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1898397" y="4304887"/>
              <a:ext cx="262857" cy="279873"/>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161255" y="4304887"/>
              <a:ext cx="262857" cy="279873"/>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424112" y="4304887"/>
              <a:ext cx="262857" cy="279873"/>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686970" y="4304887"/>
              <a:ext cx="262857" cy="279873"/>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2949828" y="4304887"/>
              <a:ext cx="262857" cy="27987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212685" y="4304887"/>
              <a:ext cx="262857" cy="279873"/>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475543" y="4304887"/>
              <a:ext cx="262857" cy="27987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738401" y="4304887"/>
              <a:ext cx="262857" cy="27987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001258" y="4304887"/>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264116" y="4304887"/>
              <a:ext cx="262857" cy="27987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526973" y="4304887"/>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789831" y="4304887"/>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052689" y="4304887"/>
              <a:ext cx="262857" cy="279873"/>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315546" y="4304887"/>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578404" y="4304887"/>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841262" y="4304887"/>
              <a:ext cx="262857" cy="27987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104119" y="4304887"/>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366977" y="4304887"/>
              <a:ext cx="262857" cy="27987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629834" y="4304887"/>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892692" y="4304887"/>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155550" y="4304887"/>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418407" y="4304887"/>
              <a:ext cx="262857" cy="27987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681265" y="4304887"/>
              <a:ext cx="262857" cy="27987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44123" y="4304887"/>
              <a:ext cx="262857" cy="27987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06980" y="4304887"/>
              <a:ext cx="262857" cy="27987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69838" y="4304887"/>
              <a:ext cx="262857" cy="27987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20" name="tx420"/>
            <p:cNvSpPr/>
            <p:nvPr/>
          </p:nvSpPr>
          <p:spPr>
            <a:xfrm>
              <a:off x="1969536"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1" name="tx421"/>
            <p:cNvSpPr/>
            <p:nvPr/>
          </p:nvSpPr>
          <p:spPr>
            <a:xfrm>
              <a:off x="2232394"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2" name="tx422"/>
            <p:cNvSpPr/>
            <p:nvPr/>
          </p:nvSpPr>
          <p:spPr>
            <a:xfrm>
              <a:off x="2495251"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23" name="tx423"/>
            <p:cNvSpPr/>
            <p:nvPr/>
          </p:nvSpPr>
          <p:spPr>
            <a:xfrm>
              <a:off x="2758109"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24" name="tx424"/>
            <p:cNvSpPr/>
            <p:nvPr/>
          </p:nvSpPr>
          <p:spPr>
            <a:xfrm>
              <a:off x="3020967"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5" name="tx425"/>
            <p:cNvSpPr/>
            <p:nvPr/>
          </p:nvSpPr>
          <p:spPr>
            <a:xfrm>
              <a:off x="3283824"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26" name="tx426"/>
            <p:cNvSpPr/>
            <p:nvPr/>
          </p:nvSpPr>
          <p:spPr>
            <a:xfrm>
              <a:off x="3546682"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27" name="tx427"/>
            <p:cNvSpPr/>
            <p:nvPr/>
          </p:nvSpPr>
          <p:spPr>
            <a:xfrm>
              <a:off x="3809540"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8" name="tx428"/>
            <p:cNvSpPr/>
            <p:nvPr/>
          </p:nvSpPr>
          <p:spPr>
            <a:xfrm>
              <a:off x="4072397"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29" name="tx429"/>
            <p:cNvSpPr/>
            <p:nvPr/>
          </p:nvSpPr>
          <p:spPr>
            <a:xfrm>
              <a:off x="4335255" y="55251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30" name="tx430"/>
            <p:cNvSpPr/>
            <p:nvPr/>
          </p:nvSpPr>
          <p:spPr>
            <a:xfrm>
              <a:off x="4598113"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31" name="tx431"/>
            <p:cNvSpPr/>
            <p:nvPr/>
          </p:nvSpPr>
          <p:spPr>
            <a:xfrm>
              <a:off x="4860970"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2" name="tx432"/>
            <p:cNvSpPr/>
            <p:nvPr/>
          </p:nvSpPr>
          <p:spPr>
            <a:xfrm>
              <a:off x="5123828" y="55255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33" name="tx433"/>
            <p:cNvSpPr/>
            <p:nvPr/>
          </p:nvSpPr>
          <p:spPr>
            <a:xfrm>
              <a:off x="5386685"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34" name="tx434"/>
            <p:cNvSpPr/>
            <p:nvPr/>
          </p:nvSpPr>
          <p:spPr>
            <a:xfrm>
              <a:off x="5649543"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35" name="tx435"/>
            <p:cNvSpPr/>
            <p:nvPr/>
          </p:nvSpPr>
          <p:spPr>
            <a:xfrm>
              <a:off x="5912401"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6" name="tx436"/>
            <p:cNvSpPr/>
            <p:nvPr/>
          </p:nvSpPr>
          <p:spPr>
            <a:xfrm>
              <a:off x="6175258"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37" name="tx437"/>
            <p:cNvSpPr/>
            <p:nvPr/>
          </p:nvSpPr>
          <p:spPr>
            <a:xfrm>
              <a:off x="6438116"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38" name="tx438"/>
            <p:cNvSpPr/>
            <p:nvPr/>
          </p:nvSpPr>
          <p:spPr>
            <a:xfrm>
              <a:off x="6700974"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39" name="tx439"/>
            <p:cNvSpPr/>
            <p:nvPr/>
          </p:nvSpPr>
          <p:spPr>
            <a:xfrm>
              <a:off x="2232394" y="24452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40" name="tx440"/>
            <p:cNvSpPr/>
            <p:nvPr/>
          </p:nvSpPr>
          <p:spPr>
            <a:xfrm>
              <a:off x="2495251"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41" name="tx441"/>
            <p:cNvSpPr/>
            <p:nvPr/>
          </p:nvSpPr>
          <p:spPr>
            <a:xfrm>
              <a:off x="2758109"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42" name="tx442"/>
            <p:cNvSpPr/>
            <p:nvPr/>
          </p:nvSpPr>
          <p:spPr>
            <a:xfrm>
              <a:off x="3020967"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43" name="tx443"/>
            <p:cNvSpPr/>
            <p:nvPr/>
          </p:nvSpPr>
          <p:spPr>
            <a:xfrm>
              <a:off x="3283824"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44" name="tx444"/>
            <p:cNvSpPr/>
            <p:nvPr/>
          </p:nvSpPr>
          <p:spPr>
            <a:xfrm>
              <a:off x="3546682"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5" name="tx445"/>
            <p:cNvSpPr/>
            <p:nvPr/>
          </p:nvSpPr>
          <p:spPr>
            <a:xfrm>
              <a:off x="3809540"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46" name="tx446"/>
            <p:cNvSpPr/>
            <p:nvPr/>
          </p:nvSpPr>
          <p:spPr>
            <a:xfrm>
              <a:off x="4072397"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47" name="tx447"/>
            <p:cNvSpPr/>
            <p:nvPr/>
          </p:nvSpPr>
          <p:spPr>
            <a:xfrm>
              <a:off x="4335255"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48" name="tx448"/>
            <p:cNvSpPr/>
            <p:nvPr/>
          </p:nvSpPr>
          <p:spPr>
            <a:xfrm>
              <a:off x="4598113"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49" name="tx449"/>
            <p:cNvSpPr/>
            <p:nvPr/>
          </p:nvSpPr>
          <p:spPr>
            <a:xfrm>
              <a:off x="4860970"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0" name="tx450"/>
            <p:cNvSpPr/>
            <p:nvPr/>
          </p:nvSpPr>
          <p:spPr>
            <a:xfrm>
              <a:off x="5123828"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51" name="tx451"/>
            <p:cNvSpPr/>
            <p:nvPr/>
          </p:nvSpPr>
          <p:spPr>
            <a:xfrm>
              <a:off x="5386685"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52" name="tx452"/>
            <p:cNvSpPr/>
            <p:nvPr/>
          </p:nvSpPr>
          <p:spPr>
            <a:xfrm>
              <a:off x="5649543"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3" name="tx453"/>
            <p:cNvSpPr/>
            <p:nvPr/>
          </p:nvSpPr>
          <p:spPr>
            <a:xfrm>
              <a:off x="5912401"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4" name="tx454"/>
            <p:cNvSpPr/>
            <p:nvPr/>
          </p:nvSpPr>
          <p:spPr>
            <a:xfrm>
              <a:off x="6175258"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5" name="tx455"/>
            <p:cNvSpPr/>
            <p:nvPr/>
          </p:nvSpPr>
          <p:spPr>
            <a:xfrm>
              <a:off x="6438116"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6" name="tx456"/>
            <p:cNvSpPr/>
            <p:nvPr/>
          </p:nvSpPr>
          <p:spPr>
            <a:xfrm>
              <a:off x="6700974"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7" name="tx457"/>
            <p:cNvSpPr/>
            <p:nvPr/>
          </p:nvSpPr>
          <p:spPr>
            <a:xfrm>
              <a:off x="6963831"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8" name="tx458"/>
            <p:cNvSpPr/>
            <p:nvPr/>
          </p:nvSpPr>
          <p:spPr>
            <a:xfrm>
              <a:off x="7226689"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9" name="tx459"/>
            <p:cNvSpPr/>
            <p:nvPr/>
          </p:nvSpPr>
          <p:spPr>
            <a:xfrm>
              <a:off x="7489546"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0" name="tx460"/>
            <p:cNvSpPr/>
            <p:nvPr/>
          </p:nvSpPr>
          <p:spPr>
            <a:xfrm>
              <a:off x="7752404"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1" name="tx461"/>
            <p:cNvSpPr/>
            <p:nvPr/>
          </p:nvSpPr>
          <p:spPr>
            <a:xfrm>
              <a:off x="8015262"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2" name="tx462"/>
            <p:cNvSpPr/>
            <p:nvPr/>
          </p:nvSpPr>
          <p:spPr>
            <a:xfrm>
              <a:off x="8278119"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3" name="tx463"/>
            <p:cNvSpPr/>
            <p:nvPr/>
          </p:nvSpPr>
          <p:spPr>
            <a:xfrm>
              <a:off x="8540977"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4" name="tx464"/>
            <p:cNvSpPr/>
            <p:nvPr/>
          </p:nvSpPr>
          <p:spPr>
            <a:xfrm>
              <a:off x="1969536"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65" name="tx465"/>
            <p:cNvSpPr/>
            <p:nvPr/>
          </p:nvSpPr>
          <p:spPr>
            <a:xfrm>
              <a:off x="2232394"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6" name="tx466"/>
            <p:cNvSpPr/>
            <p:nvPr/>
          </p:nvSpPr>
          <p:spPr>
            <a:xfrm>
              <a:off x="2495251"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67" name="tx467"/>
            <p:cNvSpPr/>
            <p:nvPr/>
          </p:nvSpPr>
          <p:spPr>
            <a:xfrm>
              <a:off x="2758109"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68" name="tx468"/>
            <p:cNvSpPr/>
            <p:nvPr/>
          </p:nvSpPr>
          <p:spPr>
            <a:xfrm>
              <a:off x="3020967"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9" name="tx469"/>
            <p:cNvSpPr/>
            <p:nvPr/>
          </p:nvSpPr>
          <p:spPr>
            <a:xfrm>
              <a:off x="3283824" y="13257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70" name="tx470"/>
            <p:cNvSpPr/>
            <p:nvPr/>
          </p:nvSpPr>
          <p:spPr>
            <a:xfrm>
              <a:off x="3546682"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71" name="tx471"/>
            <p:cNvSpPr/>
            <p:nvPr/>
          </p:nvSpPr>
          <p:spPr>
            <a:xfrm>
              <a:off x="3809540"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72" name="tx472"/>
            <p:cNvSpPr/>
            <p:nvPr/>
          </p:nvSpPr>
          <p:spPr>
            <a:xfrm>
              <a:off x="4072397"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4335255"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74" name="tx474"/>
            <p:cNvSpPr/>
            <p:nvPr/>
          </p:nvSpPr>
          <p:spPr>
            <a:xfrm>
              <a:off x="4598113"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75" name="tx475"/>
            <p:cNvSpPr/>
            <p:nvPr/>
          </p:nvSpPr>
          <p:spPr>
            <a:xfrm>
              <a:off x="4860970"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76" name="tx476"/>
            <p:cNvSpPr/>
            <p:nvPr/>
          </p:nvSpPr>
          <p:spPr>
            <a:xfrm>
              <a:off x="5123828"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77" name="tx477"/>
            <p:cNvSpPr/>
            <p:nvPr/>
          </p:nvSpPr>
          <p:spPr>
            <a:xfrm>
              <a:off x="5386685"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78" name="tx478"/>
            <p:cNvSpPr/>
            <p:nvPr/>
          </p:nvSpPr>
          <p:spPr>
            <a:xfrm>
              <a:off x="5649543" y="13257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79" name="tx479"/>
            <p:cNvSpPr/>
            <p:nvPr/>
          </p:nvSpPr>
          <p:spPr>
            <a:xfrm>
              <a:off x="5912401"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0" name="tx480"/>
            <p:cNvSpPr/>
            <p:nvPr/>
          </p:nvSpPr>
          <p:spPr>
            <a:xfrm>
              <a:off x="6175258" y="13257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1" name="tx481"/>
            <p:cNvSpPr/>
            <p:nvPr/>
          </p:nvSpPr>
          <p:spPr>
            <a:xfrm>
              <a:off x="6438116"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82" name="tx482"/>
            <p:cNvSpPr/>
            <p:nvPr/>
          </p:nvSpPr>
          <p:spPr>
            <a:xfrm>
              <a:off x="6700974"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6963831"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84" name="tx484"/>
            <p:cNvSpPr/>
            <p:nvPr/>
          </p:nvSpPr>
          <p:spPr>
            <a:xfrm>
              <a:off x="7226689"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5" name="tx485"/>
            <p:cNvSpPr/>
            <p:nvPr/>
          </p:nvSpPr>
          <p:spPr>
            <a:xfrm>
              <a:off x="7489546"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6" name="tx486"/>
            <p:cNvSpPr/>
            <p:nvPr/>
          </p:nvSpPr>
          <p:spPr>
            <a:xfrm>
              <a:off x="7752404"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7" name="tx487"/>
            <p:cNvSpPr/>
            <p:nvPr/>
          </p:nvSpPr>
          <p:spPr>
            <a:xfrm>
              <a:off x="8015262"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8" name="tx488"/>
            <p:cNvSpPr/>
            <p:nvPr/>
          </p:nvSpPr>
          <p:spPr>
            <a:xfrm>
              <a:off x="8278119"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9" name="tx489"/>
            <p:cNvSpPr/>
            <p:nvPr/>
          </p:nvSpPr>
          <p:spPr>
            <a:xfrm>
              <a:off x="8540977" y="1325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90" name="tx490"/>
            <p:cNvSpPr/>
            <p:nvPr/>
          </p:nvSpPr>
          <p:spPr>
            <a:xfrm>
              <a:off x="1969536"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91" name="tx491"/>
            <p:cNvSpPr/>
            <p:nvPr/>
          </p:nvSpPr>
          <p:spPr>
            <a:xfrm>
              <a:off x="2232394" y="496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92" name="tx492"/>
            <p:cNvSpPr/>
            <p:nvPr/>
          </p:nvSpPr>
          <p:spPr>
            <a:xfrm>
              <a:off x="2495251" y="496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93" name="tx493"/>
            <p:cNvSpPr/>
            <p:nvPr/>
          </p:nvSpPr>
          <p:spPr>
            <a:xfrm>
              <a:off x="2758109"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94" name="tx494"/>
            <p:cNvSpPr/>
            <p:nvPr/>
          </p:nvSpPr>
          <p:spPr>
            <a:xfrm>
              <a:off x="3020967"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95" name="tx495"/>
            <p:cNvSpPr/>
            <p:nvPr/>
          </p:nvSpPr>
          <p:spPr>
            <a:xfrm>
              <a:off x="3283824"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96" name="tx496"/>
            <p:cNvSpPr/>
            <p:nvPr/>
          </p:nvSpPr>
          <p:spPr>
            <a:xfrm>
              <a:off x="3546682" y="49640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97" name="tx497"/>
            <p:cNvSpPr/>
            <p:nvPr/>
          </p:nvSpPr>
          <p:spPr>
            <a:xfrm>
              <a:off x="3809540"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98" name="tx498"/>
            <p:cNvSpPr/>
            <p:nvPr/>
          </p:nvSpPr>
          <p:spPr>
            <a:xfrm>
              <a:off x="4072397" y="49640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99" name="tx499"/>
            <p:cNvSpPr/>
            <p:nvPr/>
          </p:nvSpPr>
          <p:spPr>
            <a:xfrm>
              <a:off x="4335255"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00" name="tx500"/>
            <p:cNvSpPr/>
            <p:nvPr/>
          </p:nvSpPr>
          <p:spPr>
            <a:xfrm>
              <a:off x="4598113"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01" name="tx501"/>
            <p:cNvSpPr/>
            <p:nvPr/>
          </p:nvSpPr>
          <p:spPr>
            <a:xfrm>
              <a:off x="5123828" y="49657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02" name="tx502"/>
            <p:cNvSpPr/>
            <p:nvPr/>
          </p:nvSpPr>
          <p:spPr>
            <a:xfrm>
              <a:off x="5386685"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03" name="tx503"/>
            <p:cNvSpPr/>
            <p:nvPr/>
          </p:nvSpPr>
          <p:spPr>
            <a:xfrm>
              <a:off x="5912401"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04" name="tx504"/>
            <p:cNvSpPr/>
            <p:nvPr/>
          </p:nvSpPr>
          <p:spPr>
            <a:xfrm>
              <a:off x="6175258" y="49640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05" name="tx505"/>
            <p:cNvSpPr/>
            <p:nvPr/>
          </p:nvSpPr>
          <p:spPr>
            <a:xfrm>
              <a:off x="6438116"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06" name="tx506"/>
            <p:cNvSpPr/>
            <p:nvPr/>
          </p:nvSpPr>
          <p:spPr>
            <a:xfrm>
              <a:off x="6700974" y="49640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07" name="tx507"/>
            <p:cNvSpPr/>
            <p:nvPr/>
          </p:nvSpPr>
          <p:spPr>
            <a:xfrm>
              <a:off x="6963831" y="496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08" name="tx508"/>
            <p:cNvSpPr/>
            <p:nvPr/>
          </p:nvSpPr>
          <p:spPr>
            <a:xfrm>
              <a:off x="7226689" y="49640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09" name="tx509"/>
            <p:cNvSpPr/>
            <p:nvPr/>
          </p:nvSpPr>
          <p:spPr>
            <a:xfrm>
              <a:off x="7489546"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10" name="tx510"/>
            <p:cNvSpPr/>
            <p:nvPr/>
          </p:nvSpPr>
          <p:spPr>
            <a:xfrm>
              <a:off x="8015262" y="49640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11" name="tx511"/>
            <p:cNvSpPr/>
            <p:nvPr/>
          </p:nvSpPr>
          <p:spPr>
            <a:xfrm>
              <a:off x="8278119"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12" name="tx512"/>
            <p:cNvSpPr/>
            <p:nvPr/>
          </p:nvSpPr>
          <p:spPr>
            <a:xfrm>
              <a:off x="1969536"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13" name="tx513"/>
            <p:cNvSpPr/>
            <p:nvPr/>
          </p:nvSpPr>
          <p:spPr>
            <a:xfrm>
              <a:off x="2232394"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14" name="tx514"/>
            <p:cNvSpPr/>
            <p:nvPr/>
          </p:nvSpPr>
          <p:spPr>
            <a:xfrm>
              <a:off x="2495251"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15" name="tx515"/>
            <p:cNvSpPr/>
            <p:nvPr/>
          </p:nvSpPr>
          <p:spPr>
            <a:xfrm>
              <a:off x="2758109"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16" name="tx516"/>
            <p:cNvSpPr/>
            <p:nvPr/>
          </p:nvSpPr>
          <p:spPr>
            <a:xfrm>
              <a:off x="3020967"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17" name="tx517"/>
            <p:cNvSpPr/>
            <p:nvPr/>
          </p:nvSpPr>
          <p:spPr>
            <a:xfrm>
              <a:off x="3283824"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18" name="tx518"/>
            <p:cNvSpPr/>
            <p:nvPr/>
          </p:nvSpPr>
          <p:spPr>
            <a:xfrm>
              <a:off x="3546682"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19" name="tx519"/>
            <p:cNvSpPr/>
            <p:nvPr/>
          </p:nvSpPr>
          <p:spPr>
            <a:xfrm>
              <a:off x="3809540"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20" name="tx520"/>
            <p:cNvSpPr/>
            <p:nvPr/>
          </p:nvSpPr>
          <p:spPr>
            <a:xfrm>
              <a:off x="4072397"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21" name="tx521"/>
            <p:cNvSpPr/>
            <p:nvPr/>
          </p:nvSpPr>
          <p:spPr>
            <a:xfrm>
              <a:off x="4335255"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22" name="tx522"/>
            <p:cNvSpPr/>
            <p:nvPr/>
          </p:nvSpPr>
          <p:spPr>
            <a:xfrm>
              <a:off x="4598113"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23" name="tx523"/>
            <p:cNvSpPr/>
            <p:nvPr/>
          </p:nvSpPr>
          <p:spPr>
            <a:xfrm>
              <a:off x="4860970"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24" name="tx524"/>
            <p:cNvSpPr/>
            <p:nvPr/>
          </p:nvSpPr>
          <p:spPr>
            <a:xfrm>
              <a:off x="5123828"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25" name="tx525"/>
            <p:cNvSpPr/>
            <p:nvPr/>
          </p:nvSpPr>
          <p:spPr>
            <a:xfrm>
              <a:off x="5386685"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26" name="tx526"/>
            <p:cNvSpPr/>
            <p:nvPr/>
          </p:nvSpPr>
          <p:spPr>
            <a:xfrm>
              <a:off x="5649543"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27" name="tx527"/>
            <p:cNvSpPr/>
            <p:nvPr/>
          </p:nvSpPr>
          <p:spPr>
            <a:xfrm>
              <a:off x="5912401"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28" name="tx528"/>
            <p:cNvSpPr/>
            <p:nvPr/>
          </p:nvSpPr>
          <p:spPr>
            <a:xfrm>
              <a:off x="6175258"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29" name="tx529"/>
            <p:cNvSpPr/>
            <p:nvPr/>
          </p:nvSpPr>
          <p:spPr>
            <a:xfrm>
              <a:off x="6438116"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30" name="tx530"/>
            <p:cNvSpPr/>
            <p:nvPr/>
          </p:nvSpPr>
          <p:spPr>
            <a:xfrm>
              <a:off x="6700974"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31" name="tx531"/>
            <p:cNvSpPr/>
            <p:nvPr/>
          </p:nvSpPr>
          <p:spPr>
            <a:xfrm>
              <a:off x="6963831"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32" name="tx532"/>
            <p:cNvSpPr/>
            <p:nvPr/>
          </p:nvSpPr>
          <p:spPr>
            <a:xfrm>
              <a:off x="7226689"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33" name="tx533"/>
            <p:cNvSpPr/>
            <p:nvPr/>
          </p:nvSpPr>
          <p:spPr>
            <a:xfrm>
              <a:off x="7489546"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34" name="tx534"/>
            <p:cNvSpPr/>
            <p:nvPr/>
          </p:nvSpPr>
          <p:spPr>
            <a:xfrm>
              <a:off x="7752404" y="35664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35" name="tx535"/>
            <p:cNvSpPr/>
            <p:nvPr/>
          </p:nvSpPr>
          <p:spPr>
            <a:xfrm>
              <a:off x="8015262"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36" name="tx536"/>
            <p:cNvSpPr/>
            <p:nvPr/>
          </p:nvSpPr>
          <p:spPr>
            <a:xfrm>
              <a:off x="8278119" y="35647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37" name="tx537"/>
            <p:cNvSpPr/>
            <p:nvPr/>
          </p:nvSpPr>
          <p:spPr>
            <a:xfrm>
              <a:off x="8540977" y="35647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38" name="tx538"/>
            <p:cNvSpPr/>
            <p:nvPr/>
          </p:nvSpPr>
          <p:spPr>
            <a:xfrm>
              <a:off x="1969536"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39" name="tx539"/>
            <p:cNvSpPr/>
            <p:nvPr/>
          </p:nvSpPr>
          <p:spPr>
            <a:xfrm>
              <a:off x="2232394"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40" name="tx540"/>
            <p:cNvSpPr/>
            <p:nvPr/>
          </p:nvSpPr>
          <p:spPr>
            <a:xfrm>
              <a:off x="2495251"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41" name="tx541"/>
            <p:cNvSpPr/>
            <p:nvPr/>
          </p:nvSpPr>
          <p:spPr>
            <a:xfrm>
              <a:off x="2758109"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42" name="tx542"/>
            <p:cNvSpPr/>
            <p:nvPr/>
          </p:nvSpPr>
          <p:spPr>
            <a:xfrm>
              <a:off x="3020967"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43" name="tx543"/>
            <p:cNvSpPr/>
            <p:nvPr/>
          </p:nvSpPr>
          <p:spPr>
            <a:xfrm>
              <a:off x="3283824"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44" name="tx544"/>
            <p:cNvSpPr/>
            <p:nvPr/>
          </p:nvSpPr>
          <p:spPr>
            <a:xfrm>
              <a:off x="3546682"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45" name="tx545"/>
            <p:cNvSpPr/>
            <p:nvPr/>
          </p:nvSpPr>
          <p:spPr>
            <a:xfrm>
              <a:off x="3809540"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46" name="tx546"/>
            <p:cNvSpPr/>
            <p:nvPr/>
          </p:nvSpPr>
          <p:spPr>
            <a:xfrm>
              <a:off x="4072397"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47" name="tx547"/>
            <p:cNvSpPr/>
            <p:nvPr/>
          </p:nvSpPr>
          <p:spPr>
            <a:xfrm>
              <a:off x="4335255"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48" name="tx548"/>
            <p:cNvSpPr/>
            <p:nvPr/>
          </p:nvSpPr>
          <p:spPr>
            <a:xfrm>
              <a:off x="4598113"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49" name="tx549"/>
            <p:cNvSpPr/>
            <p:nvPr/>
          </p:nvSpPr>
          <p:spPr>
            <a:xfrm>
              <a:off x="4860970"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50" name="tx550"/>
            <p:cNvSpPr/>
            <p:nvPr/>
          </p:nvSpPr>
          <p:spPr>
            <a:xfrm>
              <a:off x="5123828"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51" name="tx551"/>
            <p:cNvSpPr/>
            <p:nvPr/>
          </p:nvSpPr>
          <p:spPr>
            <a:xfrm>
              <a:off x="5386685"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52" name="tx552"/>
            <p:cNvSpPr/>
            <p:nvPr/>
          </p:nvSpPr>
          <p:spPr>
            <a:xfrm>
              <a:off x="5649543"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53" name="tx553"/>
            <p:cNvSpPr/>
            <p:nvPr/>
          </p:nvSpPr>
          <p:spPr>
            <a:xfrm>
              <a:off x="5912401"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54" name="tx554"/>
            <p:cNvSpPr/>
            <p:nvPr/>
          </p:nvSpPr>
          <p:spPr>
            <a:xfrm>
              <a:off x="6175258"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55" name="tx555"/>
            <p:cNvSpPr/>
            <p:nvPr/>
          </p:nvSpPr>
          <p:spPr>
            <a:xfrm>
              <a:off x="6438116"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56" name="tx556"/>
            <p:cNvSpPr/>
            <p:nvPr/>
          </p:nvSpPr>
          <p:spPr>
            <a:xfrm>
              <a:off x="6700974"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57" name="tx557"/>
            <p:cNvSpPr/>
            <p:nvPr/>
          </p:nvSpPr>
          <p:spPr>
            <a:xfrm>
              <a:off x="6963831"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58" name="tx558"/>
            <p:cNvSpPr/>
            <p:nvPr/>
          </p:nvSpPr>
          <p:spPr>
            <a:xfrm>
              <a:off x="7226689"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59" name="tx559"/>
            <p:cNvSpPr/>
            <p:nvPr/>
          </p:nvSpPr>
          <p:spPr>
            <a:xfrm>
              <a:off x="7489546"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60" name="tx560"/>
            <p:cNvSpPr/>
            <p:nvPr/>
          </p:nvSpPr>
          <p:spPr>
            <a:xfrm>
              <a:off x="7752404"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1" name="tx561"/>
            <p:cNvSpPr/>
            <p:nvPr/>
          </p:nvSpPr>
          <p:spPr>
            <a:xfrm>
              <a:off x="8015262"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62" name="tx562"/>
            <p:cNvSpPr/>
            <p:nvPr/>
          </p:nvSpPr>
          <p:spPr>
            <a:xfrm>
              <a:off x="8278119" y="16056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3" name="tx563"/>
            <p:cNvSpPr/>
            <p:nvPr/>
          </p:nvSpPr>
          <p:spPr>
            <a:xfrm>
              <a:off x="8540977" y="16055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64" name="tx564"/>
            <p:cNvSpPr/>
            <p:nvPr/>
          </p:nvSpPr>
          <p:spPr>
            <a:xfrm>
              <a:off x="486097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65" name="tx565"/>
            <p:cNvSpPr/>
            <p:nvPr/>
          </p:nvSpPr>
          <p:spPr>
            <a:xfrm>
              <a:off x="827811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66" name="tx566"/>
            <p:cNvSpPr/>
            <p:nvPr/>
          </p:nvSpPr>
          <p:spPr>
            <a:xfrm>
              <a:off x="854097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67" name="tx567"/>
            <p:cNvSpPr/>
            <p:nvPr/>
          </p:nvSpPr>
          <p:spPr>
            <a:xfrm>
              <a:off x="1969536" y="38459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68" name="tx568"/>
            <p:cNvSpPr/>
            <p:nvPr/>
          </p:nvSpPr>
          <p:spPr>
            <a:xfrm>
              <a:off x="2232394" y="38459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69" name="tx569"/>
            <p:cNvSpPr/>
            <p:nvPr/>
          </p:nvSpPr>
          <p:spPr>
            <a:xfrm>
              <a:off x="2495251"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70" name="tx570"/>
            <p:cNvSpPr/>
            <p:nvPr/>
          </p:nvSpPr>
          <p:spPr>
            <a:xfrm>
              <a:off x="2758109" y="38462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71" name="tx571"/>
            <p:cNvSpPr/>
            <p:nvPr/>
          </p:nvSpPr>
          <p:spPr>
            <a:xfrm>
              <a:off x="3020967" y="38459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72" name="tx572"/>
            <p:cNvSpPr/>
            <p:nvPr/>
          </p:nvSpPr>
          <p:spPr>
            <a:xfrm>
              <a:off x="3283824"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73" name="tx573"/>
            <p:cNvSpPr/>
            <p:nvPr/>
          </p:nvSpPr>
          <p:spPr>
            <a:xfrm>
              <a:off x="3546682" y="38462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74" name="tx574"/>
            <p:cNvSpPr/>
            <p:nvPr/>
          </p:nvSpPr>
          <p:spPr>
            <a:xfrm>
              <a:off x="3809540"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75" name="tx575"/>
            <p:cNvSpPr/>
            <p:nvPr/>
          </p:nvSpPr>
          <p:spPr>
            <a:xfrm>
              <a:off x="4072397" y="38459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76" name="tx576"/>
            <p:cNvSpPr/>
            <p:nvPr/>
          </p:nvSpPr>
          <p:spPr>
            <a:xfrm>
              <a:off x="4335255"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77" name="tx577"/>
            <p:cNvSpPr/>
            <p:nvPr/>
          </p:nvSpPr>
          <p:spPr>
            <a:xfrm>
              <a:off x="4598113"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78" name="tx578"/>
            <p:cNvSpPr/>
            <p:nvPr/>
          </p:nvSpPr>
          <p:spPr>
            <a:xfrm>
              <a:off x="4860970"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79" name="tx579"/>
            <p:cNvSpPr/>
            <p:nvPr/>
          </p:nvSpPr>
          <p:spPr>
            <a:xfrm>
              <a:off x="5123828"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80" name="tx580"/>
            <p:cNvSpPr/>
            <p:nvPr/>
          </p:nvSpPr>
          <p:spPr>
            <a:xfrm>
              <a:off x="5386685"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81" name="tx581"/>
            <p:cNvSpPr/>
            <p:nvPr/>
          </p:nvSpPr>
          <p:spPr>
            <a:xfrm>
              <a:off x="5649543"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82" name="tx582"/>
            <p:cNvSpPr/>
            <p:nvPr/>
          </p:nvSpPr>
          <p:spPr>
            <a:xfrm>
              <a:off x="5912401"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83" name="tx583"/>
            <p:cNvSpPr/>
            <p:nvPr/>
          </p:nvSpPr>
          <p:spPr>
            <a:xfrm>
              <a:off x="6175258"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84" name="tx584"/>
            <p:cNvSpPr/>
            <p:nvPr/>
          </p:nvSpPr>
          <p:spPr>
            <a:xfrm>
              <a:off x="6438116"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85" name="tx585"/>
            <p:cNvSpPr/>
            <p:nvPr/>
          </p:nvSpPr>
          <p:spPr>
            <a:xfrm>
              <a:off x="6700974"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86" name="tx586"/>
            <p:cNvSpPr/>
            <p:nvPr/>
          </p:nvSpPr>
          <p:spPr>
            <a:xfrm>
              <a:off x="6963831"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87" name="tx587"/>
            <p:cNvSpPr/>
            <p:nvPr/>
          </p:nvSpPr>
          <p:spPr>
            <a:xfrm>
              <a:off x="7226689"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88" name="tx588"/>
            <p:cNvSpPr/>
            <p:nvPr/>
          </p:nvSpPr>
          <p:spPr>
            <a:xfrm>
              <a:off x="7489546"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89" name="tx589"/>
            <p:cNvSpPr/>
            <p:nvPr/>
          </p:nvSpPr>
          <p:spPr>
            <a:xfrm>
              <a:off x="7752404"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90" name="tx590"/>
            <p:cNvSpPr/>
            <p:nvPr/>
          </p:nvSpPr>
          <p:spPr>
            <a:xfrm>
              <a:off x="8015262" y="38445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91" name="tx591"/>
            <p:cNvSpPr/>
            <p:nvPr/>
          </p:nvSpPr>
          <p:spPr>
            <a:xfrm>
              <a:off x="8278119"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92" name="tx592"/>
            <p:cNvSpPr/>
            <p:nvPr/>
          </p:nvSpPr>
          <p:spPr>
            <a:xfrm>
              <a:off x="8540977" y="38446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93" name="tx593"/>
            <p:cNvSpPr/>
            <p:nvPr/>
          </p:nvSpPr>
          <p:spPr>
            <a:xfrm>
              <a:off x="1969536" y="27250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94" name="tx594"/>
            <p:cNvSpPr/>
            <p:nvPr/>
          </p:nvSpPr>
          <p:spPr>
            <a:xfrm>
              <a:off x="3283824"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95" name="tx595"/>
            <p:cNvSpPr/>
            <p:nvPr/>
          </p:nvSpPr>
          <p:spPr>
            <a:xfrm>
              <a:off x="3546682" y="27250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96" name="tx596"/>
            <p:cNvSpPr/>
            <p:nvPr/>
          </p:nvSpPr>
          <p:spPr>
            <a:xfrm>
              <a:off x="3809540" y="27264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97" name="tx597"/>
            <p:cNvSpPr/>
            <p:nvPr/>
          </p:nvSpPr>
          <p:spPr>
            <a:xfrm>
              <a:off x="4072397"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98" name="tx598"/>
            <p:cNvSpPr/>
            <p:nvPr/>
          </p:nvSpPr>
          <p:spPr>
            <a:xfrm>
              <a:off x="4335255" y="27250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99" name="tx599"/>
            <p:cNvSpPr/>
            <p:nvPr/>
          </p:nvSpPr>
          <p:spPr>
            <a:xfrm>
              <a:off x="4598113"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00" name="tx600"/>
            <p:cNvSpPr/>
            <p:nvPr/>
          </p:nvSpPr>
          <p:spPr>
            <a:xfrm>
              <a:off x="4860970" y="27264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01" name="tx601"/>
            <p:cNvSpPr/>
            <p:nvPr/>
          </p:nvSpPr>
          <p:spPr>
            <a:xfrm>
              <a:off x="5123828"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02" name="tx602"/>
            <p:cNvSpPr/>
            <p:nvPr/>
          </p:nvSpPr>
          <p:spPr>
            <a:xfrm>
              <a:off x="5386685" y="27267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03" name="tx603"/>
            <p:cNvSpPr/>
            <p:nvPr/>
          </p:nvSpPr>
          <p:spPr>
            <a:xfrm>
              <a:off x="5912401"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04" name="tx604"/>
            <p:cNvSpPr/>
            <p:nvPr/>
          </p:nvSpPr>
          <p:spPr>
            <a:xfrm>
              <a:off x="6175258"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05" name="tx605"/>
            <p:cNvSpPr/>
            <p:nvPr/>
          </p:nvSpPr>
          <p:spPr>
            <a:xfrm>
              <a:off x="6438116" y="27264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06" name="tx606"/>
            <p:cNvSpPr/>
            <p:nvPr/>
          </p:nvSpPr>
          <p:spPr>
            <a:xfrm>
              <a:off x="6700974" y="27267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07" name="tx607"/>
            <p:cNvSpPr/>
            <p:nvPr/>
          </p:nvSpPr>
          <p:spPr>
            <a:xfrm>
              <a:off x="6963831"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08" name="tx608"/>
            <p:cNvSpPr/>
            <p:nvPr/>
          </p:nvSpPr>
          <p:spPr>
            <a:xfrm>
              <a:off x="7226689"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09" name="tx609"/>
            <p:cNvSpPr/>
            <p:nvPr/>
          </p:nvSpPr>
          <p:spPr>
            <a:xfrm>
              <a:off x="7752404"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10" name="tx610"/>
            <p:cNvSpPr/>
            <p:nvPr/>
          </p:nvSpPr>
          <p:spPr>
            <a:xfrm>
              <a:off x="8015262"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11" name="tx611"/>
            <p:cNvSpPr/>
            <p:nvPr/>
          </p:nvSpPr>
          <p:spPr>
            <a:xfrm>
              <a:off x="8278119"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12" name="tx612"/>
            <p:cNvSpPr/>
            <p:nvPr/>
          </p:nvSpPr>
          <p:spPr>
            <a:xfrm>
              <a:off x="8540977"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13" name="tx613"/>
            <p:cNvSpPr/>
            <p:nvPr/>
          </p:nvSpPr>
          <p:spPr>
            <a:xfrm>
              <a:off x="3020967" y="41244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14" name="tx614"/>
            <p:cNvSpPr/>
            <p:nvPr/>
          </p:nvSpPr>
          <p:spPr>
            <a:xfrm>
              <a:off x="3283824" y="41244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15" name="tx615"/>
            <p:cNvSpPr/>
            <p:nvPr/>
          </p:nvSpPr>
          <p:spPr>
            <a:xfrm>
              <a:off x="3546682"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16" name="tx616"/>
            <p:cNvSpPr/>
            <p:nvPr/>
          </p:nvSpPr>
          <p:spPr>
            <a:xfrm>
              <a:off x="3809540"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17" name="tx617"/>
            <p:cNvSpPr/>
            <p:nvPr/>
          </p:nvSpPr>
          <p:spPr>
            <a:xfrm>
              <a:off x="4072397" y="41258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18" name="tx618"/>
            <p:cNvSpPr/>
            <p:nvPr/>
          </p:nvSpPr>
          <p:spPr>
            <a:xfrm>
              <a:off x="4335255" y="41244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19" name="tx619"/>
            <p:cNvSpPr/>
            <p:nvPr/>
          </p:nvSpPr>
          <p:spPr>
            <a:xfrm>
              <a:off x="4598113"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20" name="tx620"/>
            <p:cNvSpPr/>
            <p:nvPr/>
          </p:nvSpPr>
          <p:spPr>
            <a:xfrm>
              <a:off x="4860970" y="41258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21" name="tx621"/>
            <p:cNvSpPr/>
            <p:nvPr/>
          </p:nvSpPr>
          <p:spPr>
            <a:xfrm>
              <a:off x="5123828"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22" name="tx622"/>
            <p:cNvSpPr/>
            <p:nvPr/>
          </p:nvSpPr>
          <p:spPr>
            <a:xfrm>
              <a:off x="5386685"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23" name="tx623"/>
            <p:cNvSpPr/>
            <p:nvPr/>
          </p:nvSpPr>
          <p:spPr>
            <a:xfrm>
              <a:off x="5649543"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24" name="tx624"/>
            <p:cNvSpPr/>
            <p:nvPr/>
          </p:nvSpPr>
          <p:spPr>
            <a:xfrm>
              <a:off x="5912401"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25" name="tx625"/>
            <p:cNvSpPr/>
            <p:nvPr/>
          </p:nvSpPr>
          <p:spPr>
            <a:xfrm>
              <a:off x="6175258"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6" name="tx626"/>
            <p:cNvSpPr/>
            <p:nvPr/>
          </p:nvSpPr>
          <p:spPr>
            <a:xfrm>
              <a:off x="6438116"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7" name="tx627"/>
            <p:cNvSpPr/>
            <p:nvPr/>
          </p:nvSpPr>
          <p:spPr>
            <a:xfrm>
              <a:off x="6700974"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8" name="tx628"/>
            <p:cNvSpPr/>
            <p:nvPr/>
          </p:nvSpPr>
          <p:spPr>
            <a:xfrm>
              <a:off x="6963831" y="41258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29" name="tx629"/>
            <p:cNvSpPr/>
            <p:nvPr/>
          </p:nvSpPr>
          <p:spPr>
            <a:xfrm>
              <a:off x="7226689"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30" name="tx630"/>
            <p:cNvSpPr/>
            <p:nvPr/>
          </p:nvSpPr>
          <p:spPr>
            <a:xfrm>
              <a:off x="7489546" y="41258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31" name="tx631"/>
            <p:cNvSpPr/>
            <p:nvPr/>
          </p:nvSpPr>
          <p:spPr>
            <a:xfrm>
              <a:off x="7752404"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32" name="tx632"/>
            <p:cNvSpPr/>
            <p:nvPr/>
          </p:nvSpPr>
          <p:spPr>
            <a:xfrm>
              <a:off x="8015262"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33" name="tx633"/>
            <p:cNvSpPr/>
            <p:nvPr/>
          </p:nvSpPr>
          <p:spPr>
            <a:xfrm>
              <a:off x="8278119" y="41258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34" name="tx634"/>
            <p:cNvSpPr/>
            <p:nvPr/>
          </p:nvSpPr>
          <p:spPr>
            <a:xfrm>
              <a:off x="8540977"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35" name="tx635"/>
            <p:cNvSpPr/>
            <p:nvPr/>
          </p:nvSpPr>
          <p:spPr>
            <a:xfrm>
              <a:off x="3809540"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36" name="tx636"/>
            <p:cNvSpPr/>
            <p:nvPr/>
          </p:nvSpPr>
          <p:spPr>
            <a:xfrm>
              <a:off x="4072397"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37" name="tx637"/>
            <p:cNvSpPr/>
            <p:nvPr/>
          </p:nvSpPr>
          <p:spPr>
            <a:xfrm>
              <a:off x="4335255"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38" name="tx638"/>
            <p:cNvSpPr/>
            <p:nvPr/>
          </p:nvSpPr>
          <p:spPr>
            <a:xfrm>
              <a:off x="4598113"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39" name="tx639"/>
            <p:cNvSpPr/>
            <p:nvPr/>
          </p:nvSpPr>
          <p:spPr>
            <a:xfrm>
              <a:off x="4860970"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40" name="tx640"/>
            <p:cNvSpPr/>
            <p:nvPr/>
          </p:nvSpPr>
          <p:spPr>
            <a:xfrm>
              <a:off x="5123828" y="30063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41" name="tx641"/>
            <p:cNvSpPr/>
            <p:nvPr/>
          </p:nvSpPr>
          <p:spPr>
            <a:xfrm>
              <a:off x="5386685"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42" name="tx642"/>
            <p:cNvSpPr/>
            <p:nvPr/>
          </p:nvSpPr>
          <p:spPr>
            <a:xfrm>
              <a:off x="5649543"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43" name="tx643"/>
            <p:cNvSpPr/>
            <p:nvPr/>
          </p:nvSpPr>
          <p:spPr>
            <a:xfrm>
              <a:off x="5912401"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44" name="tx644"/>
            <p:cNvSpPr/>
            <p:nvPr/>
          </p:nvSpPr>
          <p:spPr>
            <a:xfrm>
              <a:off x="6175258"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45" name="tx645"/>
            <p:cNvSpPr/>
            <p:nvPr/>
          </p:nvSpPr>
          <p:spPr>
            <a:xfrm>
              <a:off x="6438116"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46" name="tx646"/>
            <p:cNvSpPr/>
            <p:nvPr/>
          </p:nvSpPr>
          <p:spPr>
            <a:xfrm>
              <a:off x="6700974" y="300766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47" name="tx647"/>
            <p:cNvSpPr/>
            <p:nvPr/>
          </p:nvSpPr>
          <p:spPr>
            <a:xfrm>
              <a:off x="6963831"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48" name="tx648"/>
            <p:cNvSpPr/>
            <p:nvPr/>
          </p:nvSpPr>
          <p:spPr>
            <a:xfrm>
              <a:off x="7226689"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49" name="tx649"/>
            <p:cNvSpPr/>
            <p:nvPr/>
          </p:nvSpPr>
          <p:spPr>
            <a:xfrm>
              <a:off x="7489546"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50" name="tx650"/>
            <p:cNvSpPr/>
            <p:nvPr/>
          </p:nvSpPr>
          <p:spPr>
            <a:xfrm>
              <a:off x="7752404"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51" name="tx651"/>
            <p:cNvSpPr/>
            <p:nvPr/>
          </p:nvSpPr>
          <p:spPr>
            <a:xfrm>
              <a:off x="8015262"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52" name="tx652"/>
            <p:cNvSpPr/>
            <p:nvPr/>
          </p:nvSpPr>
          <p:spPr>
            <a:xfrm>
              <a:off x="8278119"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53" name="tx653"/>
            <p:cNvSpPr/>
            <p:nvPr/>
          </p:nvSpPr>
          <p:spPr>
            <a:xfrm>
              <a:off x="8540977" y="3005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54" name="tx654"/>
            <p:cNvSpPr/>
            <p:nvPr/>
          </p:nvSpPr>
          <p:spPr>
            <a:xfrm>
              <a:off x="4335255"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55" name="tx655"/>
            <p:cNvSpPr/>
            <p:nvPr/>
          </p:nvSpPr>
          <p:spPr>
            <a:xfrm>
              <a:off x="7226689"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56" name="tx656"/>
            <p:cNvSpPr/>
            <p:nvPr/>
          </p:nvSpPr>
          <p:spPr>
            <a:xfrm>
              <a:off x="2758109"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57" name="tx657"/>
            <p:cNvSpPr/>
            <p:nvPr/>
          </p:nvSpPr>
          <p:spPr>
            <a:xfrm>
              <a:off x="3283824" y="188716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58" name="tx658"/>
            <p:cNvSpPr/>
            <p:nvPr/>
          </p:nvSpPr>
          <p:spPr>
            <a:xfrm>
              <a:off x="3546682"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59" name="tx659"/>
            <p:cNvSpPr/>
            <p:nvPr/>
          </p:nvSpPr>
          <p:spPr>
            <a:xfrm>
              <a:off x="3809540"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60" name="tx660"/>
            <p:cNvSpPr/>
            <p:nvPr/>
          </p:nvSpPr>
          <p:spPr>
            <a:xfrm>
              <a:off x="4072397" y="188817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61" name="tx661"/>
            <p:cNvSpPr/>
            <p:nvPr/>
          </p:nvSpPr>
          <p:spPr>
            <a:xfrm>
              <a:off x="4335255"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62" name="tx662"/>
            <p:cNvSpPr/>
            <p:nvPr/>
          </p:nvSpPr>
          <p:spPr>
            <a:xfrm>
              <a:off x="4598113"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63" name="tx663"/>
            <p:cNvSpPr/>
            <p:nvPr/>
          </p:nvSpPr>
          <p:spPr>
            <a:xfrm>
              <a:off x="4860970"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64" name="tx664"/>
            <p:cNvSpPr/>
            <p:nvPr/>
          </p:nvSpPr>
          <p:spPr>
            <a:xfrm>
              <a:off x="5123828" y="18854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65" name="tx665"/>
            <p:cNvSpPr/>
            <p:nvPr/>
          </p:nvSpPr>
          <p:spPr>
            <a:xfrm>
              <a:off x="5386685"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66" name="tx666"/>
            <p:cNvSpPr/>
            <p:nvPr/>
          </p:nvSpPr>
          <p:spPr>
            <a:xfrm>
              <a:off x="5649543"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7" name="tx667"/>
            <p:cNvSpPr/>
            <p:nvPr/>
          </p:nvSpPr>
          <p:spPr>
            <a:xfrm>
              <a:off x="5912401"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8" name="tx668"/>
            <p:cNvSpPr/>
            <p:nvPr/>
          </p:nvSpPr>
          <p:spPr>
            <a:xfrm>
              <a:off x="6175258" y="18854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69" name="tx669"/>
            <p:cNvSpPr/>
            <p:nvPr/>
          </p:nvSpPr>
          <p:spPr>
            <a:xfrm>
              <a:off x="6438116"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70" name="tx670"/>
            <p:cNvSpPr/>
            <p:nvPr/>
          </p:nvSpPr>
          <p:spPr>
            <a:xfrm>
              <a:off x="6700974"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71" name="tx671"/>
            <p:cNvSpPr/>
            <p:nvPr/>
          </p:nvSpPr>
          <p:spPr>
            <a:xfrm>
              <a:off x="6963831"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72" name="tx672"/>
            <p:cNvSpPr/>
            <p:nvPr/>
          </p:nvSpPr>
          <p:spPr>
            <a:xfrm>
              <a:off x="7226689"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3" name="tx673"/>
            <p:cNvSpPr/>
            <p:nvPr/>
          </p:nvSpPr>
          <p:spPr>
            <a:xfrm>
              <a:off x="7489546"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74" name="tx674"/>
            <p:cNvSpPr/>
            <p:nvPr/>
          </p:nvSpPr>
          <p:spPr>
            <a:xfrm>
              <a:off x="7752404"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75" name="tx675"/>
            <p:cNvSpPr/>
            <p:nvPr/>
          </p:nvSpPr>
          <p:spPr>
            <a:xfrm>
              <a:off x="8015262"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76" name="tx676"/>
            <p:cNvSpPr/>
            <p:nvPr/>
          </p:nvSpPr>
          <p:spPr>
            <a:xfrm>
              <a:off x="8278119"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77" name="tx677"/>
            <p:cNvSpPr/>
            <p:nvPr/>
          </p:nvSpPr>
          <p:spPr>
            <a:xfrm>
              <a:off x="8540977"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78" name="tx678"/>
            <p:cNvSpPr/>
            <p:nvPr/>
          </p:nvSpPr>
          <p:spPr>
            <a:xfrm>
              <a:off x="249525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79" name="tx679"/>
            <p:cNvSpPr/>
            <p:nvPr/>
          </p:nvSpPr>
          <p:spPr>
            <a:xfrm>
              <a:off x="2758109"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80" name="tx680"/>
            <p:cNvSpPr/>
            <p:nvPr/>
          </p:nvSpPr>
          <p:spPr>
            <a:xfrm>
              <a:off x="302096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81" name="tx681"/>
            <p:cNvSpPr/>
            <p:nvPr/>
          </p:nvSpPr>
          <p:spPr>
            <a:xfrm>
              <a:off x="3283824" y="21667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82" name="tx682"/>
            <p:cNvSpPr/>
            <p:nvPr/>
          </p:nvSpPr>
          <p:spPr>
            <a:xfrm>
              <a:off x="35466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83" name="tx683"/>
            <p:cNvSpPr/>
            <p:nvPr/>
          </p:nvSpPr>
          <p:spPr>
            <a:xfrm>
              <a:off x="380954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84" name="tx684"/>
            <p:cNvSpPr/>
            <p:nvPr/>
          </p:nvSpPr>
          <p:spPr>
            <a:xfrm>
              <a:off x="4072397"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85" name="tx685"/>
            <p:cNvSpPr/>
            <p:nvPr/>
          </p:nvSpPr>
          <p:spPr>
            <a:xfrm>
              <a:off x="433525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86" name="tx686"/>
            <p:cNvSpPr/>
            <p:nvPr/>
          </p:nvSpPr>
          <p:spPr>
            <a:xfrm>
              <a:off x="459811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87" name="tx687"/>
            <p:cNvSpPr/>
            <p:nvPr/>
          </p:nvSpPr>
          <p:spPr>
            <a:xfrm>
              <a:off x="486097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88" name="tx688"/>
            <p:cNvSpPr/>
            <p:nvPr/>
          </p:nvSpPr>
          <p:spPr>
            <a:xfrm>
              <a:off x="512382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89" name="tx689"/>
            <p:cNvSpPr/>
            <p:nvPr/>
          </p:nvSpPr>
          <p:spPr>
            <a:xfrm>
              <a:off x="538668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90" name="tx690"/>
            <p:cNvSpPr/>
            <p:nvPr/>
          </p:nvSpPr>
          <p:spPr>
            <a:xfrm>
              <a:off x="564954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91" name="tx691"/>
            <p:cNvSpPr/>
            <p:nvPr/>
          </p:nvSpPr>
          <p:spPr>
            <a:xfrm>
              <a:off x="591240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92" name="tx692"/>
            <p:cNvSpPr/>
            <p:nvPr/>
          </p:nvSpPr>
          <p:spPr>
            <a:xfrm>
              <a:off x="617525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93" name="tx693"/>
            <p:cNvSpPr/>
            <p:nvPr/>
          </p:nvSpPr>
          <p:spPr>
            <a:xfrm>
              <a:off x="643811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94" name="tx694"/>
            <p:cNvSpPr/>
            <p:nvPr/>
          </p:nvSpPr>
          <p:spPr>
            <a:xfrm>
              <a:off x="670097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95" name="tx695"/>
            <p:cNvSpPr/>
            <p:nvPr/>
          </p:nvSpPr>
          <p:spPr>
            <a:xfrm>
              <a:off x="6963831"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6" name="tx696"/>
            <p:cNvSpPr/>
            <p:nvPr/>
          </p:nvSpPr>
          <p:spPr>
            <a:xfrm>
              <a:off x="722668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97" name="tx697"/>
            <p:cNvSpPr/>
            <p:nvPr/>
          </p:nvSpPr>
          <p:spPr>
            <a:xfrm>
              <a:off x="748954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98" name="tx698"/>
            <p:cNvSpPr/>
            <p:nvPr/>
          </p:nvSpPr>
          <p:spPr>
            <a:xfrm>
              <a:off x="775240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99" name="tx699"/>
            <p:cNvSpPr/>
            <p:nvPr/>
          </p:nvSpPr>
          <p:spPr>
            <a:xfrm>
              <a:off x="801526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0" name="tx700"/>
            <p:cNvSpPr/>
            <p:nvPr/>
          </p:nvSpPr>
          <p:spPr>
            <a:xfrm>
              <a:off x="827811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1" name="tx701"/>
            <p:cNvSpPr/>
            <p:nvPr/>
          </p:nvSpPr>
          <p:spPr>
            <a:xfrm>
              <a:off x="854097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2" name="tx702"/>
            <p:cNvSpPr/>
            <p:nvPr/>
          </p:nvSpPr>
          <p:spPr>
            <a:xfrm>
              <a:off x="2758109"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03" name="tx703"/>
            <p:cNvSpPr/>
            <p:nvPr/>
          </p:nvSpPr>
          <p:spPr>
            <a:xfrm>
              <a:off x="3020967"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04" name="tx704"/>
            <p:cNvSpPr/>
            <p:nvPr/>
          </p:nvSpPr>
          <p:spPr>
            <a:xfrm>
              <a:off x="3283824"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05" name="tx705"/>
            <p:cNvSpPr/>
            <p:nvPr/>
          </p:nvSpPr>
          <p:spPr>
            <a:xfrm>
              <a:off x="3546682"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06" name="tx706"/>
            <p:cNvSpPr/>
            <p:nvPr/>
          </p:nvSpPr>
          <p:spPr>
            <a:xfrm>
              <a:off x="3809540" y="32862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07" name="tx707"/>
            <p:cNvSpPr/>
            <p:nvPr/>
          </p:nvSpPr>
          <p:spPr>
            <a:xfrm>
              <a:off x="4072397" y="32848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08" name="tx708"/>
            <p:cNvSpPr/>
            <p:nvPr/>
          </p:nvSpPr>
          <p:spPr>
            <a:xfrm>
              <a:off x="4335255"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09" name="tx709"/>
            <p:cNvSpPr/>
            <p:nvPr/>
          </p:nvSpPr>
          <p:spPr>
            <a:xfrm>
              <a:off x="4598113"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10" name="tx710"/>
            <p:cNvSpPr/>
            <p:nvPr/>
          </p:nvSpPr>
          <p:spPr>
            <a:xfrm>
              <a:off x="4860970" y="32862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11" name="tx711"/>
            <p:cNvSpPr/>
            <p:nvPr/>
          </p:nvSpPr>
          <p:spPr>
            <a:xfrm>
              <a:off x="5123828" y="32862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12" name="tx712"/>
            <p:cNvSpPr/>
            <p:nvPr/>
          </p:nvSpPr>
          <p:spPr>
            <a:xfrm>
              <a:off x="5386685" y="32862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13" name="tx713"/>
            <p:cNvSpPr/>
            <p:nvPr/>
          </p:nvSpPr>
          <p:spPr>
            <a:xfrm>
              <a:off x="5649543" y="32875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14" name="tx714"/>
            <p:cNvSpPr/>
            <p:nvPr/>
          </p:nvSpPr>
          <p:spPr>
            <a:xfrm>
              <a:off x="5912401" y="32862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15" name="tx715"/>
            <p:cNvSpPr/>
            <p:nvPr/>
          </p:nvSpPr>
          <p:spPr>
            <a:xfrm>
              <a:off x="6175258" y="32848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16" name="tx716"/>
            <p:cNvSpPr/>
            <p:nvPr/>
          </p:nvSpPr>
          <p:spPr>
            <a:xfrm>
              <a:off x="6438116"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17" name="tx717"/>
            <p:cNvSpPr/>
            <p:nvPr/>
          </p:nvSpPr>
          <p:spPr>
            <a:xfrm>
              <a:off x="6700974" y="32862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18" name="tx718"/>
            <p:cNvSpPr/>
            <p:nvPr/>
          </p:nvSpPr>
          <p:spPr>
            <a:xfrm>
              <a:off x="6963831"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19" name="tx719"/>
            <p:cNvSpPr/>
            <p:nvPr/>
          </p:nvSpPr>
          <p:spPr>
            <a:xfrm>
              <a:off x="7226689"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20" name="tx720"/>
            <p:cNvSpPr/>
            <p:nvPr/>
          </p:nvSpPr>
          <p:spPr>
            <a:xfrm>
              <a:off x="7489546"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21" name="tx721"/>
            <p:cNvSpPr/>
            <p:nvPr/>
          </p:nvSpPr>
          <p:spPr>
            <a:xfrm>
              <a:off x="7752404"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22" name="tx722"/>
            <p:cNvSpPr/>
            <p:nvPr/>
          </p:nvSpPr>
          <p:spPr>
            <a:xfrm>
              <a:off x="8015262"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23" name="tx723"/>
            <p:cNvSpPr/>
            <p:nvPr/>
          </p:nvSpPr>
          <p:spPr>
            <a:xfrm>
              <a:off x="8278119"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24" name="tx724"/>
            <p:cNvSpPr/>
            <p:nvPr/>
          </p:nvSpPr>
          <p:spPr>
            <a:xfrm>
              <a:off x="8540977"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25" name="tx725"/>
            <p:cNvSpPr/>
            <p:nvPr/>
          </p:nvSpPr>
          <p:spPr>
            <a:xfrm>
              <a:off x="4072397"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26" name="tx726"/>
            <p:cNvSpPr/>
            <p:nvPr/>
          </p:nvSpPr>
          <p:spPr>
            <a:xfrm>
              <a:off x="4335255"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27" name="tx727"/>
            <p:cNvSpPr/>
            <p:nvPr/>
          </p:nvSpPr>
          <p:spPr>
            <a:xfrm>
              <a:off x="4598113"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28" name="tx728"/>
            <p:cNvSpPr/>
            <p:nvPr/>
          </p:nvSpPr>
          <p:spPr>
            <a:xfrm>
              <a:off x="4860970"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29" name="tx729"/>
            <p:cNvSpPr/>
            <p:nvPr/>
          </p:nvSpPr>
          <p:spPr>
            <a:xfrm>
              <a:off x="6175258"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30" name="tx730"/>
            <p:cNvSpPr/>
            <p:nvPr/>
          </p:nvSpPr>
          <p:spPr>
            <a:xfrm>
              <a:off x="6438116"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31" name="tx731"/>
            <p:cNvSpPr/>
            <p:nvPr/>
          </p:nvSpPr>
          <p:spPr>
            <a:xfrm>
              <a:off x="6700974"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32" name="tx732"/>
            <p:cNvSpPr/>
            <p:nvPr/>
          </p:nvSpPr>
          <p:spPr>
            <a:xfrm>
              <a:off x="6963831"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33" name="tx733"/>
            <p:cNvSpPr/>
            <p:nvPr/>
          </p:nvSpPr>
          <p:spPr>
            <a:xfrm>
              <a:off x="7226689"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34" name="tx734"/>
            <p:cNvSpPr/>
            <p:nvPr/>
          </p:nvSpPr>
          <p:spPr>
            <a:xfrm>
              <a:off x="7489546"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35" name="tx735"/>
            <p:cNvSpPr/>
            <p:nvPr/>
          </p:nvSpPr>
          <p:spPr>
            <a:xfrm>
              <a:off x="7752404"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36" name="tx736"/>
            <p:cNvSpPr/>
            <p:nvPr/>
          </p:nvSpPr>
          <p:spPr>
            <a:xfrm>
              <a:off x="8015262"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37" name="tx737"/>
            <p:cNvSpPr/>
            <p:nvPr/>
          </p:nvSpPr>
          <p:spPr>
            <a:xfrm>
              <a:off x="8278119"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38" name="tx738"/>
            <p:cNvSpPr/>
            <p:nvPr/>
          </p:nvSpPr>
          <p:spPr>
            <a:xfrm>
              <a:off x="8540977"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39" name="tx739"/>
            <p:cNvSpPr/>
            <p:nvPr/>
          </p:nvSpPr>
          <p:spPr>
            <a:xfrm>
              <a:off x="6963831"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740" name="tx740"/>
            <p:cNvSpPr/>
            <p:nvPr/>
          </p:nvSpPr>
          <p:spPr>
            <a:xfrm>
              <a:off x="7226689" y="552419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741" name="tx741"/>
            <p:cNvSpPr/>
            <p:nvPr/>
          </p:nvSpPr>
          <p:spPr>
            <a:xfrm>
              <a:off x="7489546" y="5523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742" name="tx742"/>
            <p:cNvSpPr/>
            <p:nvPr/>
          </p:nvSpPr>
          <p:spPr>
            <a:xfrm>
              <a:off x="7752404"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743" name="tx743"/>
            <p:cNvSpPr/>
            <p:nvPr/>
          </p:nvSpPr>
          <p:spPr>
            <a:xfrm>
              <a:off x="8015262"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744" name="tx744"/>
            <p:cNvSpPr/>
            <p:nvPr/>
          </p:nvSpPr>
          <p:spPr>
            <a:xfrm>
              <a:off x="8278119"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745" name="tx745"/>
            <p:cNvSpPr/>
            <p:nvPr/>
          </p:nvSpPr>
          <p:spPr>
            <a:xfrm>
              <a:off x="8540977" y="5523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746" name="tx746"/>
            <p:cNvSpPr/>
            <p:nvPr/>
          </p:nvSpPr>
          <p:spPr>
            <a:xfrm>
              <a:off x="1969536" y="244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747" name="tx747"/>
            <p:cNvSpPr/>
            <p:nvPr/>
          </p:nvSpPr>
          <p:spPr>
            <a:xfrm>
              <a:off x="4860970"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748" name="tx748"/>
            <p:cNvSpPr/>
            <p:nvPr/>
          </p:nvSpPr>
          <p:spPr>
            <a:xfrm>
              <a:off x="5649543"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749" name="tx749"/>
            <p:cNvSpPr/>
            <p:nvPr/>
          </p:nvSpPr>
          <p:spPr>
            <a:xfrm>
              <a:off x="7752404"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750" name="tx750"/>
            <p:cNvSpPr/>
            <p:nvPr/>
          </p:nvSpPr>
          <p:spPr>
            <a:xfrm>
              <a:off x="8540977" y="49641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751" name="tx751"/>
            <p:cNvSpPr/>
            <p:nvPr/>
          </p:nvSpPr>
          <p:spPr>
            <a:xfrm>
              <a:off x="1969536"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752" name="tx752"/>
            <p:cNvSpPr/>
            <p:nvPr/>
          </p:nvSpPr>
          <p:spPr>
            <a:xfrm>
              <a:off x="2232394"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53" name="tx753"/>
            <p:cNvSpPr/>
            <p:nvPr/>
          </p:nvSpPr>
          <p:spPr>
            <a:xfrm>
              <a:off x="249525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754" name="tx754"/>
            <p:cNvSpPr/>
            <p:nvPr/>
          </p:nvSpPr>
          <p:spPr>
            <a:xfrm>
              <a:off x="275810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755" name="tx755"/>
            <p:cNvSpPr/>
            <p:nvPr/>
          </p:nvSpPr>
          <p:spPr>
            <a:xfrm>
              <a:off x="302096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756" name="tx756"/>
            <p:cNvSpPr/>
            <p:nvPr/>
          </p:nvSpPr>
          <p:spPr>
            <a:xfrm>
              <a:off x="328382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757" name="tx757"/>
            <p:cNvSpPr/>
            <p:nvPr/>
          </p:nvSpPr>
          <p:spPr>
            <a:xfrm>
              <a:off x="354668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758" name="tx758"/>
            <p:cNvSpPr/>
            <p:nvPr/>
          </p:nvSpPr>
          <p:spPr>
            <a:xfrm>
              <a:off x="3809540"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759" name="tx759"/>
            <p:cNvSpPr/>
            <p:nvPr/>
          </p:nvSpPr>
          <p:spPr>
            <a:xfrm>
              <a:off x="4072397" y="4685632"/>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760" name="tx760"/>
            <p:cNvSpPr/>
            <p:nvPr/>
          </p:nvSpPr>
          <p:spPr>
            <a:xfrm>
              <a:off x="4335255"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761" name="tx761"/>
            <p:cNvSpPr/>
            <p:nvPr/>
          </p:nvSpPr>
          <p:spPr>
            <a:xfrm>
              <a:off x="459811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762" name="tx762"/>
            <p:cNvSpPr/>
            <p:nvPr/>
          </p:nvSpPr>
          <p:spPr>
            <a:xfrm>
              <a:off x="512382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763" name="tx763"/>
            <p:cNvSpPr/>
            <p:nvPr/>
          </p:nvSpPr>
          <p:spPr>
            <a:xfrm>
              <a:off x="5386685" y="468457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764" name="tx764"/>
            <p:cNvSpPr/>
            <p:nvPr/>
          </p:nvSpPr>
          <p:spPr>
            <a:xfrm>
              <a:off x="564954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765" name="tx765"/>
            <p:cNvSpPr/>
            <p:nvPr/>
          </p:nvSpPr>
          <p:spPr>
            <a:xfrm>
              <a:off x="5912401"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766" name="tx766"/>
            <p:cNvSpPr/>
            <p:nvPr/>
          </p:nvSpPr>
          <p:spPr>
            <a:xfrm>
              <a:off x="617525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767" name="tx767"/>
            <p:cNvSpPr/>
            <p:nvPr/>
          </p:nvSpPr>
          <p:spPr>
            <a:xfrm>
              <a:off x="643811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768" name="tx768"/>
            <p:cNvSpPr/>
            <p:nvPr/>
          </p:nvSpPr>
          <p:spPr>
            <a:xfrm>
              <a:off x="670097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769" name="tx769"/>
            <p:cNvSpPr/>
            <p:nvPr/>
          </p:nvSpPr>
          <p:spPr>
            <a:xfrm>
              <a:off x="696383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770" name="tx770"/>
            <p:cNvSpPr/>
            <p:nvPr/>
          </p:nvSpPr>
          <p:spPr>
            <a:xfrm>
              <a:off x="722668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771" name="tx771"/>
            <p:cNvSpPr/>
            <p:nvPr/>
          </p:nvSpPr>
          <p:spPr>
            <a:xfrm>
              <a:off x="748954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772" name="tx772"/>
            <p:cNvSpPr/>
            <p:nvPr/>
          </p:nvSpPr>
          <p:spPr>
            <a:xfrm>
              <a:off x="775240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773" name="tx773"/>
            <p:cNvSpPr/>
            <p:nvPr/>
          </p:nvSpPr>
          <p:spPr>
            <a:xfrm>
              <a:off x="801526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774" name="tx774"/>
            <p:cNvSpPr/>
            <p:nvPr/>
          </p:nvSpPr>
          <p:spPr>
            <a:xfrm>
              <a:off x="2232394"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775" name="tx775"/>
            <p:cNvSpPr/>
            <p:nvPr/>
          </p:nvSpPr>
          <p:spPr>
            <a:xfrm>
              <a:off x="2495251"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776" name="tx776"/>
            <p:cNvSpPr/>
            <p:nvPr/>
          </p:nvSpPr>
          <p:spPr>
            <a:xfrm>
              <a:off x="2758109" y="27267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777" name="tx777"/>
            <p:cNvSpPr/>
            <p:nvPr/>
          </p:nvSpPr>
          <p:spPr>
            <a:xfrm>
              <a:off x="3020967" y="27264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778" name="tx778"/>
            <p:cNvSpPr/>
            <p:nvPr/>
          </p:nvSpPr>
          <p:spPr>
            <a:xfrm>
              <a:off x="5649543"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779" name="tx779"/>
            <p:cNvSpPr/>
            <p:nvPr/>
          </p:nvSpPr>
          <p:spPr>
            <a:xfrm>
              <a:off x="7489546" y="272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780" name="tx780"/>
            <p:cNvSpPr/>
            <p:nvPr/>
          </p:nvSpPr>
          <p:spPr>
            <a:xfrm>
              <a:off x="1969536"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781" name="tx781"/>
            <p:cNvSpPr/>
            <p:nvPr/>
          </p:nvSpPr>
          <p:spPr>
            <a:xfrm>
              <a:off x="2232394" y="412482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782" name="tx782"/>
            <p:cNvSpPr/>
            <p:nvPr/>
          </p:nvSpPr>
          <p:spPr>
            <a:xfrm>
              <a:off x="2495251" y="4124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783" name="tx783"/>
            <p:cNvSpPr/>
            <p:nvPr/>
          </p:nvSpPr>
          <p:spPr>
            <a:xfrm>
              <a:off x="2758109" y="41258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784" name="tx784"/>
            <p:cNvSpPr/>
            <p:nvPr/>
          </p:nvSpPr>
          <p:spPr>
            <a:xfrm>
              <a:off x="1969536" y="30049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785" name="tx785"/>
            <p:cNvSpPr/>
            <p:nvPr/>
          </p:nvSpPr>
          <p:spPr>
            <a:xfrm>
              <a:off x="2232394" y="30049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786" name="tx786"/>
            <p:cNvSpPr/>
            <p:nvPr/>
          </p:nvSpPr>
          <p:spPr>
            <a:xfrm>
              <a:off x="2495251" y="30063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787" name="tx787"/>
            <p:cNvSpPr/>
            <p:nvPr/>
          </p:nvSpPr>
          <p:spPr>
            <a:xfrm>
              <a:off x="2758109" y="30049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788" name="tx788"/>
            <p:cNvSpPr/>
            <p:nvPr/>
          </p:nvSpPr>
          <p:spPr>
            <a:xfrm>
              <a:off x="3020967" y="300533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789" name="tx789"/>
            <p:cNvSpPr/>
            <p:nvPr/>
          </p:nvSpPr>
          <p:spPr>
            <a:xfrm>
              <a:off x="3283824" y="300665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790" name="tx790"/>
            <p:cNvSpPr/>
            <p:nvPr/>
          </p:nvSpPr>
          <p:spPr>
            <a:xfrm>
              <a:off x="3546682" y="30049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791" name="tx791"/>
            <p:cNvSpPr/>
            <p:nvPr/>
          </p:nvSpPr>
          <p:spPr>
            <a:xfrm>
              <a:off x="1969536"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792" name="tx792"/>
            <p:cNvSpPr/>
            <p:nvPr/>
          </p:nvSpPr>
          <p:spPr>
            <a:xfrm>
              <a:off x="2232394"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793" name="tx793"/>
            <p:cNvSpPr/>
            <p:nvPr/>
          </p:nvSpPr>
          <p:spPr>
            <a:xfrm>
              <a:off x="2495251"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794" name="tx794"/>
            <p:cNvSpPr/>
            <p:nvPr/>
          </p:nvSpPr>
          <p:spPr>
            <a:xfrm>
              <a:off x="2758109"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795" name="tx795"/>
            <p:cNvSpPr/>
            <p:nvPr/>
          </p:nvSpPr>
          <p:spPr>
            <a:xfrm>
              <a:off x="3020967"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796" name="tx796"/>
            <p:cNvSpPr/>
            <p:nvPr/>
          </p:nvSpPr>
          <p:spPr>
            <a:xfrm>
              <a:off x="3283824"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797" name="tx797"/>
            <p:cNvSpPr/>
            <p:nvPr/>
          </p:nvSpPr>
          <p:spPr>
            <a:xfrm>
              <a:off x="3546682" y="524564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98" name="tx798"/>
            <p:cNvSpPr/>
            <p:nvPr/>
          </p:nvSpPr>
          <p:spPr>
            <a:xfrm>
              <a:off x="3809540"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799" name="tx799"/>
            <p:cNvSpPr/>
            <p:nvPr/>
          </p:nvSpPr>
          <p:spPr>
            <a:xfrm>
              <a:off x="4072397"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800" name="tx800"/>
            <p:cNvSpPr/>
            <p:nvPr/>
          </p:nvSpPr>
          <p:spPr>
            <a:xfrm>
              <a:off x="4598113"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01" name="tx801"/>
            <p:cNvSpPr/>
            <p:nvPr/>
          </p:nvSpPr>
          <p:spPr>
            <a:xfrm>
              <a:off x="4860970"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802" name="tx802"/>
            <p:cNvSpPr/>
            <p:nvPr/>
          </p:nvSpPr>
          <p:spPr>
            <a:xfrm>
              <a:off x="5123828"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03" name="tx803"/>
            <p:cNvSpPr/>
            <p:nvPr/>
          </p:nvSpPr>
          <p:spPr>
            <a:xfrm>
              <a:off x="5386685" y="52439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804" name="tx804"/>
            <p:cNvSpPr/>
            <p:nvPr/>
          </p:nvSpPr>
          <p:spPr>
            <a:xfrm>
              <a:off x="5649543" y="524564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805" name="tx805"/>
            <p:cNvSpPr/>
            <p:nvPr/>
          </p:nvSpPr>
          <p:spPr>
            <a:xfrm>
              <a:off x="5912401"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06" name="tx806"/>
            <p:cNvSpPr/>
            <p:nvPr/>
          </p:nvSpPr>
          <p:spPr>
            <a:xfrm>
              <a:off x="6175258"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807" name="tx807"/>
            <p:cNvSpPr/>
            <p:nvPr/>
          </p:nvSpPr>
          <p:spPr>
            <a:xfrm>
              <a:off x="6438116" y="524432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808" name="tx808"/>
            <p:cNvSpPr/>
            <p:nvPr/>
          </p:nvSpPr>
          <p:spPr>
            <a:xfrm>
              <a:off x="6700974"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09" name="tx809"/>
            <p:cNvSpPr/>
            <p:nvPr/>
          </p:nvSpPr>
          <p:spPr>
            <a:xfrm>
              <a:off x="6963831"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810" name="tx810"/>
            <p:cNvSpPr/>
            <p:nvPr/>
          </p:nvSpPr>
          <p:spPr>
            <a:xfrm>
              <a:off x="7489546"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811" name="tx811"/>
            <p:cNvSpPr/>
            <p:nvPr/>
          </p:nvSpPr>
          <p:spPr>
            <a:xfrm>
              <a:off x="7752404"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812" name="tx812"/>
            <p:cNvSpPr/>
            <p:nvPr/>
          </p:nvSpPr>
          <p:spPr>
            <a:xfrm>
              <a:off x="8015262" y="524432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813" name="tx813"/>
            <p:cNvSpPr/>
            <p:nvPr/>
          </p:nvSpPr>
          <p:spPr>
            <a:xfrm>
              <a:off x="8278119" y="52453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814" name="tx814"/>
            <p:cNvSpPr/>
            <p:nvPr/>
          </p:nvSpPr>
          <p:spPr>
            <a:xfrm>
              <a:off x="8540977" y="5244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15" name="tx815"/>
            <p:cNvSpPr/>
            <p:nvPr/>
          </p:nvSpPr>
          <p:spPr>
            <a:xfrm>
              <a:off x="1969536"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816" name="tx816"/>
            <p:cNvSpPr/>
            <p:nvPr/>
          </p:nvSpPr>
          <p:spPr>
            <a:xfrm>
              <a:off x="2232394" y="1885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817" name="tx817"/>
            <p:cNvSpPr/>
            <p:nvPr/>
          </p:nvSpPr>
          <p:spPr>
            <a:xfrm>
              <a:off x="2495251" y="188584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818" name="tx818"/>
            <p:cNvSpPr/>
            <p:nvPr/>
          </p:nvSpPr>
          <p:spPr>
            <a:xfrm>
              <a:off x="3020967" y="18868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819" name="tx819"/>
            <p:cNvSpPr/>
            <p:nvPr/>
          </p:nvSpPr>
          <p:spPr>
            <a:xfrm>
              <a:off x="1969536"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820" name="tx820"/>
            <p:cNvSpPr/>
            <p:nvPr/>
          </p:nvSpPr>
          <p:spPr>
            <a:xfrm>
              <a:off x="223239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821" name="tx821"/>
            <p:cNvSpPr/>
            <p:nvPr/>
          </p:nvSpPr>
          <p:spPr>
            <a:xfrm>
              <a:off x="1969536"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822" name="tx822"/>
            <p:cNvSpPr/>
            <p:nvPr/>
          </p:nvSpPr>
          <p:spPr>
            <a:xfrm>
              <a:off x="2232394"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823" name="tx823"/>
            <p:cNvSpPr/>
            <p:nvPr/>
          </p:nvSpPr>
          <p:spPr>
            <a:xfrm>
              <a:off x="2495251" y="3284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824" name="tx824"/>
            <p:cNvSpPr/>
            <p:nvPr/>
          </p:nvSpPr>
          <p:spPr>
            <a:xfrm>
              <a:off x="1969536" y="440470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825" name="tx825"/>
            <p:cNvSpPr/>
            <p:nvPr/>
          </p:nvSpPr>
          <p:spPr>
            <a:xfrm>
              <a:off x="2232394" y="440470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826" name="tx826"/>
            <p:cNvSpPr/>
            <p:nvPr/>
          </p:nvSpPr>
          <p:spPr>
            <a:xfrm>
              <a:off x="2495251" y="440602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827" name="tx827"/>
            <p:cNvSpPr/>
            <p:nvPr/>
          </p:nvSpPr>
          <p:spPr>
            <a:xfrm>
              <a:off x="2758109"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828" name="tx828"/>
            <p:cNvSpPr/>
            <p:nvPr/>
          </p:nvSpPr>
          <p:spPr>
            <a:xfrm>
              <a:off x="3020967"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829" name="tx829"/>
            <p:cNvSpPr/>
            <p:nvPr/>
          </p:nvSpPr>
          <p:spPr>
            <a:xfrm>
              <a:off x="3283824" y="440575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830" name="tx830"/>
            <p:cNvSpPr/>
            <p:nvPr/>
          </p:nvSpPr>
          <p:spPr>
            <a:xfrm>
              <a:off x="3546682" y="44057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831" name="tx831"/>
            <p:cNvSpPr/>
            <p:nvPr/>
          </p:nvSpPr>
          <p:spPr>
            <a:xfrm>
              <a:off x="3809540"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32" name="tx832"/>
            <p:cNvSpPr/>
            <p:nvPr/>
          </p:nvSpPr>
          <p:spPr>
            <a:xfrm>
              <a:off x="5123828"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833" name="tx833"/>
            <p:cNvSpPr/>
            <p:nvPr/>
          </p:nvSpPr>
          <p:spPr>
            <a:xfrm>
              <a:off x="5386685"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834" name="tx834"/>
            <p:cNvSpPr/>
            <p:nvPr/>
          </p:nvSpPr>
          <p:spPr>
            <a:xfrm>
              <a:off x="5649543"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835" name="tx835"/>
            <p:cNvSpPr/>
            <p:nvPr/>
          </p:nvSpPr>
          <p:spPr>
            <a:xfrm>
              <a:off x="5912401" y="440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836" name="rc83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37" name="rc83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38" name="rc83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39" name="rc83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0" name="rc84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1" name="rc84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2" name="rc84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3" name="rc84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4" name="rc84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5" name="rc84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6" name="rc84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7" name="rc84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8" name="rc84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49" name="rc84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0" name="rc85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1" name="rc85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2" name="rc85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3" name="rc85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4" name="rc85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5" name="rc85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6" name="rc85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7" name="rc85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8" name="rc85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59" name="rc85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0" name="rc86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1" name="rc86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2" name="rc86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3" name="rc86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4" name="rc86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5" name="rc86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6" name="rc86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7" name="rc86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8" name="rc86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69" name="rc86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0" name="rc87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1" name="rc87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2" name="rc87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3" name="rc87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4" name="rc87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5" name="rc87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6" name="rc87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7" name="rc87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8" name="rc87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79" name="rc87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0" name="rc88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1" name="rc88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2" name="rc88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3" name="rc88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4" name="rc88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5" name="rc88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6" name="rc88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7" name="rc88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8" name="rc88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89" name="rc88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0" name="rc89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1" name="rc89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2" name="rc89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3" name="rc89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4" name="rc89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5" name="rc89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6" name="rc89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7" name="rc89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8" name="rc89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899" name="rc89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0" name="rc90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1" name="rc90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2" name="rc90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3" name="rc90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4" name="rc90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5" name="rc90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6" name="rc90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7" name="rc90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8" name="rc90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09" name="rc90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0" name="rc91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1" name="rc91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2" name="rc91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3" name="rc91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4" name="rc91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5" name="rc91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6" name="rc91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7" name="rc91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8" name="rc91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19" name="rc91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0" name="rc92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1" name="rc92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2" name="rc92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3" name="rc92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4" name="rc92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5" name="rc92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6" name="rc92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7" name="rc92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8" name="rc92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29" name="rc92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0" name="rc93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1" name="rc93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2" name="rc93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3" name="rc93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4" name="rc93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5" name="rc93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6" name="rc93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7" name="rc93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8" name="rc93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39" name="rc93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0" name="rc94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1" name="rc94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2" name="rc94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3" name="rc94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4" name="rc94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5" name="rc94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6" name="rc94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7" name="rc94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8" name="rc94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49" name="rc94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0" name="rc95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1" name="rc95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2" name="rc95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3" name="rc95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4" name="rc95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5" name="rc95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6" name="rc95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7" name="rc95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8" name="rc95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59" name="rc95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0" name="rc96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1" name="rc96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2" name="rc96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3" name="rc96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4" name="rc96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5" name="rc96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6" name="rc96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7" name="rc96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8" name="rc96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69" name="rc96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0" name="rc97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1" name="rc97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2" name="rc97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3" name="rc97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4" name="rc97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5" name="rc97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6" name="rc97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7" name="rc97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8" name="rc97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79" name="rc97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0" name="rc98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1" name="rc98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2" name="rc98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3" name="rc98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4" name="rc98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5" name="rc98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6" name="rc98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7" name="rc98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8" name="rc98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89" name="rc98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0" name="rc99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1" name="rc99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2" name="rc99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3" name="rc99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4" name="rc99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5" name="rc99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6" name="rc99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7" name="rc99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8" name="rc99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999" name="rc99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0" name="rc100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1" name="rc100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2" name="rc100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3" name="rc100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4" name="rc100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5" name="rc100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6" name="rc100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7" name="rc100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8" name="rc100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09" name="rc100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0" name="rc101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1" name="rc101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2" name="rc101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3" name="rc101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4" name="rc101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5" name="rc101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6" name="rc101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7" name="rc101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8" name="rc101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19" name="rc101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0" name="rc102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1" name="rc102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2" name="rc102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3" name="rc102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4" name="rc102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5" name="rc102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6" name="rc102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7" name="rc102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8" name="rc102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29" name="rc102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0" name="rc103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1" name="rc103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2" name="rc103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3" name="rc103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4" name="rc103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5" name="rc103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6" name="rc103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7" name="rc103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8" name="rc103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39" name="rc103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0" name="rc104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1" name="rc104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2" name="rc104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3" name="rc104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4" name="rc104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5" name="rc104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6" name="rc104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7" name="rc104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8" name="rc104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49" name="rc104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0" name="rc105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1" name="rc105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2" name="rc105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3" name="rc105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4" name="rc105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5" name="rc105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6" name="rc105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7" name="rc105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8" name="rc105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59" name="rc105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0" name="rc106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1" name="rc106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2" name="rc106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3" name="rc106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4" name="rc106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5" name="rc106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6" name="rc106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7" name="rc106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8" name="rc106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69" name="rc106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0" name="rc107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1" name="rc107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2" name="rc107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3" name="rc107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4" name="rc107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5" name="rc107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6" name="rc107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7" name="rc107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8" name="rc107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79" name="rc107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0" name="rc108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1" name="rc108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2" name="rc108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3" name="rc108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4" name="rc108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5" name="rc108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6" name="rc108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7" name="rc108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8" name="rc108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89" name="rc108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0" name="rc109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1" name="rc109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2" name="rc109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3" name="rc109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4" name="rc109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5" name="rc109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6" name="rc109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7" name="rc109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8" name="rc109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099" name="rc109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0" name="rc110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1" name="rc110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2" name="rc110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3" name="rc110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4" name="rc110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5" name="rc110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6" name="rc110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7" name="rc110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8" name="rc110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09" name="rc110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0" name="rc111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1" name="rc111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2" name="rc111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3" name="rc111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4" name="rc111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5" name="rc111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6" name="rc111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7" name="rc111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8" name="rc111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19" name="rc111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0" name="rc112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1" name="rc112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2" name="rc112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3" name="rc112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4" name="rc112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5" name="rc112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6" name="rc112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7" name="rc112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8" name="rc112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29" name="rc112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0" name="rc113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1" name="rc113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2" name="rc113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3" name="rc113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4" name="rc113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5" name="rc113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6" name="rc113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1898397" y="4304887"/>
              <a:ext cx="6834298" cy="279873"/>
            </a:xfrm>
            <a:prstGeom prst="rect">
              <a:avLst/>
            </a:prstGeom>
            <a:ln w="27101" cap="flat">
              <a:solidFill>
                <a:srgbClr val="000000">
                  <a:alpha val="100000"/>
                </a:srgbClr>
              </a:solidFill>
              <a:prstDash val="solid"/>
              <a:miter/>
            </a:ln>
          </p:spPr>
          <p:txBody>
            <a:bodyPr/>
            <a:lstStyle/>
            <a:p>
              <a:endParaRPr/>
            </a:p>
          </p:txBody>
        </p:sp>
        <p:sp>
          <p:nvSpPr>
            <p:cNvPr id="1252" name="tx1252"/>
            <p:cNvSpPr/>
            <p:nvPr/>
          </p:nvSpPr>
          <p:spPr>
            <a:xfrm rot="-2700000">
              <a:off x="194821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53" name="tx1253"/>
            <p:cNvSpPr/>
            <p:nvPr/>
          </p:nvSpPr>
          <p:spPr>
            <a:xfrm rot="-2700000">
              <a:off x="22110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254" name="tx1254"/>
            <p:cNvSpPr/>
            <p:nvPr/>
          </p:nvSpPr>
          <p:spPr>
            <a:xfrm rot="-2700000">
              <a:off x="24739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255" name="tx1255"/>
            <p:cNvSpPr/>
            <p:nvPr/>
          </p:nvSpPr>
          <p:spPr>
            <a:xfrm rot="-2700000">
              <a:off x="273675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256" name="tx1256"/>
            <p:cNvSpPr/>
            <p:nvPr/>
          </p:nvSpPr>
          <p:spPr>
            <a:xfrm rot="-2700000">
              <a:off x="299964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257" name="tx1257"/>
            <p:cNvSpPr/>
            <p:nvPr/>
          </p:nvSpPr>
          <p:spPr>
            <a:xfrm rot="-2700000">
              <a:off x="326249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58" name="tx1258"/>
            <p:cNvSpPr/>
            <p:nvPr/>
          </p:nvSpPr>
          <p:spPr>
            <a:xfrm rot="-2700000">
              <a:off x="35253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259" name="tx1259"/>
            <p:cNvSpPr/>
            <p:nvPr/>
          </p:nvSpPr>
          <p:spPr>
            <a:xfrm rot="-2700000">
              <a:off x="378821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260" name="tx1260"/>
            <p:cNvSpPr/>
            <p:nvPr/>
          </p:nvSpPr>
          <p:spPr>
            <a:xfrm rot="-2700000">
              <a:off x="405107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261" name="tx1261"/>
            <p:cNvSpPr/>
            <p:nvPr/>
          </p:nvSpPr>
          <p:spPr>
            <a:xfrm rot="-2700000">
              <a:off x="431392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262" name="tx1262"/>
            <p:cNvSpPr/>
            <p:nvPr/>
          </p:nvSpPr>
          <p:spPr>
            <a:xfrm rot="-2700000">
              <a:off x="45767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63" name="tx1263"/>
            <p:cNvSpPr/>
            <p:nvPr/>
          </p:nvSpPr>
          <p:spPr>
            <a:xfrm rot="-2700000">
              <a:off x="483964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264" name="tx1264"/>
            <p:cNvSpPr/>
            <p:nvPr/>
          </p:nvSpPr>
          <p:spPr>
            <a:xfrm rot="-2700000">
              <a:off x="510250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265" name="tx1265"/>
            <p:cNvSpPr/>
            <p:nvPr/>
          </p:nvSpPr>
          <p:spPr>
            <a:xfrm rot="-2700000">
              <a:off x="536533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266" name="tx1266"/>
            <p:cNvSpPr/>
            <p:nvPr/>
          </p:nvSpPr>
          <p:spPr>
            <a:xfrm rot="-2700000">
              <a:off x="56282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267" name="tx1267"/>
            <p:cNvSpPr/>
            <p:nvPr/>
          </p:nvSpPr>
          <p:spPr>
            <a:xfrm rot="-2700000">
              <a:off x="589107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68" name="tx1268"/>
            <p:cNvSpPr/>
            <p:nvPr/>
          </p:nvSpPr>
          <p:spPr>
            <a:xfrm rot="-2700000">
              <a:off x="61539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269" name="tx1269"/>
            <p:cNvSpPr/>
            <p:nvPr/>
          </p:nvSpPr>
          <p:spPr>
            <a:xfrm rot="-2700000">
              <a:off x="641679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270" name="tx1270"/>
            <p:cNvSpPr/>
            <p:nvPr/>
          </p:nvSpPr>
          <p:spPr>
            <a:xfrm rot="-2700000">
              <a:off x="667964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271" name="tx1271"/>
            <p:cNvSpPr/>
            <p:nvPr/>
          </p:nvSpPr>
          <p:spPr>
            <a:xfrm rot="-2700000">
              <a:off x="69425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72" name="tx1272"/>
            <p:cNvSpPr/>
            <p:nvPr/>
          </p:nvSpPr>
          <p:spPr>
            <a:xfrm rot="-2700000">
              <a:off x="720536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273" name="tx1273"/>
            <p:cNvSpPr/>
            <p:nvPr/>
          </p:nvSpPr>
          <p:spPr>
            <a:xfrm rot="-2700000">
              <a:off x="746822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274" name="tx1274"/>
            <p:cNvSpPr/>
            <p:nvPr/>
          </p:nvSpPr>
          <p:spPr>
            <a:xfrm rot="-2700000">
              <a:off x="77310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275" name="tx1275"/>
            <p:cNvSpPr/>
            <p:nvPr/>
          </p:nvSpPr>
          <p:spPr>
            <a:xfrm rot="-2700000">
              <a:off x="799391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76" name="tx1276"/>
            <p:cNvSpPr/>
            <p:nvPr/>
          </p:nvSpPr>
          <p:spPr>
            <a:xfrm rot="-2700000">
              <a:off x="825679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77" name="tx1277"/>
            <p:cNvSpPr/>
            <p:nvPr/>
          </p:nvSpPr>
          <p:spPr>
            <a:xfrm rot="-2700000">
              <a:off x="85196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78" name="tx1278"/>
            <p:cNvSpPr/>
            <p:nvPr/>
          </p:nvSpPr>
          <p:spPr>
            <a:xfrm>
              <a:off x="1136753" y="5497433"/>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1279" name="tx1279"/>
            <p:cNvSpPr/>
            <p:nvPr/>
          </p:nvSpPr>
          <p:spPr>
            <a:xfrm>
              <a:off x="1051487" y="5189797"/>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1280" name="tx1280"/>
            <p:cNvSpPr/>
            <p:nvPr/>
          </p:nvSpPr>
          <p:spPr>
            <a:xfrm>
              <a:off x="709808" y="4936459"/>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281" name="tx1281"/>
            <p:cNvSpPr/>
            <p:nvPr/>
          </p:nvSpPr>
          <p:spPr>
            <a:xfrm>
              <a:off x="1043711" y="4937209"/>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282" name="tx1282"/>
            <p:cNvSpPr/>
            <p:nvPr/>
          </p:nvSpPr>
          <p:spPr>
            <a:xfrm>
              <a:off x="1043574" y="4656586"/>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283" name="tx1283"/>
            <p:cNvSpPr/>
            <p:nvPr/>
          </p:nvSpPr>
          <p:spPr>
            <a:xfrm>
              <a:off x="508103" y="4378486"/>
              <a:ext cx="5511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Western</a:t>
              </a:r>
            </a:p>
          </p:txBody>
        </p:sp>
        <p:sp>
          <p:nvSpPr>
            <p:cNvPr id="1284" name="tx1284"/>
            <p:cNvSpPr/>
            <p:nvPr/>
          </p:nvSpPr>
          <p:spPr>
            <a:xfrm>
              <a:off x="1098076" y="4376781"/>
              <a:ext cx="39597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Africa</a:t>
              </a:r>
            </a:p>
          </p:txBody>
        </p:sp>
        <p:sp>
          <p:nvSpPr>
            <p:cNvPr id="1285" name="tx1285"/>
            <p:cNvSpPr/>
            <p:nvPr/>
          </p:nvSpPr>
          <p:spPr>
            <a:xfrm>
              <a:off x="1237913" y="4098613"/>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286" name="tx1286"/>
            <p:cNvSpPr/>
            <p:nvPr/>
          </p:nvSpPr>
          <p:spPr>
            <a:xfrm>
              <a:off x="577748" y="381696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1287" name="tx1287"/>
            <p:cNvSpPr/>
            <p:nvPr/>
          </p:nvSpPr>
          <p:spPr>
            <a:xfrm>
              <a:off x="1004897" y="3537093"/>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1288" name="tx1288"/>
            <p:cNvSpPr/>
            <p:nvPr/>
          </p:nvSpPr>
          <p:spPr>
            <a:xfrm>
              <a:off x="1175634" y="3231231"/>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1289" name="tx1289"/>
            <p:cNvSpPr/>
            <p:nvPr/>
          </p:nvSpPr>
          <p:spPr>
            <a:xfrm>
              <a:off x="1160218" y="2951358"/>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1290" name="tx1290"/>
            <p:cNvSpPr/>
            <p:nvPr/>
          </p:nvSpPr>
          <p:spPr>
            <a:xfrm>
              <a:off x="1074679" y="2698702"/>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1291" name="tx1291"/>
            <p:cNvSpPr/>
            <p:nvPr/>
          </p:nvSpPr>
          <p:spPr>
            <a:xfrm>
              <a:off x="670995" y="2419374"/>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1292" name="tx1292"/>
            <p:cNvSpPr/>
            <p:nvPr/>
          </p:nvSpPr>
          <p:spPr>
            <a:xfrm>
              <a:off x="1183479" y="2419374"/>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1293" name="tx1293"/>
            <p:cNvSpPr/>
            <p:nvPr/>
          </p:nvSpPr>
          <p:spPr>
            <a:xfrm>
              <a:off x="694119" y="2137727"/>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1294" name="tx1294"/>
            <p:cNvSpPr/>
            <p:nvPr/>
          </p:nvSpPr>
          <p:spPr>
            <a:xfrm>
              <a:off x="1105580" y="2139501"/>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1295" name="tx1295"/>
            <p:cNvSpPr/>
            <p:nvPr/>
          </p:nvSpPr>
          <p:spPr>
            <a:xfrm>
              <a:off x="981364" y="183016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1296" name="tx1296"/>
            <p:cNvSpPr/>
            <p:nvPr/>
          </p:nvSpPr>
          <p:spPr>
            <a:xfrm>
              <a:off x="1074611" y="1577981"/>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1297" name="tx1297"/>
            <p:cNvSpPr/>
            <p:nvPr/>
          </p:nvSpPr>
          <p:spPr>
            <a:xfrm>
              <a:off x="748485" y="1298108"/>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1298" name="tx1298"/>
            <p:cNvSpPr/>
            <p:nvPr/>
          </p:nvSpPr>
          <p:spPr>
            <a:xfrm>
              <a:off x="1121269" y="1299881"/>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1299" name="tx1299"/>
            <p:cNvSpPr/>
            <p:nvPr/>
          </p:nvSpPr>
          <p:spPr>
            <a:xfrm>
              <a:off x="3416576"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1300" name="pic1300"/>
            <p:cNvPicPr/>
            <p:nvPr/>
          </p:nvPicPr>
          <p:blipFill>
            <a:blip r:embed="rId2" cstate="print"/>
            <a:stretch>
              <a:fillRect/>
            </a:stretch>
          </p:blipFill>
          <p:spPr>
            <a:xfrm>
              <a:off x="5054516" y="5941007"/>
              <a:ext cx="2160000" cy="219455"/>
            </a:xfrm>
            <a:prstGeom prst="rect">
              <a:avLst/>
            </a:prstGeom>
          </p:spPr>
        </p:pic>
        <p:sp>
          <p:nvSpPr>
            <p:cNvPr id="1301" name="pl1301"/>
            <p:cNvSpPr/>
            <p:nvPr/>
          </p:nvSpPr>
          <p:spPr>
            <a:xfrm>
              <a:off x="505811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2" name="pl1302"/>
            <p:cNvSpPr/>
            <p:nvPr/>
          </p:nvSpPr>
          <p:spPr>
            <a:xfrm>
              <a:off x="634979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3" name="pl1303"/>
            <p:cNvSpPr/>
            <p:nvPr/>
          </p:nvSpPr>
          <p:spPr>
            <a:xfrm>
              <a:off x="656507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4" name="pl1304"/>
            <p:cNvSpPr/>
            <p:nvPr/>
          </p:nvSpPr>
          <p:spPr>
            <a:xfrm>
              <a:off x="678035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5" name="pl1305"/>
            <p:cNvSpPr/>
            <p:nvPr/>
          </p:nvSpPr>
          <p:spPr>
            <a:xfrm>
              <a:off x="699563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6" name="pl1306"/>
            <p:cNvSpPr/>
            <p:nvPr/>
          </p:nvSpPr>
          <p:spPr>
            <a:xfrm>
              <a:off x="721091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307" name="pl1307"/>
            <p:cNvSpPr/>
            <p:nvPr/>
          </p:nvSpPr>
          <p:spPr>
            <a:xfrm>
              <a:off x="505811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08" name="pl1308"/>
            <p:cNvSpPr/>
            <p:nvPr/>
          </p:nvSpPr>
          <p:spPr>
            <a:xfrm>
              <a:off x="634979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09" name="pl1309"/>
            <p:cNvSpPr/>
            <p:nvPr/>
          </p:nvSpPr>
          <p:spPr>
            <a:xfrm>
              <a:off x="656507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0" name="pl1310"/>
            <p:cNvSpPr/>
            <p:nvPr/>
          </p:nvSpPr>
          <p:spPr>
            <a:xfrm>
              <a:off x="678035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1" name="pl1311"/>
            <p:cNvSpPr/>
            <p:nvPr/>
          </p:nvSpPr>
          <p:spPr>
            <a:xfrm>
              <a:off x="699563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2" name="pl1312"/>
            <p:cNvSpPr/>
            <p:nvPr/>
          </p:nvSpPr>
          <p:spPr>
            <a:xfrm>
              <a:off x="721091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313" name="tx1313"/>
            <p:cNvSpPr/>
            <p:nvPr/>
          </p:nvSpPr>
          <p:spPr>
            <a:xfrm>
              <a:off x="5027038"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314" name="tx1314"/>
            <p:cNvSpPr/>
            <p:nvPr/>
          </p:nvSpPr>
          <p:spPr>
            <a:xfrm>
              <a:off x="628764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315" name="tx1315"/>
            <p:cNvSpPr/>
            <p:nvPr/>
          </p:nvSpPr>
          <p:spPr>
            <a:xfrm>
              <a:off x="650292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316" name="tx1316"/>
            <p:cNvSpPr/>
            <p:nvPr/>
          </p:nvSpPr>
          <p:spPr>
            <a:xfrm>
              <a:off x="671820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317" name="tx1317"/>
            <p:cNvSpPr/>
            <p:nvPr/>
          </p:nvSpPr>
          <p:spPr>
            <a:xfrm>
              <a:off x="693348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318" name="tx1318"/>
            <p:cNvSpPr/>
            <p:nvPr/>
          </p:nvSpPr>
          <p:spPr>
            <a:xfrm>
              <a:off x="7117683"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319" name="tx1319"/>
            <p:cNvSpPr/>
            <p:nvPr/>
          </p:nvSpPr>
          <p:spPr>
            <a:xfrm>
              <a:off x="1556682" y="398022"/>
              <a:ext cx="416496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MCV1, par pays, Western Africa, 2000-2025</a:t>
              </a:r>
            </a:p>
          </p:txBody>
        </p:sp>
        <p:sp>
          <p:nvSpPr>
            <p:cNvPr id="1320" name="tx1320"/>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21" name="tx1321"/>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13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dirty="0">
                <a:solidFill>
                  <a:srgbClr val="FFFFFF">
                    <a:alpha val="100000"/>
                  </a:srgbClr>
                </a:solidFill>
                <a:latin typeface="Arial"/>
                <a:cs typeface="Arial"/>
                <a:sym typeface="Arial"/>
              </a:rPr>
              <a:t>Cette carte </a:t>
            </a:r>
            <a:r>
              <a:rPr sz="1100" b="0" i="0" u="none" cap="none" dirty="0" err="1">
                <a:solidFill>
                  <a:srgbClr val="FFFFFF">
                    <a:alpha val="100000"/>
                  </a:srgbClr>
                </a:solidFill>
                <a:latin typeface="Arial"/>
                <a:cs typeface="Arial"/>
                <a:sym typeface="Arial"/>
              </a:rPr>
              <a:t>thermique</a:t>
            </a:r>
            <a:r>
              <a:rPr sz="1100" b="0" i="0" u="none" cap="none" dirty="0">
                <a:solidFill>
                  <a:srgbClr val="FFFFFF">
                    <a:alpha val="100000"/>
                  </a:srgbClr>
                </a:solidFill>
                <a:latin typeface="Arial"/>
                <a:cs typeface="Arial"/>
                <a:sym typeface="Arial"/>
              </a:rPr>
              <a:t> montre la couverture du MCV1, par </a:t>
            </a:r>
            <a:r>
              <a:rPr sz="1100" b="0" i="0" u="none" cap="none" dirty="0" err="1">
                <a:solidFill>
                  <a:srgbClr val="FFFFFF">
                    <a:alpha val="100000"/>
                  </a:srgbClr>
                </a:solidFill>
                <a:latin typeface="Arial"/>
                <a:cs typeface="Arial"/>
                <a:sym typeface="Arial"/>
              </a:rPr>
              <a:t>région</a:t>
            </a:r>
            <a:r>
              <a:rPr sz="1100" b="0" i="0" u="none" cap="none" dirty="0">
                <a:solidFill>
                  <a:srgbClr val="FFFFFF">
                    <a:alpha val="100000"/>
                  </a:srgbClr>
                </a:solidFill>
                <a:latin typeface="Arial"/>
                <a:cs typeface="Arial"/>
                <a:sym typeface="Arial"/>
              </a:rPr>
              <a:t> et par </a:t>
            </a:r>
            <a:r>
              <a:rPr sz="1100" b="0" i="0" u="none" cap="none" dirty="0" err="1">
                <a:solidFill>
                  <a:srgbClr val="FFFFFF">
                    <a:alpha val="100000"/>
                  </a:srgbClr>
                </a:solidFill>
                <a:latin typeface="Arial"/>
                <a:cs typeface="Arial"/>
                <a:sym typeface="Arial"/>
              </a:rPr>
              <a:t>année</a:t>
            </a:r>
            <a:r>
              <a:rPr sz="1100" b="0" i="0" u="none" cap="none" dirty="0">
                <a:solidFill>
                  <a:srgbClr val="FFFFFF">
                    <a:alpha val="100000"/>
                  </a:srgbClr>
                </a:solidFill>
                <a:latin typeface="Arial"/>
                <a:cs typeface="Arial"/>
                <a:sym typeface="Arial"/>
              </a:rPr>
              <a:t>. Le rouge </a:t>
            </a:r>
            <a:r>
              <a:rPr sz="1100" b="0" i="0" u="none" cap="none" dirty="0" err="1">
                <a:solidFill>
                  <a:srgbClr val="FFFFFF">
                    <a:alpha val="100000"/>
                  </a:srgbClr>
                </a:solidFill>
                <a:latin typeface="Arial"/>
                <a:cs typeface="Arial"/>
                <a:sym typeface="Arial"/>
              </a:rPr>
              <a:t>indique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une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faible</a:t>
            </a:r>
            <a:r>
              <a:rPr sz="1100" b="0" i="0" u="none" cap="none" dirty="0">
                <a:solidFill>
                  <a:srgbClr val="FFFFFF">
                    <a:alpha val="100000"/>
                  </a:srgbClr>
                </a:solidFill>
                <a:latin typeface="Arial"/>
                <a:cs typeface="Arial"/>
                <a:sym typeface="Arial"/>
              </a:rPr>
              <a:t> couverture (&lt;60 %) et le vert </a:t>
            </a:r>
            <a:r>
              <a:rPr sz="1100" b="0" i="0" u="none" cap="none" dirty="0" err="1">
                <a:solidFill>
                  <a:srgbClr val="FFFFFF">
                    <a:alpha val="100000"/>
                  </a:srgbClr>
                </a:solidFill>
                <a:latin typeface="Arial"/>
                <a:cs typeface="Arial"/>
                <a:sym typeface="Arial"/>
              </a:rPr>
              <a:t>une</a:t>
            </a:r>
            <a:r>
              <a:rPr sz="1100" b="0" i="0" u="none" cap="none" dirty="0">
                <a:solidFill>
                  <a:srgbClr val="FFFFFF">
                    <a:alpha val="100000"/>
                  </a:srgbClr>
                </a:solidFill>
                <a:latin typeface="Arial"/>
                <a:cs typeface="Arial"/>
                <a:sym typeface="Arial"/>
              </a:rPr>
              <a:t> couverture </a:t>
            </a:r>
            <a:r>
              <a:rPr sz="1100" b="0" i="0" u="none" cap="none" dirty="0" err="1">
                <a:solidFill>
                  <a:srgbClr val="FFFFFF">
                    <a:alpha val="100000"/>
                  </a:srgbClr>
                </a:solidFill>
                <a:latin typeface="Arial"/>
                <a:cs typeface="Arial"/>
                <a:sym typeface="Arial"/>
              </a:rPr>
              <a:t>élevée</a:t>
            </a:r>
            <a:r>
              <a:rPr sz="1100" b="0" i="0" u="none" cap="none" dirty="0">
                <a:solidFill>
                  <a:srgbClr val="FFFFFF">
                    <a:alpha val="100000"/>
                  </a:srgbClr>
                </a:solidFill>
                <a:latin typeface="Arial"/>
                <a:cs typeface="Arial"/>
                <a:sym typeface="Arial"/>
              </a:rPr>
              <a:t> (≥90 %). Le </a:t>
            </a:r>
            <a:r>
              <a:rPr sz="1100" b="0" i="0" u="none" cap="none" dirty="0" err="1">
                <a:solidFill>
                  <a:srgbClr val="FFFFFF">
                    <a:alpha val="100000"/>
                  </a:srgbClr>
                </a:solidFill>
                <a:latin typeface="Arial"/>
                <a:cs typeface="Arial"/>
                <a:sym typeface="Arial"/>
              </a:rPr>
              <a:t>dégradé</a:t>
            </a:r>
            <a:r>
              <a:rPr sz="1100" b="0" i="0" u="none" cap="none" dirty="0">
                <a:solidFill>
                  <a:srgbClr val="FFFFFF">
                    <a:alpha val="100000"/>
                  </a:srgbClr>
                </a:solidFill>
                <a:latin typeface="Arial"/>
                <a:cs typeface="Arial"/>
                <a:sym typeface="Arial"/>
              </a:rPr>
              <a:t> de couleurs </a:t>
            </a:r>
            <a:r>
              <a:rPr sz="1100" b="0" i="0" u="none" cap="none" dirty="0" err="1">
                <a:solidFill>
                  <a:srgbClr val="FFFFFF">
                    <a:alpha val="100000"/>
                  </a:srgbClr>
                </a:solidFill>
                <a:latin typeface="Arial"/>
                <a:cs typeface="Arial"/>
                <a:sym typeface="Arial"/>
              </a:rPr>
              <a:t>permet</a:t>
            </a:r>
            <a:r>
              <a:rPr sz="1100" b="0" i="0" u="none" cap="none" dirty="0">
                <a:solidFill>
                  <a:srgbClr val="FFFFFF">
                    <a:alpha val="100000"/>
                  </a:srgbClr>
                </a:solidFill>
                <a:latin typeface="Arial"/>
                <a:cs typeface="Arial"/>
                <a:sym typeface="Arial"/>
              </a:rPr>
              <a:t> de </a:t>
            </a:r>
            <a:r>
              <a:rPr sz="1100" b="0" i="0" u="none" cap="none" dirty="0" err="1">
                <a:solidFill>
                  <a:srgbClr val="FFFFFF">
                    <a:alpha val="100000"/>
                  </a:srgbClr>
                </a:solidFill>
                <a:latin typeface="Arial"/>
                <a:cs typeface="Arial"/>
                <a:sym typeface="Arial"/>
              </a:rPr>
              <a:t>suivre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l'évolution</a:t>
            </a:r>
            <a:r>
              <a:rPr sz="1100" b="0" i="0" u="none" cap="none" dirty="0">
                <a:solidFill>
                  <a:srgbClr val="FFFFFF">
                    <a:alpha val="100000"/>
                  </a:srgbClr>
                </a:solidFill>
                <a:latin typeface="Arial"/>
                <a:cs typeface="Arial"/>
                <a:sym typeface="Arial"/>
              </a:rPr>
              <a:t> de la couverture au fil du temps et, le </a:t>
            </a:r>
            <a:r>
              <a:rPr sz="1100" b="0" i="0" u="none" cap="none" dirty="0" err="1">
                <a:solidFill>
                  <a:srgbClr val="FFFFFF">
                    <a:alpha val="100000"/>
                  </a:srgbClr>
                </a:solidFill>
                <a:latin typeface="Arial"/>
                <a:cs typeface="Arial"/>
                <a:sym typeface="Arial"/>
              </a:rPr>
              <a:t>cas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échéant</a:t>
            </a:r>
            <a:r>
              <a:rPr sz="1100" b="0" i="0" u="none" cap="none" dirty="0">
                <a:solidFill>
                  <a:srgbClr val="FFFFFF">
                    <a:alpha val="100000"/>
                  </a:srgbClr>
                </a:solidFill>
                <a:latin typeface="Arial"/>
                <a:cs typeface="Arial"/>
                <a:sym typeface="Arial"/>
              </a:rPr>
              <a:t>, la reprise après les perturbations </a:t>
            </a:r>
            <a:r>
              <a:rPr sz="1100" b="0" i="0" u="none" cap="none" dirty="0" err="1">
                <a:solidFill>
                  <a:srgbClr val="FFFFFF">
                    <a:alpha val="100000"/>
                  </a:srgbClr>
                </a:solidFill>
                <a:latin typeface="Arial"/>
                <a:cs typeface="Arial"/>
                <a:sym typeface="Arial"/>
              </a:rPr>
              <a:t>liées</a:t>
            </a:r>
            <a:r>
              <a:rPr sz="1100" b="0" i="0" u="none" cap="none" dirty="0">
                <a:solidFill>
                  <a:srgbClr val="FFFFFF">
                    <a:alpha val="100000"/>
                  </a:srgbClr>
                </a:solidFill>
                <a:latin typeface="Arial"/>
                <a:cs typeface="Arial"/>
                <a:sym typeface="Arial"/>
              </a:rPr>
              <a:t> à la </a:t>
            </a:r>
            <a:r>
              <a:rPr sz="1100" b="0" i="0" u="none" cap="none" dirty="0" err="1">
                <a:solidFill>
                  <a:srgbClr val="FFFFFF">
                    <a:alpha val="100000"/>
                  </a:srgbClr>
                </a:solidFill>
                <a:latin typeface="Arial"/>
                <a:cs typeface="Arial"/>
                <a:sym typeface="Arial"/>
              </a:rPr>
              <a:t>pandémie</a:t>
            </a:r>
            <a:r>
              <a:rPr sz="1100" b="0" i="0" u="none" cap="none" dirty="0">
                <a:solidFill>
                  <a:srgbClr val="FFFFFF">
                    <a:alpha val="100000"/>
                  </a:srgbClr>
                </a:solidFill>
                <a:latin typeface="Arial"/>
                <a:cs typeface="Arial"/>
                <a:sym typeface="Arial"/>
              </a:rPr>
              <a:t>.
</a:t>
            </a:r>
            <a:r>
              <a:rPr sz="1100" b="0" i="0" u="none" cap="none">
                <a:solidFill>
                  <a:srgbClr val="FFFFFF">
                    <a:alpha val="100000"/>
                  </a:srgbClr>
                </a:solidFill>
                <a:latin typeface="Arial"/>
                <a:cs typeface="Arial"/>
                <a:sym typeface="Arial"/>
              </a:rPr>
              <a:t>
</a:t>
            </a:r>
            <a:endParaRPr sz="1100" b="0" i="0" u="none" cap="none" dirty="0">
              <a:solidFill>
                <a:srgbClr val="FFFFFF">
                  <a:alpha val="100000"/>
                </a:srgbClr>
              </a:solidFill>
              <a:latin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2864" y="3801947"/>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2864" y="3045484"/>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2864" y="2289021"/>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2864" y="4180178"/>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62864" y="3423715"/>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2864" y="2667252"/>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2864" y="191078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25243"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50110"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74978"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399846"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59740"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24714"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89687"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54661"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19634"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84608"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49582"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06004" y="3775350"/>
              <a:ext cx="238476" cy="404827"/>
            </a:xfrm>
            <a:prstGeom prst="rect">
              <a:avLst/>
            </a:prstGeom>
            <a:solidFill>
              <a:srgbClr val="E2231A">
                <a:alpha val="100000"/>
              </a:srgbClr>
            </a:solidFill>
          </p:spPr>
          <p:txBody>
            <a:bodyPr/>
            <a:lstStyle/>
            <a:p>
              <a:endParaRPr/>
            </a:p>
          </p:txBody>
        </p:sp>
        <p:sp>
          <p:nvSpPr>
            <p:cNvPr id="24" name="rc24"/>
            <p:cNvSpPr/>
            <p:nvPr/>
          </p:nvSpPr>
          <p:spPr>
            <a:xfrm>
              <a:off x="1570978" y="3763188"/>
              <a:ext cx="238476" cy="416989"/>
            </a:xfrm>
            <a:prstGeom prst="rect">
              <a:avLst/>
            </a:prstGeom>
            <a:solidFill>
              <a:srgbClr val="E2231A">
                <a:alpha val="100000"/>
              </a:srgbClr>
            </a:solidFill>
          </p:spPr>
          <p:txBody>
            <a:bodyPr/>
            <a:lstStyle/>
            <a:p>
              <a:endParaRPr/>
            </a:p>
          </p:txBody>
        </p:sp>
        <p:sp>
          <p:nvSpPr>
            <p:cNvPr id="25" name="rc25"/>
            <p:cNvSpPr/>
            <p:nvPr/>
          </p:nvSpPr>
          <p:spPr>
            <a:xfrm>
              <a:off x="1835952" y="3750529"/>
              <a:ext cx="238476" cy="429649"/>
            </a:xfrm>
            <a:prstGeom prst="rect">
              <a:avLst/>
            </a:prstGeom>
            <a:solidFill>
              <a:srgbClr val="E2231A">
                <a:alpha val="100000"/>
              </a:srgbClr>
            </a:solidFill>
          </p:spPr>
          <p:txBody>
            <a:bodyPr/>
            <a:lstStyle/>
            <a:p>
              <a:endParaRPr/>
            </a:p>
          </p:txBody>
        </p:sp>
        <p:sp>
          <p:nvSpPr>
            <p:cNvPr id="26" name="rc26"/>
            <p:cNvSpPr/>
            <p:nvPr/>
          </p:nvSpPr>
          <p:spPr>
            <a:xfrm>
              <a:off x="2100925" y="3769178"/>
              <a:ext cx="238476" cy="410999"/>
            </a:xfrm>
            <a:prstGeom prst="rect">
              <a:avLst/>
            </a:prstGeom>
            <a:solidFill>
              <a:srgbClr val="E2231A">
                <a:alpha val="100000"/>
              </a:srgbClr>
            </a:solidFill>
          </p:spPr>
          <p:txBody>
            <a:bodyPr/>
            <a:lstStyle/>
            <a:p>
              <a:endParaRPr/>
            </a:p>
          </p:txBody>
        </p:sp>
        <p:sp>
          <p:nvSpPr>
            <p:cNvPr id="27" name="rc27"/>
            <p:cNvSpPr/>
            <p:nvPr/>
          </p:nvSpPr>
          <p:spPr>
            <a:xfrm>
              <a:off x="2365899" y="3782791"/>
              <a:ext cx="238476" cy="397387"/>
            </a:xfrm>
            <a:prstGeom prst="rect">
              <a:avLst/>
            </a:prstGeom>
            <a:solidFill>
              <a:srgbClr val="E2231A">
                <a:alpha val="100000"/>
              </a:srgbClr>
            </a:solidFill>
          </p:spPr>
          <p:txBody>
            <a:bodyPr/>
            <a:lstStyle/>
            <a:p>
              <a:endParaRPr/>
            </a:p>
          </p:txBody>
        </p:sp>
        <p:sp>
          <p:nvSpPr>
            <p:cNvPr id="28" name="rc28"/>
            <p:cNvSpPr/>
            <p:nvPr/>
          </p:nvSpPr>
          <p:spPr>
            <a:xfrm>
              <a:off x="2630872" y="3807809"/>
              <a:ext cx="238476" cy="372368"/>
            </a:xfrm>
            <a:prstGeom prst="rect">
              <a:avLst/>
            </a:prstGeom>
            <a:solidFill>
              <a:srgbClr val="E2231A">
                <a:alpha val="100000"/>
              </a:srgbClr>
            </a:solidFill>
          </p:spPr>
          <p:txBody>
            <a:bodyPr/>
            <a:lstStyle/>
            <a:p>
              <a:endParaRPr/>
            </a:p>
          </p:txBody>
        </p:sp>
        <p:sp>
          <p:nvSpPr>
            <p:cNvPr id="29" name="rc29"/>
            <p:cNvSpPr/>
            <p:nvPr/>
          </p:nvSpPr>
          <p:spPr>
            <a:xfrm>
              <a:off x="2895846" y="3812575"/>
              <a:ext cx="238476" cy="367603"/>
            </a:xfrm>
            <a:prstGeom prst="rect">
              <a:avLst/>
            </a:prstGeom>
            <a:solidFill>
              <a:srgbClr val="E2231A">
                <a:alpha val="100000"/>
              </a:srgbClr>
            </a:solidFill>
          </p:spPr>
          <p:txBody>
            <a:bodyPr/>
            <a:lstStyle/>
            <a:p>
              <a:endParaRPr/>
            </a:p>
          </p:txBody>
        </p:sp>
        <p:sp>
          <p:nvSpPr>
            <p:cNvPr id="30" name="rc30"/>
            <p:cNvSpPr/>
            <p:nvPr/>
          </p:nvSpPr>
          <p:spPr>
            <a:xfrm>
              <a:off x="3160819" y="3800549"/>
              <a:ext cx="238476" cy="379629"/>
            </a:xfrm>
            <a:prstGeom prst="rect">
              <a:avLst/>
            </a:prstGeom>
            <a:solidFill>
              <a:srgbClr val="E2231A">
                <a:alpha val="100000"/>
              </a:srgbClr>
            </a:solidFill>
          </p:spPr>
          <p:txBody>
            <a:bodyPr/>
            <a:lstStyle/>
            <a:p>
              <a:endParaRPr/>
            </a:p>
          </p:txBody>
        </p:sp>
        <p:sp>
          <p:nvSpPr>
            <p:cNvPr id="31" name="rc31"/>
            <p:cNvSpPr/>
            <p:nvPr/>
          </p:nvSpPr>
          <p:spPr>
            <a:xfrm>
              <a:off x="3425793" y="3843801"/>
              <a:ext cx="238476" cy="336377"/>
            </a:xfrm>
            <a:prstGeom prst="rect">
              <a:avLst/>
            </a:prstGeom>
            <a:solidFill>
              <a:srgbClr val="E2231A">
                <a:alpha val="100000"/>
              </a:srgbClr>
            </a:solidFill>
          </p:spPr>
          <p:txBody>
            <a:bodyPr/>
            <a:lstStyle/>
            <a:p>
              <a:endParaRPr/>
            </a:p>
          </p:txBody>
        </p:sp>
        <p:sp>
          <p:nvSpPr>
            <p:cNvPr id="32" name="rc32"/>
            <p:cNvSpPr/>
            <p:nvPr/>
          </p:nvSpPr>
          <p:spPr>
            <a:xfrm>
              <a:off x="3690766" y="3903228"/>
              <a:ext cx="238476" cy="276950"/>
            </a:xfrm>
            <a:prstGeom prst="rect">
              <a:avLst/>
            </a:prstGeom>
            <a:solidFill>
              <a:srgbClr val="E2231A">
                <a:alpha val="100000"/>
              </a:srgbClr>
            </a:solidFill>
          </p:spPr>
          <p:txBody>
            <a:bodyPr/>
            <a:lstStyle/>
            <a:p>
              <a:endParaRPr/>
            </a:p>
          </p:txBody>
        </p:sp>
        <p:sp>
          <p:nvSpPr>
            <p:cNvPr id="33" name="rc33"/>
            <p:cNvSpPr/>
            <p:nvPr/>
          </p:nvSpPr>
          <p:spPr>
            <a:xfrm>
              <a:off x="3955740" y="3855790"/>
              <a:ext cx="238476" cy="324388"/>
            </a:xfrm>
            <a:prstGeom prst="rect">
              <a:avLst/>
            </a:prstGeom>
            <a:solidFill>
              <a:srgbClr val="E2231A">
                <a:alpha val="100000"/>
              </a:srgbClr>
            </a:solidFill>
          </p:spPr>
          <p:txBody>
            <a:bodyPr/>
            <a:lstStyle/>
            <a:p>
              <a:endParaRPr/>
            </a:p>
          </p:txBody>
        </p:sp>
        <p:sp>
          <p:nvSpPr>
            <p:cNvPr id="34" name="rc34"/>
            <p:cNvSpPr/>
            <p:nvPr/>
          </p:nvSpPr>
          <p:spPr>
            <a:xfrm>
              <a:off x="4220714" y="3803232"/>
              <a:ext cx="238476" cy="376945"/>
            </a:xfrm>
            <a:prstGeom prst="rect">
              <a:avLst/>
            </a:prstGeom>
            <a:solidFill>
              <a:srgbClr val="E2231A">
                <a:alpha val="100000"/>
              </a:srgbClr>
            </a:solidFill>
          </p:spPr>
          <p:txBody>
            <a:bodyPr/>
            <a:lstStyle/>
            <a:p>
              <a:endParaRPr/>
            </a:p>
          </p:txBody>
        </p:sp>
        <p:sp>
          <p:nvSpPr>
            <p:cNvPr id="35" name="rc35"/>
            <p:cNvSpPr/>
            <p:nvPr/>
          </p:nvSpPr>
          <p:spPr>
            <a:xfrm>
              <a:off x="4485687" y="3778327"/>
              <a:ext cx="238476" cy="401851"/>
            </a:xfrm>
            <a:prstGeom prst="rect">
              <a:avLst/>
            </a:prstGeom>
            <a:solidFill>
              <a:srgbClr val="E2231A">
                <a:alpha val="100000"/>
              </a:srgbClr>
            </a:solidFill>
          </p:spPr>
          <p:txBody>
            <a:bodyPr/>
            <a:lstStyle/>
            <a:p>
              <a:endParaRPr/>
            </a:p>
          </p:txBody>
        </p:sp>
        <p:sp>
          <p:nvSpPr>
            <p:cNvPr id="36" name="rc36"/>
            <p:cNvSpPr/>
            <p:nvPr/>
          </p:nvSpPr>
          <p:spPr>
            <a:xfrm>
              <a:off x="4750661" y="3769930"/>
              <a:ext cx="238476" cy="410248"/>
            </a:xfrm>
            <a:prstGeom prst="rect">
              <a:avLst/>
            </a:prstGeom>
            <a:solidFill>
              <a:srgbClr val="E2231A">
                <a:alpha val="100000"/>
              </a:srgbClr>
            </a:solidFill>
          </p:spPr>
          <p:txBody>
            <a:bodyPr/>
            <a:lstStyle/>
            <a:p>
              <a:endParaRPr/>
            </a:p>
          </p:txBody>
        </p:sp>
        <p:sp>
          <p:nvSpPr>
            <p:cNvPr id="37" name="rc37"/>
            <p:cNvSpPr/>
            <p:nvPr/>
          </p:nvSpPr>
          <p:spPr>
            <a:xfrm>
              <a:off x="5015634" y="3761047"/>
              <a:ext cx="238476" cy="419131"/>
            </a:xfrm>
            <a:prstGeom prst="rect">
              <a:avLst/>
            </a:prstGeom>
            <a:solidFill>
              <a:srgbClr val="E2231A">
                <a:alpha val="100000"/>
              </a:srgbClr>
            </a:solidFill>
          </p:spPr>
          <p:txBody>
            <a:bodyPr/>
            <a:lstStyle/>
            <a:p>
              <a:endParaRPr/>
            </a:p>
          </p:txBody>
        </p:sp>
        <p:sp>
          <p:nvSpPr>
            <p:cNvPr id="38" name="rc38"/>
            <p:cNvSpPr/>
            <p:nvPr/>
          </p:nvSpPr>
          <p:spPr>
            <a:xfrm>
              <a:off x="5280608" y="3757315"/>
              <a:ext cx="238476" cy="422863"/>
            </a:xfrm>
            <a:prstGeom prst="rect">
              <a:avLst/>
            </a:prstGeom>
            <a:solidFill>
              <a:srgbClr val="E2231A">
                <a:alpha val="100000"/>
              </a:srgbClr>
            </a:solidFill>
          </p:spPr>
          <p:txBody>
            <a:bodyPr/>
            <a:lstStyle/>
            <a:p>
              <a:endParaRPr/>
            </a:p>
          </p:txBody>
        </p:sp>
        <p:sp>
          <p:nvSpPr>
            <p:cNvPr id="39" name="rc39"/>
            <p:cNvSpPr/>
            <p:nvPr/>
          </p:nvSpPr>
          <p:spPr>
            <a:xfrm>
              <a:off x="5545581" y="3797290"/>
              <a:ext cx="238476" cy="382887"/>
            </a:xfrm>
            <a:prstGeom prst="rect">
              <a:avLst/>
            </a:prstGeom>
            <a:solidFill>
              <a:srgbClr val="E2231A">
                <a:alpha val="100000"/>
              </a:srgbClr>
            </a:solidFill>
          </p:spPr>
          <p:txBody>
            <a:bodyPr/>
            <a:lstStyle/>
            <a:p>
              <a:endParaRPr/>
            </a:p>
          </p:txBody>
        </p:sp>
        <p:sp>
          <p:nvSpPr>
            <p:cNvPr id="40" name="rc40"/>
            <p:cNvSpPr/>
            <p:nvPr/>
          </p:nvSpPr>
          <p:spPr>
            <a:xfrm>
              <a:off x="5810555" y="3832509"/>
              <a:ext cx="238476" cy="347669"/>
            </a:xfrm>
            <a:prstGeom prst="rect">
              <a:avLst/>
            </a:prstGeom>
            <a:solidFill>
              <a:srgbClr val="E2231A">
                <a:alpha val="100000"/>
              </a:srgbClr>
            </a:solidFill>
          </p:spPr>
          <p:txBody>
            <a:bodyPr/>
            <a:lstStyle/>
            <a:p>
              <a:endParaRPr/>
            </a:p>
          </p:txBody>
        </p:sp>
        <p:sp>
          <p:nvSpPr>
            <p:cNvPr id="41" name="rc41"/>
            <p:cNvSpPr/>
            <p:nvPr/>
          </p:nvSpPr>
          <p:spPr>
            <a:xfrm>
              <a:off x="6075529" y="3838810"/>
              <a:ext cx="238476" cy="341367"/>
            </a:xfrm>
            <a:prstGeom prst="rect">
              <a:avLst/>
            </a:prstGeom>
            <a:solidFill>
              <a:srgbClr val="E2231A">
                <a:alpha val="100000"/>
              </a:srgbClr>
            </a:solidFill>
          </p:spPr>
          <p:txBody>
            <a:bodyPr/>
            <a:lstStyle/>
            <a:p>
              <a:endParaRPr/>
            </a:p>
          </p:txBody>
        </p:sp>
        <p:sp>
          <p:nvSpPr>
            <p:cNvPr id="42" name="rc42"/>
            <p:cNvSpPr/>
            <p:nvPr/>
          </p:nvSpPr>
          <p:spPr>
            <a:xfrm>
              <a:off x="6340502" y="3852016"/>
              <a:ext cx="238476" cy="328161"/>
            </a:xfrm>
            <a:prstGeom prst="rect">
              <a:avLst/>
            </a:prstGeom>
            <a:solidFill>
              <a:srgbClr val="E2231A">
                <a:alpha val="100000"/>
              </a:srgbClr>
            </a:solidFill>
          </p:spPr>
          <p:txBody>
            <a:bodyPr/>
            <a:lstStyle/>
            <a:p>
              <a:endParaRPr/>
            </a:p>
          </p:txBody>
        </p:sp>
        <p:sp>
          <p:nvSpPr>
            <p:cNvPr id="43" name="rc43"/>
            <p:cNvSpPr/>
            <p:nvPr/>
          </p:nvSpPr>
          <p:spPr>
            <a:xfrm>
              <a:off x="6605476" y="3841483"/>
              <a:ext cx="238476" cy="338695"/>
            </a:xfrm>
            <a:prstGeom prst="rect">
              <a:avLst/>
            </a:prstGeom>
            <a:solidFill>
              <a:srgbClr val="E2231A">
                <a:alpha val="100000"/>
              </a:srgbClr>
            </a:solidFill>
          </p:spPr>
          <p:txBody>
            <a:bodyPr/>
            <a:lstStyle/>
            <a:p>
              <a:endParaRPr/>
            </a:p>
          </p:txBody>
        </p:sp>
        <p:sp>
          <p:nvSpPr>
            <p:cNvPr id="44" name="rc44"/>
            <p:cNvSpPr/>
            <p:nvPr/>
          </p:nvSpPr>
          <p:spPr>
            <a:xfrm>
              <a:off x="6870449" y="3785290"/>
              <a:ext cx="238476" cy="394887"/>
            </a:xfrm>
            <a:prstGeom prst="rect">
              <a:avLst/>
            </a:prstGeom>
            <a:solidFill>
              <a:srgbClr val="E2231A">
                <a:alpha val="100000"/>
              </a:srgbClr>
            </a:solidFill>
          </p:spPr>
          <p:txBody>
            <a:bodyPr/>
            <a:lstStyle/>
            <a:p>
              <a:endParaRPr/>
            </a:p>
          </p:txBody>
        </p:sp>
        <p:sp>
          <p:nvSpPr>
            <p:cNvPr id="45" name="rc45"/>
            <p:cNvSpPr/>
            <p:nvPr/>
          </p:nvSpPr>
          <p:spPr>
            <a:xfrm>
              <a:off x="7135423" y="3782987"/>
              <a:ext cx="238476" cy="397191"/>
            </a:xfrm>
            <a:prstGeom prst="rect">
              <a:avLst/>
            </a:prstGeom>
            <a:solidFill>
              <a:srgbClr val="E2231A">
                <a:alpha val="100000"/>
              </a:srgbClr>
            </a:solidFill>
          </p:spPr>
          <p:txBody>
            <a:bodyPr/>
            <a:lstStyle/>
            <a:p>
              <a:endParaRPr/>
            </a:p>
          </p:txBody>
        </p:sp>
        <p:sp>
          <p:nvSpPr>
            <p:cNvPr id="46" name="rc46"/>
            <p:cNvSpPr/>
            <p:nvPr/>
          </p:nvSpPr>
          <p:spPr>
            <a:xfrm>
              <a:off x="7400396" y="3804874"/>
              <a:ext cx="238476" cy="375304"/>
            </a:xfrm>
            <a:prstGeom prst="rect">
              <a:avLst/>
            </a:prstGeom>
            <a:solidFill>
              <a:srgbClr val="E2231A">
                <a:alpha val="100000"/>
              </a:srgbClr>
            </a:solidFill>
          </p:spPr>
          <p:txBody>
            <a:bodyPr/>
            <a:lstStyle/>
            <a:p>
              <a:endParaRPr/>
            </a:p>
          </p:txBody>
        </p:sp>
        <p:sp>
          <p:nvSpPr>
            <p:cNvPr id="47" name="rc47"/>
            <p:cNvSpPr/>
            <p:nvPr/>
          </p:nvSpPr>
          <p:spPr>
            <a:xfrm>
              <a:off x="7665370" y="3830066"/>
              <a:ext cx="238476" cy="350112"/>
            </a:xfrm>
            <a:prstGeom prst="rect">
              <a:avLst/>
            </a:prstGeom>
            <a:solidFill>
              <a:srgbClr val="E2231A">
                <a:alpha val="100000"/>
              </a:srgbClr>
            </a:solidFill>
          </p:spPr>
          <p:txBody>
            <a:bodyPr/>
            <a:lstStyle/>
            <a:p>
              <a:endParaRPr/>
            </a:p>
          </p:txBody>
        </p:sp>
        <p:sp>
          <p:nvSpPr>
            <p:cNvPr id="48" name="rc48"/>
            <p:cNvSpPr/>
            <p:nvPr/>
          </p:nvSpPr>
          <p:spPr>
            <a:xfrm>
              <a:off x="7930343" y="3813414"/>
              <a:ext cx="238476" cy="366763"/>
            </a:xfrm>
            <a:prstGeom prst="rect">
              <a:avLst/>
            </a:prstGeom>
            <a:solidFill>
              <a:srgbClr val="E2231A">
                <a:alpha val="100000"/>
              </a:srgbClr>
            </a:solidFill>
          </p:spPr>
          <p:txBody>
            <a:bodyPr/>
            <a:lstStyle/>
            <a:p>
              <a:endParaRPr/>
            </a:p>
          </p:txBody>
        </p:sp>
        <p:sp>
          <p:nvSpPr>
            <p:cNvPr id="49" name="rc49"/>
            <p:cNvSpPr/>
            <p:nvPr/>
          </p:nvSpPr>
          <p:spPr>
            <a:xfrm>
              <a:off x="1306004" y="3552476"/>
              <a:ext cx="238476" cy="222874"/>
            </a:xfrm>
            <a:prstGeom prst="rect">
              <a:avLst/>
            </a:prstGeom>
            <a:solidFill>
              <a:srgbClr val="B3B3B3">
                <a:alpha val="100000"/>
              </a:srgbClr>
            </a:solidFill>
          </p:spPr>
          <p:txBody>
            <a:bodyPr/>
            <a:lstStyle/>
            <a:p>
              <a:endParaRPr/>
            </a:p>
          </p:txBody>
        </p:sp>
        <p:sp>
          <p:nvSpPr>
            <p:cNvPr id="50" name="rc50"/>
            <p:cNvSpPr/>
            <p:nvPr/>
          </p:nvSpPr>
          <p:spPr>
            <a:xfrm>
              <a:off x="1570978" y="3533119"/>
              <a:ext cx="238476" cy="230069"/>
            </a:xfrm>
            <a:prstGeom prst="rect">
              <a:avLst/>
            </a:prstGeom>
            <a:solidFill>
              <a:srgbClr val="B3B3B3">
                <a:alpha val="100000"/>
              </a:srgbClr>
            </a:solidFill>
          </p:spPr>
          <p:txBody>
            <a:bodyPr/>
            <a:lstStyle/>
            <a:p>
              <a:endParaRPr/>
            </a:p>
          </p:txBody>
        </p:sp>
        <p:sp>
          <p:nvSpPr>
            <p:cNvPr id="51" name="rc51"/>
            <p:cNvSpPr/>
            <p:nvPr/>
          </p:nvSpPr>
          <p:spPr>
            <a:xfrm>
              <a:off x="1835952" y="3509679"/>
              <a:ext cx="238476" cy="240849"/>
            </a:xfrm>
            <a:prstGeom prst="rect">
              <a:avLst/>
            </a:prstGeom>
            <a:solidFill>
              <a:srgbClr val="B3B3B3">
                <a:alpha val="100000"/>
              </a:srgbClr>
            </a:solidFill>
          </p:spPr>
          <p:txBody>
            <a:bodyPr/>
            <a:lstStyle/>
            <a:p>
              <a:endParaRPr/>
            </a:p>
          </p:txBody>
        </p:sp>
        <p:sp>
          <p:nvSpPr>
            <p:cNvPr id="52" name="rc52"/>
            <p:cNvSpPr/>
            <p:nvPr/>
          </p:nvSpPr>
          <p:spPr>
            <a:xfrm>
              <a:off x="2100925" y="3487447"/>
              <a:ext cx="238476" cy="281731"/>
            </a:xfrm>
            <a:prstGeom prst="rect">
              <a:avLst/>
            </a:prstGeom>
            <a:solidFill>
              <a:srgbClr val="B3B3B3">
                <a:alpha val="100000"/>
              </a:srgbClr>
            </a:solidFill>
          </p:spPr>
          <p:txBody>
            <a:bodyPr/>
            <a:lstStyle/>
            <a:p>
              <a:endParaRPr/>
            </a:p>
          </p:txBody>
        </p:sp>
        <p:sp>
          <p:nvSpPr>
            <p:cNvPr id="53" name="rc53"/>
            <p:cNvSpPr/>
            <p:nvPr/>
          </p:nvSpPr>
          <p:spPr>
            <a:xfrm>
              <a:off x="2365899" y="3467650"/>
              <a:ext cx="238476" cy="315140"/>
            </a:xfrm>
            <a:prstGeom prst="rect">
              <a:avLst/>
            </a:prstGeom>
            <a:solidFill>
              <a:srgbClr val="B3B3B3">
                <a:alpha val="100000"/>
              </a:srgbClr>
            </a:solidFill>
          </p:spPr>
          <p:txBody>
            <a:bodyPr/>
            <a:lstStyle/>
            <a:p>
              <a:endParaRPr/>
            </a:p>
          </p:txBody>
        </p:sp>
        <p:sp>
          <p:nvSpPr>
            <p:cNvPr id="54" name="rc54"/>
            <p:cNvSpPr/>
            <p:nvPr/>
          </p:nvSpPr>
          <p:spPr>
            <a:xfrm>
              <a:off x="2630872" y="3447295"/>
              <a:ext cx="238476" cy="360514"/>
            </a:xfrm>
            <a:prstGeom prst="rect">
              <a:avLst/>
            </a:prstGeom>
            <a:solidFill>
              <a:srgbClr val="B3B3B3">
                <a:alpha val="100000"/>
              </a:srgbClr>
            </a:solidFill>
          </p:spPr>
          <p:txBody>
            <a:bodyPr/>
            <a:lstStyle/>
            <a:p>
              <a:endParaRPr/>
            </a:p>
          </p:txBody>
        </p:sp>
        <p:sp>
          <p:nvSpPr>
            <p:cNvPr id="55" name="rc55"/>
            <p:cNvSpPr/>
            <p:nvPr/>
          </p:nvSpPr>
          <p:spPr>
            <a:xfrm>
              <a:off x="2895846" y="3426788"/>
              <a:ext cx="238476" cy="385786"/>
            </a:xfrm>
            <a:prstGeom prst="rect">
              <a:avLst/>
            </a:prstGeom>
            <a:solidFill>
              <a:srgbClr val="B3B3B3">
                <a:alpha val="100000"/>
              </a:srgbClr>
            </a:solidFill>
          </p:spPr>
          <p:txBody>
            <a:bodyPr/>
            <a:lstStyle/>
            <a:p>
              <a:endParaRPr/>
            </a:p>
          </p:txBody>
        </p:sp>
        <p:sp>
          <p:nvSpPr>
            <p:cNvPr id="56" name="rc56"/>
            <p:cNvSpPr/>
            <p:nvPr/>
          </p:nvSpPr>
          <p:spPr>
            <a:xfrm>
              <a:off x="3160819" y="3405132"/>
              <a:ext cx="238476" cy="395416"/>
            </a:xfrm>
            <a:prstGeom prst="rect">
              <a:avLst/>
            </a:prstGeom>
            <a:solidFill>
              <a:srgbClr val="B3B3B3">
                <a:alpha val="100000"/>
              </a:srgbClr>
            </a:solidFill>
          </p:spPr>
          <p:txBody>
            <a:bodyPr/>
            <a:lstStyle/>
            <a:p>
              <a:endParaRPr/>
            </a:p>
          </p:txBody>
        </p:sp>
        <p:sp>
          <p:nvSpPr>
            <p:cNvPr id="57" name="rc57"/>
            <p:cNvSpPr/>
            <p:nvPr/>
          </p:nvSpPr>
          <p:spPr>
            <a:xfrm>
              <a:off x="3425793" y="3383187"/>
              <a:ext cx="238476" cy="460613"/>
            </a:xfrm>
            <a:prstGeom prst="rect">
              <a:avLst/>
            </a:prstGeom>
            <a:solidFill>
              <a:srgbClr val="B3B3B3">
                <a:alpha val="100000"/>
              </a:srgbClr>
            </a:solidFill>
          </p:spPr>
          <p:txBody>
            <a:bodyPr/>
            <a:lstStyle/>
            <a:p>
              <a:endParaRPr/>
            </a:p>
          </p:txBody>
        </p:sp>
        <p:sp>
          <p:nvSpPr>
            <p:cNvPr id="58" name="rc58"/>
            <p:cNvSpPr/>
            <p:nvPr/>
          </p:nvSpPr>
          <p:spPr>
            <a:xfrm>
              <a:off x="3690766" y="3363452"/>
              <a:ext cx="238476" cy="539775"/>
            </a:xfrm>
            <a:prstGeom prst="rect">
              <a:avLst/>
            </a:prstGeom>
            <a:solidFill>
              <a:srgbClr val="B3B3B3">
                <a:alpha val="100000"/>
              </a:srgbClr>
            </a:solidFill>
          </p:spPr>
          <p:txBody>
            <a:bodyPr/>
            <a:lstStyle/>
            <a:p>
              <a:endParaRPr/>
            </a:p>
          </p:txBody>
        </p:sp>
        <p:sp>
          <p:nvSpPr>
            <p:cNvPr id="59" name="rc59"/>
            <p:cNvSpPr/>
            <p:nvPr/>
          </p:nvSpPr>
          <p:spPr>
            <a:xfrm>
              <a:off x="3955740" y="3342666"/>
              <a:ext cx="238476" cy="513124"/>
            </a:xfrm>
            <a:prstGeom prst="rect">
              <a:avLst/>
            </a:prstGeom>
            <a:solidFill>
              <a:srgbClr val="B3B3B3">
                <a:alpha val="100000"/>
              </a:srgbClr>
            </a:solidFill>
          </p:spPr>
          <p:txBody>
            <a:bodyPr/>
            <a:lstStyle/>
            <a:p>
              <a:endParaRPr/>
            </a:p>
          </p:txBody>
        </p:sp>
        <p:sp>
          <p:nvSpPr>
            <p:cNvPr id="60" name="rc60"/>
            <p:cNvSpPr/>
            <p:nvPr/>
          </p:nvSpPr>
          <p:spPr>
            <a:xfrm>
              <a:off x="4220714" y="3322087"/>
              <a:ext cx="238476" cy="481145"/>
            </a:xfrm>
            <a:prstGeom prst="rect">
              <a:avLst/>
            </a:prstGeom>
            <a:solidFill>
              <a:srgbClr val="B3B3B3">
                <a:alpha val="100000"/>
              </a:srgbClr>
            </a:solidFill>
          </p:spPr>
          <p:txBody>
            <a:bodyPr/>
            <a:lstStyle/>
            <a:p>
              <a:endParaRPr/>
            </a:p>
          </p:txBody>
        </p:sp>
        <p:sp>
          <p:nvSpPr>
            <p:cNvPr id="61" name="rc61"/>
            <p:cNvSpPr/>
            <p:nvPr/>
          </p:nvSpPr>
          <p:spPr>
            <a:xfrm>
              <a:off x="4485687" y="3335525"/>
              <a:ext cx="238476" cy="442801"/>
            </a:xfrm>
            <a:prstGeom prst="rect">
              <a:avLst/>
            </a:prstGeom>
            <a:solidFill>
              <a:srgbClr val="B3B3B3">
                <a:alpha val="100000"/>
              </a:srgbClr>
            </a:solidFill>
          </p:spPr>
          <p:txBody>
            <a:bodyPr/>
            <a:lstStyle/>
            <a:p>
              <a:endParaRPr/>
            </a:p>
          </p:txBody>
        </p:sp>
        <p:sp>
          <p:nvSpPr>
            <p:cNvPr id="62" name="rc62"/>
            <p:cNvSpPr/>
            <p:nvPr/>
          </p:nvSpPr>
          <p:spPr>
            <a:xfrm>
              <a:off x="4750661" y="3317814"/>
              <a:ext cx="238476" cy="452115"/>
            </a:xfrm>
            <a:prstGeom prst="rect">
              <a:avLst/>
            </a:prstGeom>
            <a:solidFill>
              <a:srgbClr val="B3B3B3">
                <a:alpha val="100000"/>
              </a:srgbClr>
            </a:solidFill>
          </p:spPr>
          <p:txBody>
            <a:bodyPr/>
            <a:lstStyle/>
            <a:p>
              <a:endParaRPr/>
            </a:p>
          </p:txBody>
        </p:sp>
        <p:sp>
          <p:nvSpPr>
            <p:cNvPr id="63" name="rc63"/>
            <p:cNvSpPr/>
            <p:nvPr/>
          </p:nvSpPr>
          <p:spPr>
            <a:xfrm>
              <a:off x="5015634" y="3325465"/>
              <a:ext cx="238476" cy="435581"/>
            </a:xfrm>
            <a:prstGeom prst="rect">
              <a:avLst/>
            </a:prstGeom>
            <a:solidFill>
              <a:srgbClr val="B3B3B3">
                <a:alpha val="100000"/>
              </a:srgbClr>
            </a:solidFill>
          </p:spPr>
          <p:txBody>
            <a:bodyPr/>
            <a:lstStyle/>
            <a:p>
              <a:endParaRPr/>
            </a:p>
          </p:txBody>
        </p:sp>
        <p:sp>
          <p:nvSpPr>
            <p:cNvPr id="64" name="rc64"/>
            <p:cNvSpPr/>
            <p:nvPr/>
          </p:nvSpPr>
          <p:spPr>
            <a:xfrm>
              <a:off x="5280608" y="3358648"/>
              <a:ext cx="238476" cy="398666"/>
            </a:xfrm>
            <a:prstGeom prst="rect">
              <a:avLst/>
            </a:prstGeom>
            <a:solidFill>
              <a:srgbClr val="B3B3B3">
                <a:alpha val="100000"/>
              </a:srgbClr>
            </a:solidFill>
          </p:spPr>
          <p:txBody>
            <a:bodyPr/>
            <a:lstStyle/>
            <a:p>
              <a:endParaRPr/>
            </a:p>
          </p:txBody>
        </p:sp>
        <p:sp>
          <p:nvSpPr>
            <p:cNvPr id="65" name="rc65"/>
            <p:cNvSpPr/>
            <p:nvPr/>
          </p:nvSpPr>
          <p:spPr>
            <a:xfrm>
              <a:off x="5545581" y="3364330"/>
              <a:ext cx="238476" cy="432960"/>
            </a:xfrm>
            <a:prstGeom prst="rect">
              <a:avLst/>
            </a:prstGeom>
            <a:solidFill>
              <a:srgbClr val="B3B3B3">
                <a:alpha val="100000"/>
              </a:srgbClr>
            </a:solidFill>
          </p:spPr>
          <p:txBody>
            <a:bodyPr/>
            <a:lstStyle/>
            <a:p>
              <a:endParaRPr/>
            </a:p>
          </p:txBody>
        </p:sp>
        <p:sp>
          <p:nvSpPr>
            <p:cNvPr id="66" name="rc66"/>
            <p:cNvSpPr/>
            <p:nvPr/>
          </p:nvSpPr>
          <p:spPr>
            <a:xfrm>
              <a:off x="5810555" y="3371026"/>
              <a:ext cx="238476" cy="461482"/>
            </a:xfrm>
            <a:prstGeom prst="rect">
              <a:avLst/>
            </a:prstGeom>
            <a:solidFill>
              <a:srgbClr val="B3B3B3">
                <a:alpha val="100000"/>
              </a:srgbClr>
            </a:solidFill>
          </p:spPr>
          <p:txBody>
            <a:bodyPr/>
            <a:lstStyle/>
            <a:p>
              <a:endParaRPr/>
            </a:p>
          </p:txBody>
        </p:sp>
        <p:sp>
          <p:nvSpPr>
            <p:cNvPr id="67" name="rc67"/>
            <p:cNvSpPr/>
            <p:nvPr/>
          </p:nvSpPr>
          <p:spPr>
            <a:xfrm>
              <a:off x="6075529" y="3374174"/>
              <a:ext cx="238476" cy="464636"/>
            </a:xfrm>
            <a:prstGeom prst="rect">
              <a:avLst/>
            </a:prstGeom>
            <a:solidFill>
              <a:srgbClr val="B3B3B3">
                <a:alpha val="100000"/>
              </a:srgbClr>
            </a:solidFill>
          </p:spPr>
          <p:txBody>
            <a:bodyPr/>
            <a:lstStyle/>
            <a:p>
              <a:endParaRPr/>
            </a:p>
          </p:txBody>
        </p:sp>
        <p:sp>
          <p:nvSpPr>
            <p:cNvPr id="68" name="rc68"/>
            <p:cNvSpPr/>
            <p:nvPr/>
          </p:nvSpPr>
          <p:spPr>
            <a:xfrm>
              <a:off x="6340502" y="3438390"/>
              <a:ext cx="238476" cy="413626"/>
            </a:xfrm>
            <a:prstGeom prst="rect">
              <a:avLst/>
            </a:prstGeom>
            <a:solidFill>
              <a:srgbClr val="B3B3B3">
                <a:alpha val="100000"/>
              </a:srgbClr>
            </a:solidFill>
          </p:spPr>
          <p:txBody>
            <a:bodyPr/>
            <a:lstStyle/>
            <a:p>
              <a:endParaRPr/>
            </a:p>
          </p:txBody>
        </p:sp>
        <p:sp>
          <p:nvSpPr>
            <p:cNvPr id="69" name="rc69"/>
            <p:cNvSpPr/>
            <p:nvPr/>
          </p:nvSpPr>
          <p:spPr>
            <a:xfrm>
              <a:off x="6605476" y="3484528"/>
              <a:ext cx="238476" cy="356954"/>
            </a:xfrm>
            <a:prstGeom prst="rect">
              <a:avLst/>
            </a:prstGeom>
            <a:solidFill>
              <a:srgbClr val="B3B3B3">
                <a:alpha val="100000"/>
              </a:srgbClr>
            </a:solidFill>
          </p:spPr>
          <p:txBody>
            <a:bodyPr/>
            <a:lstStyle/>
            <a:p>
              <a:endParaRPr/>
            </a:p>
          </p:txBody>
        </p:sp>
        <p:sp>
          <p:nvSpPr>
            <p:cNvPr id="70" name="rc70"/>
            <p:cNvSpPr/>
            <p:nvPr/>
          </p:nvSpPr>
          <p:spPr>
            <a:xfrm>
              <a:off x="6870449" y="3532824"/>
              <a:ext cx="238476" cy="252466"/>
            </a:xfrm>
            <a:prstGeom prst="rect">
              <a:avLst/>
            </a:prstGeom>
            <a:solidFill>
              <a:srgbClr val="B3B3B3">
                <a:alpha val="100000"/>
              </a:srgbClr>
            </a:solidFill>
          </p:spPr>
          <p:txBody>
            <a:bodyPr/>
            <a:lstStyle/>
            <a:p>
              <a:endParaRPr/>
            </a:p>
          </p:txBody>
        </p:sp>
        <p:sp>
          <p:nvSpPr>
            <p:cNvPr id="71" name="rc71"/>
            <p:cNvSpPr/>
            <p:nvPr/>
          </p:nvSpPr>
          <p:spPr>
            <a:xfrm>
              <a:off x="7135423" y="3567929"/>
              <a:ext cx="238476" cy="215057"/>
            </a:xfrm>
            <a:prstGeom prst="rect">
              <a:avLst/>
            </a:prstGeom>
            <a:solidFill>
              <a:srgbClr val="B3B3B3">
                <a:alpha val="100000"/>
              </a:srgbClr>
            </a:solidFill>
          </p:spPr>
          <p:txBody>
            <a:bodyPr/>
            <a:lstStyle/>
            <a:p>
              <a:endParaRPr/>
            </a:p>
          </p:txBody>
        </p:sp>
        <p:sp>
          <p:nvSpPr>
            <p:cNvPr id="72" name="rc72"/>
            <p:cNvSpPr/>
            <p:nvPr/>
          </p:nvSpPr>
          <p:spPr>
            <a:xfrm>
              <a:off x="7400396" y="3621347"/>
              <a:ext cx="238476" cy="183526"/>
            </a:xfrm>
            <a:prstGeom prst="rect">
              <a:avLst/>
            </a:prstGeom>
            <a:solidFill>
              <a:srgbClr val="B3B3B3">
                <a:alpha val="100000"/>
              </a:srgbClr>
            </a:solidFill>
          </p:spPr>
          <p:txBody>
            <a:bodyPr/>
            <a:lstStyle/>
            <a:p>
              <a:endParaRPr/>
            </a:p>
          </p:txBody>
        </p:sp>
        <p:sp>
          <p:nvSpPr>
            <p:cNvPr id="73" name="rc73"/>
            <p:cNvSpPr/>
            <p:nvPr/>
          </p:nvSpPr>
          <p:spPr>
            <a:xfrm>
              <a:off x="7665370" y="3659866"/>
              <a:ext cx="238476" cy="170199"/>
            </a:xfrm>
            <a:prstGeom prst="rect">
              <a:avLst/>
            </a:prstGeom>
            <a:solidFill>
              <a:srgbClr val="B3B3B3">
                <a:alpha val="100000"/>
              </a:srgbClr>
            </a:solidFill>
          </p:spPr>
          <p:txBody>
            <a:bodyPr/>
            <a:lstStyle/>
            <a:p>
              <a:endParaRPr/>
            </a:p>
          </p:txBody>
        </p:sp>
        <p:sp>
          <p:nvSpPr>
            <p:cNvPr id="74" name="rc74"/>
            <p:cNvSpPr/>
            <p:nvPr/>
          </p:nvSpPr>
          <p:spPr>
            <a:xfrm>
              <a:off x="7930343" y="3665124"/>
              <a:ext cx="238476" cy="148290"/>
            </a:xfrm>
            <a:prstGeom prst="rect">
              <a:avLst/>
            </a:prstGeom>
            <a:solidFill>
              <a:srgbClr val="B3B3B3">
                <a:alpha val="100000"/>
              </a:srgbClr>
            </a:solidFill>
          </p:spPr>
          <p:txBody>
            <a:bodyPr/>
            <a:lstStyle/>
            <a:p>
              <a:endParaRPr/>
            </a:p>
          </p:txBody>
        </p:sp>
        <p:sp>
          <p:nvSpPr>
            <p:cNvPr id="75" name="pl75"/>
            <p:cNvSpPr/>
            <p:nvPr/>
          </p:nvSpPr>
          <p:spPr>
            <a:xfrm>
              <a:off x="1425243" y="2606688"/>
              <a:ext cx="6624339" cy="584439"/>
            </a:xfrm>
            <a:custGeom>
              <a:avLst/>
              <a:gdLst/>
              <a:ahLst/>
              <a:cxnLst/>
              <a:rect l="0" t="0" r="0" b="0"/>
              <a:pathLst>
                <a:path w="6624339" h="584439">
                  <a:moveTo>
                    <a:pt x="0" y="561960"/>
                  </a:moveTo>
                  <a:lnTo>
                    <a:pt x="264973" y="561960"/>
                  </a:lnTo>
                  <a:lnTo>
                    <a:pt x="529947" y="584439"/>
                  </a:lnTo>
                  <a:lnTo>
                    <a:pt x="794920" y="494525"/>
                  </a:lnTo>
                  <a:lnTo>
                    <a:pt x="1059894" y="427090"/>
                  </a:lnTo>
                  <a:lnTo>
                    <a:pt x="1324867" y="337176"/>
                  </a:lnTo>
                  <a:lnTo>
                    <a:pt x="1589841" y="292219"/>
                  </a:lnTo>
                  <a:lnTo>
                    <a:pt x="1854814" y="314697"/>
                  </a:lnTo>
                  <a:lnTo>
                    <a:pt x="2119788" y="179827"/>
                  </a:lnTo>
                  <a:lnTo>
                    <a:pt x="2384762" y="0"/>
                  </a:lnTo>
                  <a:lnTo>
                    <a:pt x="2649735" y="112392"/>
                  </a:lnTo>
                  <a:lnTo>
                    <a:pt x="2914709" y="202305"/>
                  </a:lnTo>
                  <a:lnTo>
                    <a:pt x="3179682" y="247262"/>
                  </a:lnTo>
                  <a:lnTo>
                    <a:pt x="3444656" y="269741"/>
                  </a:lnTo>
                  <a:lnTo>
                    <a:pt x="3709629" y="269741"/>
                  </a:lnTo>
                  <a:lnTo>
                    <a:pt x="3974603" y="269741"/>
                  </a:lnTo>
                  <a:lnTo>
                    <a:pt x="4239576" y="179827"/>
                  </a:lnTo>
                  <a:lnTo>
                    <a:pt x="4504550" y="112392"/>
                  </a:lnTo>
                  <a:lnTo>
                    <a:pt x="4769524" y="89913"/>
                  </a:lnTo>
                  <a:lnTo>
                    <a:pt x="5034497" y="67435"/>
                  </a:lnTo>
                  <a:lnTo>
                    <a:pt x="5299471" y="89913"/>
                  </a:lnTo>
                  <a:lnTo>
                    <a:pt x="5564444" y="202305"/>
                  </a:lnTo>
                  <a:lnTo>
                    <a:pt x="5829418" y="179827"/>
                  </a:lnTo>
                  <a:lnTo>
                    <a:pt x="6094391" y="134870"/>
                  </a:lnTo>
                  <a:lnTo>
                    <a:pt x="6359365" y="67435"/>
                  </a:lnTo>
                  <a:lnTo>
                    <a:pt x="6624339" y="89913"/>
                  </a:lnTo>
                </a:path>
              </a:pathLst>
            </a:custGeom>
            <a:ln w="27101" cap="flat">
              <a:solidFill>
                <a:srgbClr val="0058AB">
                  <a:alpha val="80000"/>
                </a:srgbClr>
              </a:solidFill>
              <a:prstDash val="solid"/>
              <a:round/>
            </a:ln>
          </p:spPr>
          <p:txBody>
            <a:bodyPr/>
            <a:lstStyle/>
            <a:p>
              <a:endParaRPr/>
            </a:p>
          </p:txBody>
        </p:sp>
        <p:sp>
          <p:nvSpPr>
            <p:cNvPr id="76" name="pl76"/>
            <p:cNvSpPr/>
            <p:nvPr/>
          </p:nvSpPr>
          <p:spPr>
            <a:xfrm>
              <a:off x="1425243" y="3078735"/>
              <a:ext cx="6624339" cy="1101442"/>
            </a:xfrm>
            <a:custGeom>
              <a:avLst/>
              <a:gdLst/>
              <a:ahLst/>
              <a:cxnLst/>
              <a:rect l="0" t="0" r="0" b="0"/>
              <a:pathLst>
                <a:path w="6624339" h="1101442">
                  <a:moveTo>
                    <a:pt x="0" y="1101442"/>
                  </a:moveTo>
                  <a:lnTo>
                    <a:pt x="264973" y="1101442"/>
                  </a:lnTo>
                  <a:lnTo>
                    <a:pt x="529947" y="1101442"/>
                  </a:lnTo>
                  <a:lnTo>
                    <a:pt x="794920" y="1101442"/>
                  </a:lnTo>
                  <a:lnTo>
                    <a:pt x="1059894" y="1101442"/>
                  </a:lnTo>
                  <a:lnTo>
                    <a:pt x="1324867" y="1101442"/>
                  </a:lnTo>
                  <a:lnTo>
                    <a:pt x="1589841" y="1101442"/>
                  </a:lnTo>
                  <a:lnTo>
                    <a:pt x="1854814" y="1101442"/>
                  </a:lnTo>
                  <a:lnTo>
                    <a:pt x="2119788" y="1101442"/>
                  </a:lnTo>
                  <a:lnTo>
                    <a:pt x="2384762" y="1101442"/>
                  </a:lnTo>
                  <a:lnTo>
                    <a:pt x="2649735" y="1101442"/>
                  </a:lnTo>
                  <a:lnTo>
                    <a:pt x="2914709" y="1101442"/>
                  </a:lnTo>
                  <a:lnTo>
                    <a:pt x="3179682" y="1011529"/>
                  </a:lnTo>
                  <a:lnTo>
                    <a:pt x="3444656" y="1011529"/>
                  </a:lnTo>
                  <a:lnTo>
                    <a:pt x="3709629" y="944093"/>
                  </a:lnTo>
                  <a:lnTo>
                    <a:pt x="3974603" y="831701"/>
                  </a:lnTo>
                  <a:lnTo>
                    <a:pt x="4239576" y="786744"/>
                  </a:lnTo>
                  <a:lnTo>
                    <a:pt x="4504550" y="741788"/>
                  </a:lnTo>
                  <a:lnTo>
                    <a:pt x="4769524" y="741788"/>
                  </a:lnTo>
                  <a:lnTo>
                    <a:pt x="5034497" y="584439"/>
                  </a:lnTo>
                  <a:lnTo>
                    <a:pt x="5299471" y="472046"/>
                  </a:lnTo>
                  <a:lnTo>
                    <a:pt x="5564444" y="359654"/>
                  </a:lnTo>
                  <a:lnTo>
                    <a:pt x="5829418" y="269741"/>
                  </a:lnTo>
                  <a:lnTo>
                    <a:pt x="6094391" y="134870"/>
                  </a:lnTo>
                  <a:lnTo>
                    <a:pt x="6359365" y="44956"/>
                  </a:lnTo>
                  <a:lnTo>
                    <a:pt x="6624339" y="0"/>
                  </a:lnTo>
                </a:path>
              </a:pathLst>
            </a:custGeom>
            <a:ln w="27101" cap="flat">
              <a:solidFill>
                <a:srgbClr val="333333">
                  <a:alpha val="80000"/>
                </a:srgbClr>
              </a:solidFill>
              <a:prstDash val="solid"/>
              <a:round/>
            </a:ln>
          </p:spPr>
          <p:txBody>
            <a:bodyPr/>
            <a:lstStyle/>
            <a:p>
              <a:endParaRPr/>
            </a:p>
          </p:txBody>
        </p:sp>
        <p:sp>
          <p:nvSpPr>
            <p:cNvPr id="77" name="tx77"/>
            <p:cNvSpPr/>
            <p:nvPr/>
          </p:nvSpPr>
          <p:spPr>
            <a:xfrm>
              <a:off x="6389402" y="249114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67</a:t>
              </a:r>
            </a:p>
          </p:txBody>
        </p:sp>
        <p:sp>
          <p:nvSpPr>
            <p:cNvPr id="78" name="tx78"/>
            <p:cNvSpPr/>
            <p:nvPr/>
          </p:nvSpPr>
          <p:spPr>
            <a:xfrm>
              <a:off x="6654376" y="251362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79" name="tx79"/>
            <p:cNvSpPr/>
            <p:nvPr/>
          </p:nvSpPr>
          <p:spPr>
            <a:xfrm>
              <a:off x="6919349" y="26260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61</a:t>
              </a:r>
            </a:p>
          </p:txBody>
        </p:sp>
        <p:sp>
          <p:nvSpPr>
            <p:cNvPr id="80" name="tx80"/>
            <p:cNvSpPr/>
            <p:nvPr/>
          </p:nvSpPr>
          <p:spPr>
            <a:xfrm>
              <a:off x="7184323" y="260353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1" name="tx81"/>
            <p:cNvSpPr/>
            <p:nvPr/>
          </p:nvSpPr>
          <p:spPr>
            <a:xfrm>
              <a:off x="7449296" y="25585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82" name="tx82"/>
            <p:cNvSpPr/>
            <p:nvPr/>
          </p:nvSpPr>
          <p:spPr>
            <a:xfrm>
              <a:off x="7714270" y="249114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67</a:t>
              </a:r>
            </a:p>
          </p:txBody>
        </p:sp>
        <p:sp>
          <p:nvSpPr>
            <p:cNvPr id="83" name="tx83"/>
            <p:cNvSpPr/>
            <p:nvPr/>
          </p:nvSpPr>
          <p:spPr>
            <a:xfrm>
              <a:off x="7979244" y="251362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84" name="tx84"/>
            <p:cNvSpPr/>
            <p:nvPr/>
          </p:nvSpPr>
          <p:spPr>
            <a:xfrm>
              <a:off x="6389402" y="3724570"/>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23</a:t>
              </a:r>
            </a:p>
          </p:txBody>
        </p:sp>
        <p:sp>
          <p:nvSpPr>
            <p:cNvPr id="85" name="tx85"/>
            <p:cNvSpPr/>
            <p:nvPr/>
          </p:nvSpPr>
          <p:spPr>
            <a:xfrm>
              <a:off x="6654376" y="361224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28</a:t>
              </a:r>
            </a:p>
          </p:txBody>
        </p:sp>
        <p:sp>
          <p:nvSpPr>
            <p:cNvPr id="86" name="tx86"/>
            <p:cNvSpPr/>
            <p:nvPr/>
          </p:nvSpPr>
          <p:spPr>
            <a:xfrm>
              <a:off x="6919349" y="349978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33</a:t>
              </a:r>
            </a:p>
          </p:txBody>
        </p:sp>
        <p:sp>
          <p:nvSpPr>
            <p:cNvPr id="87" name="tx87"/>
            <p:cNvSpPr/>
            <p:nvPr/>
          </p:nvSpPr>
          <p:spPr>
            <a:xfrm>
              <a:off x="7184323" y="340987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37</a:t>
              </a:r>
            </a:p>
          </p:txBody>
        </p:sp>
        <p:sp>
          <p:nvSpPr>
            <p:cNvPr id="88" name="tx88"/>
            <p:cNvSpPr/>
            <p:nvPr/>
          </p:nvSpPr>
          <p:spPr>
            <a:xfrm>
              <a:off x="7449296" y="327500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43</a:t>
              </a:r>
            </a:p>
          </p:txBody>
        </p:sp>
        <p:sp>
          <p:nvSpPr>
            <p:cNvPr id="89" name="tx89"/>
            <p:cNvSpPr/>
            <p:nvPr/>
          </p:nvSpPr>
          <p:spPr>
            <a:xfrm>
              <a:off x="7714270" y="3187064"/>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47</a:t>
              </a:r>
            </a:p>
          </p:txBody>
        </p:sp>
        <p:sp>
          <p:nvSpPr>
            <p:cNvPr id="90" name="tx90"/>
            <p:cNvSpPr/>
            <p:nvPr/>
          </p:nvSpPr>
          <p:spPr>
            <a:xfrm>
              <a:off x="7979244" y="31401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49</a:t>
              </a:r>
            </a:p>
          </p:txBody>
        </p:sp>
        <p:sp>
          <p:nvSpPr>
            <p:cNvPr id="91" name="tx91"/>
            <p:cNvSpPr/>
            <p:nvPr/>
          </p:nvSpPr>
          <p:spPr>
            <a:xfrm>
              <a:off x="1349894" y="3937642"/>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2" name="tx92"/>
            <p:cNvSpPr/>
            <p:nvPr/>
          </p:nvSpPr>
          <p:spPr>
            <a:xfrm>
              <a:off x="2674761" y="395355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93" name="tx93"/>
            <p:cNvSpPr/>
            <p:nvPr/>
          </p:nvSpPr>
          <p:spPr>
            <a:xfrm>
              <a:off x="3999629" y="397749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94" name="tx94"/>
            <p:cNvSpPr/>
            <p:nvPr/>
          </p:nvSpPr>
          <p:spPr>
            <a:xfrm>
              <a:off x="5324497" y="39283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95" name="tx95"/>
            <p:cNvSpPr/>
            <p:nvPr/>
          </p:nvSpPr>
          <p:spPr>
            <a:xfrm>
              <a:off x="6384391" y="397560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96" name="tx96"/>
            <p:cNvSpPr/>
            <p:nvPr/>
          </p:nvSpPr>
          <p:spPr>
            <a:xfrm>
              <a:off x="6649365" y="3970708"/>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97" name="tx97"/>
            <p:cNvSpPr/>
            <p:nvPr/>
          </p:nvSpPr>
          <p:spPr>
            <a:xfrm>
              <a:off x="6914338" y="394229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98" name="tx98"/>
            <p:cNvSpPr/>
            <p:nvPr/>
          </p:nvSpPr>
          <p:spPr>
            <a:xfrm>
              <a:off x="7179312" y="394108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99" name="tx99"/>
            <p:cNvSpPr/>
            <p:nvPr/>
          </p:nvSpPr>
          <p:spPr>
            <a:xfrm>
              <a:off x="7489490" y="395346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00" name="tx100"/>
            <p:cNvSpPr/>
            <p:nvPr/>
          </p:nvSpPr>
          <p:spPr>
            <a:xfrm>
              <a:off x="7709259" y="396468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1" name="tx101"/>
            <p:cNvSpPr/>
            <p:nvPr/>
          </p:nvSpPr>
          <p:spPr>
            <a:xfrm>
              <a:off x="7974233" y="395635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02" name="tx102"/>
            <p:cNvSpPr/>
            <p:nvPr/>
          </p:nvSpPr>
          <p:spPr>
            <a:xfrm>
              <a:off x="1349894" y="362347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03" name="tx103"/>
            <p:cNvSpPr/>
            <p:nvPr/>
          </p:nvSpPr>
          <p:spPr>
            <a:xfrm>
              <a:off x="2674761" y="358711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04" name="tx104"/>
            <p:cNvSpPr/>
            <p:nvPr/>
          </p:nvSpPr>
          <p:spPr>
            <a:xfrm>
              <a:off x="3999629" y="355878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6.8</a:t>
              </a:r>
            </a:p>
          </p:txBody>
        </p:sp>
        <p:sp>
          <p:nvSpPr>
            <p:cNvPr id="105" name="tx105"/>
            <p:cNvSpPr/>
            <p:nvPr/>
          </p:nvSpPr>
          <p:spPr>
            <a:xfrm>
              <a:off x="5324497" y="351748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6" name="tx106"/>
            <p:cNvSpPr/>
            <p:nvPr/>
          </p:nvSpPr>
          <p:spPr>
            <a:xfrm>
              <a:off x="6384391" y="3606139"/>
              <a:ext cx="150697"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7" name="tx107"/>
            <p:cNvSpPr/>
            <p:nvPr/>
          </p:nvSpPr>
          <p:spPr>
            <a:xfrm>
              <a:off x="6649365" y="3624206"/>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08" name="tx108"/>
            <p:cNvSpPr/>
            <p:nvPr/>
          </p:nvSpPr>
          <p:spPr>
            <a:xfrm>
              <a:off x="6914338" y="36185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09" name="tx109"/>
            <p:cNvSpPr/>
            <p:nvPr/>
          </p:nvSpPr>
          <p:spPr>
            <a:xfrm>
              <a:off x="7179312" y="363501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10" name="tx110"/>
            <p:cNvSpPr/>
            <p:nvPr/>
          </p:nvSpPr>
          <p:spPr>
            <a:xfrm>
              <a:off x="7444286" y="367399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11" name="tx111"/>
            <p:cNvSpPr/>
            <p:nvPr/>
          </p:nvSpPr>
          <p:spPr>
            <a:xfrm>
              <a:off x="7709259" y="370584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12" name="tx112"/>
            <p:cNvSpPr/>
            <p:nvPr/>
          </p:nvSpPr>
          <p:spPr>
            <a:xfrm>
              <a:off x="8019437" y="370015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13" name="tx113"/>
            <p:cNvSpPr/>
            <p:nvPr/>
          </p:nvSpPr>
          <p:spPr>
            <a:xfrm>
              <a:off x="1349894" y="343438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4" name="tx114"/>
            <p:cNvSpPr/>
            <p:nvPr/>
          </p:nvSpPr>
          <p:spPr>
            <a:xfrm>
              <a:off x="2674761" y="332925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 name="tx115"/>
            <p:cNvSpPr/>
            <p:nvPr/>
          </p:nvSpPr>
          <p:spPr>
            <a:xfrm>
              <a:off x="3969484" y="322595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11.1</a:t>
              </a:r>
            </a:p>
          </p:txBody>
        </p:sp>
        <p:sp>
          <p:nvSpPr>
            <p:cNvPr id="116" name="tx116"/>
            <p:cNvSpPr/>
            <p:nvPr/>
          </p:nvSpPr>
          <p:spPr>
            <a:xfrm>
              <a:off x="5294352" y="324060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10.9</a:t>
              </a:r>
            </a:p>
          </p:txBody>
        </p:sp>
        <p:sp>
          <p:nvSpPr>
            <p:cNvPr id="117" name="tx117"/>
            <p:cNvSpPr/>
            <p:nvPr/>
          </p:nvSpPr>
          <p:spPr>
            <a:xfrm>
              <a:off x="6384391" y="332035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8" name="tx118"/>
            <p:cNvSpPr/>
            <p:nvPr/>
          </p:nvSpPr>
          <p:spPr>
            <a:xfrm>
              <a:off x="6649365" y="336648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9" name="tx119"/>
            <p:cNvSpPr/>
            <p:nvPr/>
          </p:nvSpPr>
          <p:spPr>
            <a:xfrm>
              <a:off x="6914338" y="341478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0" name="tx120"/>
            <p:cNvSpPr/>
            <p:nvPr/>
          </p:nvSpPr>
          <p:spPr>
            <a:xfrm>
              <a:off x="7179312" y="344989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1" name="tx121"/>
            <p:cNvSpPr/>
            <p:nvPr/>
          </p:nvSpPr>
          <p:spPr>
            <a:xfrm>
              <a:off x="7444286" y="3504949"/>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22" name="tx122"/>
            <p:cNvSpPr/>
            <p:nvPr/>
          </p:nvSpPr>
          <p:spPr>
            <a:xfrm>
              <a:off x="7709259" y="35418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23" name="tx123"/>
            <p:cNvSpPr/>
            <p:nvPr/>
          </p:nvSpPr>
          <p:spPr>
            <a:xfrm>
              <a:off x="7974233" y="354708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24" name="tx124"/>
            <p:cNvSpPr/>
            <p:nvPr/>
          </p:nvSpPr>
          <p:spPr>
            <a:xfrm>
              <a:off x="688526" y="4123326"/>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5" name="tx125"/>
            <p:cNvSpPr/>
            <p:nvPr/>
          </p:nvSpPr>
          <p:spPr>
            <a:xfrm>
              <a:off x="603768" y="3366863"/>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10M</a:t>
              </a:r>
            </a:p>
          </p:txBody>
        </p:sp>
        <p:sp>
          <p:nvSpPr>
            <p:cNvPr id="126" name="tx126"/>
            <p:cNvSpPr/>
            <p:nvPr/>
          </p:nvSpPr>
          <p:spPr>
            <a:xfrm>
              <a:off x="603768" y="2610400"/>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20M</a:t>
              </a:r>
            </a:p>
          </p:txBody>
        </p:sp>
        <p:sp>
          <p:nvSpPr>
            <p:cNvPr id="127" name="tx127"/>
            <p:cNvSpPr/>
            <p:nvPr/>
          </p:nvSpPr>
          <p:spPr>
            <a:xfrm>
              <a:off x="603768" y="1853863"/>
              <a:ext cx="296465"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30M</a:t>
              </a:r>
            </a:p>
          </p:txBody>
        </p:sp>
        <p:sp>
          <p:nvSpPr>
            <p:cNvPr id="128" name="tx128"/>
            <p:cNvSpPr/>
            <p:nvPr/>
          </p:nvSpPr>
          <p:spPr>
            <a:xfrm>
              <a:off x="8574591" y="4123326"/>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29" name="tx129"/>
            <p:cNvSpPr/>
            <p:nvPr/>
          </p:nvSpPr>
          <p:spPr>
            <a:xfrm>
              <a:off x="8574591" y="3561365"/>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30" name="tx130"/>
            <p:cNvSpPr/>
            <p:nvPr/>
          </p:nvSpPr>
          <p:spPr>
            <a:xfrm>
              <a:off x="8574591" y="2999404"/>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31" name="tx131"/>
            <p:cNvSpPr/>
            <p:nvPr/>
          </p:nvSpPr>
          <p:spPr>
            <a:xfrm>
              <a:off x="8574591" y="2439304"/>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2" name="tx132"/>
            <p:cNvSpPr/>
            <p:nvPr/>
          </p:nvSpPr>
          <p:spPr>
            <a:xfrm>
              <a:off x="8574591" y="1875483"/>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3" name="tx133"/>
            <p:cNvSpPr/>
            <p:nvPr/>
          </p:nvSpPr>
          <p:spPr>
            <a:xfrm rot="-5400000">
              <a:off x="1254574"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4" name="tx134"/>
            <p:cNvSpPr/>
            <p:nvPr/>
          </p:nvSpPr>
          <p:spPr>
            <a:xfrm rot="-5400000">
              <a:off x="257944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5" name="tx135"/>
            <p:cNvSpPr/>
            <p:nvPr/>
          </p:nvSpPr>
          <p:spPr>
            <a:xfrm rot="-5400000">
              <a:off x="390430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36" name="tx136"/>
            <p:cNvSpPr/>
            <p:nvPr/>
          </p:nvSpPr>
          <p:spPr>
            <a:xfrm rot="-5400000">
              <a:off x="5229177"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7" name="tx137"/>
            <p:cNvSpPr/>
            <p:nvPr/>
          </p:nvSpPr>
          <p:spPr>
            <a:xfrm rot="-5400000">
              <a:off x="628907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8" name="tx138"/>
            <p:cNvSpPr/>
            <p:nvPr/>
          </p:nvSpPr>
          <p:spPr>
            <a:xfrm rot="-5400000">
              <a:off x="6554045"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9" name="tx139"/>
            <p:cNvSpPr/>
            <p:nvPr/>
          </p:nvSpPr>
          <p:spPr>
            <a:xfrm rot="-5400000">
              <a:off x="681901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40" name="tx140"/>
            <p:cNvSpPr/>
            <p:nvPr/>
          </p:nvSpPr>
          <p:spPr>
            <a:xfrm rot="-5400000">
              <a:off x="708399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41" name="tx141"/>
            <p:cNvSpPr/>
            <p:nvPr/>
          </p:nvSpPr>
          <p:spPr>
            <a:xfrm rot="-5400000">
              <a:off x="7348929" y="4467856"/>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2" name="tx142"/>
            <p:cNvSpPr/>
            <p:nvPr/>
          </p:nvSpPr>
          <p:spPr>
            <a:xfrm rot="-5400000">
              <a:off x="761393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143" name="tx143"/>
            <p:cNvSpPr/>
            <p:nvPr/>
          </p:nvSpPr>
          <p:spPr>
            <a:xfrm rot="-5400000">
              <a:off x="7878913"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144" name="tx144"/>
            <p:cNvSpPr/>
            <p:nvPr/>
          </p:nvSpPr>
          <p:spPr>
            <a:xfrm rot="-5400000">
              <a:off x="-925210" y="2995984"/>
              <a:ext cx="275257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Non-vaccinés et sous-vaccinés (millions)</a:t>
              </a:r>
            </a:p>
          </p:txBody>
        </p:sp>
        <p:sp>
          <p:nvSpPr>
            <p:cNvPr id="145" name="tx145"/>
            <p:cNvSpPr/>
            <p:nvPr/>
          </p:nvSpPr>
          <p:spPr>
            <a:xfrm rot="5400000">
              <a:off x="8260123" y="2995984"/>
              <a:ext cx="1414239"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MCV (%)</a:t>
              </a:r>
            </a:p>
          </p:txBody>
        </p:sp>
        <p:sp>
          <p:nvSpPr>
            <p:cNvPr id="146" name="pl146"/>
            <p:cNvSpPr/>
            <p:nvPr/>
          </p:nvSpPr>
          <p:spPr>
            <a:xfrm>
              <a:off x="2888511" y="5187560"/>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7" name="pl147"/>
            <p:cNvSpPr/>
            <p:nvPr/>
          </p:nvSpPr>
          <p:spPr>
            <a:xfrm>
              <a:off x="3670561" y="5187560"/>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8" name="tx148"/>
            <p:cNvSpPr/>
            <p:nvPr/>
          </p:nvSpPr>
          <p:spPr>
            <a:xfrm>
              <a:off x="3155610" y="5129294"/>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49" name="tx149"/>
            <p:cNvSpPr/>
            <p:nvPr/>
          </p:nvSpPr>
          <p:spPr>
            <a:xfrm>
              <a:off x="3937660" y="5129294"/>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50" name="rc150"/>
            <p:cNvSpPr/>
            <p:nvPr/>
          </p:nvSpPr>
          <p:spPr>
            <a:xfrm>
              <a:off x="4648433" y="5086832"/>
              <a:ext cx="201456" cy="201456"/>
            </a:xfrm>
            <a:prstGeom prst="rect">
              <a:avLst/>
            </a:prstGeom>
            <a:solidFill>
              <a:srgbClr val="E2231A">
                <a:alpha val="100000"/>
              </a:srgbClr>
            </a:solidFill>
          </p:spPr>
          <p:txBody>
            <a:bodyPr/>
            <a:lstStyle/>
            <a:p>
              <a:endParaRPr/>
            </a:p>
          </p:txBody>
        </p:sp>
        <p:sp>
          <p:nvSpPr>
            <p:cNvPr id="151" name="rc151"/>
            <p:cNvSpPr/>
            <p:nvPr/>
          </p:nvSpPr>
          <p:spPr>
            <a:xfrm>
              <a:off x="5667640" y="5086832"/>
              <a:ext cx="201456" cy="201456"/>
            </a:xfrm>
            <a:prstGeom prst="rect">
              <a:avLst/>
            </a:prstGeom>
            <a:solidFill>
              <a:srgbClr val="B3B3B3">
                <a:alpha val="100000"/>
              </a:srgbClr>
            </a:solidFill>
          </p:spPr>
          <p:txBody>
            <a:bodyPr/>
            <a:lstStyle/>
            <a:p>
              <a:endParaRPr/>
            </a:p>
          </p:txBody>
        </p:sp>
        <p:sp>
          <p:nvSpPr>
            <p:cNvPr id="152" name="tx152"/>
            <p:cNvSpPr/>
            <p:nvPr/>
          </p:nvSpPr>
          <p:spPr>
            <a:xfrm>
              <a:off x="4928478" y="5129294"/>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53" name="tx153"/>
            <p:cNvSpPr/>
            <p:nvPr/>
          </p:nvSpPr>
          <p:spPr>
            <a:xfrm>
              <a:off x="5947685" y="5129294"/>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54" name="tx154"/>
            <p:cNvSpPr/>
            <p:nvPr/>
          </p:nvSpPr>
          <p:spPr>
            <a:xfrm>
              <a:off x="962864" y="1402264"/>
              <a:ext cx="6536404"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a:t>
              </a:r>
            </a:p>
          </p:txBody>
        </p:sp>
        <p:sp>
          <p:nvSpPr>
            <p:cNvPr id="155" name="tx155"/>
            <p:cNvSpPr/>
            <p:nvPr/>
          </p:nvSpPr>
          <p:spPr>
            <a:xfrm>
              <a:off x="962864" y="1592892"/>
              <a:ext cx="315855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le vaccin MCV, Western Africa, 2000-2025</a:t>
              </a:r>
            </a:p>
          </p:txBody>
        </p:sp>
        <p:sp>
          <p:nvSpPr>
            <p:cNvPr id="156" name="pl156"/>
            <p:cNvSpPr/>
            <p:nvPr/>
          </p:nvSpPr>
          <p:spPr>
            <a:xfrm>
              <a:off x="2180827"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3930473"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5680119"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7429764"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962864" y="590383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62864" y="5750845"/>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62864" y="559785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1306004"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3055650"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4805296"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554942"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8304587"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rc168"/>
            <p:cNvSpPr/>
            <p:nvPr/>
          </p:nvSpPr>
          <p:spPr>
            <a:xfrm>
              <a:off x="1306004" y="5834992"/>
              <a:ext cx="3036060" cy="137694"/>
            </a:xfrm>
            <a:prstGeom prst="rect">
              <a:avLst/>
            </a:prstGeom>
            <a:solidFill>
              <a:srgbClr val="E2231A">
                <a:alpha val="100000"/>
              </a:srgbClr>
            </a:solidFill>
          </p:spPr>
          <p:txBody>
            <a:bodyPr/>
            <a:lstStyle/>
            <a:p>
              <a:endParaRPr/>
            </a:p>
          </p:txBody>
        </p:sp>
        <p:sp>
          <p:nvSpPr>
            <p:cNvPr id="169" name="rc169"/>
            <p:cNvSpPr/>
            <p:nvPr/>
          </p:nvSpPr>
          <p:spPr>
            <a:xfrm>
              <a:off x="1306004" y="5681998"/>
              <a:ext cx="3239143" cy="137694"/>
            </a:xfrm>
            <a:prstGeom prst="rect">
              <a:avLst/>
            </a:prstGeom>
            <a:solidFill>
              <a:srgbClr val="E2231A">
                <a:alpha val="100000"/>
              </a:srgbClr>
            </a:solidFill>
          </p:spPr>
          <p:txBody>
            <a:bodyPr/>
            <a:lstStyle/>
            <a:p>
              <a:endParaRPr/>
            </a:p>
          </p:txBody>
        </p:sp>
        <p:sp>
          <p:nvSpPr>
            <p:cNvPr id="170" name="rc170"/>
            <p:cNvSpPr/>
            <p:nvPr/>
          </p:nvSpPr>
          <p:spPr>
            <a:xfrm>
              <a:off x="1306004" y="5529004"/>
              <a:ext cx="3393196" cy="137694"/>
            </a:xfrm>
            <a:prstGeom prst="rect">
              <a:avLst/>
            </a:prstGeom>
            <a:solidFill>
              <a:srgbClr val="E2231A">
                <a:alpha val="100000"/>
              </a:srgbClr>
            </a:solidFill>
          </p:spPr>
          <p:txBody>
            <a:bodyPr/>
            <a:lstStyle/>
            <a:p>
              <a:endParaRPr/>
            </a:p>
          </p:txBody>
        </p:sp>
        <p:sp>
          <p:nvSpPr>
            <p:cNvPr id="171" name="rc171"/>
            <p:cNvSpPr/>
            <p:nvPr/>
          </p:nvSpPr>
          <p:spPr>
            <a:xfrm>
              <a:off x="4342065" y="5834992"/>
              <a:ext cx="3826754" cy="137694"/>
            </a:xfrm>
            <a:prstGeom prst="rect">
              <a:avLst/>
            </a:prstGeom>
            <a:solidFill>
              <a:srgbClr val="B3B3B3">
                <a:alpha val="100000"/>
              </a:srgbClr>
            </a:solidFill>
          </p:spPr>
          <p:txBody>
            <a:bodyPr/>
            <a:lstStyle/>
            <a:p>
              <a:endParaRPr/>
            </a:p>
          </p:txBody>
        </p:sp>
        <p:sp>
          <p:nvSpPr>
            <p:cNvPr id="172" name="rc172"/>
            <p:cNvSpPr/>
            <p:nvPr/>
          </p:nvSpPr>
          <p:spPr>
            <a:xfrm>
              <a:off x="4545148" y="5681998"/>
              <a:ext cx="1574634" cy="137694"/>
            </a:xfrm>
            <a:prstGeom prst="rect">
              <a:avLst/>
            </a:prstGeom>
            <a:solidFill>
              <a:srgbClr val="B3B3B3">
                <a:alpha val="100000"/>
              </a:srgbClr>
            </a:solidFill>
          </p:spPr>
          <p:txBody>
            <a:bodyPr/>
            <a:lstStyle/>
            <a:p>
              <a:endParaRPr/>
            </a:p>
          </p:txBody>
        </p:sp>
        <p:sp>
          <p:nvSpPr>
            <p:cNvPr id="173" name="rc173"/>
            <p:cNvSpPr/>
            <p:nvPr/>
          </p:nvSpPr>
          <p:spPr>
            <a:xfrm>
              <a:off x="4699201" y="5529004"/>
              <a:ext cx="1371939" cy="137694"/>
            </a:xfrm>
            <a:prstGeom prst="rect">
              <a:avLst/>
            </a:prstGeom>
            <a:solidFill>
              <a:srgbClr val="B3B3B3">
                <a:alpha val="100000"/>
              </a:srgbClr>
            </a:solidFill>
          </p:spPr>
          <p:txBody>
            <a:bodyPr/>
            <a:lstStyle/>
            <a:p>
              <a:endParaRPr/>
            </a:p>
          </p:txBody>
        </p:sp>
        <p:sp>
          <p:nvSpPr>
            <p:cNvPr id="174" name="tx174"/>
            <p:cNvSpPr/>
            <p:nvPr/>
          </p:nvSpPr>
          <p:spPr>
            <a:xfrm>
              <a:off x="2444463" y="5855424"/>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4.3</a:t>
              </a:r>
            </a:p>
          </p:txBody>
        </p:sp>
        <p:sp>
          <p:nvSpPr>
            <p:cNvPr id="175" name="tx175"/>
            <p:cNvSpPr/>
            <p:nvPr/>
          </p:nvSpPr>
          <p:spPr>
            <a:xfrm>
              <a:off x="2546004" y="5702492"/>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4.6</a:t>
              </a:r>
            </a:p>
          </p:txBody>
        </p:sp>
        <p:sp>
          <p:nvSpPr>
            <p:cNvPr id="176" name="tx176"/>
            <p:cNvSpPr/>
            <p:nvPr/>
          </p:nvSpPr>
          <p:spPr>
            <a:xfrm>
              <a:off x="2623031" y="554949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4.8</a:t>
              </a:r>
            </a:p>
          </p:txBody>
        </p:sp>
        <p:sp>
          <p:nvSpPr>
            <p:cNvPr id="177" name="tx177"/>
            <p:cNvSpPr/>
            <p:nvPr/>
          </p:nvSpPr>
          <p:spPr>
            <a:xfrm>
              <a:off x="5875871" y="5855486"/>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5.5</a:t>
              </a:r>
            </a:p>
          </p:txBody>
        </p:sp>
        <p:sp>
          <p:nvSpPr>
            <p:cNvPr id="178" name="tx178"/>
            <p:cNvSpPr/>
            <p:nvPr/>
          </p:nvSpPr>
          <p:spPr>
            <a:xfrm>
              <a:off x="4952894" y="5702492"/>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2.2</a:t>
              </a:r>
            </a:p>
          </p:txBody>
        </p:sp>
        <p:sp>
          <p:nvSpPr>
            <p:cNvPr id="179" name="tx179"/>
            <p:cNvSpPr/>
            <p:nvPr/>
          </p:nvSpPr>
          <p:spPr>
            <a:xfrm>
              <a:off x="5058337" y="5549498"/>
              <a:ext cx="653667"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2</a:t>
              </a:r>
            </a:p>
          </p:txBody>
        </p:sp>
        <p:sp>
          <p:nvSpPr>
            <p:cNvPr id="180" name="tx180"/>
            <p:cNvSpPr/>
            <p:nvPr/>
          </p:nvSpPr>
          <p:spPr>
            <a:xfrm>
              <a:off x="8229099" y="5849919"/>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181" name="tx181"/>
            <p:cNvSpPr/>
            <p:nvPr/>
          </p:nvSpPr>
          <p:spPr>
            <a:xfrm>
              <a:off x="6180062" y="5696925"/>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6.9</a:t>
              </a:r>
            </a:p>
          </p:txBody>
        </p:sp>
        <p:sp>
          <p:nvSpPr>
            <p:cNvPr id="182" name="tx182"/>
            <p:cNvSpPr/>
            <p:nvPr/>
          </p:nvSpPr>
          <p:spPr>
            <a:xfrm>
              <a:off x="6131419" y="5543931"/>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183" name="tx183"/>
            <p:cNvSpPr/>
            <p:nvPr/>
          </p:nvSpPr>
          <p:spPr>
            <a:xfrm>
              <a:off x="589456" y="585172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89456" y="569873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89456" y="554573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131311"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87" name="tx187"/>
            <p:cNvSpPr/>
            <p:nvPr/>
          </p:nvSpPr>
          <p:spPr>
            <a:xfrm>
              <a:off x="2880957"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 M</a:t>
              </a:r>
            </a:p>
          </p:txBody>
        </p:sp>
        <p:sp>
          <p:nvSpPr>
            <p:cNvPr id="188" name="tx188"/>
            <p:cNvSpPr/>
            <p:nvPr/>
          </p:nvSpPr>
          <p:spPr>
            <a:xfrm>
              <a:off x="4630603"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89" name="tx189"/>
            <p:cNvSpPr/>
            <p:nvPr/>
          </p:nvSpPr>
          <p:spPr>
            <a:xfrm>
              <a:off x="6380248" y="6056560"/>
              <a:ext cx="349386"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 M</a:t>
              </a:r>
            </a:p>
          </p:txBody>
        </p:sp>
        <p:sp>
          <p:nvSpPr>
            <p:cNvPr id="190" name="tx190"/>
            <p:cNvSpPr/>
            <p:nvPr/>
          </p:nvSpPr>
          <p:spPr>
            <a:xfrm>
              <a:off x="8091047" y="6056151"/>
              <a:ext cx="42708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91" name="tx191"/>
            <p:cNvSpPr/>
            <p:nvPr/>
          </p:nvSpPr>
          <p:spPr>
            <a:xfrm>
              <a:off x="3475815" y="6191355"/>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92" name="tx192"/>
            <p:cNvSpPr/>
            <p:nvPr/>
          </p:nvSpPr>
          <p:spPr>
            <a:xfrm>
              <a:off x="4213402"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3" name="tx193"/>
            <p:cNvSpPr/>
            <p:nvPr/>
          </p:nvSpPr>
          <p:spPr>
            <a:xfrm>
              <a:off x="5931330" y="6518193"/>
              <a:ext cx="2580630"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il peut y avoir des écarts dus à l'arrondi.</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 est resté relativement stable, à 66 %. Ce chiffre est similaire à celui de 2019, où la couverture vaccinale était de 67 %.
4,8 millions d’enfants n’ont pas reçu leur première dose de vaccin contre la rougeole dans le cadre du calendrier vaccinal.
La deuxième dose du vaccin contre la rougeole (MCV2) est généralement administrée aux enfants âgés de 18 mois à 5 ans. La couverture vaccinale pour la MCV2 a augmenté pour atteindre 49 % en 2025.</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Le taux de couverture de la campagne de vaccination contre la rougeole n° 1 (MCV1) est resté relativement stable, à 67 %, en 2025, laissant 4,8 millions d'enfants sans aucune protection contre la rougeole. Le taux de couverture de la campagne de vaccination contre la rougeole n° 2 (MCV2) a augmenté pour atteindre 49 % en 2025.</a:t>
            </a:r>
          </a:p>
        </p:txBody>
      </p:sp>
      <p:grpSp>
        <p:nvGrpSpPr>
          <p:cNvPr id="196" name="Group 195"/>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410224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87917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65609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43301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20993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9868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76377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54069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3176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9453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7145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99070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76763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54455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32147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309839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87531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65223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42915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20607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8299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5991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2429155"/>
              <a:ext cx="3434519" cy="803085"/>
            </a:xfrm>
            <a:custGeom>
              <a:avLst/>
              <a:gdLst/>
              <a:ahLst/>
              <a:cxnLst/>
              <a:rect l="0" t="0" r="0" b="0"/>
              <a:pathLst>
                <a:path w="3434519" h="803085">
                  <a:moveTo>
                    <a:pt x="0" y="803085"/>
                  </a:moveTo>
                  <a:lnTo>
                    <a:pt x="137380" y="691545"/>
                  </a:lnTo>
                  <a:lnTo>
                    <a:pt x="274761" y="580005"/>
                  </a:lnTo>
                  <a:lnTo>
                    <a:pt x="412142" y="446158"/>
                  </a:lnTo>
                  <a:lnTo>
                    <a:pt x="549523" y="334618"/>
                  </a:lnTo>
                  <a:lnTo>
                    <a:pt x="686903" y="223079"/>
                  </a:lnTo>
                  <a:lnTo>
                    <a:pt x="824284" y="133847"/>
                  </a:lnTo>
                  <a:lnTo>
                    <a:pt x="961665" y="156155"/>
                  </a:lnTo>
                  <a:lnTo>
                    <a:pt x="1099046" y="133847"/>
                  </a:lnTo>
                  <a:lnTo>
                    <a:pt x="1236427" y="111539"/>
                  </a:lnTo>
                  <a:lnTo>
                    <a:pt x="1373807" y="66923"/>
                  </a:lnTo>
                  <a:lnTo>
                    <a:pt x="1511188" y="44615"/>
                  </a:lnTo>
                  <a:lnTo>
                    <a:pt x="1648569" y="0"/>
                  </a:lnTo>
                  <a:lnTo>
                    <a:pt x="1785950" y="44615"/>
                  </a:lnTo>
                  <a:lnTo>
                    <a:pt x="1923331" y="44615"/>
                  </a:lnTo>
                  <a:lnTo>
                    <a:pt x="2060711" y="89231"/>
                  </a:lnTo>
                  <a:lnTo>
                    <a:pt x="2198092" y="156155"/>
                  </a:lnTo>
                  <a:lnTo>
                    <a:pt x="2335473" y="156155"/>
                  </a:lnTo>
                  <a:lnTo>
                    <a:pt x="2472854" y="178463"/>
                  </a:lnTo>
                  <a:lnTo>
                    <a:pt x="2610235" y="156155"/>
                  </a:lnTo>
                  <a:lnTo>
                    <a:pt x="2747615" y="200771"/>
                  </a:lnTo>
                  <a:lnTo>
                    <a:pt x="2884996" y="267695"/>
                  </a:lnTo>
                  <a:lnTo>
                    <a:pt x="3022377" y="245387"/>
                  </a:lnTo>
                  <a:lnTo>
                    <a:pt x="3159758" y="267695"/>
                  </a:lnTo>
                  <a:lnTo>
                    <a:pt x="3297139" y="200771"/>
                  </a:lnTo>
                  <a:lnTo>
                    <a:pt x="3434519" y="178463"/>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2250692"/>
              <a:ext cx="3434519" cy="557697"/>
            </a:xfrm>
            <a:custGeom>
              <a:avLst/>
              <a:gdLst/>
              <a:ahLst/>
              <a:cxnLst/>
              <a:rect l="0" t="0" r="0" b="0"/>
              <a:pathLst>
                <a:path w="3434519" h="557697">
                  <a:moveTo>
                    <a:pt x="0" y="557697"/>
                  </a:moveTo>
                  <a:lnTo>
                    <a:pt x="137380" y="513082"/>
                  </a:lnTo>
                  <a:lnTo>
                    <a:pt x="274761" y="446158"/>
                  </a:lnTo>
                  <a:lnTo>
                    <a:pt x="412142" y="379234"/>
                  </a:lnTo>
                  <a:lnTo>
                    <a:pt x="549523" y="356926"/>
                  </a:lnTo>
                  <a:lnTo>
                    <a:pt x="686903" y="334618"/>
                  </a:lnTo>
                  <a:lnTo>
                    <a:pt x="824284" y="245387"/>
                  </a:lnTo>
                  <a:lnTo>
                    <a:pt x="961665" y="178463"/>
                  </a:lnTo>
                  <a:lnTo>
                    <a:pt x="1099046" y="156155"/>
                  </a:lnTo>
                  <a:lnTo>
                    <a:pt x="1236427" y="89231"/>
                  </a:lnTo>
                  <a:lnTo>
                    <a:pt x="1373807" y="22307"/>
                  </a:lnTo>
                  <a:lnTo>
                    <a:pt x="1511188" y="22307"/>
                  </a:lnTo>
                  <a:lnTo>
                    <a:pt x="1648569" y="22307"/>
                  </a:lnTo>
                  <a:lnTo>
                    <a:pt x="1785950" y="44615"/>
                  </a:lnTo>
                  <a:lnTo>
                    <a:pt x="1923331" y="44615"/>
                  </a:lnTo>
                  <a:lnTo>
                    <a:pt x="2060711" y="66923"/>
                  </a:lnTo>
                  <a:lnTo>
                    <a:pt x="2198092" y="111539"/>
                  </a:lnTo>
                  <a:lnTo>
                    <a:pt x="2335473" y="89231"/>
                  </a:lnTo>
                  <a:lnTo>
                    <a:pt x="2472854" y="22307"/>
                  </a:lnTo>
                  <a:lnTo>
                    <a:pt x="2610235" y="0"/>
                  </a:lnTo>
                  <a:lnTo>
                    <a:pt x="2747615" y="22307"/>
                  </a:lnTo>
                  <a:lnTo>
                    <a:pt x="2884996" y="89231"/>
                  </a:lnTo>
                  <a:lnTo>
                    <a:pt x="3022377" y="44615"/>
                  </a:lnTo>
                  <a:lnTo>
                    <a:pt x="3159758" y="89231"/>
                  </a:lnTo>
                  <a:lnTo>
                    <a:pt x="3297139" y="111539"/>
                  </a:lnTo>
                  <a:lnTo>
                    <a:pt x="3434519" y="22307"/>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1826841"/>
              <a:ext cx="3434519" cy="133847"/>
            </a:xfrm>
            <a:custGeom>
              <a:avLst/>
              <a:gdLst/>
              <a:ahLst/>
              <a:cxnLst/>
              <a:rect l="0" t="0" r="0" b="0"/>
              <a:pathLst>
                <a:path w="3434519" h="133847">
                  <a:moveTo>
                    <a:pt x="0" y="111539"/>
                  </a:moveTo>
                  <a:lnTo>
                    <a:pt x="137380" y="89231"/>
                  </a:lnTo>
                  <a:lnTo>
                    <a:pt x="274761" y="89231"/>
                  </a:lnTo>
                  <a:lnTo>
                    <a:pt x="412142" y="89231"/>
                  </a:lnTo>
                  <a:lnTo>
                    <a:pt x="549523" y="89231"/>
                  </a:lnTo>
                  <a:lnTo>
                    <a:pt x="686903" y="66923"/>
                  </a:lnTo>
                  <a:lnTo>
                    <a:pt x="824284" y="44615"/>
                  </a:lnTo>
                  <a:lnTo>
                    <a:pt x="961665" y="44615"/>
                  </a:lnTo>
                  <a:lnTo>
                    <a:pt x="1099046" y="111539"/>
                  </a:lnTo>
                  <a:lnTo>
                    <a:pt x="1236427" y="66923"/>
                  </a:lnTo>
                  <a:lnTo>
                    <a:pt x="1373807" y="44615"/>
                  </a:lnTo>
                  <a:lnTo>
                    <a:pt x="1511188" y="44615"/>
                  </a:lnTo>
                  <a:lnTo>
                    <a:pt x="1648569" y="66923"/>
                  </a:lnTo>
                  <a:lnTo>
                    <a:pt x="1785950" y="22307"/>
                  </a:lnTo>
                  <a:lnTo>
                    <a:pt x="1923331" y="66923"/>
                  </a:lnTo>
                  <a:lnTo>
                    <a:pt x="2060711" y="89231"/>
                  </a:lnTo>
                  <a:lnTo>
                    <a:pt x="2198092" y="44615"/>
                  </a:lnTo>
                  <a:lnTo>
                    <a:pt x="2335473" y="89231"/>
                  </a:lnTo>
                  <a:lnTo>
                    <a:pt x="2472854" y="133847"/>
                  </a:lnTo>
                  <a:lnTo>
                    <a:pt x="2610235" y="133847"/>
                  </a:lnTo>
                  <a:lnTo>
                    <a:pt x="2747615" y="133847"/>
                  </a:lnTo>
                  <a:lnTo>
                    <a:pt x="2884996" y="133847"/>
                  </a:lnTo>
                  <a:lnTo>
                    <a:pt x="3022377" y="111539"/>
                  </a:lnTo>
                  <a:lnTo>
                    <a:pt x="3159758" y="22307"/>
                  </a:lnTo>
                  <a:lnTo>
                    <a:pt x="3297139" y="22307"/>
                  </a:lnTo>
                  <a:lnTo>
                    <a:pt x="3434519" y="0"/>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2206076"/>
              <a:ext cx="3434519" cy="245387"/>
            </a:xfrm>
            <a:custGeom>
              <a:avLst/>
              <a:gdLst/>
              <a:ahLst/>
              <a:cxnLst/>
              <a:rect l="0" t="0" r="0" b="0"/>
              <a:pathLst>
                <a:path w="3434519" h="245387">
                  <a:moveTo>
                    <a:pt x="0" y="245387"/>
                  </a:moveTo>
                  <a:lnTo>
                    <a:pt x="137380" y="133847"/>
                  </a:lnTo>
                  <a:lnTo>
                    <a:pt x="274761" y="156155"/>
                  </a:lnTo>
                  <a:lnTo>
                    <a:pt x="412142" y="200771"/>
                  </a:lnTo>
                  <a:lnTo>
                    <a:pt x="549523" y="178463"/>
                  </a:lnTo>
                  <a:lnTo>
                    <a:pt x="686903" y="245387"/>
                  </a:lnTo>
                  <a:lnTo>
                    <a:pt x="824284" y="223079"/>
                  </a:lnTo>
                  <a:lnTo>
                    <a:pt x="961665" y="156155"/>
                  </a:lnTo>
                  <a:lnTo>
                    <a:pt x="1099046" y="133847"/>
                  </a:lnTo>
                  <a:lnTo>
                    <a:pt x="1236427" y="66923"/>
                  </a:lnTo>
                  <a:lnTo>
                    <a:pt x="1373807" y="22307"/>
                  </a:lnTo>
                  <a:lnTo>
                    <a:pt x="1511188" y="22307"/>
                  </a:lnTo>
                  <a:lnTo>
                    <a:pt x="1648569" y="22307"/>
                  </a:lnTo>
                  <a:lnTo>
                    <a:pt x="1785950" y="44615"/>
                  </a:lnTo>
                  <a:lnTo>
                    <a:pt x="1923331" y="22307"/>
                  </a:lnTo>
                  <a:lnTo>
                    <a:pt x="2060711" y="22307"/>
                  </a:lnTo>
                  <a:lnTo>
                    <a:pt x="2198092" y="44615"/>
                  </a:lnTo>
                  <a:lnTo>
                    <a:pt x="2335473" y="66923"/>
                  </a:lnTo>
                  <a:lnTo>
                    <a:pt x="2472854" y="22307"/>
                  </a:lnTo>
                  <a:lnTo>
                    <a:pt x="2610235" y="0"/>
                  </a:lnTo>
                  <a:lnTo>
                    <a:pt x="2747615" y="66923"/>
                  </a:lnTo>
                  <a:lnTo>
                    <a:pt x="2884996" y="133847"/>
                  </a:lnTo>
                  <a:lnTo>
                    <a:pt x="3022377" y="156155"/>
                  </a:lnTo>
                  <a:lnTo>
                    <a:pt x="3159758" y="111539"/>
                  </a:lnTo>
                  <a:lnTo>
                    <a:pt x="3297139" y="156155"/>
                  </a:lnTo>
                  <a:lnTo>
                    <a:pt x="3434519" y="111539"/>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2429155"/>
              <a:ext cx="3434519" cy="580005"/>
            </a:xfrm>
            <a:custGeom>
              <a:avLst/>
              <a:gdLst/>
              <a:ahLst/>
              <a:cxnLst/>
              <a:rect l="0" t="0" r="0" b="0"/>
              <a:pathLst>
                <a:path w="3434519" h="580005">
                  <a:moveTo>
                    <a:pt x="0" y="557697"/>
                  </a:moveTo>
                  <a:lnTo>
                    <a:pt x="137380" y="557697"/>
                  </a:lnTo>
                  <a:lnTo>
                    <a:pt x="274761" y="580005"/>
                  </a:lnTo>
                  <a:lnTo>
                    <a:pt x="412142" y="490774"/>
                  </a:lnTo>
                  <a:lnTo>
                    <a:pt x="549523" y="423850"/>
                  </a:lnTo>
                  <a:lnTo>
                    <a:pt x="686903" y="334618"/>
                  </a:lnTo>
                  <a:lnTo>
                    <a:pt x="824284" y="290002"/>
                  </a:lnTo>
                  <a:lnTo>
                    <a:pt x="961665" y="312310"/>
                  </a:lnTo>
                  <a:lnTo>
                    <a:pt x="1099046" y="178463"/>
                  </a:lnTo>
                  <a:lnTo>
                    <a:pt x="1236427" y="0"/>
                  </a:lnTo>
                  <a:lnTo>
                    <a:pt x="1373807" y="111539"/>
                  </a:lnTo>
                  <a:lnTo>
                    <a:pt x="1511188" y="200771"/>
                  </a:lnTo>
                  <a:lnTo>
                    <a:pt x="1648569" y="245387"/>
                  </a:lnTo>
                  <a:lnTo>
                    <a:pt x="1785950" y="267695"/>
                  </a:lnTo>
                  <a:lnTo>
                    <a:pt x="1923331" y="267695"/>
                  </a:lnTo>
                  <a:lnTo>
                    <a:pt x="2060711" y="267695"/>
                  </a:lnTo>
                  <a:lnTo>
                    <a:pt x="2198092" y="178463"/>
                  </a:lnTo>
                  <a:lnTo>
                    <a:pt x="2335473" y="111539"/>
                  </a:lnTo>
                  <a:lnTo>
                    <a:pt x="2472854" y="89231"/>
                  </a:lnTo>
                  <a:lnTo>
                    <a:pt x="2610235" y="66923"/>
                  </a:lnTo>
                  <a:lnTo>
                    <a:pt x="2747615" y="89231"/>
                  </a:lnTo>
                  <a:lnTo>
                    <a:pt x="2884996" y="200771"/>
                  </a:lnTo>
                  <a:lnTo>
                    <a:pt x="3022377" y="178463"/>
                  </a:lnTo>
                  <a:lnTo>
                    <a:pt x="3159758" y="133847"/>
                  </a:lnTo>
                  <a:lnTo>
                    <a:pt x="3297139" y="66923"/>
                  </a:lnTo>
                  <a:lnTo>
                    <a:pt x="3434519" y="89231"/>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2429155"/>
              <a:ext cx="3434519" cy="580005"/>
            </a:xfrm>
            <a:custGeom>
              <a:avLst/>
              <a:gdLst/>
              <a:ahLst/>
              <a:cxnLst/>
              <a:rect l="0" t="0" r="0" b="0"/>
              <a:pathLst>
                <a:path w="3434519" h="580005">
                  <a:moveTo>
                    <a:pt x="0" y="557697"/>
                  </a:moveTo>
                  <a:lnTo>
                    <a:pt x="137380" y="557697"/>
                  </a:lnTo>
                  <a:lnTo>
                    <a:pt x="274761" y="580005"/>
                  </a:lnTo>
                  <a:lnTo>
                    <a:pt x="412142" y="490774"/>
                  </a:lnTo>
                  <a:lnTo>
                    <a:pt x="549523" y="423850"/>
                  </a:lnTo>
                  <a:lnTo>
                    <a:pt x="686903" y="334618"/>
                  </a:lnTo>
                  <a:lnTo>
                    <a:pt x="824284" y="290002"/>
                  </a:lnTo>
                  <a:lnTo>
                    <a:pt x="961665" y="312310"/>
                  </a:lnTo>
                  <a:lnTo>
                    <a:pt x="1099046" y="178463"/>
                  </a:lnTo>
                  <a:lnTo>
                    <a:pt x="1236427" y="0"/>
                  </a:lnTo>
                  <a:lnTo>
                    <a:pt x="1373807" y="111539"/>
                  </a:lnTo>
                  <a:lnTo>
                    <a:pt x="1511188" y="200771"/>
                  </a:lnTo>
                  <a:lnTo>
                    <a:pt x="1648569" y="245387"/>
                  </a:lnTo>
                  <a:lnTo>
                    <a:pt x="1785950" y="267695"/>
                  </a:lnTo>
                  <a:lnTo>
                    <a:pt x="1923331" y="267695"/>
                  </a:lnTo>
                  <a:lnTo>
                    <a:pt x="2060711" y="267695"/>
                  </a:lnTo>
                  <a:lnTo>
                    <a:pt x="2198092" y="178463"/>
                  </a:lnTo>
                  <a:lnTo>
                    <a:pt x="2335473" y="111539"/>
                  </a:lnTo>
                  <a:lnTo>
                    <a:pt x="2472854" y="89231"/>
                  </a:lnTo>
                  <a:lnTo>
                    <a:pt x="2610235" y="66923"/>
                  </a:lnTo>
                  <a:lnTo>
                    <a:pt x="2747615" y="89231"/>
                  </a:lnTo>
                  <a:lnTo>
                    <a:pt x="2884996" y="200771"/>
                  </a:lnTo>
                  <a:lnTo>
                    <a:pt x="3022377" y="178463"/>
                  </a:lnTo>
                  <a:lnTo>
                    <a:pt x="3159758" y="133847"/>
                  </a:lnTo>
                  <a:lnTo>
                    <a:pt x="3297139" y="66923"/>
                  </a:lnTo>
                  <a:lnTo>
                    <a:pt x="3434519" y="89231"/>
                  </a:lnTo>
                </a:path>
              </a:pathLst>
            </a:custGeom>
            <a:ln w="65043" cap="flat">
              <a:solidFill>
                <a:srgbClr val="000000">
                  <a:alpha val="100000"/>
                </a:srgbClr>
              </a:solidFill>
              <a:prstDash val="solid"/>
              <a:round/>
            </a:ln>
          </p:spPr>
          <p:txBody>
            <a:bodyPr/>
            <a:lstStyle/>
            <a:p>
              <a:endParaRPr/>
            </a:p>
          </p:txBody>
        </p:sp>
        <p:sp>
          <p:nvSpPr>
            <p:cNvPr id="40" name="pl40"/>
            <p:cNvSpPr/>
            <p:nvPr/>
          </p:nvSpPr>
          <p:spPr>
            <a:xfrm>
              <a:off x="1082810" y="2429155"/>
              <a:ext cx="3434519" cy="580005"/>
            </a:xfrm>
            <a:custGeom>
              <a:avLst/>
              <a:gdLst/>
              <a:ahLst/>
              <a:cxnLst/>
              <a:rect l="0" t="0" r="0" b="0"/>
              <a:pathLst>
                <a:path w="3434519" h="580005">
                  <a:moveTo>
                    <a:pt x="0" y="557697"/>
                  </a:moveTo>
                  <a:lnTo>
                    <a:pt x="137380" y="557697"/>
                  </a:lnTo>
                  <a:lnTo>
                    <a:pt x="274761" y="580005"/>
                  </a:lnTo>
                  <a:lnTo>
                    <a:pt x="412142" y="490774"/>
                  </a:lnTo>
                  <a:lnTo>
                    <a:pt x="549523" y="423850"/>
                  </a:lnTo>
                  <a:lnTo>
                    <a:pt x="686903" y="334618"/>
                  </a:lnTo>
                  <a:lnTo>
                    <a:pt x="824284" y="290002"/>
                  </a:lnTo>
                  <a:lnTo>
                    <a:pt x="961665" y="312310"/>
                  </a:lnTo>
                  <a:lnTo>
                    <a:pt x="1099046" y="178463"/>
                  </a:lnTo>
                  <a:lnTo>
                    <a:pt x="1236427" y="0"/>
                  </a:lnTo>
                  <a:lnTo>
                    <a:pt x="1373807" y="111539"/>
                  </a:lnTo>
                  <a:lnTo>
                    <a:pt x="1511188" y="200771"/>
                  </a:lnTo>
                  <a:lnTo>
                    <a:pt x="1648569" y="245387"/>
                  </a:lnTo>
                  <a:lnTo>
                    <a:pt x="1785950" y="267695"/>
                  </a:lnTo>
                  <a:lnTo>
                    <a:pt x="1923331" y="267695"/>
                  </a:lnTo>
                  <a:lnTo>
                    <a:pt x="2060711" y="267695"/>
                  </a:lnTo>
                  <a:lnTo>
                    <a:pt x="2198092" y="178463"/>
                  </a:lnTo>
                  <a:lnTo>
                    <a:pt x="2335473" y="111539"/>
                  </a:lnTo>
                  <a:lnTo>
                    <a:pt x="2472854" y="89231"/>
                  </a:lnTo>
                  <a:lnTo>
                    <a:pt x="2610235" y="66923"/>
                  </a:lnTo>
                  <a:lnTo>
                    <a:pt x="2747615" y="89231"/>
                  </a:lnTo>
                  <a:lnTo>
                    <a:pt x="2884996" y="200771"/>
                  </a:lnTo>
                  <a:lnTo>
                    <a:pt x="3022377" y="178463"/>
                  </a:lnTo>
                  <a:lnTo>
                    <a:pt x="3159758" y="133847"/>
                  </a:lnTo>
                  <a:lnTo>
                    <a:pt x="3297139" y="66923"/>
                  </a:lnTo>
                  <a:lnTo>
                    <a:pt x="3434519" y="89231"/>
                  </a:lnTo>
                </a:path>
              </a:pathLst>
            </a:custGeom>
            <a:ln w="40651" cap="flat">
              <a:solidFill>
                <a:srgbClr val="6A1E74">
                  <a:alpha val="100000"/>
                </a:srgbClr>
              </a:solidFill>
              <a:prstDash val="solid"/>
              <a:round/>
            </a:ln>
          </p:spPr>
          <p:txBody>
            <a:bodyPr/>
            <a:lstStyle/>
            <a:p>
              <a:endParaRPr/>
            </a:p>
          </p:txBody>
        </p:sp>
        <p:sp>
          <p:nvSpPr>
            <p:cNvPr id="41" name="tx41"/>
            <p:cNvSpPr/>
            <p:nvPr/>
          </p:nvSpPr>
          <p:spPr>
            <a:xfrm>
              <a:off x="1022520" y="281481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42" name="tx42"/>
            <p:cNvSpPr/>
            <p:nvPr/>
          </p:nvSpPr>
          <p:spPr>
            <a:xfrm>
              <a:off x="1709424" y="259279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3" name="tx43"/>
            <p:cNvSpPr/>
            <p:nvPr/>
          </p:nvSpPr>
          <p:spPr>
            <a:xfrm>
              <a:off x="2396328" y="23683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4" name="tx44"/>
            <p:cNvSpPr/>
            <p:nvPr/>
          </p:nvSpPr>
          <p:spPr>
            <a:xfrm>
              <a:off x="3083232" y="2524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45" name="tx45"/>
            <p:cNvSpPr/>
            <p:nvPr/>
          </p:nvSpPr>
          <p:spPr>
            <a:xfrm>
              <a:off x="3632755" y="23237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6" name="tx46"/>
            <p:cNvSpPr/>
            <p:nvPr/>
          </p:nvSpPr>
          <p:spPr>
            <a:xfrm>
              <a:off x="4457040" y="2346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7" name="tx47"/>
            <p:cNvSpPr/>
            <p:nvPr/>
          </p:nvSpPr>
          <p:spPr>
            <a:xfrm>
              <a:off x="777822" y="394333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48" name="tx48"/>
            <p:cNvSpPr/>
            <p:nvPr/>
          </p:nvSpPr>
          <p:spPr>
            <a:xfrm>
              <a:off x="707191" y="372025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49" name="tx49"/>
            <p:cNvSpPr/>
            <p:nvPr/>
          </p:nvSpPr>
          <p:spPr>
            <a:xfrm>
              <a:off x="707191" y="349717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0" name="tx50"/>
            <p:cNvSpPr/>
            <p:nvPr/>
          </p:nvSpPr>
          <p:spPr>
            <a:xfrm>
              <a:off x="707191" y="3274033"/>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1" name="tx51"/>
            <p:cNvSpPr/>
            <p:nvPr/>
          </p:nvSpPr>
          <p:spPr>
            <a:xfrm>
              <a:off x="707191" y="305101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2" name="tx52"/>
            <p:cNvSpPr/>
            <p:nvPr/>
          </p:nvSpPr>
          <p:spPr>
            <a:xfrm>
              <a:off x="707191" y="282793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3" name="tx53"/>
            <p:cNvSpPr/>
            <p:nvPr/>
          </p:nvSpPr>
          <p:spPr>
            <a:xfrm>
              <a:off x="707191" y="260485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4" name="tx54"/>
            <p:cNvSpPr/>
            <p:nvPr/>
          </p:nvSpPr>
          <p:spPr>
            <a:xfrm>
              <a:off x="707191" y="238177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5" name="tx55"/>
            <p:cNvSpPr/>
            <p:nvPr/>
          </p:nvSpPr>
          <p:spPr>
            <a:xfrm>
              <a:off x="707191" y="215869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6" name="tx56"/>
            <p:cNvSpPr/>
            <p:nvPr/>
          </p:nvSpPr>
          <p:spPr>
            <a:xfrm>
              <a:off x="707191" y="193562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7" name="tx57"/>
            <p:cNvSpPr/>
            <p:nvPr/>
          </p:nvSpPr>
          <p:spPr>
            <a:xfrm>
              <a:off x="636560" y="1712541"/>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58" name="tx58"/>
            <p:cNvSpPr/>
            <p:nvPr/>
          </p:nvSpPr>
          <p:spPr>
            <a:xfrm rot="-5400000">
              <a:off x="94058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9" name="tx59"/>
            <p:cNvSpPr/>
            <p:nvPr/>
          </p:nvSpPr>
          <p:spPr>
            <a:xfrm rot="-5400000">
              <a:off x="1627490"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0" name="tx60"/>
            <p:cNvSpPr/>
            <p:nvPr/>
          </p:nvSpPr>
          <p:spPr>
            <a:xfrm rot="-5400000">
              <a:off x="2314394"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1" name="tx61"/>
            <p:cNvSpPr/>
            <p:nvPr/>
          </p:nvSpPr>
          <p:spPr>
            <a:xfrm rot="-5400000">
              <a:off x="3001298"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2" name="tx62"/>
            <p:cNvSpPr/>
            <p:nvPr/>
          </p:nvSpPr>
          <p:spPr>
            <a:xfrm rot="-5400000">
              <a:off x="3550821"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3" name="tx63"/>
            <p:cNvSpPr/>
            <p:nvPr/>
          </p:nvSpPr>
          <p:spPr>
            <a:xfrm rot="-5400000">
              <a:off x="437510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4" name="tx64"/>
            <p:cNvSpPr/>
            <p:nvPr/>
          </p:nvSpPr>
          <p:spPr>
            <a:xfrm rot="-5400000">
              <a:off x="14297" y="2815720"/>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65" name="pl65"/>
            <p:cNvSpPr/>
            <p:nvPr/>
          </p:nvSpPr>
          <p:spPr>
            <a:xfrm>
              <a:off x="1023651"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6" name="pl66"/>
            <p:cNvSpPr/>
            <p:nvPr/>
          </p:nvSpPr>
          <p:spPr>
            <a:xfrm>
              <a:off x="2179880"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67" name="pl67"/>
            <p:cNvSpPr/>
            <p:nvPr/>
          </p:nvSpPr>
          <p:spPr>
            <a:xfrm>
              <a:off x="3392539"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68" name="pl68"/>
            <p:cNvSpPr/>
            <p:nvPr/>
          </p:nvSpPr>
          <p:spPr>
            <a:xfrm>
              <a:off x="4626531"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69" name="pl69"/>
            <p:cNvSpPr/>
            <p:nvPr/>
          </p:nvSpPr>
          <p:spPr>
            <a:xfrm>
              <a:off x="4626531" y="4946583"/>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70" name="tx70"/>
            <p:cNvSpPr/>
            <p:nvPr/>
          </p:nvSpPr>
          <p:spPr>
            <a:xfrm>
              <a:off x="162799"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71" name="tx71"/>
            <p:cNvSpPr/>
            <p:nvPr/>
          </p:nvSpPr>
          <p:spPr>
            <a:xfrm>
              <a:off x="1290751"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72" name="tx72"/>
            <p:cNvSpPr/>
            <p:nvPr/>
          </p:nvSpPr>
          <p:spPr>
            <a:xfrm>
              <a:off x="2446979"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73" name="tx73"/>
            <p:cNvSpPr/>
            <p:nvPr/>
          </p:nvSpPr>
          <p:spPr>
            <a:xfrm>
              <a:off x="3659639"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74" name="tx74"/>
            <p:cNvSpPr/>
            <p:nvPr/>
          </p:nvSpPr>
          <p:spPr>
            <a:xfrm>
              <a:off x="4893630"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75" name="tx75"/>
            <p:cNvSpPr/>
            <p:nvPr/>
          </p:nvSpPr>
          <p:spPr>
            <a:xfrm>
              <a:off x="1258434" y="1414185"/>
              <a:ext cx="3083272"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Western Africa, 2000-2025</a:t>
              </a:r>
            </a:p>
          </p:txBody>
        </p:sp>
        <p:sp>
          <p:nvSpPr>
            <p:cNvPr id="76" name="pl76"/>
            <p:cNvSpPr/>
            <p:nvPr/>
          </p:nvSpPr>
          <p:spPr>
            <a:xfrm>
              <a:off x="5226849" y="374284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5226849" y="312317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5226849" y="250351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5226849" y="18838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5226849" y="405267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226849" y="343301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226849" y="281334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5226849" y="219368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539857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6085479"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6772383"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7459287"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8008811"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883309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398575" y="1759918"/>
              <a:ext cx="3434519" cy="2230791"/>
            </a:xfrm>
            <a:custGeom>
              <a:avLst/>
              <a:gdLst/>
              <a:ahLst/>
              <a:cxnLst/>
              <a:rect l="0" t="0" r="0" b="0"/>
              <a:pathLst>
                <a:path w="3434519" h="2230791">
                  <a:moveTo>
                    <a:pt x="0" y="2230791"/>
                  </a:moveTo>
                  <a:lnTo>
                    <a:pt x="137380" y="1920959"/>
                  </a:lnTo>
                  <a:lnTo>
                    <a:pt x="274761" y="1611127"/>
                  </a:lnTo>
                  <a:lnTo>
                    <a:pt x="412142" y="1239328"/>
                  </a:lnTo>
                  <a:lnTo>
                    <a:pt x="549523" y="929496"/>
                  </a:lnTo>
                  <a:lnTo>
                    <a:pt x="686903" y="619664"/>
                  </a:lnTo>
                  <a:lnTo>
                    <a:pt x="824284" y="371798"/>
                  </a:lnTo>
                  <a:lnTo>
                    <a:pt x="961665" y="433765"/>
                  </a:lnTo>
                  <a:lnTo>
                    <a:pt x="1099046" y="371798"/>
                  </a:lnTo>
                  <a:lnTo>
                    <a:pt x="1236427" y="309832"/>
                  </a:lnTo>
                  <a:lnTo>
                    <a:pt x="1373807" y="185899"/>
                  </a:lnTo>
                  <a:lnTo>
                    <a:pt x="1511188" y="123932"/>
                  </a:lnTo>
                  <a:lnTo>
                    <a:pt x="1648569" y="0"/>
                  </a:lnTo>
                  <a:lnTo>
                    <a:pt x="1785950" y="123932"/>
                  </a:lnTo>
                  <a:lnTo>
                    <a:pt x="1923331" y="123932"/>
                  </a:lnTo>
                  <a:lnTo>
                    <a:pt x="2060711" y="247865"/>
                  </a:lnTo>
                  <a:lnTo>
                    <a:pt x="2198092" y="433765"/>
                  </a:lnTo>
                  <a:lnTo>
                    <a:pt x="2335473" y="433765"/>
                  </a:lnTo>
                  <a:lnTo>
                    <a:pt x="2472854" y="495731"/>
                  </a:lnTo>
                  <a:lnTo>
                    <a:pt x="2610235" y="433765"/>
                  </a:lnTo>
                  <a:lnTo>
                    <a:pt x="2747615" y="557697"/>
                  </a:lnTo>
                  <a:lnTo>
                    <a:pt x="2884996" y="743597"/>
                  </a:lnTo>
                  <a:lnTo>
                    <a:pt x="3022377" y="681630"/>
                  </a:lnTo>
                  <a:lnTo>
                    <a:pt x="3159758" y="743597"/>
                  </a:lnTo>
                  <a:lnTo>
                    <a:pt x="3297139" y="557697"/>
                  </a:lnTo>
                  <a:lnTo>
                    <a:pt x="3434519" y="495731"/>
                  </a:lnTo>
                </a:path>
              </a:pathLst>
            </a:custGeom>
            <a:ln w="27101" cap="flat">
              <a:solidFill>
                <a:srgbClr val="0058AB">
                  <a:alpha val="69803"/>
                </a:srgbClr>
              </a:solidFill>
              <a:prstDash val="solid"/>
              <a:round/>
            </a:ln>
          </p:spPr>
          <p:txBody>
            <a:bodyPr/>
            <a:lstStyle/>
            <a:p>
              <a:endParaRPr/>
            </a:p>
          </p:txBody>
        </p:sp>
        <p:sp>
          <p:nvSpPr>
            <p:cNvPr id="91" name="pl91"/>
            <p:cNvSpPr/>
            <p:nvPr/>
          </p:nvSpPr>
          <p:spPr>
            <a:xfrm>
              <a:off x="5398575" y="2193683"/>
              <a:ext cx="3434519" cy="1549160"/>
            </a:xfrm>
            <a:custGeom>
              <a:avLst/>
              <a:gdLst/>
              <a:ahLst/>
              <a:cxnLst/>
              <a:rect l="0" t="0" r="0" b="0"/>
              <a:pathLst>
                <a:path w="3434519" h="1549160">
                  <a:moveTo>
                    <a:pt x="0" y="1549160"/>
                  </a:moveTo>
                  <a:lnTo>
                    <a:pt x="137380" y="1425228"/>
                  </a:lnTo>
                  <a:lnTo>
                    <a:pt x="274761" y="1239328"/>
                  </a:lnTo>
                  <a:lnTo>
                    <a:pt x="412142" y="1053429"/>
                  </a:lnTo>
                  <a:lnTo>
                    <a:pt x="549523" y="991463"/>
                  </a:lnTo>
                  <a:lnTo>
                    <a:pt x="686903" y="929496"/>
                  </a:lnTo>
                  <a:lnTo>
                    <a:pt x="824284" y="681630"/>
                  </a:lnTo>
                  <a:lnTo>
                    <a:pt x="961665" y="495731"/>
                  </a:lnTo>
                  <a:lnTo>
                    <a:pt x="1099046" y="433765"/>
                  </a:lnTo>
                  <a:lnTo>
                    <a:pt x="1236427" y="247865"/>
                  </a:lnTo>
                  <a:lnTo>
                    <a:pt x="1373807" y="61966"/>
                  </a:lnTo>
                  <a:lnTo>
                    <a:pt x="1511188" y="61966"/>
                  </a:lnTo>
                  <a:lnTo>
                    <a:pt x="1648569" y="61966"/>
                  </a:lnTo>
                  <a:lnTo>
                    <a:pt x="1785950" y="123932"/>
                  </a:lnTo>
                  <a:lnTo>
                    <a:pt x="1923331" y="123932"/>
                  </a:lnTo>
                  <a:lnTo>
                    <a:pt x="2060711" y="185899"/>
                  </a:lnTo>
                  <a:lnTo>
                    <a:pt x="2198092" y="309832"/>
                  </a:lnTo>
                  <a:lnTo>
                    <a:pt x="2335473" y="247865"/>
                  </a:lnTo>
                  <a:lnTo>
                    <a:pt x="2472854" y="61966"/>
                  </a:lnTo>
                  <a:lnTo>
                    <a:pt x="2610235" y="0"/>
                  </a:lnTo>
                  <a:lnTo>
                    <a:pt x="2747615" y="61966"/>
                  </a:lnTo>
                  <a:lnTo>
                    <a:pt x="2884996" y="247865"/>
                  </a:lnTo>
                  <a:lnTo>
                    <a:pt x="3022377" y="123932"/>
                  </a:lnTo>
                  <a:lnTo>
                    <a:pt x="3159758" y="247865"/>
                  </a:lnTo>
                  <a:lnTo>
                    <a:pt x="3297139" y="309832"/>
                  </a:lnTo>
                  <a:lnTo>
                    <a:pt x="3434519" y="61966"/>
                  </a:lnTo>
                </a:path>
              </a:pathLst>
            </a:custGeom>
            <a:ln w="27101" cap="flat">
              <a:solidFill>
                <a:srgbClr val="1CABE2">
                  <a:alpha val="69803"/>
                </a:srgbClr>
              </a:solidFill>
              <a:prstDash val="solid"/>
              <a:round/>
            </a:ln>
          </p:spPr>
          <p:txBody>
            <a:bodyPr/>
            <a:lstStyle/>
            <a:p>
              <a:endParaRPr/>
            </a:p>
          </p:txBody>
        </p:sp>
        <p:sp>
          <p:nvSpPr>
            <p:cNvPr id="92" name="pl92"/>
            <p:cNvSpPr/>
            <p:nvPr/>
          </p:nvSpPr>
          <p:spPr>
            <a:xfrm>
              <a:off x="5398575" y="1821884"/>
              <a:ext cx="3434519" cy="371798"/>
            </a:xfrm>
            <a:custGeom>
              <a:avLst/>
              <a:gdLst/>
              <a:ahLst/>
              <a:cxnLst/>
              <a:rect l="0" t="0" r="0" b="0"/>
              <a:pathLst>
                <a:path w="3434519" h="371798">
                  <a:moveTo>
                    <a:pt x="0" y="309832"/>
                  </a:moveTo>
                  <a:lnTo>
                    <a:pt x="137380" y="247865"/>
                  </a:lnTo>
                  <a:lnTo>
                    <a:pt x="274761" y="247865"/>
                  </a:lnTo>
                  <a:lnTo>
                    <a:pt x="412142" y="247865"/>
                  </a:lnTo>
                  <a:lnTo>
                    <a:pt x="549523" y="247865"/>
                  </a:lnTo>
                  <a:lnTo>
                    <a:pt x="686903" y="185899"/>
                  </a:lnTo>
                  <a:lnTo>
                    <a:pt x="824284" y="123932"/>
                  </a:lnTo>
                  <a:lnTo>
                    <a:pt x="961665" y="123932"/>
                  </a:lnTo>
                  <a:lnTo>
                    <a:pt x="1099046" y="309832"/>
                  </a:lnTo>
                  <a:lnTo>
                    <a:pt x="1236427" y="185899"/>
                  </a:lnTo>
                  <a:lnTo>
                    <a:pt x="1373807" y="123932"/>
                  </a:lnTo>
                  <a:lnTo>
                    <a:pt x="1511188" y="123932"/>
                  </a:lnTo>
                  <a:lnTo>
                    <a:pt x="1648569" y="185899"/>
                  </a:lnTo>
                  <a:lnTo>
                    <a:pt x="1785950" y="61966"/>
                  </a:lnTo>
                  <a:lnTo>
                    <a:pt x="1923331" y="185899"/>
                  </a:lnTo>
                  <a:lnTo>
                    <a:pt x="2060711" y="247865"/>
                  </a:lnTo>
                  <a:lnTo>
                    <a:pt x="2198092" y="123932"/>
                  </a:lnTo>
                  <a:lnTo>
                    <a:pt x="2335473" y="247865"/>
                  </a:lnTo>
                  <a:lnTo>
                    <a:pt x="2472854" y="371798"/>
                  </a:lnTo>
                  <a:lnTo>
                    <a:pt x="2610235" y="371798"/>
                  </a:lnTo>
                  <a:lnTo>
                    <a:pt x="2747615" y="371798"/>
                  </a:lnTo>
                  <a:lnTo>
                    <a:pt x="2884996" y="371798"/>
                  </a:lnTo>
                  <a:lnTo>
                    <a:pt x="3022377" y="309832"/>
                  </a:lnTo>
                  <a:lnTo>
                    <a:pt x="3159758" y="61966"/>
                  </a:lnTo>
                  <a:lnTo>
                    <a:pt x="3297139" y="61966"/>
                  </a:lnTo>
                  <a:lnTo>
                    <a:pt x="3434519" y="0"/>
                  </a:lnTo>
                </a:path>
              </a:pathLst>
            </a:custGeom>
            <a:ln w="27101" cap="flat">
              <a:solidFill>
                <a:srgbClr val="00833D">
                  <a:alpha val="69803"/>
                </a:srgbClr>
              </a:solidFill>
              <a:prstDash val="solid"/>
              <a:round/>
            </a:ln>
          </p:spPr>
          <p:txBody>
            <a:bodyPr/>
            <a:lstStyle/>
            <a:p>
              <a:endParaRPr/>
            </a:p>
          </p:txBody>
        </p:sp>
        <p:sp>
          <p:nvSpPr>
            <p:cNvPr id="93" name="pl93"/>
            <p:cNvSpPr/>
            <p:nvPr/>
          </p:nvSpPr>
          <p:spPr>
            <a:xfrm>
              <a:off x="5398575" y="2193683"/>
              <a:ext cx="3434519" cy="681630"/>
            </a:xfrm>
            <a:custGeom>
              <a:avLst/>
              <a:gdLst/>
              <a:ahLst/>
              <a:cxnLst/>
              <a:rect l="0" t="0" r="0" b="0"/>
              <a:pathLst>
                <a:path w="3434519" h="681630">
                  <a:moveTo>
                    <a:pt x="0" y="681630"/>
                  </a:moveTo>
                  <a:lnTo>
                    <a:pt x="137380" y="371798"/>
                  </a:lnTo>
                  <a:lnTo>
                    <a:pt x="274761" y="433765"/>
                  </a:lnTo>
                  <a:lnTo>
                    <a:pt x="412142" y="557697"/>
                  </a:lnTo>
                  <a:lnTo>
                    <a:pt x="549523" y="495731"/>
                  </a:lnTo>
                  <a:lnTo>
                    <a:pt x="686903" y="681630"/>
                  </a:lnTo>
                  <a:lnTo>
                    <a:pt x="824284" y="619664"/>
                  </a:lnTo>
                  <a:lnTo>
                    <a:pt x="961665" y="433765"/>
                  </a:lnTo>
                  <a:lnTo>
                    <a:pt x="1099046" y="371798"/>
                  </a:lnTo>
                  <a:lnTo>
                    <a:pt x="1236427" y="185899"/>
                  </a:lnTo>
                  <a:lnTo>
                    <a:pt x="1373807" y="61966"/>
                  </a:lnTo>
                  <a:lnTo>
                    <a:pt x="1511188" y="61966"/>
                  </a:lnTo>
                  <a:lnTo>
                    <a:pt x="1648569" y="61966"/>
                  </a:lnTo>
                  <a:lnTo>
                    <a:pt x="1785950" y="123932"/>
                  </a:lnTo>
                  <a:lnTo>
                    <a:pt x="1923331" y="61966"/>
                  </a:lnTo>
                  <a:lnTo>
                    <a:pt x="2060711" y="61966"/>
                  </a:lnTo>
                  <a:lnTo>
                    <a:pt x="2198092" y="123932"/>
                  </a:lnTo>
                  <a:lnTo>
                    <a:pt x="2335473" y="185899"/>
                  </a:lnTo>
                  <a:lnTo>
                    <a:pt x="2472854" y="61966"/>
                  </a:lnTo>
                  <a:lnTo>
                    <a:pt x="2610235" y="0"/>
                  </a:lnTo>
                  <a:lnTo>
                    <a:pt x="2747615" y="185899"/>
                  </a:lnTo>
                  <a:lnTo>
                    <a:pt x="2884996" y="371798"/>
                  </a:lnTo>
                  <a:lnTo>
                    <a:pt x="3022377" y="433765"/>
                  </a:lnTo>
                  <a:lnTo>
                    <a:pt x="3159758" y="309832"/>
                  </a:lnTo>
                  <a:lnTo>
                    <a:pt x="3297139" y="433765"/>
                  </a:lnTo>
                  <a:lnTo>
                    <a:pt x="3434519" y="309832"/>
                  </a:lnTo>
                </a:path>
              </a:pathLst>
            </a:custGeom>
            <a:ln w="27101" cap="flat">
              <a:solidFill>
                <a:srgbClr val="80BD41">
                  <a:alpha val="69803"/>
                </a:srgbClr>
              </a:solidFill>
              <a:prstDash val="solid"/>
              <a:round/>
            </a:ln>
          </p:spPr>
          <p:txBody>
            <a:bodyPr/>
            <a:lstStyle/>
            <a:p>
              <a:endParaRPr/>
            </a:p>
          </p:txBody>
        </p:sp>
        <p:sp>
          <p:nvSpPr>
            <p:cNvPr id="94" name="pl94"/>
            <p:cNvSpPr/>
            <p:nvPr/>
          </p:nvSpPr>
          <p:spPr>
            <a:xfrm>
              <a:off x="5398575" y="2007783"/>
              <a:ext cx="3434519" cy="1611127"/>
            </a:xfrm>
            <a:custGeom>
              <a:avLst/>
              <a:gdLst/>
              <a:ahLst/>
              <a:cxnLst/>
              <a:rect l="0" t="0" r="0" b="0"/>
              <a:pathLst>
                <a:path w="3434519" h="1611127">
                  <a:moveTo>
                    <a:pt x="0" y="1549160"/>
                  </a:moveTo>
                  <a:lnTo>
                    <a:pt x="137380" y="1549160"/>
                  </a:lnTo>
                  <a:lnTo>
                    <a:pt x="274761" y="1611127"/>
                  </a:lnTo>
                  <a:lnTo>
                    <a:pt x="412142" y="1363261"/>
                  </a:lnTo>
                  <a:lnTo>
                    <a:pt x="549523" y="1177362"/>
                  </a:lnTo>
                  <a:lnTo>
                    <a:pt x="686903" y="929496"/>
                  </a:lnTo>
                  <a:lnTo>
                    <a:pt x="824284" y="805563"/>
                  </a:lnTo>
                  <a:lnTo>
                    <a:pt x="961665" y="867530"/>
                  </a:lnTo>
                  <a:lnTo>
                    <a:pt x="1099046" y="495731"/>
                  </a:lnTo>
                  <a:lnTo>
                    <a:pt x="1236427" y="0"/>
                  </a:lnTo>
                  <a:lnTo>
                    <a:pt x="1373807" y="309832"/>
                  </a:lnTo>
                  <a:lnTo>
                    <a:pt x="1511188" y="557697"/>
                  </a:lnTo>
                  <a:lnTo>
                    <a:pt x="1648569" y="681630"/>
                  </a:lnTo>
                  <a:lnTo>
                    <a:pt x="1785950" y="743597"/>
                  </a:lnTo>
                  <a:lnTo>
                    <a:pt x="1923331" y="743597"/>
                  </a:lnTo>
                  <a:lnTo>
                    <a:pt x="2060711" y="743597"/>
                  </a:lnTo>
                  <a:lnTo>
                    <a:pt x="2198092" y="495731"/>
                  </a:lnTo>
                  <a:lnTo>
                    <a:pt x="2335473" y="309832"/>
                  </a:lnTo>
                  <a:lnTo>
                    <a:pt x="2472854" y="247865"/>
                  </a:lnTo>
                  <a:lnTo>
                    <a:pt x="2610235" y="185899"/>
                  </a:lnTo>
                  <a:lnTo>
                    <a:pt x="2747615" y="247865"/>
                  </a:lnTo>
                  <a:lnTo>
                    <a:pt x="2884996" y="557697"/>
                  </a:lnTo>
                  <a:lnTo>
                    <a:pt x="3022377" y="495731"/>
                  </a:lnTo>
                  <a:lnTo>
                    <a:pt x="3159758" y="371798"/>
                  </a:lnTo>
                  <a:lnTo>
                    <a:pt x="3297139" y="185899"/>
                  </a:lnTo>
                  <a:lnTo>
                    <a:pt x="3434519" y="247865"/>
                  </a:lnTo>
                </a:path>
              </a:pathLst>
            </a:custGeom>
            <a:ln w="27101" cap="flat">
              <a:solidFill>
                <a:srgbClr val="6A1E74">
                  <a:alpha val="69803"/>
                </a:srgbClr>
              </a:solidFill>
              <a:prstDash val="solid"/>
              <a:round/>
            </a:ln>
          </p:spPr>
          <p:txBody>
            <a:bodyPr/>
            <a:lstStyle/>
            <a:p>
              <a:endParaRPr/>
            </a:p>
          </p:txBody>
        </p:sp>
        <p:sp>
          <p:nvSpPr>
            <p:cNvPr id="95" name="pl95"/>
            <p:cNvSpPr/>
            <p:nvPr/>
          </p:nvSpPr>
          <p:spPr>
            <a:xfrm>
              <a:off x="5398575" y="2193683"/>
              <a:ext cx="3434519" cy="0"/>
            </a:xfrm>
            <a:custGeom>
              <a:avLst/>
              <a:gdLst/>
              <a:ahLst/>
              <a:cxnLst/>
              <a:rect l="0" t="0" r="0" b="0"/>
              <a:pathLst>
                <a:path w="3434519">
                  <a:moveTo>
                    <a:pt x="0" y="0"/>
                  </a:moveTo>
                  <a:lnTo>
                    <a:pt x="0" y="0"/>
                  </a:lnTo>
                  <a:lnTo>
                    <a:pt x="0" y="0"/>
                  </a:lnTo>
                  <a:lnTo>
                    <a:pt x="0" y="0"/>
                  </a:lnTo>
                  <a:lnTo>
                    <a:pt x="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6" name="pl96"/>
            <p:cNvSpPr/>
            <p:nvPr/>
          </p:nvSpPr>
          <p:spPr>
            <a:xfrm>
              <a:off x="5398575" y="2007783"/>
              <a:ext cx="3434519" cy="1611127"/>
            </a:xfrm>
            <a:custGeom>
              <a:avLst/>
              <a:gdLst/>
              <a:ahLst/>
              <a:cxnLst/>
              <a:rect l="0" t="0" r="0" b="0"/>
              <a:pathLst>
                <a:path w="3434519" h="1611127">
                  <a:moveTo>
                    <a:pt x="0" y="1549160"/>
                  </a:moveTo>
                  <a:lnTo>
                    <a:pt x="137380" y="1549160"/>
                  </a:lnTo>
                  <a:lnTo>
                    <a:pt x="274761" y="1611127"/>
                  </a:lnTo>
                  <a:lnTo>
                    <a:pt x="412142" y="1363261"/>
                  </a:lnTo>
                  <a:lnTo>
                    <a:pt x="549523" y="1177362"/>
                  </a:lnTo>
                  <a:lnTo>
                    <a:pt x="686903" y="929496"/>
                  </a:lnTo>
                  <a:lnTo>
                    <a:pt x="824284" y="805563"/>
                  </a:lnTo>
                  <a:lnTo>
                    <a:pt x="961665" y="867530"/>
                  </a:lnTo>
                  <a:lnTo>
                    <a:pt x="1099046" y="495731"/>
                  </a:lnTo>
                  <a:lnTo>
                    <a:pt x="1236427" y="0"/>
                  </a:lnTo>
                  <a:lnTo>
                    <a:pt x="1373807" y="309832"/>
                  </a:lnTo>
                  <a:lnTo>
                    <a:pt x="1511188" y="557697"/>
                  </a:lnTo>
                  <a:lnTo>
                    <a:pt x="1648569" y="681630"/>
                  </a:lnTo>
                  <a:lnTo>
                    <a:pt x="1785950" y="743597"/>
                  </a:lnTo>
                  <a:lnTo>
                    <a:pt x="1923331" y="743597"/>
                  </a:lnTo>
                  <a:lnTo>
                    <a:pt x="2060711" y="743597"/>
                  </a:lnTo>
                  <a:lnTo>
                    <a:pt x="2198092" y="495731"/>
                  </a:lnTo>
                  <a:lnTo>
                    <a:pt x="2335473" y="309832"/>
                  </a:lnTo>
                  <a:lnTo>
                    <a:pt x="2472854" y="247865"/>
                  </a:lnTo>
                  <a:lnTo>
                    <a:pt x="2610235" y="185899"/>
                  </a:lnTo>
                  <a:lnTo>
                    <a:pt x="2747615" y="247865"/>
                  </a:lnTo>
                  <a:lnTo>
                    <a:pt x="2884996" y="557697"/>
                  </a:lnTo>
                  <a:lnTo>
                    <a:pt x="3022377" y="495731"/>
                  </a:lnTo>
                  <a:lnTo>
                    <a:pt x="3159758" y="371798"/>
                  </a:lnTo>
                  <a:lnTo>
                    <a:pt x="3297139" y="185899"/>
                  </a:lnTo>
                  <a:lnTo>
                    <a:pt x="3434519" y="247865"/>
                  </a:lnTo>
                </a:path>
              </a:pathLst>
            </a:custGeom>
            <a:ln w="65043" cap="flat">
              <a:solidFill>
                <a:srgbClr val="000000">
                  <a:alpha val="100000"/>
                </a:srgbClr>
              </a:solidFill>
              <a:prstDash val="solid"/>
              <a:round/>
            </a:ln>
          </p:spPr>
          <p:txBody>
            <a:bodyPr/>
            <a:lstStyle/>
            <a:p>
              <a:endParaRPr/>
            </a:p>
          </p:txBody>
        </p:sp>
        <p:sp>
          <p:nvSpPr>
            <p:cNvPr id="97" name="pl97"/>
            <p:cNvSpPr/>
            <p:nvPr/>
          </p:nvSpPr>
          <p:spPr>
            <a:xfrm>
              <a:off x="5398575" y="2007783"/>
              <a:ext cx="3434519" cy="1611127"/>
            </a:xfrm>
            <a:custGeom>
              <a:avLst/>
              <a:gdLst/>
              <a:ahLst/>
              <a:cxnLst/>
              <a:rect l="0" t="0" r="0" b="0"/>
              <a:pathLst>
                <a:path w="3434519" h="1611127">
                  <a:moveTo>
                    <a:pt x="0" y="1549160"/>
                  </a:moveTo>
                  <a:lnTo>
                    <a:pt x="137380" y="1549160"/>
                  </a:lnTo>
                  <a:lnTo>
                    <a:pt x="274761" y="1611127"/>
                  </a:lnTo>
                  <a:lnTo>
                    <a:pt x="412142" y="1363261"/>
                  </a:lnTo>
                  <a:lnTo>
                    <a:pt x="549523" y="1177362"/>
                  </a:lnTo>
                  <a:lnTo>
                    <a:pt x="686903" y="929496"/>
                  </a:lnTo>
                  <a:lnTo>
                    <a:pt x="824284" y="805563"/>
                  </a:lnTo>
                  <a:lnTo>
                    <a:pt x="961665" y="867530"/>
                  </a:lnTo>
                  <a:lnTo>
                    <a:pt x="1099046" y="495731"/>
                  </a:lnTo>
                  <a:lnTo>
                    <a:pt x="1236427" y="0"/>
                  </a:lnTo>
                  <a:lnTo>
                    <a:pt x="1373807" y="309832"/>
                  </a:lnTo>
                  <a:lnTo>
                    <a:pt x="1511188" y="557697"/>
                  </a:lnTo>
                  <a:lnTo>
                    <a:pt x="1648569" y="681630"/>
                  </a:lnTo>
                  <a:lnTo>
                    <a:pt x="1785950" y="743597"/>
                  </a:lnTo>
                  <a:lnTo>
                    <a:pt x="1923331" y="743597"/>
                  </a:lnTo>
                  <a:lnTo>
                    <a:pt x="2060711" y="743597"/>
                  </a:lnTo>
                  <a:lnTo>
                    <a:pt x="2198092" y="495731"/>
                  </a:lnTo>
                  <a:lnTo>
                    <a:pt x="2335473" y="309832"/>
                  </a:lnTo>
                  <a:lnTo>
                    <a:pt x="2472854" y="247865"/>
                  </a:lnTo>
                  <a:lnTo>
                    <a:pt x="2610235" y="185899"/>
                  </a:lnTo>
                  <a:lnTo>
                    <a:pt x="2747615" y="247865"/>
                  </a:lnTo>
                  <a:lnTo>
                    <a:pt x="2884996" y="557697"/>
                  </a:lnTo>
                  <a:lnTo>
                    <a:pt x="3022377" y="495731"/>
                  </a:lnTo>
                  <a:lnTo>
                    <a:pt x="3159758" y="371798"/>
                  </a:lnTo>
                  <a:lnTo>
                    <a:pt x="3297139" y="185899"/>
                  </a:lnTo>
                  <a:lnTo>
                    <a:pt x="3434519" y="247865"/>
                  </a:lnTo>
                </a:path>
              </a:pathLst>
            </a:custGeom>
            <a:ln w="40651" cap="flat">
              <a:solidFill>
                <a:srgbClr val="6A1E74">
                  <a:alpha val="100000"/>
                </a:srgbClr>
              </a:solidFill>
              <a:prstDash val="solid"/>
              <a:round/>
            </a:ln>
          </p:spPr>
          <p:txBody>
            <a:bodyPr/>
            <a:lstStyle/>
            <a:p>
              <a:endParaRPr/>
            </a:p>
          </p:txBody>
        </p:sp>
        <p:sp>
          <p:nvSpPr>
            <p:cNvPr id="98" name="tx98"/>
            <p:cNvSpPr/>
            <p:nvPr/>
          </p:nvSpPr>
          <p:spPr>
            <a:xfrm>
              <a:off x="5320236" y="337815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99" name="tx99"/>
            <p:cNvSpPr/>
            <p:nvPr/>
          </p:nvSpPr>
          <p:spPr>
            <a:xfrm>
              <a:off x="6007140" y="275848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00" name="tx100"/>
            <p:cNvSpPr/>
            <p:nvPr/>
          </p:nvSpPr>
          <p:spPr>
            <a:xfrm>
              <a:off x="6724189" y="213882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01" name="tx101"/>
            <p:cNvSpPr/>
            <p:nvPr/>
          </p:nvSpPr>
          <p:spPr>
            <a:xfrm>
              <a:off x="7411093" y="257126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02" name="tx102"/>
            <p:cNvSpPr/>
            <p:nvPr/>
          </p:nvSpPr>
          <p:spPr>
            <a:xfrm>
              <a:off x="7978666" y="2013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3" name="tx103"/>
            <p:cNvSpPr/>
            <p:nvPr/>
          </p:nvSpPr>
          <p:spPr>
            <a:xfrm>
              <a:off x="8784901" y="2076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4" name="tx104"/>
            <p:cNvSpPr/>
            <p:nvPr/>
          </p:nvSpPr>
          <p:spPr>
            <a:xfrm>
              <a:off x="4980665" y="400523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5" name="tx105"/>
            <p:cNvSpPr/>
            <p:nvPr/>
          </p:nvSpPr>
          <p:spPr>
            <a:xfrm>
              <a:off x="4980665" y="3385635"/>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6" name="tx106"/>
            <p:cNvSpPr/>
            <p:nvPr/>
          </p:nvSpPr>
          <p:spPr>
            <a:xfrm>
              <a:off x="4980665" y="276597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7" name="tx107"/>
            <p:cNvSpPr/>
            <p:nvPr/>
          </p:nvSpPr>
          <p:spPr>
            <a:xfrm>
              <a:off x="5093588" y="214630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8" name="tx108"/>
            <p:cNvSpPr/>
            <p:nvPr/>
          </p:nvSpPr>
          <p:spPr>
            <a:xfrm rot="-5400000">
              <a:off x="524212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29033"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15937"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02841"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52364"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67664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78382" y="2815720"/>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115" name="pl115"/>
            <p:cNvSpPr/>
            <p:nvPr/>
          </p:nvSpPr>
          <p:spPr>
            <a:xfrm>
              <a:off x="4211465" y="494658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6" name="pl116"/>
            <p:cNvSpPr/>
            <p:nvPr/>
          </p:nvSpPr>
          <p:spPr>
            <a:xfrm>
              <a:off x="5339417"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7" name="pl117"/>
            <p:cNvSpPr/>
            <p:nvPr/>
          </p:nvSpPr>
          <p:spPr>
            <a:xfrm>
              <a:off x="6495645"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8" name="pl118"/>
            <p:cNvSpPr/>
            <p:nvPr/>
          </p:nvSpPr>
          <p:spPr>
            <a:xfrm>
              <a:off x="7708305"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9" name="pl119"/>
            <p:cNvSpPr/>
            <p:nvPr/>
          </p:nvSpPr>
          <p:spPr>
            <a:xfrm>
              <a:off x="8942296"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20" name="pl120"/>
            <p:cNvSpPr/>
            <p:nvPr/>
          </p:nvSpPr>
          <p:spPr>
            <a:xfrm>
              <a:off x="8942296" y="4946583"/>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121" name="tx121"/>
            <p:cNvSpPr/>
            <p:nvPr/>
          </p:nvSpPr>
          <p:spPr>
            <a:xfrm>
              <a:off x="4478565"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122" name="tx122"/>
            <p:cNvSpPr/>
            <p:nvPr/>
          </p:nvSpPr>
          <p:spPr>
            <a:xfrm>
              <a:off x="5606516"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123" name="tx123"/>
            <p:cNvSpPr/>
            <p:nvPr/>
          </p:nvSpPr>
          <p:spPr>
            <a:xfrm>
              <a:off x="6762745"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124" name="tx124"/>
            <p:cNvSpPr/>
            <p:nvPr/>
          </p:nvSpPr>
          <p:spPr>
            <a:xfrm>
              <a:off x="7975404"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125" name="tx125"/>
            <p:cNvSpPr/>
            <p:nvPr/>
          </p:nvSpPr>
          <p:spPr>
            <a:xfrm>
              <a:off x="9209396"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126" name="tx126"/>
            <p:cNvSpPr/>
            <p:nvPr/>
          </p:nvSpPr>
          <p:spPr>
            <a:xfrm>
              <a:off x="5413056" y="1405479"/>
              <a:ext cx="3405559"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différence de couverture par rapport à 2019</a:t>
              </a:r>
            </a:p>
          </p:txBody>
        </p:sp>
        <p:sp>
          <p:nvSpPr>
            <p:cNvPr id="127" name="pl127"/>
            <p:cNvSpPr/>
            <p:nvPr/>
          </p:nvSpPr>
          <p:spPr>
            <a:xfrm>
              <a:off x="2045433"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3578338"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5111243"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6644148"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8177053"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911084" y="583833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911084" y="569891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911084" y="5559485"/>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1278981"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2811886"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4344791"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5877696"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7410600"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8943505"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rc141"/>
            <p:cNvSpPr/>
            <p:nvPr/>
          </p:nvSpPr>
          <p:spPr>
            <a:xfrm>
              <a:off x="1278981" y="5782565"/>
              <a:ext cx="6591490" cy="111539"/>
            </a:xfrm>
            <a:prstGeom prst="rect">
              <a:avLst/>
            </a:prstGeom>
            <a:solidFill>
              <a:srgbClr val="6A1E74">
                <a:alpha val="80000"/>
              </a:srgbClr>
            </a:solidFill>
          </p:spPr>
          <p:txBody>
            <a:bodyPr/>
            <a:lstStyle/>
            <a:p>
              <a:endParaRPr/>
            </a:p>
          </p:txBody>
        </p:sp>
        <p:sp>
          <p:nvSpPr>
            <p:cNvPr id="142" name="rc142"/>
            <p:cNvSpPr/>
            <p:nvPr/>
          </p:nvSpPr>
          <p:spPr>
            <a:xfrm>
              <a:off x="1278981" y="5643140"/>
              <a:ext cx="7051362" cy="111539"/>
            </a:xfrm>
            <a:prstGeom prst="rect">
              <a:avLst/>
            </a:prstGeom>
            <a:solidFill>
              <a:srgbClr val="6A1E74">
                <a:alpha val="80000"/>
              </a:srgbClr>
            </a:solidFill>
          </p:spPr>
          <p:txBody>
            <a:bodyPr/>
            <a:lstStyle/>
            <a:p>
              <a:endParaRPr/>
            </a:p>
          </p:txBody>
        </p:sp>
        <p:sp>
          <p:nvSpPr>
            <p:cNvPr id="143" name="rc143"/>
            <p:cNvSpPr/>
            <p:nvPr/>
          </p:nvSpPr>
          <p:spPr>
            <a:xfrm>
              <a:off x="1278981" y="5503716"/>
              <a:ext cx="7357943" cy="111539"/>
            </a:xfrm>
            <a:prstGeom prst="rect">
              <a:avLst/>
            </a:prstGeom>
            <a:solidFill>
              <a:srgbClr val="6A1E74">
                <a:alpha val="80000"/>
              </a:srgbClr>
            </a:solidFill>
          </p:spPr>
          <p:txBody>
            <a:bodyPr/>
            <a:lstStyle/>
            <a:p>
              <a:endParaRPr/>
            </a:p>
          </p:txBody>
        </p:sp>
        <p:sp>
          <p:nvSpPr>
            <p:cNvPr id="144" name="tx144"/>
            <p:cNvSpPr/>
            <p:nvPr/>
          </p:nvSpPr>
          <p:spPr>
            <a:xfrm>
              <a:off x="7945821" y="579784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45" name="tx145"/>
            <p:cNvSpPr/>
            <p:nvPr/>
          </p:nvSpPr>
          <p:spPr>
            <a:xfrm>
              <a:off x="8405692" y="565847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146" name="tx146"/>
            <p:cNvSpPr/>
            <p:nvPr/>
          </p:nvSpPr>
          <p:spPr>
            <a:xfrm>
              <a:off x="8712273" y="551904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147" name="tx147"/>
            <p:cNvSpPr/>
            <p:nvPr/>
          </p:nvSpPr>
          <p:spPr>
            <a:xfrm>
              <a:off x="565928" y="579095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8" name="tx148"/>
            <p:cNvSpPr/>
            <p:nvPr/>
          </p:nvSpPr>
          <p:spPr>
            <a:xfrm>
              <a:off x="565928" y="565153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9" name="tx149"/>
            <p:cNvSpPr/>
            <p:nvPr/>
          </p:nvSpPr>
          <p:spPr>
            <a:xfrm>
              <a:off x="565928" y="551210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50" name="tx150"/>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51" name="tx151"/>
            <p:cNvSpPr/>
            <p:nvPr/>
          </p:nvSpPr>
          <p:spPr>
            <a:xfrm>
              <a:off x="2741255"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52" name="tx152"/>
            <p:cNvSpPr/>
            <p:nvPr/>
          </p:nvSpPr>
          <p:spPr>
            <a:xfrm>
              <a:off x="4274159"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53" name="tx153"/>
            <p:cNvSpPr/>
            <p:nvPr/>
          </p:nvSpPr>
          <p:spPr>
            <a:xfrm>
              <a:off x="5807064"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54" name="tx154"/>
            <p:cNvSpPr/>
            <p:nvPr/>
          </p:nvSpPr>
          <p:spPr>
            <a:xfrm>
              <a:off x="7339969"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55" name="tx155"/>
            <p:cNvSpPr/>
            <p:nvPr/>
          </p:nvSpPr>
          <p:spPr>
            <a:xfrm>
              <a:off x="8872874" y="5997673"/>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156" name="tx156"/>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57" name="tx157"/>
            <p:cNvSpPr/>
            <p:nvPr/>
          </p:nvSpPr>
          <p:spPr>
            <a:xfrm>
              <a:off x="911084" y="5231145"/>
              <a:ext cx="486236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 nourrissons non protégés contre la rougeole, Western Africa</a:t>
              </a:r>
            </a:p>
          </p:txBody>
        </p:sp>
        <p:sp>
          <p:nvSpPr>
            <p:cNvPr id="158" name="tx158"/>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9" name="tx159"/>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60" name="tx160"/>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Western Africa, se classait au 4e rang sur les 5 régions de l’Union australienne, avec un taux de couverture du MCV1 de 66 %.
Le taux de couverture du MCV1 (66 %) était inférieur d’un point de pourcentage à celui de 2019 (67 %).
Cela correspond à 4,8 millions d’enfants non vaccinés en 2025, contre 4,3 millions en 2019.</a:t>
            </a:r>
          </a:p>
        </p:txBody>
      </p:sp>
      <p:sp>
        <p:nvSpPr>
          <p:cNvPr id="16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le MCV1 s'est améliorée depuis 2000 dans toutes les régions et a dépassé les niveaux d'avant la pandémie dans la plupart d'entre elles, mais les progrès sont inégaux et des lacunes persistent en ce qui concerne les enfants non vaccinés.</a:t>
            </a:r>
          </a:p>
        </p:txBody>
      </p:sp>
      <p:grpSp>
        <p:nvGrpSpPr>
          <p:cNvPr id="163" name="Group 162"/>
          <p:cNvGrpSpPr/>
          <p:nvPr/>
        </p:nvGrpSpPr>
        <p:grpSpPr>
          <a:xfrm>
            <a:off x="292608" y="1005840"/>
            <a:ext cx="8595360" cy="28575"/>
            <a:chOff x="292608" y="1005840"/>
            <a:chExt cx="8595360" cy="28575"/>
          </a:xfrm>
        </p:grpSpPr>
        <p:sp>
          <p:nvSpPr>
            <p:cNvPr id="1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731963"/>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168832"/>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60570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4257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401352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45039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88726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32413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6100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3844590"/>
              <a:ext cx="990464" cy="112626"/>
            </a:xfrm>
            <a:custGeom>
              <a:avLst/>
              <a:gdLst/>
              <a:ahLst/>
              <a:cxnLst/>
              <a:rect l="0" t="0" r="0" b="0"/>
              <a:pathLst>
                <a:path w="990464" h="112626">
                  <a:moveTo>
                    <a:pt x="0" y="56313"/>
                  </a:moveTo>
                  <a:lnTo>
                    <a:pt x="495232" y="0"/>
                  </a:lnTo>
                  <a:lnTo>
                    <a:pt x="990464" y="112626"/>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4055808" y="3900903"/>
              <a:ext cx="495232" cy="56313"/>
            </a:xfrm>
            <a:custGeom>
              <a:avLst/>
              <a:gdLst/>
              <a:ahLst/>
              <a:cxnLst/>
              <a:rect l="0" t="0" r="0" b="0"/>
              <a:pathLst>
                <a:path w="495232" h="56313">
                  <a:moveTo>
                    <a:pt x="0" y="56313"/>
                  </a:moveTo>
                  <a:lnTo>
                    <a:pt x="495232" y="0"/>
                  </a:lnTo>
                </a:path>
              </a:pathLst>
            </a:custGeom>
            <a:ln w="27101" cap="flat">
              <a:solidFill>
                <a:srgbClr val="0058AB">
                  <a:alpha val="69803"/>
                </a:srgbClr>
              </a:solidFill>
              <a:prstDash val="solid"/>
              <a:round/>
            </a:ln>
          </p:spPr>
          <p:txBody>
            <a:bodyPr/>
            <a:lstStyle/>
            <a:p>
              <a:endParaRPr/>
            </a:p>
          </p:txBody>
        </p:sp>
        <p:sp>
          <p:nvSpPr>
            <p:cNvPr id="20" name="pl20"/>
            <p:cNvSpPr/>
            <p:nvPr/>
          </p:nvSpPr>
          <p:spPr>
            <a:xfrm>
              <a:off x="1084415" y="2999893"/>
              <a:ext cx="3466625" cy="281565"/>
            </a:xfrm>
            <a:custGeom>
              <a:avLst/>
              <a:gdLst/>
              <a:ahLst/>
              <a:cxnLst/>
              <a:rect l="0" t="0" r="0" b="0"/>
              <a:pathLst>
                <a:path w="3466625" h="281565">
                  <a:moveTo>
                    <a:pt x="0" y="56313"/>
                  </a:moveTo>
                  <a:lnTo>
                    <a:pt x="495232" y="0"/>
                  </a:lnTo>
                  <a:lnTo>
                    <a:pt x="990464" y="56313"/>
                  </a:lnTo>
                  <a:lnTo>
                    <a:pt x="1485696" y="225252"/>
                  </a:lnTo>
                  <a:lnTo>
                    <a:pt x="1980928" y="112626"/>
                  </a:lnTo>
                  <a:lnTo>
                    <a:pt x="2476160" y="225252"/>
                  </a:lnTo>
                  <a:lnTo>
                    <a:pt x="2971392" y="281565"/>
                  </a:lnTo>
                  <a:lnTo>
                    <a:pt x="3466625" y="56313"/>
                  </a:lnTo>
                </a:path>
              </a:pathLst>
            </a:custGeom>
            <a:ln w="27101" cap="flat">
              <a:solidFill>
                <a:srgbClr val="1CABE2">
                  <a:alpha val="69803"/>
                </a:srgbClr>
              </a:solidFill>
              <a:prstDash val="solid"/>
              <a:round/>
            </a:ln>
          </p:spPr>
          <p:txBody>
            <a:bodyPr/>
            <a:lstStyle/>
            <a:p>
              <a:endParaRPr/>
            </a:p>
          </p:txBody>
        </p:sp>
        <p:sp>
          <p:nvSpPr>
            <p:cNvPr id="21" name="pl21"/>
            <p:cNvSpPr/>
            <p:nvPr/>
          </p:nvSpPr>
          <p:spPr>
            <a:xfrm>
              <a:off x="1084415" y="1929944"/>
              <a:ext cx="3466625" cy="337878"/>
            </a:xfrm>
            <a:custGeom>
              <a:avLst/>
              <a:gdLst/>
              <a:ahLst/>
              <a:cxnLst/>
              <a:rect l="0" t="0" r="0" b="0"/>
              <a:pathLst>
                <a:path w="3466625" h="337878">
                  <a:moveTo>
                    <a:pt x="0" y="337878"/>
                  </a:moveTo>
                  <a:lnTo>
                    <a:pt x="495232" y="337878"/>
                  </a:lnTo>
                  <a:lnTo>
                    <a:pt x="990464" y="337878"/>
                  </a:lnTo>
                  <a:lnTo>
                    <a:pt x="1485696" y="337878"/>
                  </a:lnTo>
                  <a:lnTo>
                    <a:pt x="1980928" y="281565"/>
                  </a:lnTo>
                  <a:lnTo>
                    <a:pt x="2476160" y="56313"/>
                  </a:lnTo>
                  <a:lnTo>
                    <a:pt x="2971392" y="56313"/>
                  </a:lnTo>
                  <a:lnTo>
                    <a:pt x="3466625" y="0"/>
                  </a:lnTo>
                </a:path>
              </a:pathLst>
            </a:custGeom>
            <a:ln w="27101" cap="flat">
              <a:solidFill>
                <a:srgbClr val="00833D">
                  <a:alpha val="69803"/>
                </a:srgbClr>
              </a:solidFill>
              <a:prstDash val="solid"/>
              <a:round/>
            </a:ln>
          </p:spPr>
          <p:txBody>
            <a:bodyPr/>
            <a:lstStyle/>
            <a:p>
              <a:endParaRPr/>
            </a:p>
          </p:txBody>
        </p:sp>
        <p:sp>
          <p:nvSpPr>
            <p:cNvPr id="22" name="pl22"/>
            <p:cNvSpPr/>
            <p:nvPr/>
          </p:nvSpPr>
          <p:spPr>
            <a:xfrm>
              <a:off x="1084415" y="2887267"/>
              <a:ext cx="3466625" cy="394191"/>
            </a:xfrm>
            <a:custGeom>
              <a:avLst/>
              <a:gdLst/>
              <a:ahLst/>
              <a:cxnLst/>
              <a:rect l="0" t="0" r="0" b="0"/>
              <a:pathLst>
                <a:path w="3466625" h="394191">
                  <a:moveTo>
                    <a:pt x="0" y="56313"/>
                  </a:moveTo>
                  <a:lnTo>
                    <a:pt x="495232" y="0"/>
                  </a:lnTo>
                  <a:lnTo>
                    <a:pt x="990464" y="168939"/>
                  </a:lnTo>
                  <a:lnTo>
                    <a:pt x="1485696" y="337878"/>
                  </a:lnTo>
                  <a:lnTo>
                    <a:pt x="1980928" y="394191"/>
                  </a:lnTo>
                  <a:lnTo>
                    <a:pt x="2476160" y="281565"/>
                  </a:lnTo>
                  <a:lnTo>
                    <a:pt x="2971392" y="394191"/>
                  </a:lnTo>
                  <a:lnTo>
                    <a:pt x="3466625" y="281565"/>
                  </a:lnTo>
                </a:path>
              </a:pathLst>
            </a:custGeom>
            <a:ln w="27101" cap="flat">
              <a:solidFill>
                <a:srgbClr val="80BD41">
                  <a:alpha val="69803"/>
                </a:srgbClr>
              </a:solidFill>
              <a:prstDash val="solid"/>
              <a:round/>
            </a:ln>
          </p:spPr>
          <p:txBody>
            <a:bodyPr/>
            <a:lstStyle/>
            <a:p>
              <a:endParaRPr/>
            </a:p>
          </p:txBody>
        </p:sp>
        <p:sp>
          <p:nvSpPr>
            <p:cNvPr id="23" name="pl23"/>
            <p:cNvSpPr/>
            <p:nvPr/>
          </p:nvSpPr>
          <p:spPr>
            <a:xfrm>
              <a:off x="1084415" y="3619337"/>
              <a:ext cx="3466625" cy="337878"/>
            </a:xfrm>
            <a:custGeom>
              <a:avLst/>
              <a:gdLst/>
              <a:ahLst/>
              <a:cxnLst/>
              <a:rect l="0" t="0" r="0" b="0"/>
              <a:pathLst>
                <a:path w="3466625" h="337878">
                  <a:moveTo>
                    <a:pt x="0" y="56313"/>
                  </a:moveTo>
                  <a:lnTo>
                    <a:pt x="495232" y="0"/>
                  </a:lnTo>
                  <a:lnTo>
                    <a:pt x="990464" y="56313"/>
                  </a:lnTo>
                  <a:lnTo>
                    <a:pt x="1485696" y="337878"/>
                  </a:lnTo>
                  <a:lnTo>
                    <a:pt x="1980928" y="281565"/>
                  </a:lnTo>
                  <a:lnTo>
                    <a:pt x="2476160" y="168939"/>
                  </a:lnTo>
                  <a:lnTo>
                    <a:pt x="2971392" y="0"/>
                  </a:lnTo>
                  <a:lnTo>
                    <a:pt x="3466625" y="56313"/>
                  </a:lnTo>
                </a:path>
              </a:pathLst>
            </a:custGeom>
            <a:ln w="27101" cap="flat">
              <a:solidFill>
                <a:srgbClr val="6A1E74">
                  <a:alpha val="69803"/>
                </a:srgbClr>
              </a:solidFill>
              <a:prstDash val="solid"/>
              <a:round/>
            </a:ln>
          </p:spPr>
          <p:txBody>
            <a:bodyPr/>
            <a:lstStyle/>
            <a:p>
              <a:endParaRPr/>
            </a:p>
          </p:txBody>
        </p:sp>
        <p:sp>
          <p:nvSpPr>
            <p:cNvPr id="24" name="pl24"/>
            <p:cNvSpPr/>
            <p:nvPr/>
          </p:nvSpPr>
          <p:spPr>
            <a:xfrm>
              <a:off x="1084415" y="3619337"/>
              <a:ext cx="3466625" cy="337878"/>
            </a:xfrm>
            <a:custGeom>
              <a:avLst/>
              <a:gdLst/>
              <a:ahLst/>
              <a:cxnLst/>
              <a:rect l="0" t="0" r="0" b="0"/>
              <a:pathLst>
                <a:path w="3466625" h="337878">
                  <a:moveTo>
                    <a:pt x="0" y="56313"/>
                  </a:moveTo>
                  <a:lnTo>
                    <a:pt x="495232" y="0"/>
                  </a:lnTo>
                  <a:lnTo>
                    <a:pt x="990464" y="56313"/>
                  </a:lnTo>
                  <a:lnTo>
                    <a:pt x="1485696" y="337878"/>
                  </a:lnTo>
                  <a:lnTo>
                    <a:pt x="1980928" y="281565"/>
                  </a:lnTo>
                  <a:lnTo>
                    <a:pt x="2476160" y="168939"/>
                  </a:lnTo>
                  <a:lnTo>
                    <a:pt x="2971392" y="0"/>
                  </a:lnTo>
                  <a:lnTo>
                    <a:pt x="3466625" y="56313"/>
                  </a:lnTo>
                </a:path>
              </a:pathLst>
            </a:custGeom>
            <a:ln w="65043" cap="flat">
              <a:solidFill>
                <a:srgbClr val="000000">
                  <a:alpha val="100000"/>
                </a:srgbClr>
              </a:solidFill>
              <a:prstDash val="solid"/>
              <a:round/>
            </a:ln>
          </p:spPr>
          <p:txBody>
            <a:bodyPr/>
            <a:lstStyle/>
            <a:p>
              <a:endParaRPr/>
            </a:p>
          </p:txBody>
        </p:sp>
        <p:sp>
          <p:nvSpPr>
            <p:cNvPr id="25" name="pl25"/>
            <p:cNvSpPr/>
            <p:nvPr/>
          </p:nvSpPr>
          <p:spPr>
            <a:xfrm>
              <a:off x="1084415" y="3619337"/>
              <a:ext cx="3466625" cy="337878"/>
            </a:xfrm>
            <a:custGeom>
              <a:avLst/>
              <a:gdLst/>
              <a:ahLst/>
              <a:cxnLst/>
              <a:rect l="0" t="0" r="0" b="0"/>
              <a:pathLst>
                <a:path w="3466625" h="337878">
                  <a:moveTo>
                    <a:pt x="0" y="56313"/>
                  </a:moveTo>
                  <a:lnTo>
                    <a:pt x="495232" y="0"/>
                  </a:lnTo>
                  <a:lnTo>
                    <a:pt x="990464" y="56313"/>
                  </a:lnTo>
                  <a:lnTo>
                    <a:pt x="1485696" y="337878"/>
                  </a:lnTo>
                  <a:lnTo>
                    <a:pt x="1980928" y="281565"/>
                  </a:lnTo>
                  <a:lnTo>
                    <a:pt x="2476160" y="168939"/>
                  </a:lnTo>
                  <a:lnTo>
                    <a:pt x="2971392" y="0"/>
                  </a:lnTo>
                  <a:lnTo>
                    <a:pt x="3466625" y="56313"/>
                  </a:lnTo>
                </a:path>
              </a:pathLst>
            </a:custGeom>
            <a:ln w="40651" cap="flat">
              <a:solidFill>
                <a:srgbClr val="6A1E74">
                  <a:alpha val="100000"/>
                </a:srgbClr>
              </a:solidFill>
              <a:prstDash val="solid"/>
              <a:round/>
            </a:ln>
          </p:spPr>
          <p:txBody>
            <a:bodyPr/>
            <a:lstStyle/>
            <a:p>
              <a:endParaRPr/>
            </a:p>
          </p:txBody>
        </p:sp>
        <p:sp>
          <p:nvSpPr>
            <p:cNvPr id="26" name="tx26"/>
            <p:cNvSpPr/>
            <p:nvPr/>
          </p:nvSpPr>
          <p:spPr>
            <a:xfrm>
              <a:off x="1024125" y="35032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27" name="tx27"/>
            <p:cNvSpPr/>
            <p:nvPr/>
          </p:nvSpPr>
          <p:spPr>
            <a:xfrm>
              <a:off x="1519358" y="34469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8" name="tx28"/>
            <p:cNvSpPr/>
            <p:nvPr/>
          </p:nvSpPr>
          <p:spPr>
            <a:xfrm>
              <a:off x="2014590" y="35032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29" name="tx29"/>
            <p:cNvSpPr/>
            <p:nvPr/>
          </p:nvSpPr>
          <p:spPr>
            <a:xfrm>
              <a:off x="2509822" y="37848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0" name="tx30"/>
            <p:cNvSpPr/>
            <p:nvPr/>
          </p:nvSpPr>
          <p:spPr>
            <a:xfrm>
              <a:off x="3005054" y="3728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1" name="tx31"/>
            <p:cNvSpPr/>
            <p:nvPr/>
          </p:nvSpPr>
          <p:spPr>
            <a:xfrm>
              <a:off x="3500286" y="36159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2" name="tx32"/>
            <p:cNvSpPr/>
            <p:nvPr/>
          </p:nvSpPr>
          <p:spPr>
            <a:xfrm>
              <a:off x="3995518" y="34469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3" name="tx33"/>
            <p:cNvSpPr/>
            <p:nvPr/>
          </p:nvSpPr>
          <p:spPr>
            <a:xfrm>
              <a:off x="4490751" y="35032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4" name="tx34"/>
            <p:cNvSpPr/>
            <p:nvPr/>
          </p:nvSpPr>
          <p:spPr>
            <a:xfrm>
              <a:off x="707191" y="39661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5" name="tx35"/>
            <p:cNvSpPr/>
            <p:nvPr/>
          </p:nvSpPr>
          <p:spPr>
            <a:xfrm>
              <a:off x="707191" y="34030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6" name="tx36"/>
            <p:cNvSpPr/>
            <p:nvPr/>
          </p:nvSpPr>
          <p:spPr>
            <a:xfrm>
              <a:off x="707191" y="28398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7" name="tx37"/>
            <p:cNvSpPr/>
            <p:nvPr/>
          </p:nvSpPr>
          <p:spPr>
            <a:xfrm>
              <a:off x="707191" y="227675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8" name="tx38"/>
            <p:cNvSpPr/>
            <p:nvPr/>
          </p:nvSpPr>
          <p:spPr>
            <a:xfrm>
              <a:off x="636560" y="171362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9" name="tx39"/>
            <p:cNvSpPr/>
            <p:nvPr/>
          </p:nvSpPr>
          <p:spPr>
            <a:xfrm rot="-5400000">
              <a:off x="94219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0" name="tx40"/>
            <p:cNvSpPr/>
            <p:nvPr/>
          </p:nvSpPr>
          <p:spPr>
            <a:xfrm rot="-5400000">
              <a:off x="1932656"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1" name="tx41"/>
            <p:cNvSpPr/>
            <p:nvPr/>
          </p:nvSpPr>
          <p:spPr>
            <a:xfrm rot="-5400000">
              <a:off x="292312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2" name="tx42"/>
            <p:cNvSpPr/>
            <p:nvPr/>
          </p:nvSpPr>
          <p:spPr>
            <a:xfrm rot="-5400000">
              <a:off x="391358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3" name="tx43"/>
            <p:cNvSpPr/>
            <p:nvPr/>
          </p:nvSpPr>
          <p:spPr>
            <a:xfrm rot="-5400000">
              <a:off x="14297" y="2827673"/>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4" name="pl44"/>
            <p:cNvSpPr/>
            <p:nvPr/>
          </p:nvSpPr>
          <p:spPr>
            <a:xfrm>
              <a:off x="104130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5" name="pl45"/>
            <p:cNvSpPr/>
            <p:nvPr/>
          </p:nvSpPr>
          <p:spPr>
            <a:xfrm>
              <a:off x="219753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6" name="pl46"/>
            <p:cNvSpPr/>
            <p:nvPr/>
          </p:nvSpPr>
          <p:spPr>
            <a:xfrm>
              <a:off x="341019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7" name="pl47"/>
            <p:cNvSpPr/>
            <p:nvPr/>
          </p:nvSpPr>
          <p:spPr>
            <a:xfrm>
              <a:off x="464418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48" name="pl48"/>
            <p:cNvSpPr/>
            <p:nvPr/>
          </p:nvSpPr>
          <p:spPr>
            <a:xfrm>
              <a:off x="4644189" y="494223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49" name="tx49"/>
            <p:cNvSpPr/>
            <p:nvPr/>
          </p:nvSpPr>
          <p:spPr>
            <a:xfrm>
              <a:off x="18045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50" name="tx50"/>
            <p:cNvSpPr/>
            <p:nvPr/>
          </p:nvSpPr>
          <p:spPr>
            <a:xfrm>
              <a:off x="130840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51" name="tx51"/>
            <p:cNvSpPr/>
            <p:nvPr/>
          </p:nvSpPr>
          <p:spPr>
            <a:xfrm>
              <a:off x="246463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52" name="tx52"/>
            <p:cNvSpPr/>
            <p:nvPr/>
          </p:nvSpPr>
          <p:spPr>
            <a:xfrm>
              <a:off x="367729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53" name="tx53"/>
            <p:cNvSpPr/>
            <p:nvPr/>
          </p:nvSpPr>
          <p:spPr>
            <a:xfrm>
              <a:off x="491128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54" name="tx54"/>
            <p:cNvSpPr/>
            <p:nvPr/>
          </p:nvSpPr>
          <p:spPr>
            <a:xfrm>
              <a:off x="1276092" y="1414185"/>
              <a:ext cx="3083272"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Western Africa, 2018-2025</a:t>
              </a:r>
            </a:p>
          </p:txBody>
        </p:sp>
        <p:sp>
          <p:nvSpPr>
            <p:cNvPr id="55" name="pl55"/>
            <p:cNvSpPr/>
            <p:nvPr/>
          </p:nvSpPr>
          <p:spPr>
            <a:xfrm>
              <a:off x="5191534" y="384025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5191534" y="3147173"/>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5191534" y="245408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5191534" y="1761004"/>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5191534" y="349371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191534" y="2800631"/>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5191534" y="210754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536486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635532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34579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833625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364865" y="2800631"/>
              <a:ext cx="3466625" cy="866355"/>
            </a:xfrm>
            <a:custGeom>
              <a:avLst/>
              <a:gdLst/>
              <a:ahLst/>
              <a:cxnLst/>
              <a:rect l="0" t="0" r="0" b="0"/>
              <a:pathLst>
                <a:path w="3466625" h="866355">
                  <a:moveTo>
                    <a:pt x="0" y="173271"/>
                  </a:moveTo>
                  <a:lnTo>
                    <a:pt x="495232" y="0"/>
                  </a:lnTo>
                  <a:lnTo>
                    <a:pt x="990464" y="346542"/>
                  </a:lnTo>
                  <a:lnTo>
                    <a:pt x="1485696" y="866355"/>
                  </a:lnTo>
                  <a:lnTo>
                    <a:pt x="1980928" y="693084"/>
                  </a:lnTo>
                  <a:lnTo>
                    <a:pt x="2476160" y="866355"/>
                  </a:lnTo>
                  <a:lnTo>
                    <a:pt x="2971392" y="346542"/>
                  </a:lnTo>
                  <a:lnTo>
                    <a:pt x="3466625" y="173271"/>
                  </a:lnTo>
                </a:path>
              </a:pathLst>
            </a:custGeom>
            <a:ln w="27101" cap="flat">
              <a:solidFill>
                <a:srgbClr val="0058AB">
                  <a:alpha val="69803"/>
                </a:srgbClr>
              </a:solidFill>
              <a:prstDash val="solid"/>
              <a:round/>
            </a:ln>
          </p:spPr>
          <p:txBody>
            <a:bodyPr/>
            <a:lstStyle/>
            <a:p>
              <a:endParaRPr/>
            </a:p>
          </p:txBody>
        </p:sp>
        <p:sp>
          <p:nvSpPr>
            <p:cNvPr id="67" name="pl67"/>
            <p:cNvSpPr/>
            <p:nvPr/>
          </p:nvSpPr>
          <p:spPr>
            <a:xfrm>
              <a:off x="5364865" y="2800631"/>
              <a:ext cx="3466625" cy="866355"/>
            </a:xfrm>
            <a:custGeom>
              <a:avLst/>
              <a:gdLst/>
              <a:ahLst/>
              <a:cxnLst/>
              <a:rect l="0" t="0" r="0" b="0"/>
              <a:pathLst>
                <a:path w="3466625" h="866355">
                  <a:moveTo>
                    <a:pt x="0" y="173271"/>
                  </a:moveTo>
                  <a:lnTo>
                    <a:pt x="495232" y="0"/>
                  </a:lnTo>
                  <a:lnTo>
                    <a:pt x="990464" y="173271"/>
                  </a:lnTo>
                  <a:lnTo>
                    <a:pt x="1485696" y="693084"/>
                  </a:lnTo>
                  <a:lnTo>
                    <a:pt x="1980928" y="346542"/>
                  </a:lnTo>
                  <a:lnTo>
                    <a:pt x="2476160" y="693084"/>
                  </a:lnTo>
                  <a:lnTo>
                    <a:pt x="2971392" y="866355"/>
                  </a:lnTo>
                  <a:lnTo>
                    <a:pt x="3466625" y="173271"/>
                  </a:lnTo>
                </a:path>
              </a:pathLst>
            </a:custGeom>
            <a:ln w="27101" cap="flat">
              <a:solidFill>
                <a:srgbClr val="1CABE2">
                  <a:alpha val="69803"/>
                </a:srgbClr>
              </a:solidFill>
              <a:prstDash val="solid"/>
              <a:round/>
            </a:ln>
          </p:spPr>
          <p:txBody>
            <a:bodyPr/>
            <a:lstStyle/>
            <a:p>
              <a:endParaRPr/>
            </a:p>
          </p:txBody>
        </p:sp>
        <p:sp>
          <p:nvSpPr>
            <p:cNvPr id="68" name="pl68"/>
            <p:cNvSpPr/>
            <p:nvPr/>
          </p:nvSpPr>
          <p:spPr>
            <a:xfrm>
              <a:off x="5364865" y="1761004"/>
              <a:ext cx="3466625" cy="1039626"/>
            </a:xfrm>
            <a:custGeom>
              <a:avLst/>
              <a:gdLst/>
              <a:ahLst/>
              <a:cxnLst/>
              <a:rect l="0" t="0" r="0" b="0"/>
              <a:pathLst>
                <a:path w="3466625" h="1039626">
                  <a:moveTo>
                    <a:pt x="0" y="1039626"/>
                  </a:moveTo>
                  <a:lnTo>
                    <a:pt x="495232" y="1039626"/>
                  </a:lnTo>
                  <a:lnTo>
                    <a:pt x="990464" y="1039626"/>
                  </a:lnTo>
                  <a:lnTo>
                    <a:pt x="1485696" y="1039626"/>
                  </a:lnTo>
                  <a:lnTo>
                    <a:pt x="1980928" y="866355"/>
                  </a:lnTo>
                  <a:lnTo>
                    <a:pt x="2476160" y="173271"/>
                  </a:lnTo>
                  <a:lnTo>
                    <a:pt x="2971392" y="173271"/>
                  </a:lnTo>
                  <a:lnTo>
                    <a:pt x="3466625" y="0"/>
                  </a:lnTo>
                </a:path>
              </a:pathLst>
            </a:custGeom>
            <a:ln w="27101" cap="flat">
              <a:solidFill>
                <a:srgbClr val="00833D">
                  <a:alpha val="69803"/>
                </a:srgbClr>
              </a:solidFill>
              <a:prstDash val="solid"/>
              <a:round/>
            </a:ln>
          </p:spPr>
          <p:txBody>
            <a:bodyPr/>
            <a:lstStyle/>
            <a:p>
              <a:endParaRPr/>
            </a:p>
          </p:txBody>
        </p:sp>
        <p:sp>
          <p:nvSpPr>
            <p:cNvPr id="69" name="pl69"/>
            <p:cNvSpPr/>
            <p:nvPr/>
          </p:nvSpPr>
          <p:spPr>
            <a:xfrm>
              <a:off x="5364865" y="2800631"/>
              <a:ext cx="3466625" cy="1212897"/>
            </a:xfrm>
            <a:custGeom>
              <a:avLst/>
              <a:gdLst/>
              <a:ahLst/>
              <a:cxnLst/>
              <a:rect l="0" t="0" r="0" b="0"/>
              <a:pathLst>
                <a:path w="3466625" h="1212897">
                  <a:moveTo>
                    <a:pt x="0" y="173271"/>
                  </a:moveTo>
                  <a:lnTo>
                    <a:pt x="495232" y="0"/>
                  </a:lnTo>
                  <a:lnTo>
                    <a:pt x="990464" y="519813"/>
                  </a:lnTo>
                  <a:lnTo>
                    <a:pt x="1485696" y="1039626"/>
                  </a:lnTo>
                  <a:lnTo>
                    <a:pt x="1980928" y="1212897"/>
                  </a:lnTo>
                  <a:lnTo>
                    <a:pt x="2476160" y="866355"/>
                  </a:lnTo>
                  <a:lnTo>
                    <a:pt x="2971392" y="1212897"/>
                  </a:lnTo>
                  <a:lnTo>
                    <a:pt x="3466625" y="866355"/>
                  </a:lnTo>
                </a:path>
              </a:pathLst>
            </a:custGeom>
            <a:ln w="27101" cap="flat">
              <a:solidFill>
                <a:srgbClr val="80BD41">
                  <a:alpha val="69803"/>
                </a:srgbClr>
              </a:solidFill>
              <a:prstDash val="solid"/>
              <a:round/>
            </a:ln>
          </p:spPr>
          <p:txBody>
            <a:bodyPr/>
            <a:lstStyle/>
            <a:p>
              <a:endParaRPr/>
            </a:p>
          </p:txBody>
        </p:sp>
        <p:sp>
          <p:nvSpPr>
            <p:cNvPr id="70" name="pl70"/>
            <p:cNvSpPr/>
            <p:nvPr/>
          </p:nvSpPr>
          <p:spPr>
            <a:xfrm>
              <a:off x="5364865" y="2800631"/>
              <a:ext cx="3466625" cy="1039626"/>
            </a:xfrm>
            <a:custGeom>
              <a:avLst/>
              <a:gdLst/>
              <a:ahLst/>
              <a:cxnLst/>
              <a:rect l="0" t="0" r="0" b="0"/>
              <a:pathLst>
                <a:path w="3466625" h="1039626">
                  <a:moveTo>
                    <a:pt x="0" y="173271"/>
                  </a:moveTo>
                  <a:lnTo>
                    <a:pt x="495232" y="0"/>
                  </a:lnTo>
                  <a:lnTo>
                    <a:pt x="990464" y="173271"/>
                  </a:lnTo>
                  <a:lnTo>
                    <a:pt x="1485696" y="1039626"/>
                  </a:lnTo>
                  <a:lnTo>
                    <a:pt x="1980928" y="866355"/>
                  </a:lnTo>
                  <a:lnTo>
                    <a:pt x="2476160" y="519813"/>
                  </a:lnTo>
                  <a:lnTo>
                    <a:pt x="2971392" y="0"/>
                  </a:lnTo>
                  <a:lnTo>
                    <a:pt x="3466625" y="173271"/>
                  </a:lnTo>
                </a:path>
              </a:pathLst>
            </a:custGeom>
            <a:ln w="27101" cap="flat">
              <a:solidFill>
                <a:srgbClr val="6A1E74">
                  <a:alpha val="69803"/>
                </a:srgbClr>
              </a:solidFill>
              <a:prstDash val="solid"/>
              <a:round/>
            </a:ln>
          </p:spPr>
          <p:txBody>
            <a:bodyPr/>
            <a:lstStyle/>
            <a:p>
              <a:endParaRPr/>
            </a:p>
          </p:txBody>
        </p:sp>
        <p:sp>
          <p:nvSpPr>
            <p:cNvPr id="71" name="pl71"/>
            <p:cNvSpPr/>
            <p:nvPr/>
          </p:nvSpPr>
          <p:spPr>
            <a:xfrm>
              <a:off x="5364865" y="2800631"/>
              <a:ext cx="3466625" cy="0"/>
            </a:xfrm>
            <a:custGeom>
              <a:avLst/>
              <a:gdLst/>
              <a:ahLst/>
              <a:cxnLst/>
              <a:rect l="0" t="0" r="0" b="0"/>
              <a:pathLst>
                <a:path w="3466625">
                  <a:moveTo>
                    <a:pt x="0" y="0"/>
                  </a:moveTo>
                  <a:lnTo>
                    <a:pt x="0" y="0"/>
                  </a:lnTo>
                  <a:lnTo>
                    <a:pt x="0" y="0"/>
                  </a:lnTo>
                  <a:lnTo>
                    <a:pt x="0" y="0"/>
                  </a:lnTo>
                  <a:lnTo>
                    <a:pt x="0"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2" name="pl72"/>
            <p:cNvSpPr/>
            <p:nvPr/>
          </p:nvSpPr>
          <p:spPr>
            <a:xfrm>
              <a:off x="5364865" y="2800631"/>
              <a:ext cx="3466625" cy="1039626"/>
            </a:xfrm>
            <a:custGeom>
              <a:avLst/>
              <a:gdLst/>
              <a:ahLst/>
              <a:cxnLst/>
              <a:rect l="0" t="0" r="0" b="0"/>
              <a:pathLst>
                <a:path w="3466625" h="1039626">
                  <a:moveTo>
                    <a:pt x="0" y="173271"/>
                  </a:moveTo>
                  <a:lnTo>
                    <a:pt x="495232" y="0"/>
                  </a:lnTo>
                  <a:lnTo>
                    <a:pt x="990464" y="173271"/>
                  </a:lnTo>
                  <a:lnTo>
                    <a:pt x="1485696" y="1039626"/>
                  </a:lnTo>
                  <a:lnTo>
                    <a:pt x="1980928" y="866355"/>
                  </a:lnTo>
                  <a:lnTo>
                    <a:pt x="2476160" y="519813"/>
                  </a:lnTo>
                  <a:lnTo>
                    <a:pt x="2971392" y="0"/>
                  </a:lnTo>
                  <a:lnTo>
                    <a:pt x="3466625" y="173271"/>
                  </a:lnTo>
                </a:path>
              </a:pathLst>
            </a:custGeom>
            <a:ln w="65043" cap="flat">
              <a:solidFill>
                <a:srgbClr val="000000">
                  <a:alpha val="100000"/>
                </a:srgbClr>
              </a:solidFill>
              <a:prstDash val="solid"/>
              <a:round/>
            </a:ln>
          </p:spPr>
          <p:txBody>
            <a:bodyPr/>
            <a:lstStyle/>
            <a:p>
              <a:endParaRPr/>
            </a:p>
          </p:txBody>
        </p:sp>
        <p:sp>
          <p:nvSpPr>
            <p:cNvPr id="73" name="pl73"/>
            <p:cNvSpPr/>
            <p:nvPr/>
          </p:nvSpPr>
          <p:spPr>
            <a:xfrm>
              <a:off x="5364865" y="2800631"/>
              <a:ext cx="3466625" cy="1039626"/>
            </a:xfrm>
            <a:custGeom>
              <a:avLst/>
              <a:gdLst/>
              <a:ahLst/>
              <a:cxnLst/>
              <a:rect l="0" t="0" r="0" b="0"/>
              <a:pathLst>
                <a:path w="3466625" h="1039626">
                  <a:moveTo>
                    <a:pt x="0" y="173271"/>
                  </a:moveTo>
                  <a:lnTo>
                    <a:pt x="495232" y="0"/>
                  </a:lnTo>
                  <a:lnTo>
                    <a:pt x="990464" y="173271"/>
                  </a:lnTo>
                  <a:lnTo>
                    <a:pt x="1485696" y="1039626"/>
                  </a:lnTo>
                  <a:lnTo>
                    <a:pt x="1980928" y="866355"/>
                  </a:lnTo>
                  <a:lnTo>
                    <a:pt x="2476160" y="519813"/>
                  </a:lnTo>
                  <a:lnTo>
                    <a:pt x="2971392" y="0"/>
                  </a:lnTo>
                  <a:lnTo>
                    <a:pt x="3466625" y="173271"/>
                  </a:lnTo>
                </a:path>
              </a:pathLst>
            </a:custGeom>
            <a:ln w="40651" cap="flat">
              <a:solidFill>
                <a:srgbClr val="6A1E74">
                  <a:alpha val="100000"/>
                </a:srgbClr>
              </a:solidFill>
              <a:prstDash val="solid"/>
              <a:round/>
            </a:ln>
          </p:spPr>
          <p:txBody>
            <a:bodyPr/>
            <a:lstStyle/>
            <a:p>
              <a:endParaRPr/>
            </a:p>
          </p:txBody>
        </p:sp>
        <p:sp>
          <p:nvSpPr>
            <p:cNvPr id="74" name="tx74"/>
            <p:cNvSpPr/>
            <p:nvPr/>
          </p:nvSpPr>
          <p:spPr>
            <a:xfrm>
              <a:off x="5316670" y="27951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5" name="tx75"/>
            <p:cNvSpPr/>
            <p:nvPr/>
          </p:nvSpPr>
          <p:spPr>
            <a:xfrm>
              <a:off x="5829952" y="262051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6" name="tx76"/>
            <p:cNvSpPr/>
            <p:nvPr/>
          </p:nvSpPr>
          <p:spPr>
            <a:xfrm>
              <a:off x="6307135" y="27951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7" name="tx77"/>
            <p:cNvSpPr/>
            <p:nvPr/>
          </p:nvSpPr>
          <p:spPr>
            <a:xfrm>
              <a:off x="6802367" y="366014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8" name="tx78"/>
            <p:cNvSpPr/>
            <p:nvPr/>
          </p:nvSpPr>
          <p:spPr>
            <a:xfrm>
              <a:off x="7297599" y="348824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9" name="tx79"/>
            <p:cNvSpPr/>
            <p:nvPr/>
          </p:nvSpPr>
          <p:spPr>
            <a:xfrm>
              <a:off x="7792831" y="314027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0" name="tx80"/>
            <p:cNvSpPr/>
            <p:nvPr/>
          </p:nvSpPr>
          <p:spPr>
            <a:xfrm>
              <a:off x="8306113" y="262051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1" name="tx81"/>
            <p:cNvSpPr/>
            <p:nvPr/>
          </p:nvSpPr>
          <p:spPr>
            <a:xfrm>
              <a:off x="8783295" y="27951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5015980" y="3448261"/>
              <a:ext cx="112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83" name="tx83"/>
            <p:cNvSpPr/>
            <p:nvPr/>
          </p:nvSpPr>
          <p:spPr>
            <a:xfrm>
              <a:off x="5058272" y="2753254"/>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5058272" y="2062092"/>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85" name="tx85"/>
            <p:cNvSpPr/>
            <p:nvPr/>
          </p:nvSpPr>
          <p:spPr>
            <a:xfrm rot="-5400000">
              <a:off x="522264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86" name="tx86"/>
            <p:cNvSpPr/>
            <p:nvPr/>
          </p:nvSpPr>
          <p:spPr>
            <a:xfrm rot="-5400000">
              <a:off x="6213105"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87" name="tx87"/>
            <p:cNvSpPr/>
            <p:nvPr/>
          </p:nvSpPr>
          <p:spPr>
            <a:xfrm rot="-5400000">
              <a:off x="720357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88" name="tx88"/>
            <p:cNvSpPr/>
            <p:nvPr/>
          </p:nvSpPr>
          <p:spPr>
            <a:xfrm rot="-5400000">
              <a:off x="819403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89" name="tx89"/>
            <p:cNvSpPr/>
            <p:nvPr/>
          </p:nvSpPr>
          <p:spPr>
            <a:xfrm rot="-5400000">
              <a:off x="4213698" y="2827673"/>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90" name="pl90"/>
            <p:cNvSpPr/>
            <p:nvPr/>
          </p:nvSpPr>
          <p:spPr>
            <a:xfrm>
              <a:off x="4193807" y="494223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1" name="pl91"/>
            <p:cNvSpPr/>
            <p:nvPr/>
          </p:nvSpPr>
          <p:spPr>
            <a:xfrm>
              <a:off x="532175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2" name="pl92"/>
            <p:cNvSpPr/>
            <p:nvPr/>
          </p:nvSpPr>
          <p:spPr>
            <a:xfrm>
              <a:off x="647798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3" name="pl93"/>
            <p:cNvSpPr/>
            <p:nvPr/>
          </p:nvSpPr>
          <p:spPr>
            <a:xfrm>
              <a:off x="769064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4" name="pl94"/>
            <p:cNvSpPr/>
            <p:nvPr/>
          </p:nvSpPr>
          <p:spPr>
            <a:xfrm>
              <a:off x="892463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95" name="pl95"/>
            <p:cNvSpPr/>
            <p:nvPr/>
          </p:nvSpPr>
          <p:spPr>
            <a:xfrm>
              <a:off x="8924639" y="494223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96" name="tx96"/>
            <p:cNvSpPr/>
            <p:nvPr/>
          </p:nvSpPr>
          <p:spPr>
            <a:xfrm>
              <a:off x="446090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97" name="tx97"/>
            <p:cNvSpPr/>
            <p:nvPr/>
          </p:nvSpPr>
          <p:spPr>
            <a:xfrm>
              <a:off x="558885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98" name="tx98"/>
            <p:cNvSpPr/>
            <p:nvPr/>
          </p:nvSpPr>
          <p:spPr>
            <a:xfrm>
              <a:off x="674508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99" name="tx99"/>
            <p:cNvSpPr/>
            <p:nvPr/>
          </p:nvSpPr>
          <p:spPr>
            <a:xfrm>
              <a:off x="795774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100" name="tx100"/>
            <p:cNvSpPr/>
            <p:nvPr/>
          </p:nvSpPr>
          <p:spPr>
            <a:xfrm>
              <a:off x="919173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101" name="tx101"/>
            <p:cNvSpPr/>
            <p:nvPr/>
          </p:nvSpPr>
          <p:spPr>
            <a:xfrm>
              <a:off x="5395398" y="1405479"/>
              <a:ext cx="3405559"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différence de couverture par rapport à 2019</a:t>
              </a:r>
            </a:p>
          </p:txBody>
        </p:sp>
        <p:sp>
          <p:nvSpPr>
            <p:cNvPr id="102" name="pl102"/>
            <p:cNvSpPr/>
            <p:nvPr/>
          </p:nvSpPr>
          <p:spPr>
            <a:xfrm>
              <a:off x="2045433"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3578338"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5111243"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6644148"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8177053"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911084" y="5837519"/>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911084" y="569673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911084" y="555595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1278981"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2811886"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4344791"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5877696"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7410600"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8943505"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rc116"/>
            <p:cNvSpPr/>
            <p:nvPr/>
          </p:nvSpPr>
          <p:spPr>
            <a:xfrm>
              <a:off x="1278981" y="5781206"/>
              <a:ext cx="6591490" cy="112626"/>
            </a:xfrm>
            <a:prstGeom prst="rect">
              <a:avLst/>
            </a:prstGeom>
            <a:solidFill>
              <a:srgbClr val="6A1E74">
                <a:alpha val="80000"/>
              </a:srgbClr>
            </a:solidFill>
          </p:spPr>
          <p:txBody>
            <a:bodyPr/>
            <a:lstStyle/>
            <a:p>
              <a:endParaRPr/>
            </a:p>
          </p:txBody>
        </p:sp>
        <p:sp>
          <p:nvSpPr>
            <p:cNvPr id="117" name="rc117"/>
            <p:cNvSpPr/>
            <p:nvPr/>
          </p:nvSpPr>
          <p:spPr>
            <a:xfrm>
              <a:off x="1278981" y="5640423"/>
              <a:ext cx="7051362" cy="112626"/>
            </a:xfrm>
            <a:prstGeom prst="rect">
              <a:avLst/>
            </a:prstGeom>
            <a:solidFill>
              <a:srgbClr val="6A1E74">
                <a:alpha val="80000"/>
              </a:srgbClr>
            </a:solidFill>
          </p:spPr>
          <p:txBody>
            <a:bodyPr/>
            <a:lstStyle/>
            <a:p>
              <a:endParaRPr/>
            </a:p>
          </p:txBody>
        </p:sp>
        <p:sp>
          <p:nvSpPr>
            <p:cNvPr id="118" name="rc118"/>
            <p:cNvSpPr/>
            <p:nvPr/>
          </p:nvSpPr>
          <p:spPr>
            <a:xfrm>
              <a:off x="1278981" y="5499641"/>
              <a:ext cx="7357943" cy="112626"/>
            </a:xfrm>
            <a:prstGeom prst="rect">
              <a:avLst/>
            </a:prstGeom>
            <a:solidFill>
              <a:srgbClr val="6A1E74">
                <a:alpha val="80000"/>
              </a:srgbClr>
            </a:solidFill>
          </p:spPr>
          <p:txBody>
            <a:bodyPr/>
            <a:lstStyle/>
            <a:p>
              <a:endParaRPr/>
            </a:p>
          </p:txBody>
        </p:sp>
        <p:sp>
          <p:nvSpPr>
            <p:cNvPr id="119" name="tx119"/>
            <p:cNvSpPr/>
            <p:nvPr/>
          </p:nvSpPr>
          <p:spPr>
            <a:xfrm>
              <a:off x="7945821" y="579702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20" name="tx120"/>
            <p:cNvSpPr/>
            <p:nvPr/>
          </p:nvSpPr>
          <p:spPr>
            <a:xfrm>
              <a:off x="8405692" y="565629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121" name="tx121"/>
            <p:cNvSpPr/>
            <p:nvPr/>
          </p:nvSpPr>
          <p:spPr>
            <a:xfrm>
              <a:off x="8712273" y="551551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122" name="tx122"/>
            <p:cNvSpPr/>
            <p:nvPr/>
          </p:nvSpPr>
          <p:spPr>
            <a:xfrm>
              <a:off x="565928" y="579014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3" name="tx123"/>
            <p:cNvSpPr/>
            <p:nvPr/>
          </p:nvSpPr>
          <p:spPr>
            <a:xfrm>
              <a:off x="565928" y="564936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4" name="tx124"/>
            <p:cNvSpPr/>
            <p:nvPr/>
          </p:nvSpPr>
          <p:spPr>
            <a:xfrm>
              <a:off x="565928" y="550857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5" name="tx125"/>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26" name="tx126"/>
            <p:cNvSpPr/>
            <p:nvPr/>
          </p:nvSpPr>
          <p:spPr>
            <a:xfrm>
              <a:off x="2741255"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27" name="tx127"/>
            <p:cNvSpPr/>
            <p:nvPr/>
          </p:nvSpPr>
          <p:spPr>
            <a:xfrm>
              <a:off x="4274159"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28" name="tx128"/>
            <p:cNvSpPr/>
            <p:nvPr/>
          </p:nvSpPr>
          <p:spPr>
            <a:xfrm>
              <a:off x="5807064"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29" name="tx129"/>
            <p:cNvSpPr/>
            <p:nvPr/>
          </p:nvSpPr>
          <p:spPr>
            <a:xfrm>
              <a:off x="7339969"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30" name="tx130"/>
            <p:cNvSpPr/>
            <p:nvPr/>
          </p:nvSpPr>
          <p:spPr>
            <a:xfrm>
              <a:off x="8872874" y="5997673"/>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131" name="tx131"/>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32" name="tx132"/>
            <p:cNvSpPr/>
            <p:nvPr/>
          </p:nvSpPr>
          <p:spPr>
            <a:xfrm>
              <a:off x="911084" y="5226799"/>
              <a:ext cx="486236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 nourrissons non protégés contre la rougeole, Western Africa</a:t>
              </a:r>
            </a:p>
          </p:txBody>
        </p:sp>
        <p:sp>
          <p:nvSpPr>
            <p:cNvPr id="133" name="tx133"/>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4" name="tx134"/>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35" name="tx135"/>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Western Africa, se classait au 4e rang sur les 5 régions de l’Union australienne, avec un taux de couverture du MCV1 de 66 %.
Le taux de couverture du MCV1 (66 %) était inférieur d’un point de pourcentage à celui de 2019 (67 %).
Cela correspond à 4,8 millions d’enfants non vaccinés en 2025, contre 4,3 millions en 2019.</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le MCV1 s'est améliorée entre 2024 et 2025 dans la plupart des régions et a dépassé les niveaux d'avant la pandémie dans la plupart d'entre elles, mais les progrès sont inégaux et des disparités persistent en ce qui concerne les enfants non vaccinés.</a:t>
            </a:r>
          </a:p>
        </p:txBody>
      </p:sp>
      <p:grpSp>
        <p:nvGrpSpPr>
          <p:cNvPr id="138" name="Group 137"/>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7335" y="4658512"/>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7335" y="3826244"/>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7335" y="2993976"/>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7335" y="2161708"/>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67335" y="1329440"/>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67335" y="507464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67335" y="4242378"/>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67335" y="3410110"/>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67335" y="2577842"/>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67335" y="1745574"/>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67335" y="913305"/>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95576"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42643"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8971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836778"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38384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93091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47798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02504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57211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11918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666249"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21331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760384"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307451"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949395" y="4848802"/>
              <a:ext cx="492360" cy="225844"/>
            </a:xfrm>
            <a:prstGeom prst="rect">
              <a:avLst/>
            </a:prstGeom>
            <a:solidFill>
              <a:srgbClr val="1CABE2">
                <a:alpha val="100000"/>
              </a:srgbClr>
            </a:solidFill>
          </p:spPr>
          <p:txBody>
            <a:bodyPr/>
            <a:lstStyle/>
            <a:p>
              <a:endParaRPr/>
            </a:p>
          </p:txBody>
        </p:sp>
        <p:sp>
          <p:nvSpPr>
            <p:cNvPr id="30" name="rc30"/>
            <p:cNvSpPr/>
            <p:nvPr/>
          </p:nvSpPr>
          <p:spPr>
            <a:xfrm>
              <a:off x="1496463" y="3126573"/>
              <a:ext cx="492360" cy="1948073"/>
            </a:xfrm>
            <a:prstGeom prst="rect">
              <a:avLst/>
            </a:prstGeom>
            <a:solidFill>
              <a:srgbClr val="1CABE2">
                <a:alpha val="100000"/>
              </a:srgbClr>
            </a:solidFill>
          </p:spPr>
          <p:txBody>
            <a:bodyPr/>
            <a:lstStyle/>
            <a:p>
              <a:endParaRPr/>
            </a:p>
          </p:txBody>
        </p:sp>
        <p:sp>
          <p:nvSpPr>
            <p:cNvPr id="31" name="rc31"/>
            <p:cNvSpPr/>
            <p:nvPr/>
          </p:nvSpPr>
          <p:spPr>
            <a:xfrm>
              <a:off x="2043530" y="4762612"/>
              <a:ext cx="492360" cy="312033"/>
            </a:xfrm>
            <a:prstGeom prst="rect">
              <a:avLst/>
            </a:prstGeom>
            <a:solidFill>
              <a:srgbClr val="1CABE2">
                <a:alpha val="100000"/>
              </a:srgbClr>
            </a:solidFill>
          </p:spPr>
          <p:txBody>
            <a:bodyPr/>
            <a:lstStyle/>
            <a:p>
              <a:endParaRPr/>
            </a:p>
          </p:txBody>
        </p:sp>
        <p:sp>
          <p:nvSpPr>
            <p:cNvPr id="32" name="rc32"/>
            <p:cNvSpPr/>
            <p:nvPr/>
          </p:nvSpPr>
          <p:spPr>
            <a:xfrm>
              <a:off x="2590597" y="4597590"/>
              <a:ext cx="492360" cy="477056"/>
            </a:xfrm>
            <a:prstGeom prst="rect">
              <a:avLst/>
            </a:prstGeom>
            <a:solidFill>
              <a:srgbClr val="1CABE2">
                <a:alpha val="100000"/>
              </a:srgbClr>
            </a:solidFill>
          </p:spPr>
          <p:txBody>
            <a:bodyPr/>
            <a:lstStyle/>
            <a:p>
              <a:endParaRPr/>
            </a:p>
          </p:txBody>
        </p:sp>
        <p:sp>
          <p:nvSpPr>
            <p:cNvPr id="33" name="rc33"/>
            <p:cNvSpPr/>
            <p:nvPr/>
          </p:nvSpPr>
          <p:spPr>
            <a:xfrm>
              <a:off x="3137665" y="4386494"/>
              <a:ext cx="492360" cy="688152"/>
            </a:xfrm>
            <a:prstGeom prst="rect">
              <a:avLst/>
            </a:prstGeom>
            <a:solidFill>
              <a:srgbClr val="1CABE2">
                <a:alpha val="100000"/>
              </a:srgbClr>
            </a:solidFill>
          </p:spPr>
          <p:txBody>
            <a:bodyPr/>
            <a:lstStyle/>
            <a:p>
              <a:endParaRPr/>
            </a:p>
          </p:txBody>
        </p:sp>
        <p:sp>
          <p:nvSpPr>
            <p:cNvPr id="34" name="rc34"/>
            <p:cNvSpPr/>
            <p:nvPr/>
          </p:nvSpPr>
          <p:spPr>
            <a:xfrm>
              <a:off x="3684732" y="4605846"/>
              <a:ext cx="492360" cy="468800"/>
            </a:xfrm>
            <a:prstGeom prst="rect">
              <a:avLst/>
            </a:prstGeom>
            <a:solidFill>
              <a:srgbClr val="1CABE2">
                <a:alpha val="100000"/>
              </a:srgbClr>
            </a:solidFill>
          </p:spPr>
          <p:txBody>
            <a:bodyPr/>
            <a:lstStyle/>
            <a:p>
              <a:endParaRPr/>
            </a:p>
          </p:txBody>
        </p:sp>
        <p:sp>
          <p:nvSpPr>
            <p:cNvPr id="35" name="rc35"/>
            <p:cNvSpPr/>
            <p:nvPr/>
          </p:nvSpPr>
          <p:spPr>
            <a:xfrm>
              <a:off x="4231799" y="4529045"/>
              <a:ext cx="492360" cy="545601"/>
            </a:xfrm>
            <a:prstGeom prst="rect">
              <a:avLst/>
            </a:prstGeom>
            <a:solidFill>
              <a:srgbClr val="1CABE2">
                <a:alpha val="100000"/>
              </a:srgbClr>
            </a:solidFill>
          </p:spPr>
          <p:txBody>
            <a:bodyPr/>
            <a:lstStyle/>
            <a:p>
              <a:endParaRPr/>
            </a:p>
          </p:txBody>
        </p:sp>
        <p:sp>
          <p:nvSpPr>
            <p:cNvPr id="36" name="rc36"/>
            <p:cNvSpPr/>
            <p:nvPr/>
          </p:nvSpPr>
          <p:spPr>
            <a:xfrm>
              <a:off x="4778867" y="3828841"/>
              <a:ext cx="492360" cy="1245805"/>
            </a:xfrm>
            <a:prstGeom prst="rect">
              <a:avLst/>
            </a:prstGeom>
            <a:solidFill>
              <a:srgbClr val="1CABE2">
                <a:alpha val="100000"/>
              </a:srgbClr>
            </a:solidFill>
          </p:spPr>
          <p:txBody>
            <a:bodyPr/>
            <a:lstStyle/>
            <a:p>
              <a:endParaRPr/>
            </a:p>
          </p:txBody>
        </p:sp>
        <p:sp>
          <p:nvSpPr>
            <p:cNvPr id="37" name="rc37"/>
            <p:cNvSpPr/>
            <p:nvPr/>
          </p:nvSpPr>
          <p:spPr>
            <a:xfrm>
              <a:off x="5325934" y="4555544"/>
              <a:ext cx="492360" cy="519102"/>
            </a:xfrm>
            <a:prstGeom prst="rect">
              <a:avLst/>
            </a:prstGeom>
            <a:solidFill>
              <a:srgbClr val="1CABE2">
                <a:alpha val="100000"/>
              </a:srgbClr>
            </a:solidFill>
          </p:spPr>
          <p:txBody>
            <a:bodyPr/>
            <a:lstStyle/>
            <a:p>
              <a:endParaRPr/>
            </a:p>
          </p:txBody>
        </p:sp>
        <p:sp>
          <p:nvSpPr>
            <p:cNvPr id="38" name="rc38"/>
            <p:cNvSpPr/>
            <p:nvPr/>
          </p:nvSpPr>
          <p:spPr>
            <a:xfrm>
              <a:off x="5873002" y="4547588"/>
              <a:ext cx="492360" cy="527058"/>
            </a:xfrm>
            <a:prstGeom prst="rect">
              <a:avLst/>
            </a:prstGeom>
            <a:solidFill>
              <a:srgbClr val="1CABE2">
                <a:alpha val="100000"/>
              </a:srgbClr>
            </a:solidFill>
          </p:spPr>
          <p:txBody>
            <a:bodyPr/>
            <a:lstStyle/>
            <a:p>
              <a:endParaRPr/>
            </a:p>
          </p:txBody>
        </p:sp>
        <p:sp>
          <p:nvSpPr>
            <p:cNvPr id="39" name="rc39"/>
            <p:cNvSpPr/>
            <p:nvPr/>
          </p:nvSpPr>
          <p:spPr>
            <a:xfrm>
              <a:off x="6420069" y="3941164"/>
              <a:ext cx="492360" cy="1133482"/>
            </a:xfrm>
            <a:prstGeom prst="rect">
              <a:avLst/>
            </a:prstGeom>
            <a:solidFill>
              <a:srgbClr val="1CABE2">
                <a:alpha val="100000"/>
              </a:srgbClr>
            </a:solidFill>
          </p:spPr>
          <p:txBody>
            <a:bodyPr/>
            <a:lstStyle/>
            <a:p>
              <a:endParaRPr/>
            </a:p>
          </p:txBody>
        </p:sp>
        <p:sp>
          <p:nvSpPr>
            <p:cNvPr id="40" name="rc40"/>
            <p:cNvSpPr/>
            <p:nvPr/>
          </p:nvSpPr>
          <p:spPr>
            <a:xfrm>
              <a:off x="6967136" y="4243011"/>
              <a:ext cx="492360" cy="831635"/>
            </a:xfrm>
            <a:prstGeom prst="rect">
              <a:avLst/>
            </a:prstGeom>
            <a:solidFill>
              <a:srgbClr val="1CABE2">
                <a:alpha val="100000"/>
              </a:srgbClr>
            </a:solidFill>
          </p:spPr>
          <p:txBody>
            <a:bodyPr/>
            <a:lstStyle/>
            <a:p>
              <a:endParaRPr/>
            </a:p>
          </p:txBody>
        </p:sp>
        <p:sp>
          <p:nvSpPr>
            <p:cNvPr id="41" name="rc41"/>
            <p:cNvSpPr/>
            <p:nvPr/>
          </p:nvSpPr>
          <p:spPr>
            <a:xfrm>
              <a:off x="7514204" y="3882139"/>
              <a:ext cx="492360" cy="1192507"/>
            </a:xfrm>
            <a:prstGeom prst="rect">
              <a:avLst/>
            </a:prstGeom>
            <a:solidFill>
              <a:srgbClr val="1CABE2">
                <a:alpha val="100000"/>
              </a:srgbClr>
            </a:solidFill>
          </p:spPr>
          <p:txBody>
            <a:bodyPr/>
            <a:lstStyle/>
            <a:p>
              <a:endParaRPr/>
            </a:p>
          </p:txBody>
        </p:sp>
        <p:sp>
          <p:nvSpPr>
            <p:cNvPr id="42" name="rc42"/>
            <p:cNvSpPr/>
            <p:nvPr/>
          </p:nvSpPr>
          <p:spPr>
            <a:xfrm>
              <a:off x="8061271" y="4200598"/>
              <a:ext cx="492360" cy="874048"/>
            </a:xfrm>
            <a:prstGeom prst="rect">
              <a:avLst/>
            </a:prstGeom>
            <a:solidFill>
              <a:srgbClr val="1CABE2">
                <a:alpha val="100000"/>
              </a:srgbClr>
            </a:solidFill>
          </p:spPr>
          <p:txBody>
            <a:bodyPr/>
            <a:lstStyle/>
            <a:p>
              <a:endParaRPr/>
            </a:p>
          </p:txBody>
        </p:sp>
        <p:sp>
          <p:nvSpPr>
            <p:cNvPr id="43" name="pl43"/>
            <p:cNvSpPr/>
            <p:nvPr/>
          </p:nvSpPr>
          <p:spPr>
            <a:xfrm>
              <a:off x="1195576" y="2464228"/>
              <a:ext cx="7111875" cy="350653"/>
            </a:xfrm>
            <a:custGeom>
              <a:avLst/>
              <a:gdLst/>
              <a:ahLst/>
              <a:cxnLst/>
              <a:rect l="0" t="0" r="0" b="0"/>
              <a:pathLst>
                <a:path w="7111875" h="350653">
                  <a:moveTo>
                    <a:pt x="0" y="311691"/>
                  </a:moveTo>
                  <a:lnTo>
                    <a:pt x="547067" y="350653"/>
                  </a:lnTo>
                  <a:lnTo>
                    <a:pt x="1094134" y="350653"/>
                  </a:lnTo>
                  <a:lnTo>
                    <a:pt x="1641202" y="350653"/>
                  </a:lnTo>
                  <a:lnTo>
                    <a:pt x="2188269" y="194807"/>
                  </a:lnTo>
                  <a:lnTo>
                    <a:pt x="2735336" y="77922"/>
                  </a:lnTo>
                  <a:lnTo>
                    <a:pt x="3282404" y="38961"/>
                  </a:lnTo>
                  <a:lnTo>
                    <a:pt x="3829471" y="0"/>
                  </a:lnTo>
                  <a:lnTo>
                    <a:pt x="4376539" y="38961"/>
                  </a:lnTo>
                  <a:lnTo>
                    <a:pt x="4923606" y="233768"/>
                  </a:lnTo>
                  <a:lnTo>
                    <a:pt x="5470673" y="194807"/>
                  </a:lnTo>
                  <a:lnTo>
                    <a:pt x="6017741" y="116884"/>
                  </a:lnTo>
                  <a:lnTo>
                    <a:pt x="6564808" y="0"/>
                  </a:lnTo>
                  <a:lnTo>
                    <a:pt x="7111875" y="38961"/>
                  </a:lnTo>
                </a:path>
              </a:pathLst>
            </a:custGeom>
            <a:ln w="27101" cap="flat">
              <a:solidFill>
                <a:srgbClr val="00833D">
                  <a:alpha val="100000"/>
                </a:srgbClr>
              </a:solidFill>
              <a:prstDash val="solid"/>
              <a:round/>
            </a:ln>
          </p:spPr>
          <p:txBody>
            <a:bodyPr/>
            <a:lstStyle/>
            <a:p>
              <a:endParaRPr/>
            </a:p>
          </p:txBody>
        </p:sp>
        <p:sp>
          <p:nvSpPr>
            <p:cNvPr id="44" name="pl44"/>
            <p:cNvSpPr/>
            <p:nvPr/>
          </p:nvSpPr>
          <p:spPr>
            <a:xfrm>
              <a:off x="1195576" y="3165534"/>
              <a:ext cx="7111875" cy="1753266"/>
            </a:xfrm>
            <a:custGeom>
              <a:avLst/>
              <a:gdLst/>
              <a:ahLst/>
              <a:cxnLst/>
              <a:rect l="0" t="0" r="0" b="0"/>
              <a:pathLst>
                <a:path w="7111875" h="1753266">
                  <a:moveTo>
                    <a:pt x="0" y="1753266"/>
                  </a:moveTo>
                  <a:lnTo>
                    <a:pt x="547067" y="1753266"/>
                  </a:lnTo>
                  <a:lnTo>
                    <a:pt x="1094134" y="1636381"/>
                  </a:lnTo>
                  <a:lnTo>
                    <a:pt x="1641202" y="1441574"/>
                  </a:lnTo>
                  <a:lnTo>
                    <a:pt x="2188269" y="1363651"/>
                  </a:lnTo>
                  <a:lnTo>
                    <a:pt x="2735336" y="1285728"/>
                  </a:lnTo>
                  <a:lnTo>
                    <a:pt x="3282404" y="1285728"/>
                  </a:lnTo>
                  <a:lnTo>
                    <a:pt x="3829471" y="1012998"/>
                  </a:lnTo>
                  <a:lnTo>
                    <a:pt x="4376539" y="818190"/>
                  </a:lnTo>
                  <a:lnTo>
                    <a:pt x="4923606" y="623383"/>
                  </a:lnTo>
                  <a:lnTo>
                    <a:pt x="5470673" y="467537"/>
                  </a:lnTo>
                  <a:lnTo>
                    <a:pt x="6017741" y="233768"/>
                  </a:lnTo>
                  <a:lnTo>
                    <a:pt x="6564808" y="77922"/>
                  </a:lnTo>
                  <a:lnTo>
                    <a:pt x="7111875" y="0"/>
                  </a:lnTo>
                </a:path>
              </a:pathLst>
            </a:custGeom>
            <a:ln w="27101" cap="flat">
              <a:solidFill>
                <a:srgbClr val="002759">
                  <a:alpha val="100000"/>
                </a:srgbClr>
              </a:solidFill>
              <a:prstDash val="solid"/>
              <a:round/>
            </a:ln>
          </p:spPr>
          <p:txBody>
            <a:bodyPr/>
            <a:lstStyle/>
            <a:p>
              <a:endParaRPr/>
            </a:p>
          </p:txBody>
        </p:sp>
        <p:sp>
          <p:nvSpPr>
            <p:cNvPr id="45" name="pt45"/>
            <p:cNvSpPr/>
            <p:nvPr/>
          </p:nvSpPr>
          <p:spPr>
            <a:xfrm>
              <a:off x="1163974" y="27443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1163974" y="4887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7" name="pt47"/>
            <p:cNvSpPr/>
            <p:nvPr/>
          </p:nvSpPr>
          <p:spPr>
            <a:xfrm>
              <a:off x="1711042" y="27832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1711042" y="4887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9" name="pt49"/>
            <p:cNvSpPr/>
            <p:nvPr/>
          </p:nvSpPr>
          <p:spPr>
            <a:xfrm>
              <a:off x="2258109" y="27832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2258109" y="4770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1" name="pt51"/>
            <p:cNvSpPr/>
            <p:nvPr/>
          </p:nvSpPr>
          <p:spPr>
            <a:xfrm>
              <a:off x="2805176" y="27832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2805176" y="45755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3352244" y="26274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4" name="pt54"/>
            <p:cNvSpPr/>
            <p:nvPr/>
          </p:nvSpPr>
          <p:spPr>
            <a:xfrm>
              <a:off x="3352244" y="44975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3899311" y="2510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6" name="pt56"/>
            <p:cNvSpPr/>
            <p:nvPr/>
          </p:nvSpPr>
          <p:spPr>
            <a:xfrm>
              <a:off x="3899311" y="44196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4446379" y="24715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8" name="pt58"/>
            <p:cNvSpPr/>
            <p:nvPr/>
          </p:nvSpPr>
          <p:spPr>
            <a:xfrm>
              <a:off x="4446379" y="44196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4993446" y="24326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0" name="pt60"/>
            <p:cNvSpPr/>
            <p:nvPr/>
          </p:nvSpPr>
          <p:spPr>
            <a:xfrm>
              <a:off x="4993446" y="41469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5540513" y="24715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2" name="pt62"/>
            <p:cNvSpPr/>
            <p:nvPr/>
          </p:nvSpPr>
          <p:spPr>
            <a:xfrm>
              <a:off x="5540513" y="39521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6087581" y="2666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4" name="pt64"/>
            <p:cNvSpPr/>
            <p:nvPr/>
          </p:nvSpPr>
          <p:spPr>
            <a:xfrm>
              <a:off x="6087581" y="37573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6634648" y="26274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6" name="pt66"/>
            <p:cNvSpPr/>
            <p:nvPr/>
          </p:nvSpPr>
          <p:spPr>
            <a:xfrm>
              <a:off x="6634648" y="3601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7181715"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8" name="pt68"/>
            <p:cNvSpPr/>
            <p:nvPr/>
          </p:nvSpPr>
          <p:spPr>
            <a:xfrm>
              <a:off x="7181715" y="33677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7728783" y="24326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70" name="pt70"/>
            <p:cNvSpPr/>
            <p:nvPr/>
          </p:nvSpPr>
          <p:spPr>
            <a:xfrm>
              <a:off x="7728783" y="32118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8275850" y="24715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72" name="pt72"/>
            <p:cNvSpPr/>
            <p:nvPr/>
          </p:nvSpPr>
          <p:spPr>
            <a:xfrm>
              <a:off x="8275850" y="31339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tx73"/>
            <p:cNvSpPr/>
            <p:nvPr/>
          </p:nvSpPr>
          <p:spPr>
            <a:xfrm>
              <a:off x="1162416" y="4721871"/>
              <a:ext cx="66318"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a:t>
              </a:r>
            </a:p>
          </p:txBody>
        </p:sp>
        <p:sp>
          <p:nvSpPr>
            <p:cNvPr id="74" name="tx74"/>
            <p:cNvSpPr/>
            <p:nvPr/>
          </p:nvSpPr>
          <p:spPr>
            <a:xfrm>
              <a:off x="1676324" y="299673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58</a:t>
              </a:r>
            </a:p>
          </p:txBody>
        </p:sp>
        <p:sp>
          <p:nvSpPr>
            <p:cNvPr id="75" name="tx75"/>
            <p:cNvSpPr/>
            <p:nvPr/>
          </p:nvSpPr>
          <p:spPr>
            <a:xfrm>
              <a:off x="2256551" y="4632770"/>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9</a:t>
              </a:r>
            </a:p>
          </p:txBody>
        </p:sp>
        <p:sp>
          <p:nvSpPr>
            <p:cNvPr id="76" name="tx76"/>
            <p:cNvSpPr/>
            <p:nvPr/>
          </p:nvSpPr>
          <p:spPr>
            <a:xfrm>
              <a:off x="2770459" y="4469203"/>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a:t>
              </a:r>
            </a:p>
          </p:txBody>
        </p:sp>
        <p:sp>
          <p:nvSpPr>
            <p:cNvPr id="77" name="tx77"/>
            <p:cNvSpPr/>
            <p:nvPr/>
          </p:nvSpPr>
          <p:spPr>
            <a:xfrm>
              <a:off x="3317526" y="4258107"/>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21</a:t>
              </a:r>
            </a:p>
          </p:txBody>
        </p:sp>
        <p:sp>
          <p:nvSpPr>
            <p:cNvPr id="78" name="tx78"/>
            <p:cNvSpPr/>
            <p:nvPr/>
          </p:nvSpPr>
          <p:spPr>
            <a:xfrm>
              <a:off x="3864594" y="4477459"/>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a:t>
              </a:r>
            </a:p>
          </p:txBody>
        </p:sp>
        <p:sp>
          <p:nvSpPr>
            <p:cNvPr id="79" name="tx79"/>
            <p:cNvSpPr/>
            <p:nvPr/>
          </p:nvSpPr>
          <p:spPr>
            <a:xfrm>
              <a:off x="4411661" y="439920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16</a:t>
              </a:r>
            </a:p>
          </p:txBody>
        </p:sp>
        <p:sp>
          <p:nvSpPr>
            <p:cNvPr id="80" name="tx80"/>
            <p:cNvSpPr/>
            <p:nvPr/>
          </p:nvSpPr>
          <p:spPr>
            <a:xfrm>
              <a:off x="4958729" y="3698940"/>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37</a:t>
              </a:r>
            </a:p>
          </p:txBody>
        </p:sp>
        <p:sp>
          <p:nvSpPr>
            <p:cNvPr id="81" name="tx81"/>
            <p:cNvSpPr/>
            <p:nvPr/>
          </p:nvSpPr>
          <p:spPr>
            <a:xfrm>
              <a:off x="5505796" y="442570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16</a:t>
              </a:r>
            </a:p>
          </p:txBody>
        </p:sp>
        <p:sp>
          <p:nvSpPr>
            <p:cNvPr id="82" name="tx82"/>
            <p:cNvSpPr/>
            <p:nvPr/>
          </p:nvSpPr>
          <p:spPr>
            <a:xfrm>
              <a:off x="6052863" y="441774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16</a:t>
              </a:r>
            </a:p>
          </p:txBody>
        </p:sp>
        <p:sp>
          <p:nvSpPr>
            <p:cNvPr id="83" name="tx83"/>
            <p:cNvSpPr/>
            <p:nvPr/>
          </p:nvSpPr>
          <p:spPr>
            <a:xfrm>
              <a:off x="6599931" y="3811263"/>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34</a:t>
              </a:r>
            </a:p>
          </p:txBody>
        </p:sp>
        <p:sp>
          <p:nvSpPr>
            <p:cNvPr id="84" name="tx84"/>
            <p:cNvSpPr/>
            <p:nvPr/>
          </p:nvSpPr>
          <p:spPr>
            <a:xfrm>
              <a:off x="7146998" y="411316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25</a:t>
              </a:r>
            </a:p>
          </p:txBody>
        </p:sp>
        <p:sp>
          <p:nvSpPr>
            <p:cNvPr id="85" name="tx85"/>
            <p:cNvSpPr/>
            <p:nvPr/>
          </p:nvSpPr>
          <p:spPr>
            <a:xfrm>
              <a:off x="7694065" y="3752238"/>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36</a:t>
              </a:r>
            </a:p>
          </p:txBody>
        </p:sp>
        <p:sp>
          <p:nvSpPr>
            <p:cNvPr id="86" name="tx86"/>
            <p:cNvSpPr/>
            <p:nvPr/>
          </p:nvSpPr>
          <p:spPr>
            <a:xfrm>
              <a:off x="8241133" y="407075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26</a:t>
              </a:r>
            </a:p>
          </p:txBody>
        </p:sp>
        <p:sp>
          <p:nvSpPr>
            <p:cNvPr id="87" name="tx87"/>
            <p:cNvSpPr/>
            <p:nvPr/>
          </p:nvSpPr>
          <p:spPr>
            <a:xfrm>
              <a:off x="1129257" y="258632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59</a:t>
              </a:r>
            </a:p>
          </p:txBody>
        </p:sp>
        <p:sp>
          <p:nvSpPr>
            <p:cNvPr id="88" name="tx88"/>
            <p:cNvSpPr/>
            <p:nvPr/>
          </p:nvSpPr>
          <p:spPr>
            <a:xfrm>
              <a:off x="1676324" y="26252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58</a:t>
              </a:r>
            </a:p>
          </p:txBody>
        </p:sp>
        <p:sp>
          <p:nvSpPr>
            <p:cNvPr id="89" name="tx89"/>
            <p:cNvSpPr/>
            <p:nvPr/>
          </p:nvSpPr>
          <p:spPr>
            <a:xfrm>
              <a:off x="2223392" y="26252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58</a:t>
              </a:r>
            </a:p>
          </p:txBody>
        </p:sp>
        <p:sp>
          <p:nvSpPr>
            <p:cNvPr id="90" name="tx90"/>
            <p:cNvSpPr/>
            <p:nvPr/>
          </p:nvSpPr>
          <p:spPr>
            <a:xfrm>
              <a:off x="2770459" y="26252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58</a:t>
              </a:r>
            </a:p>
          </p:txBody>
        </p:sp>
        <p:sp>
          <p:nvSpPr>
            <p:cNvPr id="91" name="tx91"/>
            <p:cNvSpPr/>
            <p:nvPr/>
          </p:nvSpPr>
          <p:spPr>
            <a:xfrm>
              <a:off x="3317526" y="24694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62</a:t>
              </a:r>
            </a:p>
          </p:txBody>
        </p:sp>
        <p:sp>
          <p:nvSpPr>
            <p:cNvPr id="92" name="tx92"/>
            <p:cNvSpPr/>
            <p:nvPr/>
          </p:nvSpPr>
          <p:spPr>
            <a:xfrm>
              <a:off x="3864594" y="235255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65</a:t>
              </a:r>
            </a:p>
          </p:txBody>
        </p:sp>
        <p:sp>
          <p:nvSpPr>
            <p:cNvPr id="93" name="tx93"/>
            <p:cNvSpPr/>
            <p:nvPr/>
          </p:nvSpPr>
          <p:spPr>
            <a:xfrm>
              <a:off x="4411661" y="231359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66</a:t>
              </a:r>
            </a:p>
          </p:txBody>
        </p:sp>
        <p:sp>
          <p:nvSpPr>
            <p:cNvPr id="94" name="tx94"/>
            <p:cNvSpPr/>
            <p:nvPr/>
          </p:nvSpPr>
          <p:spPr>
            <a:xfrm>
              <a:off x="4958729" y="227463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67</a:t>
              </a:r>
            </a:p>
          </p:txBody>
        </p:sp>
        <p:sp>
          <p:nvSpPr>
            <p:cNvPr id="95" name="tx95"/>
            <p:cNvSpPr/>
            <p:nvPr/>
          </p:nvSpPr>
          <p:spPr>
            <a:xfrm>
              <a:off x="5505796" y="231359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66</a:t>
              </a:r>
            </a:p>
          </p:txBody>
        </p:sp>
        <p:sp>
          <p:nvSpPr>
            <p:cNvPr id="96" name="tx96"/>
            <p:cNvSpPr/>
            <p:nvPr/>
          </p:nvSpPr>
          <p:spPr>
            <a:xfrm>
              <a:off x="6052863" y="25084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61</a:t>
              </a:r>
            </a:p>
          </p:txBody>
        </p:sp>
        <p:sp>
          <p:nvSpPr>
            <p:cNvPr id="97" name="tx97"/>
            <p:cNvSpPr/>
            <p:nvPr/>
          </p:nvSpPr>
          <p:spPr>
            <a:xfrm>
              <a:off x="6599931" y="24694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62</a:t>
              </a:r>
            </a:p>
          </p:txBody>
        </p:sp>
        <p:sp>
          <p:nvSpPr>
            <p:cNvPr id="98" name="tx98"/>
            <p:cNvSpPr/>
            <p:nvPr/>
          </p:nvSpPr>
          <p:spPr>
            <a:xfrm>
              <a:off x="7146998"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99" name="tx99"/>
            <p:cNvSpPr/>
            <p:nvPr/>
          </p:nvSpPr>
          <p:spPr>
            <a:xfrm>
              <a:off x="7694065" y="227463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67</a:t>
              </a:r>
            </a:p>
          </p:txBody>
        </p:sp>
        <p:sp>
          <p:nvSpPr>
            <p:cNvPr id="100" name="tx100"/>
            <p:cNvSpPr/>
            <p:nvPr/>
          </p:nvSpPr>
          <p:spPr>
            <a:xfrm>
              <a:off x="8241133" y="231359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66</a:t>
              </a:r>
            </a:p>
          </p:txBody>
        </p:sp>
        <p:sp>
          <p:nvSpPr>
            <p:cNvPr id="101" name="tx101"/>
            <p:cNvSpPr/>
            <p:nvPr/>
          </p:nvSpPr>
          <p:spPr>
            <a:xfrm>
              <a:off x="1162416" y="5012695"/>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a:t>
              </a:r>
            </a:p>
          </p:txBody>
        </p:sp>
        <p:sp>
          <p:nvSpPr>
            <p:cNvPr id="102" name="tx102"/>
            <p:cNvSpPr/>
            <p:nvPr/>
          </p:nvSpPr>
          <p:spPr>
            <a:xfrm>
              <a:off x="1709484" y="5012695"/>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a:t>
              </a:r>
            </a:p>
          </p:txBody>
        </p:sp>
        <p:sp>
          <p:nvSpPr>
            <p:cNvPr id="103" name="tx103"/>
            <p:cNvSpPr/>
            <p:nvPr/>
          </p:nvSpPr>
          <p:spPr>
            <a:xfrm>
              <a:off x="2256551" y="4896916"/>
              <a:ext cx="66318"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7</a:t>
              </a:r>
            </a:p>
          </p:txBody>
        </p:sp>
        <p:sp>
          <p:nvSpPr>
            <p:cNvPr id="104" name="tx104"/>
            <p:cNvSpPr/>
            <p:nvPr/>
          </p:nvSpPr>
          <p:spPr>
            <a:xfrm>
              <a:off x="2770459" y="4700654"/>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12</a:t>
              </a:r>
            </a:p>
          </p:txBody>
        </p:sp>
        <p:sp>
          <p:nvSpPr>
            <p:cNvPr id="105" name="tx105"/>
            <p:cNvSpPr/>
            <p:nvPr/>
          </p:nvSpPr>
          <p:spPr>
            <a:xfrm>
              <a:off x="3317526" y="4622731"/>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14</a:t>
              </a:r>
            </a:p>
          </p:txBody>
        </p:sp>
        <p:sp>
          <p:nvSpPr>
            <p:cNvPr id="106" name="tx106"/>
            <p:cNvSpPr/>
            <p:nvPr/>
          </p:nvSpPr>
          <p:spPr>
            <a:xfrm>
              <a:off x="3864594" y="454335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16</a:t>
              </a:r>
            </a:p>
          </p:txBody>
        </p:sp>
        <p:sp>
          <p:nvSpPr>
            <p:cNvPr id="107" name="tx107"/>
            <p:cNvSpPr/>
            <p:nvPr/>
          </p:nvSpPr>
          <p:spPr>
            <a:xfrm>
              <a:off x="4411661" y="454335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16</a:t>
              </a:r>
            </a:p>
          </p:txBody>
        </p:sp>
        <p:sp>
          <p:nvSpPr>
            <p:cNvPr id="108" name="tx108"/>
            <p:cNvSpPr/>
            <p:nvPr/>
          </p:nvSpPr>
          <p:spPr>
            <a:xfrm>
              <a:off x="4958729" y="4270563"/>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23</a:t>
              </a:r>
            </a:p>
          </p:txBody>
        </p:sp>
        <p:sp>
          <p:nvSpPr>
            <p:cNvPr id="109" name="tx109"/>
            <p:cNvSpPr/>
            <p:nvPr/>
          </p:nvSpPr>
          <p:spPr>
            <a:xfrm>
              <a:off x="5505796" y="407581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28</a:t>
              </a:r>
            </a:p>
          </p:txBody>
        </p:sp>
        <p:sp>
          <p:nvSpPr>
            <p:cNvPr id="110" name="tx110"/>
            <p:cNvSpPr/>
            <p:nvPr/>
          </p:nvSpPr>
          <p:spPr>
            <a:xfrm>
              <a:off x="6052863" y="3880949"/>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33</a:t>
              </a:r>
            </a:p>
          </p:txBody>
        </p:sp>
        <p:sp>
          <p:nvSpPr>
            <p:cNvPr id="111" name="tx111"/>
            <p:cNvSpPr/>
            <p:nvPr/>
          </p:nvSpPr>
          <p:spPr>
            <a:xfrm>
              <a:off x="6599931" y="3725103"/>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37</a:t>
              </a:r>
            </a:p>
          </p:txBody>
        </p:sp>
        <p:sp>
          <p:nvSpPr>
            <p:cNvPr id="112" name="tx112"/>
            <p:cNvSpPr/>
            <p:nvPr/>
          </p:nvSpPr>
          <p:spPr>
            <a:xfrm>
              <a:off x="7146998" y="3491334"/>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43</a:t>
              </a:r>
            </a:p>
          </p:txBody>
        </p:sp>
        <p:sp>
          <p:nvSpPr>
            <p:cNvPr id="113" name="tx113"/>
            <p:cNvSpPr/>
            <p:nvPr/>
          </p:nvSpPr>
          <p:spPr>
            <a:xfrm>
              <a:off x="7694065" y="3337351"/>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47</a:t>
              </a:r>
            </a:p>
          </p:txBody>
        </p:sp>
        <p:sp>
          <p:nvSpPr>
            <p:cNvPr id="114" name="tx114"/>
            <p:cNvSpPr/>
            <p:nvPr/>
          </p:nvSpPr>
          <p:spPr>
            <a:xfrm>
              <a:off x="8241133" y="325762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49</a:t>
              </a:r>
            </a:p>
          </p:txBody>
        </p:sp>
        <p:sp>
          <p:nvSpPr>
            <p:cNvPr id="115" name="rc115"/>
            <p:cNvSpPr/>
            <p:nvPr/>
          </p:nvSpPr>
          <p:spPr>
            <a:xfrm>
              <a:off x="867335" y="860963"/>
              <a:ext cx="7768356" cy="4414334"/>
            </a:xfrm>
            <a:prstGeom prst="rect">
              <a:avLst/>
            </a:prstGeom>
            <a:ln w="13550" cap="rnd">
              <a:solidFill>
                <a:srgbClr val="BEBEBE">
                  <a:alpha val="100000"/>
                </a:srgbClr>
              </a:solidFill>
              <a:prstDash val="solid"/>
              <a:round/>
            </a:ln>
          </p:spPr>
          <p:txBody>
            <a:bodyPr/>
            <a:lstStyle/>
            <a:p>
              <a:endParaRPr/>
            </a:p>
          </p:txBody>
        </p:sp>
        <p:sp>
          <p:nvSpPr>
            <p:cNvPr id="116" name="tx116"/>
            <p:cNvSpPr/>
            <p:nvPr/>
          </p:nvSpPr>
          <p:spPr>
            <a:xfrm>
              <a:off x="4385101" y="710858"/>
              <a:ext cx="732824"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Western Africa</a:t>
              </a:r>
            </a:p>
          </p:txBody>
        </p:sp>
        <p:sp>
          <p:nvSpPr>
            <p:cNvPr id="117" name="tx117"/>
            <p:cNvSpPr/>
            <p:nvPr/>
          </p:nvSpPr>
          <p:spPr>
            <a:xfrm rot="-5400000">
              <a:off x="105335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18" name="tx118"/>
            <p:cNvSpPr/>
            <p:nvPr/>
          </p:nvSpPr>
          <p:spPr>
            <a:xfrm rot="-5400000">
              <a:off x="1600388"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19" name="tx119"/>
            <p:cNvSpPr/>
            <p:nvPr/>
          </p:nvSpPr>
          <p:spPr>
            <a:xfrm rot="-5400000">
              <a:off x="214748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20" name="tx120"/>
            <p:cNvSpPr/>
            <p:nvPr/>
          </p:nvSpPr>
          <p:spPr>
            <a:xfrm rot="-5400000">
              <a:off x="269455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21" name="tx121"/>
            <p:cNvSpPr/>
            <p:nvPr/>
          </p:nvSpPr>
          <p:spPr>
            <a:xfrm rot="-5400000">
              <a:off x="324162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22" name="tx122"/>
            <p:cNvSpPr/>
            <p:nvPr/>
          </p:nvSpPr>
          <p:spPr>
            <a:xfrm rot="-5400000">
              <a:off x="378868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23" name="tx123"/>
            <p:cNvSpPr/>
            <p:nvPr/>
          </p:nvSpPr>
          <p:spPr>
            <a:xfrm rot="-5400000">
              <a:off x="433575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24" name="tx124"/>
            <p:cNvSpPr/>
            <p:nvPr/>
          </p:nvSpPr>
          <p:spPr>
            <a:xfrm rot="-5400000">
              <a:off x="488282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5" name="tx125"/>
            <p:cNvSpPr/>
            <p:nvPr/>
          </p:nvSpPr>
          <p:spPr>
            <a:xfrm rot="-5400000">
              <a:off x="542989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26" name="tx126"/>
            <p:cNvSpPr/>
            <p:nvPr/>
          </p:nvSpPr>
          <p:spPr>
            <a:xfrm rot="-5400000">
              <a:off x="597695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27" name="tx127"/>
            <p:cNvSpPr/>
            <p:nvPr/>
          </p:nvSpPr>
          <p:spPr>
            <a:xfrm rot="-5400000">
              <a:off x="652402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28" name="tx128"/>
            <p:cNvSpPr/>
            <p:nvPr/>
          </p:nvSpPr>
          <p:spPr>
            <a:xfrm rot="-5400000">
              <a:off x="7071062"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29" name="tx129"/>
            <p:cNvSpPr/>
            <p:nvPr/>
          </p:nvSpPr>
          <p:spPr>
            <a:xfrm rot="-5400000">
              <a:off x="761816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0" name="tx130"/>
            <p:cNvSpPr/>
            <p:nvPr/>
          </p:nvSpPr>
          <p:spPr>
            <a:xfrm rot="-5400000">
              <a:off x="816522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1" name="tx131"/>
            <p:cNvSpPr/>
            <p:nvPr/>
          </p:nvSpPr>
          <p:spPr>
            <a:xfrm>
              <a:off x="649366" y="5027269"/>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132" name="tx132"/>
            <p:cNvSpPr/>
            <p:nvPr/>
          </p:nvSpPr>
          <p:spPr>
            <a:xfrm>
              <a:off x="578734" y="4195001"/>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25K</a:t>
              </a:r>
            </a:p>
          </p:txBody>
        </p:sp>
        <p:sp>
          <p:nvSpPr>
            <p:cNvPr id="133" name="tx133"/>
            <p:cNvSpPr/>
            <p:nvPr/>
          </p:nvSpPr>
          <p:spPr>
            <a:xfrm>
              <a:off x="578734" y="3362733"/>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50K</a:t>
              </a:r>
            </a:p>
          </p:txBody>
        </p:sp>
        <p:sp>
          <p:nvSpPr>
            <p:cNvPr id="134" name="tx134"/>
            <p:cNvSpPr/>
            <p:nvPr/>
          </p:nvSpPr>
          <p:spPr>
            <a:xfrm>
              <a:off x="578734" y="2530837"/>
              <a:ext cx="225970" cy="9245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75K</a:t>
              </a:r>
            </a:p>
          </p:txBody>
        </p:sp>
        <p:sp>
          <p:nvSpPr>
            <p:cNvPr id="135" name="tx135"/>
            <p:cNvSpPr/>
            <p:nvPr/>
          </p:nvSpPr>
          <p:spPr>
            <a:xfrm>
              <a:off x="508103" y="1698197"/>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100K</a:t>
              </a:r>
            </a:p>
          </p:txBody>
        </p:sp>
        <p:sp>
          <p:nvSpPr>
            <p:cNvPr id="136" name="tx136"/>
            <p:cNvSpPr/>
            <p:nvPr/>
          </p:nvSpPr>
          <p:spPr>
            <a:xfrm>
              <a:off x="508103" y="865928"/>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125K</a:t>
              </a:r>
            </a:p>
          </p:txBody>
        </p:sp>
        <p:sp>
          <p:nvSpPr>
            <p:cNvPr id="137" name="tx137"/>
            <p:cNvSpPr/>
            <p:nvPr/>
          </p:nvSpPr>
          <p:spPr>
            <a:xfrm>
              <a:off x="8698322" y="50272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8" name="tx138"/>
            <p:cNvSpPr/>
            <p:nvPr/>
          </p:nvSpPr>
          <p:spPr>
            <a:xfrm>
              <a:off x="8698322" y="424804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9" name="tx139"/>
            <p:cNvSpPr/>
            <p:nvPr/>
          </p:nvSpPr>
          <p:spPr>
            <a:xfrm>
              <a:off x="8698322" y="346881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40" name="tx140"/>
            <p:cNvSpPr/>
            <p:nvPr/>
          </p:nvSpPr>
          <p:spPr>
            <a:xfrm>
              <a:off x="8698322" y="268958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41" name="tx141"/>
            <p:cNvSpPr/>
            <p:nvPr/>
          </p:nvSpPr>
          <p:spPr>
            <a:xfrm>
              <a:off x="8698322" y="19103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42" name="tx142"/>
            <p:cNvSpPr/>
            <p:nvPr/>
          </p:nvSpPr>
          <p:spPr>
            <a:xfrm>
              <a:off x="8698322" y="11311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43" name="tx143"/>
            <p:cNvSpPr/>
            <p:nvPr/>
          </p:nvSpPr>
          <p:spPr>
            <a:xfrm rot="-5400000">
              <a:off x="-898895" y="3002578"/>
              <a:ext cx="255450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 (des milliers)</a:t>
              </a:r>
            </a:p>
          </p:txBody>
        </p:sp>
        <p:sp>
          <p:nvSpPr>
            <p:cNvPr id="144" name="tx144"/>
            <p:cNvSpPr/>
            <p:nvPr/>
          </p:nvSpPr>
          <p:spPr>
            <a:xfrm rot="5400000">
              <a:off x="8255788" y="3002578"/>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45" name="pl145"/>
            <p:cNvSpPr/>
            <p:nvPr/>
          </p:nvSpPr>
          <p:spPr>
            <a:xfrm>
              <a:off x="3265202" y="610314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46" name="pt146"/>
            <p:cNvSpPr/>
            <p:nvPr/>
          </p:nvSpPr>
          <p:spPr>
            <a:xfrm>
              <a:off x="3321383" y="60715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7" name="pl147"/>
            <p:cNvSpPr/>
            <p:nvPr/>
          </p:nvSpPr>
          <p:spPr>
            <a:xfrm>
              <a:off x="4011967" y="6103143"/>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48" name="pt148"/>
            <p:cNvSpPr/>
            <p:nvPr/>
          </p:nvSpPr>
          <p:spPr>
            <a:xfrm>
              <a:off x="4068148" y="60715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49" name="tx149"/>
            <p:cNvSpPr/>
            <p:nvPr/>
          </p:nvSpPr>
          <p:spPr>
            <a:xfrm>
              <a:off x="3532301"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50" name="tx150"/>
            <p:cNvSpPr/>
            <p:nvPr/>
          </p:nvSpPr>
          <p:spPr>
            <a:xfrm>
              <a:off x="4279067"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51" name="rc151"/>
            <p:cNvSpPr/>
            <p:nvPr/>
          </p:nvSpPr>
          <p:spPr>
            <a:xfrm>
              <a:off x="4954554" y="6002415"/>
              <a:ext cx="201456" cy="201456"/>
            </a:xfrm>
            <a:prstGeom prst="rect">
              <a:avLst/>
            </a:prstGeom>
            <a:solidFill>
              <a:srgbClr val="1CABE2">
                <a:alpha val="100000"/>
              </a:srgbClr>
            </a:solidFill>
          </p:spPr>
          <p:txBody>
            <a:bodyPr/>
            <a:lstStyle/>
            <a:p>
              <a:endParaRPr/>
            </a:p>
          </p:txBody>
        </p:sp>
        <p:sp>
          <p:nvSpPr>
            <p:cNvPr id="152" name="tx152"/>
            <p:cNvSpPr/>
            <p:nvPr/>
          </p:nvSpPr>
          <p:spPr>
            <a:xfrm>
              <a:off x="5234599" y="6022038"/>
              <a:ext cx="102517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Cas de rougeole</a:t>
              </a:r>
            </a:p>
          </p:txBody>
        </p:sp>
        <p:sp>
          <p:nvSpPr>
            <p:cNvPr id="153" name="tx153"/>
            <p:cNvSpPr/>
            <p:nvPr/>
          </p:nvSpPr>
          <p:spPr>
            <a:xfrm>
              <a:off x="1731270" y="401416"/>
              <a:ext cx="604048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2012-2025</a:t>
              </a:r>
            </a:p>
          </p:txBody>
        </p:sp>
        <p:sp>
          <p:nvSpPr>
            <p:cNvPr id="154" name="tx154"/>
            <p:cNvSpPr/>
            <p:nvPr/>
          </p:nvSpPr>
          <p:spPr>
            <a:xfrm>
              <a:off x="4306083" y="6334805"/>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5" name="tx155"/>
            <p:cNvSpPr/>
            <p:nvPr/>
          </p:nvSpPr>
          <p:spPr>
            <a:xfrm>
              <a:off x="3243981" y="6429039"/>
              <a:ext cx="5391710"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56" name="tx156"/>
            <p:cNvSpPr/>
            <p:nvPr/>
          </p:nvSpPr>
          <p:spPr>
            <a:xfrm>
              <a:off x="3271758" y="6568512"/>
              <a:ext cx="536393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Ce graphique présente l'évolution du nombre de cas de rougeole et du taux de couverture vaccinale contre la rougeole (Western Africa).
En 2025, 26 255 cas de rougeole ont été confirmés, soit une baisse par rapport aux 35 821 cas recensés en 2024.
Des cas de rougeole ont été signalés dans 13 pays (Bénin, Burkina Faso, Côte d'Ivoire, Gambie, Ghana, Guinée, Libéria, Mali, Niger, Nigeria, Sénégal, Sierra Leone et Togo). Le Nigeria a signalé le plus grand nombre de cas (n = 19 225), représentant 73 % du total des cas dans la région.
Une couverture vaccinale très élevée est nécessaire pour interrompre la transmission de la rougeole en raison de la forte transmissibilité du virus. L'OMS recommande une couverture minimale de 95 % avec deux doses de vaccin trivalent contre la rougeole dans le cadre des services de vaccination systématique.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Dans le rapport « Western Africa », 6 pays sur 15 (40 %) affichaient en 2025 une couverture vaccinale de première dose (MCV1) inférieure à 70 %. Il s’agit du Bénin, de la Côte d’Ivoire, de la Guinée, de la Guinée-Bissau, du Mali et du Nigeria.
Ces pays représentent environ 10,2 millions (72 %) de la cohorte annuelle totale de nourrissons survivants dans la région.
Quatre pays (27 %) ont atteint une couverture vaccinale contre le MCV1 de 90 % ou plus, représentant 1,7 million (12 %)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quatre pays ont atteint un taux de couverture d'au moins 90 % pour le vaccin contre le virus du choléra de type 1 (MCV1), tandis que six autres affichaient un taux de couverture inférieur à 70 %.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le Cap-Vert affichait le taux de couverture le plus élevé (95 %), tandis que le Bénin enregistrait le taux le plus faible (49 %).
La couverture de la vaccination contre la rougeole (MCV1) a augmenté dans 3 des 15 pays entre 2024 et 2025. La plus forte augmentation a été enregistrée au Sénégal, avec 5 points de pourcentage, passant de 87 % à 92 %.
Sept pays ont connu une baisse de leur taux de couverture (le Bénin, la Côte d'Ivoire, la Gambie, le Ghana, la Guinée-Bissau, le Mali et le Nigeria). La baisse la plus importante a été de 7 points de pourcentage en Côte d’Ivoire, passant de 65 % à 58 %, et en Guinée-Bissau, passant de 76 % à 69 %. La couverture est restée stable entre 2024 et 2025 dans les 5 pays restants.
En 2025, 4 pays sur 15 avaient atteint un taux de couverture de la vaccination contre le cancer du col de l'utérus (MCV1) d'au moins 90 %.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du MCV1 par rapport à 2019, par pays.
En 2025, la couverture était supérieure à celle de 2019 dans cinq pays (le Ghana, la Guinée, le Libéria, le Niger et le Sénégal).
La plus forte augmentation de la couverture a été enregistrée au Libéria, avec 14 points de pourcentage, passant de 68 % en 2019 à 82 % en 2025.
La couverture était inférieure à celle de 2019 dans huit pays (Bénin, Cap-Vert, Côte d'Ivoire, Gambie, Guinée-Bissau, Mali, Nigeria et Sierra Leone).
La plus forte baisse de la couverture a été enregistrée en Côte d’Ivoire, avec 14 points de pourcentage, passant de 72 % en 2019 à 58 % en 2025, et en Guinée-Bissau, passant de 83 % en 2019 à 69 % en 2025.</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Vue d'ensemble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vaccinale contre la diphtérie, le tétanos et la coqueluche (DTP1) a baissé d’un point de pourcentage, passant de 81 % en 2024 à 80 % en 2025.
• La couverture vaccinale contre la diphtérie, le tétanos et la coqueluche (DTP3) est restée stable à 73 % entre 2024 et 2025.
• En Western Africa, on comptait 82 000 enfants de plus n’ayant reçu aucune dose par rapport à 2024. Cela représente 2,8 millions d’enfants non vaccinés, exposés aux maladies évitables par la vaccination, et 1,1 million d’autres ne bénéficiant que d’une protection partielle.
• En Western Africa, 1 pays* représentait plus de la moitié (77,3 %) de l’ensemble des enfants n’ayant reçu aucune dose.
• Six pays (40 %) ont atteint une couverture vaccinale DTP3 d’au moins 90 % (objectif IA2030).
• La couverture vaccinale pour la première dose contre la rougeole (MCV1) a baissé d’un point de pourcentage, passant de 67 % en 2024 à 66 % en 2025. 4,8 millions d’enfants n’ont pas reçu la première dose de vaccin contre la rougeole.
• La couverture de la deuxième dose de vaccin contre la rougeole (MCV2) a augmenté de 2 points de pourcentage, passant de 47 % en 2024 à 49 % en 2025.
• La couverture de la dernière dose du vaccin contre le HPV (HPVc) chez les filles est passée de 47 % à 60 % en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*Nigéria (77.3%)</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61001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13660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663188"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8977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541402" y="5511352"/>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541402" y="5179083"/>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541402" y="4846813"/>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41402" y="4514544"/>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41402" y="4182274"/>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541402" y="3850005"/>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41402" y="3517735"/>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41402" y="3185466"/>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541402" y="2853196"/>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541402" y="2520927"/>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541402" y="2188657"/>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541402" y="1856388"/>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541402" y="1524118"/>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541402" y="1191849"/>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541402" y="859579"/>
              <a:ext cx="6716984" cy="0"/>
            </a:xfrm>
            <a:custGeom>
              <a:avLst/>
              <a:gdLst/>
              <a:ahLst/>
              <a:cxnLst/>
              <a:rect l="0" t="0" r="0" b="0"/>
              <a:pathLst>
                <a:path w="6716984">
                  <a:moveTo>
                    <a:pt x="0" y="0"/>
                  </a:moveTo>
                  <a:lnTo>
                    <a:pt x="6716984" y="0"/>
                  </a:lnTo>
                  <a:lnTo>
                    <a:pt x="6716984"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4672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373307"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89989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4264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953069"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647752" y="859579"/>
              <a:ext cx="183190" cy="0"/>
            </a:xfrm>
            <a:custGeom>
              <a:avLst/>
              <a:gdLst/>
              <a:ahLst/>
              <a:cxnLst/>
              <a:rect l="0" t="0" r="0" b="0"/>
              <a:pathLst>
                <a:path w="183190">
                  <a:moveTo>
                    <a:pt x="0" y="0"/>
                  </a:moveTo>
                  <a:lnTo>
                    <a:pt x="0" y="0"/>
                  </a:lnTo>
                  <a:lnTo>
                    <a:pt x="0" y="0"/>
                  </a:lnTo>
                  <a:lnTo>
                    <a:pt x="0" y="0"/>
                  </a:lnTo>
                  <a:lnTo>
                    <a:pt x="0" y="0"/>
                  </a:lnTo>
                  <a:lnTo>
                    <a:pt x="0" y="0"/>
                  </a:lnTo>
                  <a:lnTo>
                    <a:pt x="183190" y="0"/>
                  </a:lnTo>
                </a:path>
              </a:pathLst>
            </a:custGeom>
            <a:ln w="108405" cap="flat">
              <a:solidFill>
                <a:srgbClr val="E8E8E8">
                  <a:alpha val="100000"/>
                </a:srgbClr>
              </a:solidFill>
              <a:prstDash val="solid"/>
              <a:round/>
            </a:ln>
          </p:spPr>
          <p:txBody>
            <a:bodyPr/>
            <a:lstStyle/>
            <a:p>
              <a:endParaRPr/>
            </a:p>
          </p:txBody>
        </p:sp>
        <p:sp>
          <p:nvSpPr>
            <p:cNvPr id="29" name="pl29"/>
            <p:cNvSpPr/>
            <p:nvPr/>
          </p:nvSpPr>
          <p:spPr>
            <a:xfrm>
              <a:off x="7220307" y="1191849"/>
              <a:ext cx="427444" cy="0"/>
            </a:xfrm>
            <a:custGeom>
              <a:avLst/>
              <a:gdLst/>
              <a:ahLst/>
              <a:cxnLst/>
              <a:rect l="0" t="0" r="0" b="0"/>
              <a:pathLst>
                <a:path w="427444">
                  <a:moveTo>
                    <a:pt x="0" y="0"/>
                  </a:moveTo>
                  <a:lnTo>
                    <a:pt x="0" y="0"/>
                  </a:lnTo>
                  <a:lnTo>
                    <a:pt x="244253" y="0"/>
                  </a:lnTo>
                  <a:lnTo>
                    <a:pt x="305317" y="0"/>
                  </a:lnTo>
                  <a:lnTo>
                    <a:pt x="366380" y="0"/>
                  </a:lnTo>
                  <a:lnTo>
                    <a:pt x="427444" y="0"/>
                  </a:lnTo>
                  <a:lnTo>
                    <a:pt x="427444" y="0"/>
                  </a:lnTo>
                </a:path>
              </a:pathLst>
            </a:custGeom>
            <a:ln w="108405" cap="flat">
              <a:solidFill>
                <a:srgbClr val="E8E8E8">
                  <a:alpha val="100000"/>
                </a:srgbClr>
              </a:solidFill>
              <a:prstDash val="solid"/>
              <a:round/>
            </a:ln>
          </p:spPr>
          <p:txBody>
            <a:bodyPr/>
            <a:lstStyle/>
            <a:p>
              <a:endParaRPr/>
            </a:p>
          </p:txBody>
        </p:sp>
        <p:sp>
          <p:nvSpPr>
            <p:cNvPr id="30" name="pl30"/>
            <p:cNvSpPr/>
            <p:nvPr/>
          </p:nvSpPr>
          <p:spPr>
            <a:xfrm>
              <a:off x="6853927" y="1524118"/>
              <a:ext cx="610634" cy="0"/>
            </a:xfrm>
            <a:custGeom>
              <a:avLst/>
              <a:gdLst/>
              <a:ahLst/>
              <a:cxnLst/>
              <a:rect l="0" t="0" r="0" b="0"/>
              <a:pathLst>
                <a:path w="610634">
                  <a:moveTo>
                    <a:pt x="0" y="0"/>
                  </a:moveTo>
                  <a:lnTo>
                    <a:pt x="244253" y="0"/>
                  </a:lnTo>
                  <a:lnTo>
                    <a:pt x="305317" y="0"/>
                  </a:lnTo>
                  <a:lnTo>
                    <a:pt x="305317" y="0"/>
                  </a:lnTo>
                  <a:lnTo>
                    <a:pt x="305317" y="0"/>
                  </a:lnTo>
                  <a:lnTo>
                    <a:pt x="366380" y="0"/>
                  </a:lnTo>
                  <a:lnTo>
                    <a:pt x="610634" y="0"/>
                  </a:lnTo>
                </a:path>
              </a:pathLst>
            </a:custGeom>
            <a:ln w="108405" cap="flat">
              <a:solidFill>
                <a:srgbClr val="E8E8E8">
                  <a:alpha val="100000"/>
                </a:srgbClr>
              </a:solidFill>
              <a:prstDash val="solid"/>
              <a:round/>
            </a:ln>
          </p:spPr>
          <p:txBody>
            <a:bodyPr/>
            <a:lstStyle/>
            <a:p>
              <a:endParaRPr/>
            </a:p>
          </p:txBody>
        </p:sp>
        <p:sp>
          <p:nvSpPr>
            <p:cNvPr id="31" name="pl31"/>
            <p:cNvSpPr/>
            <p:nvPr/>
          </p:nvSpPr>
          <p:spPr>
            <a:xfrm>
              <a:off x="7159244" y="1856388"/>
              <a:ext cx="366380" cy="0"/>
            </a:xfrm>
            <a:custGeom>
              <a:avLst/>
              <a:gdLst/>
              <a:ahLst/>
              <a:cxnLst/>
              <a:rect l="0" t="0" r="0" b="0"/>
              <a:pathLst>
                <a:path w="366380">
                  <a:moveTo>
                    <a:pt x="0" y="0"/>
                  </a:moveTo>
                  <a:lnTo>
                    <a:pt x="0" y="0"/>
                  </a:lnTo>
                  <a:lnTo>
                    <a:pt x="183190" y="0"/>
                  </a:lnTo>
                  <a:lnTo>
                    <a:pt x="183190" y="0"/>
                  </a:lnTo>
                  <a:lnTo>
                    <a:pt x="183190" y="0"/>
                  </a:lnTo>
                  <a:lnTo>
                    <a:pt x="183190" y="0"/>
                  </a:lnTo>
                  <a:lnTo>
                    <a:pt x="366380" y="0"/>
                  </a:lnTo>
                </a:path>
              </a:pathLst>
            </a:custGeom>
            <a:ln w="108405" cap="flat">
              <a:solidFill>
                <a:srgbClr val="E8E8E8">
                  <a:alpha val="100000"/>
                </a:srgbClr>
              </a:solidFill>
              <a:prstDash val="solid"/>
              <a:round/>
            </a:ln>
          </p:spPr>
          <p:txBody>
            <a:bodyPr/>
            <a:lstStyle/>
            <a:p>
              <a:endParaRPr/>
            </a:p>
          </p:txBody>
        </p:sp>
        <p:sp>
          <p:nvSpPr>
            <p:cNvPr id="32" name="pl32"/>
            <p:cNvSpPr/>
            <p:nvPr/>
          </p:nvSpPr>
          <p:spPr>
            <a:xfrm>
              <a:off x="7220307" y="2188657"/>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3" name="pl33"/>
            <p:cNvSpPr/>
            <p:nvPr/>
          </p:nvSpPr>
          <p:spPr>
            <a:xfrm>
              <a:off x="5388403" y="2520927"/>
              <a:ext cx="1465523" cy="0"/>
            </a:xfrm>
            <a:custGeom>
              <a:avLst/>
              <a:gdLst/>
              <a:ahLst/>
              <a:cxnLst/>
              <a:rect l="0" t="0" r="0" b="0"/>
              <a:pathLst>
                <a:path w="1465523">
                  <a:moveTo>
                    <a:pt x="0" y="0"/>
                  </a:moveTo>
                  <a:lnTo>
                    <a:pt x="183190" y="0"/>
                  </a:lnTo>
                  <a:lnTo>
                    <a:pt x="610634" y="0"/>
                  </a:lnTo>
                  <a:lnTo>
                    <a:pt x="1282333" y="0"/>
                  </a:lnTo>
                  <a:lnTo>
                    <a:pt x="1465523" y="0"/>
                  </a:lnTo>
                  <a:lnTo>
                    <a:pt x="1465523" y="0"/>
                  </a:lnTo>
                  <a:lnTo>
                    <a:pt x="1465523" y="0"/>
                  </a:lnTo>
                </a:path>
              </a:pathLst>
            </a:custGeom>
            <a:ln w="108405" cap="flat">
              <a:solidFill>
                <a:srgbClr val="E8E8E8">
                  <a:alpha val="100000"/>
                </a:srgbClr>
              </a:solidFill>
              <a:prstDash val="solid"/>
              <a:round/>
            </a:ln>
          </p:spPr>
          <p:txBody>
            <a:bodyPr/>
            <a:lstStyle/>
            <a:p>
              <a:endParaRPr/>
            </a:p>
          </p:txBody>
        </p:sp>
        <p:sp>
          <p:nvSpPr>
            <p:cNvPr id="34" name="pl34"/>
            <p:cNvSpPr/>
            <p:nvPr/>
          </p:nvSpPr>
          <p:spPr>
            <a:xfrm>
              <a:off x="5815847" y="2853196"/>
              <a:ext cx="1038079" cy="0"/>
            </a:xfrm>
            <a:custGeom>
              <a:avLst/>
              <a:gdLst/>
              <a:ahLst/>
              <a:cxnLst/>
              <a:rect l="0" t="0" r="0" b="0"/>
              <a:pathLst>
                <a:path w="1038079">
                  <a:moveTo>
                    <a:pt x="0" y="0"/>
                  </a:moveTo>
                  <a:lnTo>
                    <a:pt x="854888" y="0"/>
                  </a:lnTo>
                  <a:lnTo>
                    <a:pt x="854888" y="0"/>
                  </a:lnTo>
                  <a:lnTo>
                    <a:pt x="915952" y="0"/>
                  </a:lnTo>
                  <a:lnTo>
                    <a:pt x="915952" y="0"/>
                  </a:lnTo>
                  <a:lnTo>
                    <a:pt x="977015" y="0"/>
                  </a:lnTo>
                  <a:lnTo>
                    <a:pt x="1038079"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6487546" y="3185466"/>
              <a:ext cx="366380" cy="0"/>
            </a:xfrm>
            <a:custGeom>
              <a:avLst/>
              <a:gdLst/>
              <a:ahLst/>
              <a:cxnLst/>
              <a:rect l="0" t="0" r="0" b="0"/>
              <a:pathLst>
                <a:path w="366380">
                  <a:moveTo>
                    <a:pt x="0" y="0"/>
                  </a:moveTo>
                  <a:lnTo>
                    <a:pt x="183190" y="0"/>
                  </a:lnTo>
                  <a:lnTo>
                    <a:pt x="244253" y="0"/>
                  </a:lnTo>
                  <a:lnTo>
                    <a:pt x="305317" y="0"/>
                  </a:lnTo>
                  <a:lnTo>
                    <a:pt x="305317" y="0"/>
                  </a:lnTo>
                  <a:lnTo>
                    <a:pt x="305317" y="0"/>
                  </a:lnTo>
                  <a:lnTo>
                    <a:pt x="366380"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6365419" y="3517735"/>
              <a:ext cx="671698" cy="0"/>
            </a:xfrm>
            <a:custGeom>
              <a:avLst/>
              <a:gdLst/>
              <a:ahLst/>
              <a:cxnLst/>
              <a:rect l="0" t="0" r="0" b="0"/>
              <a:pathLst>
                <a:path w="671698">
                  <a:moveTo>
                    <a:pt x="0" y="0"/>
                  </a:moveTo>
                  <a:lnTo>
                    <a:pt x="244253" y="0"/>
                  </a:lnTo>
                  <a:lnTo>
                    <a:pt x="305317" y="0"/>
                  </a:lnTo>
                  <a:lnTo>
                    <a:pt x="366380" y="0"/>
                  </a:lnTo>
                  <a:lnTo>
                    <a:pt x="488507" y="0"/>
                  </a:lnTo>
                  <a:lnTo>
                    <a:pt x="549571" y="0"/>
                  </a:lnTo>
                  <a:lnTo>
                    <a:pt x="671698"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6060101" y="3850005"/>
              <a:ext cx="915952" cy="0"/>
            </a:xfrm>
            <a:custGeom>
              <a:avLst/>
              <a:gdLst/>
              <a:ahLst/>
              <a:cxnLst/>
              <a:rect l="0" t="0" r="0" b="0"/>
              <a:pathLst>
                <a:path w="915952">
                  <a:moveTo>
                    <a:pt x="0" y="0"/>
                  </a:moveTo>
                  <a:lnTo>
                    <a:pt x="61063" y="0"/>
                  </a:lnTo>
                  <a:lnTo>
                    <a:pt x="427444" y="0"/>
                  </a:lnTo>
                  <a:lnTo>
                    <a:pt x="549571" y="0"/>
                  </a:lnTo>
                  <a:lnTo>
                    <a:pt x="854888" y="0"/>
                  </a:lnTo>
                  <a:lnTo>
                    <a:pt x="854888" y="0"/>
                  </a:lnTo>
                  <a:lnTo>
                    <a:pt x="915952"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5632657" y="4182274"/>
              <a:ext cx="610634" cy="0"/>
            </a:xfrm>
            <a:custGeom>
              <a:avLst/>
              <a:gdLst/>
              <a:ahLst/>
              <a:cxnLst/>
              <a:rect l="0" t="0" r="0" b="0"/>
              <a:pathLst>
                <a:path w="610634">
                  <a:moveTo>
                    <a:pt x="0" y="0"/>
                  </a:moveTo>
                  <a:lnTo>
                    <a:pt x="366380" y="0"/>
                  </a:lnTo>
                  <a:lnTo>
                    <a:pt x="366380" y="0"/>
                  </a:lnTo>
                  <a:lnTo>
                    <a:pt x="427444" y="0"/>
                  </a:lnTo>
                  <a:lnTo>
                    <a:pt x="549571" y="0"/>
                  </a:lnTo>
                  <a:lnTo>
                    <a:pt x="549571" y="0"/>
                  </a:lnTo>
                  <a:lnTo>
                    <a:pt x="610634"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4899895" y="4514544"/>
              <a:ext cx="732761" cy="0"/>
            </a:xfrm>
            <a:custGeom>
              <a:avLst/>
              <a:gdLst/>
              <a:ahLst/>
              <a:cxnLst/>
              <a:rect l="0" t="0" r="0" b="0"/>
              <a:pathLst>
                <a:path w="732761">
                  <a:moveTo>
                    <a:pt x="0" y="0"/>
                  </a:moveTo>
                  <a:lnTo>
                    <a:pt x="0" y="0"/>
                  </a:lnTo>
                  <a:lnTo>
                    <a:pt x="61063" y="0"/>
                  </a:lnTo>
                  <a:lnTo>
                    <a:pt x="61063" y="0"/>
                  </a:lnTo>
                  <a:lnTo>
                    <a:pt x="122126" y="0"/>
                  </a:lnTo>
                  <a:lnTo>
                    <a:pt x="610634" y="0"/>
                  </a:lnTo>
                  <a:lnTo>
                    <a:pt x="732761"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5266276" y="4846813"/>
              <a:ext cx="977015" cy="0"/>
            </a:xfrm>
            <a:custGeom>
              <a:avLst/>
              <a:gdLst/>
              <a:ahLst/>
              <a:cxnLst/>
              <a:rect l="0" t="0" r="0" b="0"/>
              <a:pathLst>
                <a:path w="977015">
                  <a:moveTo>
                    <a:pt x="0" y="0"/>
                  </a:moveTo>
                  <a:lnTo>
                    <a:pt x="122126" y="0"/>
                  </a:lnTo>
                  <a:lnTo>
                    <a:pt x="366380" y="0"/>
                  </a:lnTo>
                  <a:lnTo>
                    <a:pt x="427444" y="0"/>
                  </a:lnTo>
                  <a:lnTo>
                    <a:pt x="427444" y="0"/>
                  </a:lnTo>
                  <a:lnTo>
                    <a:pt x="549571" y="0"/>
                  </a:lnTo>
                  <a:lnTo>
                    <a:pt x="977015"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4777768" y="5179083"/>
              <a:ext cx="732761" cy="0"/>
            </a:xfrm>
            <a:custGeom>
              <a:avLst/>
              <a:gdLst/>
              <a:ahLst/>
              <a:cxnLst/>
              <a:rect l="0" t="0" r="0" b="0"/>
              <a:pathLst>
                <a:path w="732761">
                  <a:moveTo>
                    <a:pt x="0" y="0"/>
                  </a:moveTo>
                  <a:lnTo>
                    <a:pt x="183190" y="0"/>
                  </a:lnTo>
                  <a:lnTo>
                    <a:pt x="366380" y="0"/>
                  </a:lnTo>
                  <a:lnTo>
                    <a:pt x="488507" y="0"/>
                  </a:lnTo>
                  <a:lnTo>
                    <a:pt x="549571" y="0"/>
                  </a:lnTo>
                  <a:lnTo>
                    <a:pt x="610634" y="0"/>
                  </a:lnTo>
                  <a:lnTo>
                    <a:pt x="732761"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4838831" y="5511352"/>
              <a:ext cx="549571" cy="0"/>
            </a:xfrm>
            <a:custGeom>
              <a:avLst/>
              <a:gdLst/>
              <a:ahLst/>
              <a:cxnLst/>
              <a:rect l="0" t="0" r="0" b="0"/>
              <a:pathLst>
                <a:path w="549571">
                  <a:moveTo>
                    <a:pt x="0" y="0"/>
                  </a:moveTo>
                  <a:lnTo>
                    <a:pt x="122126" y="0"/>
                  </a:lnTo>
                  <a:lnTo>
                    <a:pt x="183190" y="0"/>
                  </a:lnTo>
                  <a:lnTo>
                    <a:pt x="183190" y="0"/>
                  </a:lnTo>
                  <a:lnTo>
                    <a:pt x="244253" y="0"/>
                  </a:lnTo>
                  <a:lnTo>
                    <a:pt x="305317" y="0"/>
                  </a:lnTo>
                  <a:lnTo>
                    <a:pt x="549571" y="0"/>
                  </a:lnTo>
                </a:path>
              </a:pathLst>
            </a:custGeom>
            <a:ln w="108405" cap="flat">
              <a:solidFill>
                <a:srgbClr val="E8E8E8">
                  <a:alpha val="100000"/>
                </a:srgbClr>
              </a:solidFill>
              <a:prstDash val="solid"/>
              <a:round/>
            </a:ln>
          </p:spPr>
          <p:txBody>
            <a:bodyPr/>
            <a:lstStyle/>
            <a:p>
              <a:endParaRPr/>
            </a:p>
          </p:txBody>
        </p:sp>
        <p:sp>
          <p:nvSpPr>
            <p:cNvPr id="43" name="pt43"/>
            <p:cNvSpPr/>
            <p:nvPr/>
          </p:nvSpPr>
          <p:spPr>
            <a:xfrm>
              <a:off x="5383903"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5139649"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5078585"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5017522"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5017522"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4956458"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4834331" y="5506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7215807"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7215807"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215807"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215807"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215807"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215807"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215807" y="21841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826442"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643252"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643252"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643252"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643252"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643252"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643252" y="855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238792"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689220"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628157"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261776"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689220"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811347"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383903" y="4842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032617"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849427"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666236"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6360919"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727300"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910490"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605173" y="35132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460061"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215807"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582188"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643252"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215807"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643252"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521125" y="118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4895395"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4895395"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4956458"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4956458"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017522"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5506030"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5628157" y="4510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6910490"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605173"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6116665"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6971554"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910490"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6483046"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6055601" y="3845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5994538"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567093"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5383903"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666236"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849427"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849427"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849427" y="251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177728"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5628157"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6177728"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6055601"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5994538"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238792"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994538" y="4177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6666236"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666236"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727300"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811347"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727300"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788363"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849427" y="2848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383903"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506030"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4773268"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4956458"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139649"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322839"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261776" y="51745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093681"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849427"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215807"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154744"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154744"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154744"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460061" y="1519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7521125"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7154744"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154744"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7337934"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337934"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337934"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337934" y="1851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6788363"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6483046"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6727300"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849427"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6666236"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6788363"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6788363"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5329700" y="54526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4902256" y="54526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0" name="pt150"/>
            <p:cNvSpPr/>
            <p:nvPr/>
          </p:nvSpPr>
          <p:spPr>
            <a:xfrm>
              <a:off x="4780129" y="54526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1" name="pt151"/>
            <p:cNvSpPr/>
            <p:nvPr/>
          </p:nvSpPr>
          <p:spPr>
            <a:xfrm>
              <a:off x="7161605" y="21299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2" name="pt152"/>
            <p:cNvSpPr/>
            <p:nvPr/>
          </p:nvSpPr>
          <p:spPr>
            <a:xfrm>
              <a:off x="7161605" y="21299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3" name="pt153"/>
            <p:cNvSpPr/>
            <p:nvPr/>
          </p:nvSpPr>
          <p:spPr>
            <a:xfrm>
              <a:off x="7161605" y="21299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7772240" y="8008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5" name="pt155"/>
            <p:cNvSpPr/>
            <p:nvPr/>
          </p:nvSpPr>
          <p:spPr>
            <a:xfrm>
              <a:off x="7589049" y="8008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6" name="pt156"/>
            <p:cNvSpPr/>
            <p:nvPr/>
          </p:nvSpPr>
          <p:spPr>
            <a:xfrm>
              <a:off x="7589049" y="8008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7" name="pt157"/>
            <p:cNvSpPr/>
            <p:nvPr/>
          </p:nvSpPr>
          <p:spPr>
            <a:xfrm>
              <a:off x="6184589" y="47881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8" name="pt158"/>
            <p:cNvSpPr/>
            <p:nvPr/>
          </p:nvSpPr>
          <p:spPr>
            <a:xfrm>
              <a:off x="5757145" y="47881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9" name="pt159"/>
            <p:cNvSpPr/>
            <p:nvPr/>
          </p:nvSpPr>
          <p:spPr>
            <a:xfrm>
              <a:off x="5329700" y="47881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0" name="pt160"/>
            <p:cNvSpPr/>
            <p:nvPr/>
          </p:nvSpPr>
          <p:spPr>
            <a:xfrm>
              <a:off x="6978415" y="34590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1" name="pt161"/>
            <p:cNvSpPr/>
            <p:nvPr/>
          </p:nvSpPr>
          <p:spPr>
            <a:xfrm>
              <a:off x="6856288" y="34590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2" name="pt162"/>
            <p:cNvSpPr/>
            <p:nvPr/>
          </p:nvSpPr>
          <p:spPr>
            <a:xfrm>
              <a:off x="6550970" y="34590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3" name="pt163"/>
            <p:cNvSpPr/>
            <p:nvPr/>
          </p:nvSpPr>
          <p:spPr>
            <a:xfrm>
              <a:off x="7405859" y="11331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4" name="pt164"/>
            <p:cNvSpPr/>
            <p:nvPr/>
          </p:nvSpPr>
          <p:spPr>
            <a:xfrm>
              <a:off x="7589049" y="11331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5" name="pt165"/>
            <p:cNvSpPr/>
            <p:nvPr/>
          </p:nvSpPr>
          <p:spPr>
            <a:xfrm>
              <a:off x="7466922" y="11331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6" name="pt166"/>
            <p:cNvSpPr/>
            <p:nvPr/>
          </p:nvSpPr>
          <p:spPr>
            <a:xfrm>
              <a:off x="4841192" y="4455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7" name="pt167"/>
            <p:cNvSpPr/>
            <p:nvPr/>
          </p:nvSpPr>
          <p:spPr>
            <a:xfrm>
              <a:off x="5451827" y="4455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8" name="pt168"/>
            <p:cNvSpPr/>
            <p:nvPr/>
          </p:nvSpPr>
          <p:spPr>
            <a:xfrm>
              <a:off x="5573954" y="4455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9" name="pt169"/>
            <p:cNvSpPr/>
            <p:nvPr/>
          </p:nvSpPr>
          <p:spPr>
            <a:xfrm>
              <a:off x="6856288" y="379130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0" name="pt170"/>
            <p:cNvSpPr/>
            <p:nvPr/>
          </p:nvSpPr>
          <p:spPr>
            <a:xfrm>
              <a:off x="6428843" y="379130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1" name="pt171"/>
            <p:cNvSpPr/>
            <p:nvPr/>
          </p:nvSpPr>
          <p:spPr>
            <a:xfrm>
              <a:off x="6001399" y="379130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2" name="pt172"/>
            <p:cNvSpPr/>
            <p:nvPr/>
          </p:nvSpPr>
          <p:spPr>
            <a:xfrm>
              <a:off x="5940335" y="24622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3" name="pt173"/>
            <p:cNvSpPr/>
            <p:nvPr/>
          </p:nvSpPr>
          <p:spPr>
            <a:xfrm>
              <a:off x="6795224" y="24622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4" name="pt174"/>
            <p:cNvSpPr/>
            <p:nvPr/>
          </p:nvSpPr>
          <p:spPr>
            <a:xfrm>
              <a:off x="6795224" y="24622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5" name="pt175"/>
            <p:cNvSpPr/>
            <p:nvPr/>
          </p:nvSpPr>
          <p:spPr>
            <a:xfrm>
              <a:off x="6123526" y="41235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6" name="pt176"/>
            <p:cNvSpPr/>
            <p:nvPr/>
          </p:nvSpPr>
          <p:spPr>
            <a:xfrm>
              <a:off x="6184589" y="41235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7" name="pt177"/>
            <p:cNvSpPr/>
            <p:nvPr/>
          </p:nvSpPr>
          <p:spPr>
            <a:xfrm>
              <a:off x="5940335" y="41235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8" name="pt178"/>
            <p:cNvSpPr/>
            <p:nvPr/>
          </p:nvSpPr>
          <p:spPr>
            <a:xfrm>
              <a:off x="6612034" y="27944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9" name="pt179"/>
            <p:cNvSpPr/>
            <p:nvPr/>
          </p:nvSpPr>
          <p:spPr>
            <a:xfrm>
              <a:off x="6734161" y="27944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0" name="pt180"/>
            <p:cNvSpPr/>
            <p:nvPr/>
          </p:nvSpPr>
          <p:spPr>
            <a:xfrm>
              <a:off x="6795224" y="27944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1" name="pt181"/>
            <p:cNvSpPr/>
            <p:nvPr/>
          </p:nvSpPr>
          <p:spPr>
            <a:xfrm>
              <a:off x="5329700" y="512038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2" name="pt182"/>
            <p:cNvSpPr/>
            <p:nvPr/>
          </p:nvSpPr>
          <p:spPr>
            <a:xfrm>
              <a:off x="5268637" y="512038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3" name="pt183"/>
            <p:cNvSpPr/>
            <p:nvPr/>
          </p:nvSpPr>
          <p:spPr>
            <a:xfrm>
              <a:off x="5207573" y="512038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4" name="pt184"/>
            <p:cNvSpPr/>
            <p:nvPr/>
          </p:nvSpPr>
          <p:spPr>
            <a:xfrm>
              <a:off x="7039478" y="1465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5" name="pt185"/>
            <p:cNvSpPr/>
            <p:nvPr/>
          </p:nvSpPr>
          <p:spPr>
            <a:xfrm>
              <a:off x="7100542" y="1465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6" name="pt186"/>
            <p:cNvSpPr/>
            <p:nvPr/>
          </p:nvSpPr>
          <p:spPr>
            <a:xfrm>
              <a:off x="7405859" y="1465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7" name="pt187"/>
            <p:cNvSpPr/>
            <p:nvPr/>
          </p:nvSpPr>
          <p:spPr>
            <a:xfrm>
              <a:off x="7466922" y="1797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8" name="pt188"/>
            <p:cNvSpPr/>
            <p:nvPr/>
          </p:nvSpPr>
          <p:spPr>
            <a:xfrm>
              <a:off x="7283732" y="1797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9" name="pt189"/>
            <p:cNvSpPr/>
            <p:nvPr/>
          </p:nvSpPr>
          <p:spPr>
            <a:xfrm>
              <a:off x="7283732" y="1797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0" name="pt190"/>
            <p:cNvSpPr/>
            <p:nvPr/>
          </p:nvSpPr>
          <p:spPr>
            <a:xfrm>
              <a:off x="6734161" y="31267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1" name="pt191"/>
            <p:cNvSpPr/>
            <p:nvPr/>
          </p:nvSpPr>
          <p:spPr>
            <a:xfrm>
              <a:off x="6734161" y="31267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2" name="pt192"/>
            <p:cNvSpPr/>
            <p:nvPr/>
          </p:nvSpPr>
          <p:spPr>
            <a:xfrm>
              <a:off x="6734161" y="31267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3" name="tx193"/>
            <p:cNvSpPr/>
            <p:nvPr/>
          </p:nvSpPr>
          <p:spPr>
            <a:xfrm>
              <a:off x="1067108" y="5443310"/>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Bénin*</a:t>
              </a:r>
            </a:p>
          </p:txBody>
        </p:sp>
        <p:sp>
          <p:nvSpPr>
            <p:cNvPr id="194" name="tx194"/>
            <p:cNvSpPr/>
            <p:nvPr/>
          </p:nvSpPr>
          <p:spPr>
            <a:xfrm>
              <a:off x="981841" y="5083278"/>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Nigéria*</a:t>
              </a:r>
            </a:p>
          </p:txBody>
        </p:sp>
        <p:sp>
          <p:nvSpPr>
            <p:cNvPr id="195" name="tx195"/>
            <p:cNvSpPr/>
            <p:nvPr/>
          </p:nvSpPr>
          <p:spPr>
            <a:xfrm>
              <a:off x="640163" y="4778703"/>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196" name="tx196"/>
            <p:cNvSpPr/>
            <p:nvPr/>
          </p:nvSpPr>
          <p:spPr>
            <a:xfrm>
              <a:off x="974065" y="4778771"/>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197" name="tx197"/>
            <p:cNvSpPr/>
            <p:nvPr/>
          </p:nvSpPr>
          <p:spPr>
            <a:xfrm>
              <a:off x="973929" y="4446433"/>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198" name="tx198"/>
            <p:cNvSpPr/>
            <p:nvPr/>
          </p:nvSpPr>
          <p:spPr>
            <a:xfrm>
              <a:off x="1168267" y="4114232"/>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Mali*</a:t>
              </a:r>
            </a:p>
          </p:txBody>
        </p:sp>
        <p:sp>
          <p:nvSpPr>
            <p:cNvPr id="199" name="tx199"/>
            <p:cNvSpPr/>
            <p:nvPr/>
          </p:nvSpPr>
          <p:spPr>
            <a:xfrm>
              <a:off x="508103" y="3781894"/>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Guinée-Bissau*</a:t>
              </a:r>
            </a:p>
          </p:txBody>
        </p:sp>
        <p:sp>
          <p:nvSpPr>
            <p:cNvPr id="200" name="tx200"/>
            <p:cNvSpPr/>
            <p:nvPr/>
          </p:nvSpPr>
          <p:spPr>
            <a:xfrm>
              <a:off x="935252" y="3449625"/>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Gambie*</a:t>
              </a:r>
            </a:p>
          </p:txBody>
        </p:sp>
        <p:sp>
          <p:nvSpPr>
            <p:cNvPr id="201" name="tx201"/>
            <p:cNvSpPr/>
            <p:nvPr/>
          </p:nvSpPr>
          <p:spPr>
            <a:xfrm>
              <a:off x="1105989" y="3089661"/>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Togo*</a:t>
              </a:r>
            </a:p>
          </p:txBody>
        </p:sp>
        <p:sp>
          <p:nvSpPr>
            <p:cNvPr id="202" name="tx202"/>
            <p:cNvSpPr/>
            <p:nvPr/>
          </p:nvSpPr>
          <p:spPr>
            <a:xfrm>
              <a:off x="1090573" y="2757391"/>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203" name="tx203"/>
            <p:cNvSpPr/>
            <p:nvPr/>
          </p:nvSpPr>
          <p:spPr>
            <a:xfrm>
              <a:off x="1059399" y="245404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Libéria</a:t>
              </a:r>
            </a:p>
          </p:txBody>
        </p:sp>
        <p:sp>
          <p:nvSpPr>
            <p:cNvPr id="204" name="tx204"/>
            <p:cNvSpPr/>
            <p:nvPr/>
          </p:nvSpPr>
          <p:spPr>
            <a:xfrm>
              <a:off x="601350" y="2122320"/>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205" name="tx205"/>
            <p:cNvSpPr/>
            <p:nvPr/>
          </p:nvSpPr>
          <p:spPr>
            <a:xfrm>
              <a:off x="1113833" y="2120615"/>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206" name="tx206"/>
            <p:cNvSpPr/>
            <p:nvPr/>
          </p:nvSpPr>
          <p:spPr>
            <a:xfrm>
              <a:off x="678840" y="1788277"/>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207" name="tx207"/>
            <p:cNvSpPr/>
            <p:nvPr/>
          </p:nvSpPr>
          <p:spPr>
            <a:xfrm>
              <a:off x="1090300" y="1790051"/>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208" name="tx208"/>
            <p:cNvSpPr/>
            <p:nvPr/>
          </p:nvSpPr>
          <p:spPr>
            <a:xfrm>
              <a:off x="966084" y="1428313"/>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Sénégal</a:t>
              </a:r>
            </a:p>
          </p:txBody>
        </p:sp>
        <p:sp>
          <p:nvSpPr>
            <p:cNvPr id="209" name="tx209"/>
            <p:cNvSpPr/>
            <p:nvPr/>
          </p:nvSpPr>
          <p:spPr>
            <a:xfrm>
              <a:off x="1059331" y="1123738"/>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210" name="tx210"/>
            <p:cNvSpPr/>
            <p:nvPr/>
          </p:nvSpPr>
          <p:spPr>
            <a:xfrm>
              <a:off x="733205" y="791469"/>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211" name="tx211"/>
            <p:cNvSpPr/>
            <p:nvPr/>
          </p:nvSpPr>
          <p:spPr>
            <a:xfrm>
              <a:off x="1105989" y="793242"/>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212" name="tx212"/>
            <p:cNvSpPr/>
            <p:nvPr/>
          </p:nvSpPr>
          <p:spPr>
            <a:xfrm>
              <a:off x="181564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3" name="tx213"/>
            <p:cNvSpPr/>
            <p:nvPr/>
          </p:nvSpPr>
          <p:spPr>
            <a:xfrm>
              <a:off x="3311152"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14" name="tx214"/>
            <p:cNvSpPr/>
            <p:nvPr/>
          </p:nvSpPr>
          <p:spPr>
            <a:xfrm>
              <a:off x="483773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15" name="tx215"/>
            <p:cNvSpPr/>
            <p:nvPr/>
          </p:nvSpPr>
          <p:spPr>
            <a:xfrm>
              <a:off x="6364326"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16" name="tx216"/>
            <p:cNvSpPr/>
            <p:nvPr/>
          </p:nvSpPr>
          <p:spPr>
            <a:xfrm>
              <a:off x="7859836"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7" name="tx217"/>
            <p:cNvSpPr/>
            <p:nvPr/>
          </p:nvSpPr>
          <p:spPr>
            <a:xfrm>
              <a:off x="442632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18" name="pt218"/>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9" name="pt219"/>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20" name="pt220"/>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1" name="tx221"/>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22" name="tx222"/>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23" name="tx223"/>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24" name="tx224"/>
            <p:cNvSpPr/>
            <p:nvPr/>
          </p:nvSpPr>
          <p:spPr>
            <a:xfrm>
              <a:off x="1541402" y="398022"/>
              <a:ext cx="412772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couverture, par pays, Western Africa, 2019-2025</a:t>
              </a:r>
            </a:p>
          </p:txBody>
        </p:sp>
        <p:sp>
          <p:nvSpPr>
            <p:cNvPr id="225" name="tx225"/>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26" name="tx226"/>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227" name="tx227"/>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228" name="tx228"/>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229" name="tx229"/>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23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la couverture du MCV1 entre 2019 et 2025 (barres grises) et la couverture pour chaque année (points). Il permet d'évaluer le retour aux niveaux d'avant la pandémie et les progrès réalisés après 2019.
En 2024, 7 pays (sur 15) affichaient un taux de couverture inférieur à celui de 2019.
En 2025, 7 pays affichaient un taux de couverture du MCV1 inférieur à celui de 2024.
En 2025, 8 pays affichaient une couverture inférieure à celle de 2019.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le MCV1 dans les pays de l’ Western Africa, classés de la plus faible à la plus élevée, ainsi que le classement des 10 pays comptant le plus grand nombre d’enfants non vaccinés, sur la base des chiffres absolus.
En 2025, la couverture vaccinale contre le MCV1 variait de 49 % au Bénin à 95 % au Cap-Vert.
Quatre pays sur quinze (27 %) affichaient une couverture d'au moins 90 %.
Le Nigeria affichait une couverture MCV1 de 56 % et comptait le plus grand nombre absolu d'enfants non vaccinés de la région, suivi de la Côte d'Ivoire.
Les pays à cohortes importantes peuvent présenter un nombre élevé d'enfants non vaccinés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80" b="0" i="0" u="none" cap="none">
                <a:solidFill>
                  <a:srgbClr val="000000">
                    <a:alpha val="100000"/>
                  </a:srgbClr>
                </a:solidFill>
                <a:latin typeface="Arial"/>
                <a:cs typeface="Arial"/>
                <a:sym typeface="Arial"/>
              </a:rPr>
              <a:t>En 2025, le Bénin et le Nigeria affichaient les taux de couverture vaccinale contre la rougeole (MCV1) les plus faibles et figuraient également parmi les pays comptant le plus grand nombre d'enfants non vaccinés.</a:t>
            </a:r>
          </a:p>
        </p:txBody>
      </p:sp>
      <p:grpSp>
        <p:nvGrpSpPr>
          <p:cNvPr id="5" name="Group 4"/>
          <p:cNvGrpSpPr/>
          <p:nvPr/>
        </p:nvGrpSpPr>
        <p:grpSpPr>
          <a:xfrm>
            <a:off x="292608" y="1106424"/>
            <a:ext cx="8595360" cy="28575"/>
            <a:chOff x="292608" y="1106424"/>
            <a:chExt cx="8595360" cy="28575"/>
          </a:xfrm>
        </p:grpSpPr>
        <p:sp>
          <p:nvSpPr>
            <p:cNvPr id="6" name="rc3"/>
            <p:cNvSpPr/>
            <p:nvPr/>
          </p:nvSpPr>
          <p:spPr>
            <a:xfrm>
              <a:off x="292608" y="1106424"/>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106424"/>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1604020" y="2008018"/>
              <a:ext cx="3559590" cy="3877555"/>
            </a:xfrm>
            <a:custGeom>
              <a:avLst/>
              <a:gdLst/>
              <a:ahLst/>
              <a:cxnLst/>
              <a:rect l="0" t="0" r="0" b="0"/>
              <a:pathLst>
                <a:path w="3559590" h="3877555">
                  <a:moveTo>
                    <a:pt x="1200700" y="2214589"/>
                  </a:moveTo>
                  <a:lnTo>
                    <a:pt x="1143524" y="2252110"/>
                  </a:lnTo>
                  <a:lnTo>
                    <a:pt x="1086347" y="2289631"/>
                  </a:lnTo>
                  <a:lnTo>
                    <a:pt x="1029171" y="2327152"/>
                  </a:lnTo>
                  <a:lnTo>
                    <a:pt x="971995" y="2364673"/>
                  </a:lnTo>
                  <a:lnTo>
                    <a:pt x="914819" y="2402195"/>
                  </a:lnTo>
                  <a:lnTo>
                    <a:pt x="857643" y="2439716"/>
                  </a:lnTo>
                  <a:lnTo>
                    <a:pt x="800466" y="2477237"/>
                  </a:lnTo>
                  <a:lnTo>
                    <a:pt x="743290" y="2514758"/>
                  </a:lnTo>
                  <a:lnTo>
                    <a:pt x="686114" y="2552279"/>
                  </a:lnTo>
                  <a:lnTo>
                    <a:pt x="628938" y="2589801"/>
                  </a:lnTo>
                  <a:lnTo>
                    <a:pt x="571762" y="2627322"/>
                  </a:lnTo>
                  <a:lnTo>
                    <a:pt x="514585" y="2664843"/>
                  </a:lnTo>
                  <a:lnTo>
                    <a:pt x="457409" y="2702364"/>
                  </a:lnTo>
                  <a:lnTo>
                    <a:pt x="400233" y="2739885"/>
                  </a:lnTo>
                  <a:lnTo>
                    <a:pt x="343057" y="2777407"/>
                  </a:lnTo>
                  <a:lnTo>
                    <a:pt x="285881" y="2814928"/>
                  </a:lnTo>
                  <a:lnTo>
                    <a:pt x="228704" y="2852449"/>
                  </a:lnTo>
                  <a:lnTo>
                    <a:pt x="171528" y="2889970"/>
                  </a:lnTo>
                  <a:lnTo>
                    <a:pt x="114352" y="2927491"/>
                  </a:lnTo>
                  <a:lnTo>
                    <a:pt x="57176" y="2965013"/>
                  </a:lnTo>
                  <a:lnTo>
                    <a:pt x="0" y="3002534"/>
                  </a:lnTo>
                  <a:lnTo>
                    <a:pt x="36946" y="3056808"/>
                  </a:lnTo>
                  <a:lnTo>
                    <a:pt x="75709" y="3109800"/>
                  </a:lnTo>
                  <a:lnTo>
                    <a:pt x="116244" y="3161450"/>
                  </a:lnTo>
                  <a:lnTo>
                    <a:pt x="158505" y="3211697"/>
                  </a:lnTo>
                  <a:lnTo>
                    <a:pt x="202443" y="3260484"/>
                  </a:lnTo>
                  <a:lnTo>
                    <a:pt x="248008" y="3307756"/>
                  </a:lnTo>
                  <a:lnTo>
                    <a:pt x="295147" y="3353458"/>
                  </a:lnTo>
                  <a:lnTo>
                    <a:pt x="343806" y="3397538"/>
                  </a:lnTo>
                  <a:lnTo>
                    <a:pt x="393930" y="3439945"/>
                  </a:lnTo>
                  <a:lnTo>
                    <a:pt x="445461" y="3480630"/>
                  </a:lnTo>
                  <a:lnTo>
                    <a:pt x="498341" y="3519547"/>
                  </a:lnTo>
                  <a:lnTo>
                    <a:pt x="552507" y="3556651"/>
                  </a:lnTo>
                  <a:lnTo>
                    <a:pt x="607899" y="3591900"/>
                  </a:lnTo>
                  <a:lnTo>
                    <a:pt x="664453" y="3625254"/>
                  </a:lnTo>
                  <a:lnTo>
                    <a:pt x="722103" y="3656673"/>
                  </a:lnTo>
                  <a:lnTo>
                    <a:pt x="780785" y="3686122"/>
                  </a:lnTo>
                  <a:lnTo>
                    <a:pt x="840430" y="3713568"/>
                  </a:lnTo>
                  <a:lnTo>
                    <a:pt x="900970" y="3738978"/>
                  </a:lnTo>
                  <a:lnTo>
                    <a:pt x="962335" y="3762324"/>
                  </a:lnTo>
                  <a:lnTo>
                    <a:pt x="1024456" y="3783578"/>
                  </a:lnTo>
                  <a:lnTo>
                    <a:pt x="1087261" y="3802717"/>
                  </a:lnTo>
                  <a:lnTo>
                    <a:pt x="1150678" y="3819719"/>
                  </a:lnTo>
                  <a:lnTo>
                    <a:pt x="1214634" y="3834563"/>
                  </a:lnTo>
                  <a:lnTo>
                    <a:pt x="1279056" y="3847234"/>
                  </a:lnTo>
                  <a:lnTo>
                    <a:pt x="1343871" y="3857716"/>
                  </a:lnTo>
                  <a:lnTo>
                    <a:pt x="1409003" y="3865997"/>
                  </a:lnTo>
                  <a:lnTo>
                    <a:pt x="1474378" y="3872068"/>
                  </a:lnTo>
                  <a:lnTo>
                    <a:pt x="1539921" y="3875922"/>
                  </a:lnTo>
                  <a:lnTo>
                    <a:pt x="1605557" y="3877555"/>
                  </a:lnTo>
                  <a:lnTo>
                    <a:pt x="1671211" y="3876964"/>
                  </a:lnTo>
                  <a:lnTo>
                    <a:pt x="1736807" y="3874151"/>
                  </a:lnTo>
                  <a:lnTo>
                    <a:pt x="1802270" y="3869118"/>
                  </a:lnTo>
                  <a:lnTo>
                    <a:pt x="1867525" y="3861872"/>
                  </a:lnTo>
                  <a:lnTo>
                    <a:pt x="1932498" y="3852420"/>
                  </a:lnTo>
                  <a:lnTo>
                    <a:pt x="1997113" y="3840774"/>
                  </a:lnTo>
                  <a:lnTo>
                    <a:pt x="2061297" y="3826946"/>
                  </a:lnTo>
                  <a:lnTo>
                    <a:pt x="2124975" y="3810954"/>
                  </a:lnTo>
                  <a:lnTo>
                    <a:pt x="2188076" y="3792814"/>
                  </a:lnTo>
                  <a:lnTo>
                    <a:pt x="2250527" y="3772548"/>
                  </a:lnTo>
                  <a:lnTo>
                    <a:pt x="2312255" y="3750180"/>
                  </a:lnTo>
                  <a:lnTo>
                    <a:pt x="2373191" y="3725734"/>
                  </a:lnTo>
                  <a:lnTo>
                    <a:pt x="2433264" y="3699238"/>
                  </a:lnTo>
                  <a:lnTo>
                    <a:pt x="2492405" y="3670724"/>
                  </a:lnTo>
                  <a:lnTo>
                    <a:pt x="2550547" y="3640224"/>
                  </a:lnTo>
                  <a:lnTo>
                    <a:pt x="2607623" y="3607773"/>
                  </a:lnTo>
                  <a:lnTo>
                    <a:pt x="2663568" y="3573407"/>
                  </a:lnTo>
                  <a:lnTo>
                    <a:pt x="2718316" y="3537167"/>
                  </a:lnTo>
                  <a:lnTo>
                    <a:pt x="2771807" y="3499095"/>
                  </a:lnTo>
                  <a:lnTo>
                    <a:pt x="2823977" y="3459232"/>
                  </a:lnTo>
                  <a:lnTo>
                    <a:pt x="2874768" y="3417627"/>
                  </a:lnTo>
                  <a:lnTo>
                    <a:pt x="2924121" y="3374325"/>
                  </a:lnTo>
                  <a:lnTo>
                    <a:pt x="2971980" y="3329377"/>
                  </a:lnTo>
                  <a:lnTo>
                    <a:pt x="3018289" y="3282834"/>
                  </a:lnTo>
                  <a:lnTo>
                    <a:pt x="3062996" y="3234750"/>
                  </a:lnTo>
                  <a:lnTo>
                    <a:pt x="3106049" y="3185180"/>
                  </a:lnTo>
                  <a:lnTo>
                    <a:pt x="3147399" y="3134181"/>
                  </a:lnTo>
                  <a:lnTo>
                    <a:pt x="3186998" y="3081811"/>
                  </a:lnTo>
                  <a:lnTo>
                    <a:pt x="3224801" y="3028130"/>
                  </a:lnTo>
                  <a:lnTo>
                    <a:pt x="3260766" y="2973199"/>
                  </a:lnTo>
                  <a:lnTo>
                    <a:pt x="3294849" y="2917083"/>
                  </a:lnTo>
                  <a:lnTo>
                    <a:pt x="3327013" y="2859844"/>
                  </a:lnTo>
                  <a:lnTo>
                    <a:pt x="3357221" y="2801550"/>
                  </a:lnTo>
                  <a:lnTo>
                    <a:pt x="3385437" y="2742266"/>
                  </a:lnTo>
                  <a:lnTo>
                    <a:pt x="3411630" y="2682060"/>
                  </a:lnTo>
                  <a:lnTo>
                    <a:pt x="3435769" y="2621002"/>
                  </a:lnTo>
                  <a:lnTo>
                    <a:pt x="3457828" y="2559162"/>
                  </a:lnTo>
                  <a:lnTo>
                    <a:pt x="3477779" y="2496611"/>
                  </a:lnTo>
                  <a:lnTo>
                    <a:pt x="3495601" y="2433420"/>
                  </a:lnTo>
                  <a:lnTo>
                    <a:pt x="3511274" y="2369661"/>
                  </a:lnTo>
                  <a:lnTo>
                    <a:pt x="3524778" y="2305409"/>
                  </a:lnTo>
                  <a:lnTo>
                    <a:pt x="3536100" y="2240736"/>
                  </a:lnTo>
                  <a:lnTo>
                    <a:pt x="3545225" y="2175717"/>
                  </a:lnTo>
                  <a:lnTo>
                    <a:pt x="3552143" y="2110426"/>
                  </a:lnTo>
                  <a:lnTo>
                    <a:pt x="3556846" y="2044938"/>
                  </a:lnTo>
                  <a:lnTo>
                    <a:pt x="3559330" y="1979329"/>
                  </a:lnTo>
                  <a:lnTo>
                    <a:pt x="3559590" y="1913673"/>
                  </a:lnTo>
                  <a:lnTo>
                    <a:pt x="3557628" y="1848046"/>
                  </a:lnTo>
                  <a:lnTo>
                    <a:pt x="3553444" y="1782523"/>
                  </a:lnTo>
                  <a:lnTo>
                    <a:pt x="3547044" y="1717179"/>
                  </a:lnTo>
                  <a:lnTo>
                    <a:pt x="3538436" y="1652090"/>
                  </a:lnTo>
                  <a:lnTo>
                    <a:pt x="3527628" y="1587329"/>
                  </a:lnTo>
                  <a:lnTo>
                    <a:pt x="3514634" y="1522971"/>
                  </a:lnTo>
                  <a:lnTo>
                    <a:pt x="3499468" y="1459090"/>
                  </a:lnTo>
                  <a:lnTo>
                    <a:pt x="3482148" y="1395760"/>
                  </a:lnTo>
                  <a:lnTo>
                    <a:pt x="3462693" y="1333052"/>
                  </a:lnTo>
                  <a:lnTo>
                    <a:pt x="3441127" y="1271039"/>
                  </a:lnTo>
                  <a:lnTo>
                    <a:pt x="3417473" y="1209791"/>
                  </a:lnTo>
                  <a:lnTo>
                    <a:pt x="3391759" y="1149380"/>
                  </a:lnTo>
                  <a:lnTo>
                    <a:pt x="3364014" y="1089874"/>
                  </a:lnTo>
                  <a:lnTo>
                    <a:pt x="3334270" y="1031341"/>
                  </a:lnTo>
                  <a:lnTo>
                    <a:pt x="3302561" y="973849"/>
                  </a:lnTo>
                  <a:lnTo>
                    <a:pt x="3268924" y="917464"/>
                  </a:lnTo>
                  <a:lnTo>
                    <a:pt x="3233397" y="862250"/>
                  </a:lnTo>
                  <a:lnTo>
                    <a:pt x="3196021" y="808271"/>
                  </a:lnTo>
                  <a:lnTo>
                    <a:pt x="3156838" y="755588"/>
                  </a:lnTo>
                  <a:lnTo>
                    <a:pt x="3115894" y="704262"/>
                  </a:lnTo>
                  <a:lnTo>
                    <a:pt x="3073236" y="654351"/>
                  </a:lnTo>
                  <a:lnTo>
                    <a:pt x="3028912" y="605914"/>
                  </a:lnTo>
                  <a:lnTo>
                    <a:pt x="2982974" y="559005"/>
                  </a:lnTo>
                  <a:lnTo>
                    <a:pt x="2935474" y="513679"/>
                  </a:lnTo>
                  <a:lnTo>
                    <a:pt x="2886466" y="469987"/>
                  </a:lnTo>
                  <a:lnTo>
                    <a:pt x="2836007" y="427979"/>
                  </a:lnTo>
                  <a:lnTo>
                    <a:pt x="2784154" y="387704"/>
                  </a:lnTo>
                  <a:lnTo>
                    <a:pt x="2730968" y="349208"/>
                  </a:lnTo>
                  <a:lnTo>
                    <a:pt x="2676508" y="312535"/>
                  </a:lnTo>
                  <a:lnTo>
                    <a:pt x="2620838" y="277727"/>
                  </a:lnTo>
                  <a:lnTo>
                    <a:pt x="2564022" y="244823"/>
                  </a:lnTo>
                  <a:lnTo>
                    <a:pt x="2506124" y="213862"/>
                  </a:lnTo>
                  <a:lnTo>
                    <a:pt x="2447210" y="184880"/>
                  </a:lnTo>
                  <a:lnTo>
                    <a:pt x="2387350" y="157909"/>
                  </a:lnTo>
                  <a:lnTo>
                    <a:pt x="2326610" y="132980"/>
                  </a:lnTo>
                  <a:lnTo>
                    <a:pt x="2265061" y="110122"/>
                  </a:lnTo>
                  <a:lnTo>
                    <a:pt x="2202773" y="89361"/>
                  </a:lnTo>
                  <a:lnTo>
                    <a:pt x="2139819" y="70721"/>
                  </a:lnTo>
                  <a:lnTo>
                    <a:pt x="2076269" y="54224"/>
                  </a:lnTo>
                  <a:lnTo>
                    <a:pt x="2012197" y="39887"/>
                  </a:lnTo>
                  <a:lnTo>
                    <a:pt x="1947676" y="27728"/>
                  </a:lnTo>
                  <a:lnTo>
                    <a:pt x="1882781" y="17761"/>
                  </a:lnTo>
                  <a:lnTo>
                    <a:pt x="1817585" y="9997"/>
                  </a:lnTo>
                  <a:lnTo>
                    <a:pt x="1752164" y="4445"/>
                  </a:lnTo>
                  <a:lnTo>
                    <a:pt x="1686592" y="1111"/>
                  </a:lnTo>
                  <a:lnTo>
                    <a:pt x="1620945" y="0"/>
                  </a:lnTo>
                  <a:lnTo>
                    <a:pt x="1620945" y="68388"/>
                  </a:lnTo>
                  <a:lnTo>
                    <a:pt x="1620945" y="136776"/>
                  </a:lnTo>
                  <a:lnTo>
                    <a:pt x="1620945" y="205164"/>
                  </a:lnTo>
                  <a:lnTo>
                    <a:pt x="1620945" y="273553"/>
                  </a:lnTo>
                  <a:lnTo>
                    <a:pt x="1620945" y="341941"/>
                  </a:lnTo>
                  <a:lnTo>
                    <a:pt x="1620945" y="410329"/>
                  </a:lnTo>
                  <a:lnTo>
                    <a:pt x="1620945" y="478718"/>
                  </a:lnTo>
                  <a:lnTo>
                    <a:pt x="1620945" y="547106"/>
                  </a:lnTo>
                  <a:lnTo>
                    <a:pt x="1620945" y="615494"/>
                  </a:lnTo>
                  <a:lnTo>
                    <a:pt x="1620945" y="683882"/>
                  </a:lnTo>
                  <a:lnTo>
                    <a:pt x="1620945" y="752271"/>
                  </a:lnTo>
                  <a:lnTo>
                    <a:pt x="1620945" y="820659"/>
                  </a:lnTo>
                  <a:lnTo>
                    <a:pt x="1620945" y="889047"/>
                  </a:lnTo>
                  <a:lnTo>
                    <a:pt x="1620945" y="957436"/>
                  </a:lnTo>
                  <a:lnTo>
                    <a:pt x="1620945" y="1025824"/>
                  </a:lnTo>
                  <a:lnTo>
                    <a:pt x="1620945" y="1094212"/>
                  </a:lnTo>
                  <a:lnTo>
                    <a:pt x="1620945" y="1162601"/>
                  </a:lnTo>
                  <a:lnTo>
                    <a:pt x="1620945" y="1230989"/>
                  </a:lnTo>
                  <a:lnTo>
                    <a:pt x="1620945" y="1299377"/>
                  </a:lnTo>
                  <a:lnTo>
                    <a:pt x="1620945" y="1367765"/>
                  </a:lnTo>
                  <a:lnTo>
                    <a:pt x="1620945" y="1436154"/>
                  </a:lnTo>
                  <a:lnTo>
                    <a:pt x="1687740" y="1440612"/>
                  </a:lnTo>
                  <a:lnTo>
                    <a:pt x="1753350" y="1453906"/>
                  </a:lnTo>
                  <a:lnTo>
                    <a:pt x="1816612" y="1475801"/>
                  </a:lnTo>
                  <a:lnTo>
                    <a:pt x="1876403" y="1505908"/>
                  </a:lnTo>
                  <a:lnTo>
                    <a:pt x="1931663" y="1543694"/>
                  </a:lnTo>
                  <a:lnTo>
                    <a:pt x="1981412" y="1588487"/>
                  </a:lnTo>
                  <a:lnTo>
                    <a:pt x="2024768" y="1639495"/>
                  </a:lnTo>
                  <a:lnTo>
                    <a:pt x="2060960" y="1695811"/>
                  </a:lnTo>
                  <a:lnTo>
                    <a:pt x="2089349" y="1756437"/>
                  </a:lnTo>
                  <a:lnTo>
                    <a:pt x="2109429" y="1820298"/>
                  </a:lnTo>
                  <a:lnTo>
                    <a:pt x="2120845" y="1886261"/>
                  </a:lnTo>
                  <a:lnTo>
                    <a:pt x="2123394" y="1953156"/>
                  </a:lnTo>
                  <a:lnTo>
                    <a:pt x="2117032" y="2019796"/>
                  </a:lnTo>
                  <a:lnTo>
                    <a:pt x="2101870" y="2085000"/>
                  </a:lnTo>
                  <a:lnTo>
                    <a:pt x="2078178" y="2147611"/>
                  </a:lnTo>
                  <a:lnTo>
                    <a:pt x="2046376" y="2206519"/>
                  </a:lnTo>
                  <a:lnTo>
                    <a:pt x="2007029" y="2260678"/>
                  </a:lnTo>
                  <a:lnTo>
                    <a:pt x="1960833" y="2309128"/>
                  </a:lnTo>
                  <a:lnTo>
                    <a:pt x="1908609" y="2351010"/>
                  </a:lnTo>
                  <a:lnTo>
                    <a:pt x="1851283" y="2385580"/>
                  </a:lnTo>
                  <a:lnTo>
                    <a:pt x="1789871" y="2412226"/>
                  </a:lnTo>
                  <a:lnTo>
                    <a:pt x="1725463" y="2430475"/>
                  </a:lnTo>
                  <a:lnTo>
                    <a:pt x="1659201" y="2440004"/>
                  </a:lnTo>
                  <a:lnTo>
                    <a:pt x="1592261" y="2440643"/>
                  </a:lnTo>
                  <a:lnTo>
                    <a:pt x="1525829" y="2432380"/>
                  </a:lnTo>
                  <a:lnTo>
                    <a:pt x="1461084" y="2415364"/>
                  </a:lnTo>
                  <a:lnTo>
                    <a:pt x="1399175" y="2389894"/>
                  </a:lnTo>
                  <a:lnTo>
                    <a:pt x="1341199" y="2356424"/>
                  </a:lnTo>
                  <a:lnTo>
                    <a:pt x="1288186" y="2315547"/>
                  </a:lnTo>
                  <a:lnTo>
                    <a:pt x="1241074" y="2267987"/>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288498" y="3971516"/>
              <a:ext cx="1516222" cy="1039036"/>
            </a:xfrm>
            <a:custGeom>
              <a:avLst/>
              <a:gdLst/>
              <a:ahLst/>
              <a:cxnLst/>
              <a:rect l="0" t="0" r="0" b="0"/>
              <a:pathLst>
                <a:path w="1516222" h="1039036">
                  <a:moveTo>
                    <a:pt x="1434420" y="0"/>
                  </a:moveTo>
                  <a:lnTo>
                    <a:pt x="1366114" y="3359"/>
                  </a:lnTo>
                  <a:lnTo>
                    <a:pt x="1297809" y="6718"/>
                  </a:lnTo>
                  <a:lnTo>
                    <a:pt x="1229503" y="10077"/>
                  </a:lnTo>
                  <a:lnTo>
                    <a:pt x="1161197" y="13436"/>
                  </a:lnTo>
                  <a:lnTo>
                    <a:pt x="1092891" y="16795"/>
                  </a:lnTo>
                  <a:lnTo>
                    <a:pt x="1024586" y="20154"/>
                  </a:lnTo>
                  <a:lnTo>
                    <a:pt x="956280" y="23514"/>
                  </a:lnTo>
                  <a:lnTo>
                    <a:pt x="887974" y="26873"/>
                  </a:lnTo>
                  <a:lnTo>
                    <a:pt x="819668" y="30232"/>
                  </a:lnTo>
                  <a:lnTo>
                    <a:pt x="751363" y="33591"/>
                  </a:lnTo>
                  <a:lnTo>
                    <a:pt x="683057" y="36950"/>
                  </a:lnTo>
                  <a:lnTo>
                    <a:pt x="614751" y="40309"/>
                  </a:lnTo>
                  <a:lnTo>
                    <a:pt x="546445" y="43669"/>
                  </a:lnTo>
                  <a:lnTo>
                    <a:pt x="478140" y="47028"/>
                  </a:lnTo>
                  <a:lnTo>
                    <a:pt x="409834" y="50387"/>
                  </a:lnTo>
                  <a:lnTo>
                    <a:pt x="341528" y="53746"/>
                  </a:lnTo>
                  <a:lnTo>
                    <a:pt x="273222" y="57105"/>
                  </a:lnTo>
                  <a:lnTo>
                    <a:pt x="204917" y="60464"/>
                  </a:lnTo>
                  <a:lnTo>
                    <a:pt x="136611" y="63824"/>
                  </a:lnTo>
                  <a:lnTo>
                    <a:pt x="68305" y="67183"/>
                  </a:lnTo>
                  <a:lnTo>
                    <a:pt x="0" y="70542"/>
                  </a:lnTo>
                  <a:lnTo>
                    <a:pt x="4590" y="139097"/>
                  </a:lnTo>
                  <a:lnTo>
                    <a:pt x="11607" y="207447"/>
                  </a:lnTo>
                  <a:lnTo>
                    <a:pt x="21041" y="275505"/>
                  </a:lnTo>
                  <a:lnTo>
                    <a:pt x="32880" y="343186"/>
                  </a:lnTo>
                  <a:lnTo>
                    <a:pt x="47111" y="410406"/>
                  </a:lnTo>
                  <a:lnTo>
                    <a:pt x="63714" y="477078"/>
                  </a:lnTo>
                  <a:lnTo>
                    <a:pt x="82669" y="543121"/>
                  </a:lnTo>
                  <a:lnTo>
                    <a:pt x="103953" y="608450"/>
                  </a:lnTo>
                  <a:lnTo>
                    <a:pt x="127538" y="672985"/>
                  </a:lnTo>
                  <a:lnTo>
                    <a:pt x="153394" y="736643"/>
                  </a:lnTo>
                  <a:lnTo>
                    <a:pt x="181491" y="799345"/>
                  </a:lnTo>
                  <a:lnTo>
                    <a:pt x="211791" y="861012"/>
                  </a:lnTo>
                  <a:lnTo>
                    <a:pt x="244257" y="921566"/>
                  </a:lnTo>
                  <a:lnTo>
                    <a:pt x="278849" y="980932"/>
                  </a:lnTo>
                  <a:lnTo>
                    <a:pt x="315522" y="1039036"/>
                  </a:lnTo>
                  <a:lnTo>
                    <a:pt x="372698" y="1001514"/>
                  </a:lnTo>
                  <a:lnTo>
                    <a:pt x="429874" y="963993"/>
                  </a:lnTo>
                  <a:lnTo>
                    <a:pt x="487051" y="926472"/>
                  </a:lnTo>
                  <a:lnTo>
                    <a:pt x="544227" y="888951"/>
                  </a:lnTo>
                  <a:lnTo>
                    <a:pt x="601403" y="851430"/>
                  </a:lnTo>
                  <a:lnTo>
                    <a:pt x="658579" y="813908"/>
                  </a:lnTo>
                  <a:lnTo>
                    <a:pt x="715755" y="776387"/>
                  </a:lnTo>
                  <a:lnTo>
                    <a:pt x="772932" y="738866"/>
                  </a:lnTo>
                  <a:lnTo>
                    <a:pt x="830108" y="701345"/>
                  </a:lnTo>
                  <a:lnTo>
                    <a:pt x="887284" y="663824"/>
                  </a:lnTo>
                  <a:lnTo>
                    <a:pt x="944460" y="626302"/>
                  </a:lnTo>
                  <a:lnTo>
                    <a:pt x="1001636" y="588781"/>
                  </a:lnTo>
                  <a:lnTo>
                    <a:pt x="1058813" y="551260"/>
                  </a:lnTo>
                  <a:lnTo>
                    <a:pt x="1115989" y="513739"/>
                  </a:lnTo>
                  <a:lnTo>
                    <a:pt x="1173165" y="476218"/>
                  </a:lnTo>
                  <a:lnTo>
                    <a:pt x="1230341" y="438696"/>
                  </a:lnTo>
                  <a:lnTo>
                    <a:pt x="1287517" y="401175"/>
                  </a:lnTo>
                  <a:lnTo>
                    <a:pt x="1344694" y="363654"/>
                  </a:lnTo>
                  <a:lnTo>
                    <a:pt x="1401870" y="326133"/>
                  </a:lnTo>
                  <a:lnTo>
                    <a:pt x="1459046" y="288612"/>
                  </a:lnTo>
                  <a:lnTo>
                    <a:pt x="1516222" y="251090"/>
                  </a:lnTo>
                  <a:lnTo>
                    <a:pt x="1483384" y="192971"/>
                  </a:lnTo>
                  <a:lnTo>
                    <a:pt x="1458537" y="131013"/>
                  </a:lnTo>
                  <a:lnTo>
                    <a:pt x="1442119" y="66309"/>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86338" y="3298097"/>
              <a:ext cx="1464946" cy="743962"/>
            </a:xfrm>
            <a:custGeom>
              <a:avLst/>
              <a:gdLst/>
              <a:ahLst/>
              <a:cxnLst/>
              <a:rect l="0" t="0" r="0" b="0"/>
              <a:pathLst>
                <a:path w="1464946" h="743962">
                  <a:moveTo>
                    <a:pt x="1464946" y="480540"/>
                  </a:moveTo>
                  <a:lnTo>
                    <a:pt x="1400500" y="457657"/>
                  </a:lnTo>
                  <a:lnTo>
                    <a:pt x="1336054" y="434774"/>
                  </a:lnTo>
                  <a:lnTo>
                    <a:pt x="1271607" y="411891"/>
                  </a:lnTo>
                  <a:lnTo>
                    <a:pt x="1207161" y="389009"/>
                  </a:lnTo>
                  <a:lnTo>
                    <a:pt x="1142715" y="366126"/>
                  </a:lnTo>
                  <a:lnTo>
                    <a:pt x="1078268" y="343243"/>
                  </a:lnTo>
                  <a:lnTo>
                    <a:pt x="1013822" y="320360"/>
                  </a:lnTo>
                  <a:lnTo>
                    <a:pt x="949375" y="297477"/>
                  </a:lnTo>
                  <a:lnTo>
                    <a:pt x="884929" y="274594"/>
                  </a:lnTo>
                  <a:lnTo>
                    <a:pt x="820483" y="251711"/>
                  </a:lnTo>
                  <a:lnTo>
                    <a:pt x="756036" y="228828"/>
                  </a:lnTo>
                  <a:lnTo>
                    <a:pt x="691590" y="205945"/>
                  </a:lnTo>
                  <a:lnTo>
                    <a:pt x="627144" y="183063"/>
                  </a:lnTo>
                  <a:lnTo>
                    <a:pt x="562697" y="160180"/>
                  </a:lnTo>
                  <a:lnTo>
                    <a:pt x="498251" y="137297"/>
                  </a:lnTo>
                  <a:lnTo>
                    <a:pt x="433805" y="114414"/>
                  </a:lnTo>
                  <a:lnTo>
                    <a:pt x="369358" y="91531"/>
                  </a:lnTo>
                  <a:lnTo>
                    <a:pt x="304912" y="68648"/>
                  </a:lnTo>
                  <a:lnTo>
                    <a:pt x="240466" y="45765"/>
                  </a:lnTo>
                  <a:lnTo>
                    <a:pt x="176019" y="22882"/>
                  </a:lnTo>
                  <a:lnTo>
                    <a:pt x="111573" y="0"/>
                  </a:lnTo>
                  <a:lnTo>
                    <a:pt x="89708" y="65225"/>
                  </a:lnTo>
                  <a:lnTo>
                    <a:pt x="70172" y="131185"/>
                  </a:lnTo>
                  <a:lnTo>
                    <a:pt x="52987" y="197797"/>
                  </a:lnTo>
                  <a:lnTo>
                    <a:pt x="38177" y="264977"/>
                  </a:lnTo>
                  <a:lnTo>
                    <a:pt x="25759" y="332639"/>
                  </a:lnTo>
                  <a:lnTo>
                    <a:pt x="15749" y="400700"/>
                  </a:lnTo>
                  <a:lnTo>
                    <a:pt x="8160" y="469073"/>
                  </a:lnTo>
                  <a:lnTo>
                    <a:pt x="3002" y="537672"/>
                  </a:lnTo>
                  <a:lnTo>
                    <a:pt x="281" y="606411"/>
                  </a:lnTo>
                  <a:lnTo>
                    <a:pt x="0" y="675203"/>
                  </a:lnTo>
                  <a:lnTo>
                    <a:pt x="2159" y="743962"/>
                  </a:lnTo>
                  <a:lnTo>
                    <a:pt x="70465" y="740602"/>
                  </a:lnTo>
                  <a:lnTo>
                    <a:pt x="138771" y="737243"/>
                  </a:lnTo>
                  <a:lnTo>
                    <a:pt x="207076" y="733884"/>
                  </a:lnTo>
                  <a:lnTo>
                    <a:pt x="275382" y="730525"/>
                  </a:lnTo>
                  <a:lnTo>
                    <a:pt x="343688" y="727166"/>
                  </a:lnTo>
                  <a:lnTo>
                    <a:pt x="411994" y="723807"/>
                  </a:lnTo>
                  <a:lnTo>
                    <a:pt x="480299" y="720447"/>
                  </a:lnTo>
                  <a:lnTo>
                    <a:pt x="548605" y="717088"/>
                  </a:lnTo>
                  <a:lnTo>
                    <a:pt x="616911" y="713729"/>
                  </a:lnTo>
                  <a:lnTo>
                    <a:pt x="685217" y="710370"/>
                  </a:lnTo>
                  <a:lnTo>
                    <a:pt x="753522" y="707011"/>
                  </a:lnTo>
                  <a:lnTo>
                    <a:pt x="821828" y="703652"/>
                  </a:lnTo>
                  <a:lnTo>
                    <a:pt x="890134" y="700292"/>
                  </a:lnTo>
                  <a:lnTo>
                    <a:pt x="958439" y="696933"/>
                  </a:lnTo>
                  <a:lnTo>
                    <a:pt x="1026745" y="693574"/>
                  </a:lnTo>
                  <a:lnTo>
                    <a:pt x="1095051" y="690215"/>
                  </a:lnTo>
                  <a:lnTo>
                    <a:pt x="1163357" y="686856"/>
                  </a:lnTo>
                  <a:lnTo>
                    <a:pt x="1231662" y="683497"/>
                  </a:lnTo>
                  <a:lnTo>
                    <a:pt x="1299968" y="680137"/>
                  </a:lnTo>
                  <a:lnTo>
                    <a:pt x="1368274" y="676778"/>
                  </a:lnTo>
                  <a:lnTo>
                    <a:pt x="1436580" y="673419"/>
                  </a:lnTo>
                  <a:lnTo>
                    <a:pt x="1441322" y="575591"/>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397912" y="2771345"/>
              <a:ext cx="1427322" cy="1007292"/>
            </a:xfrm>
            <a:custGeom>
              <a:avLst/>
              <a:gdLst/>
              <a:ahLst/>
              <a:cxnLst/>
              <a:rect l="0" t="0" r="0" b="0"/>
              <a:pathLst>
                <a:path w="1427322" h="1007292">
                  <a:moveTo>
                    <a:pt x="1427322" y="870727"/>
                  </a:moveTo>
                  <a:lnTo>
                    <a:pt x="1372936" y="829264"/>
                  </a:lnTo>
                  <a:lnTo>
                    <a:pt x="1318551" y="787801"/>
                  </a:lnTo>
                  <a:lnTo>
                    <a:pt x="1264166" y="746337"/>
                  </a:lnTo>
                  <a:lnTo>
                    <a:pt x="1209780" y="704874"/>
                  </a:lnTo>
                  <a:lnTo>
                    <a:pt x="1155395" y="663411"/>
                  </a:lnTo>
                  <a:lnTo>
                    <a:pt x="1101010" y="621948"/>
                  </a:lnTo>
                  <a:lnTo>
                    <a:pt x="1046625" y="580484"/>
                  </a:lnTo>
                  <a:lnTo>
                    <a:pt x="992239" y="539021"/>
                  </a:lnTo>
                  <a:lnTo>
                    <a:pt x="937854" y="497558"/>
                  </a:lnTo>
                  <a:lnTo>
                    <a:pt x="883469" y="456095"/>
                  </a:lnTo>
                  <a:lnTo>
                    <a:pt x="829083" y="414632"/>
                  </a:lnTo>
                  <a:lnTo>
                    <a:pt x="774698" y="373168"/>
                  </a:lnTo>
                  <a:lnTo>
                    <a:pt x="720313" y="331705"/>
                  </a:lnTo>
                  <a:lnTo>
                    <a:pt x="665927" y="290242"/>
                  </a:lnTo>
                  <a:lnTo>
                    <a:pt x="611542" y="248779"/>
                  </a:lnTo>
                  <a:lnTo>
                    <a:pt x="557157" y="207316"/>
                  </a:lnTo>
                  <a:lnTo>
                    <a:pt x="502772" y="165852"/>
                  </a:lnTo>
                  <a:lnTo>
                    <a:pt x="448386" y="124389"/>
                  </a:lnTo>
                  <a:lnTo>
                    <a:pt x="394001" y="82926"/>
                  </a:lnTo>
                  <a:lnTo>
                    <a:pt x="339616" y="41463"/>
                  </a:lnTo>
                  <a:lnTo>
                    <a:pt x="285230" y="0"/>
                  </a:lnTo>
                  <a:lnTo>
                    <a:pt x="245638" y="53830"/>
                  </a:lnTo>
                  <a:lnTo>
                    <a:pt x="207925" y="108992"/>
                  </a:lnTo>
                  <a:lnTo>
                    <a:pt x="172135" y="165421"/>
                  </a:lnTo>
                  <a:lnTo>
                    <a:pt x="138311" y="223050"/>
                  </a:lnTo>
                  <a:lnTo>
                    <a:pt x="106493" y="281811"/>
                  </a:lnTo>
                  <a:lnTo>
                    <a:pt x="76718" y="341633"/>
                  </a:lnTo>
                  <a:lnTo>
                    <a:pt x="49023" y="402445"/>
                  </a:lnTo>
                  <a:lnTo>
                    <a:pt x="23440" y="464176"/>
                  </a:lnTo>
                  <a:lnTo>
                    <a:pt x="0" y="526752"/>
                  </a:lnTo>
                  <a:lnTo>
                    <a:pt x="64446" y="549635"/>
                  </a:lnTo>
                  <a:lnTo>
                    <a:pt x="128892" y="572517"/>
                  </a:lnTo>
                  <a:lnTo>
                    <a:pt x="193339" y="595400"/>
                  </a:lnTo>
                  <a:lnTo>
                    <a:pt x="257785" y="618283"/>
                  </a:lnTo>
                  <a:lnTo>
                    <a:pt x="322231" y="641166"/>
                  </a:lnTo>
                  <a:lnTo>
                    <a:pt x="386678" y="664049"/>
                  </a:lnTo>
                  <a:lnTo>
                    <a:pt x="451124" y="686932"/>
                  </a:lnTo>
                  <a:lnTo>
                    <a:pt x="515570" y="709815"/>
                  </a:lnTo>
                  <a:lnTo>
                    <a:pt x="580017" y="732698"/>
                  </a:lnTo>
                  <a:lnTo>
                    <a:pt x="644463" y="755581"/>
                  </a:lnTo>
                  <a:lnTo>
                    <a:pt x="708909" y="778463"/>
                  </a:lnTo>
                  <a:lnTo>
                    <a:pt x="773356" y="801346"/>
                  </a:lnTo>
                  <a:lnTo>
                    <a:pt x="837802" y="824229"/>
                  </a:lnTo>
                  <a:lnTo>
                    <a:pt x="902248" y="847112"/>
                  </a:lnTo>
                  <a:lnTo>
                    <a:pt x="966695" y="869995"/>
                  </a:lnTo>
                  <a:lnTo>
                    <a:pt x="1031141" y="892878"/>
                  </a:lnTo>
                  <a:lnTo>
                    <a:pt x="1095588" y="915761"/>
                  </a:lnTo>
                  <a:lnTo>
                    <a:pt x="1160034" y="938644"/>
                  </a:lnTo>
                  <a:lnTo>
                    <a:pt x="1224480" y="961527"/>
                  </a:lnTo>
                  <a:lnTo>
                    <a:pt x="1288927" y="984409"/>
                  </a:lnTo>
                  <a:lnTo>
                    <a:pt x="1353373" y="1007292"/>
                  </a:lnTo>
                  <a:lnTo>
                    <a:pt x="1385041" y="936136"/>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1683142" y="2423250"/>
              <a:ext cx="1230961" cy="1218822"/>
            </a:xfrm>
            <a:custGeom>
              <a:avLst/>
              <a:gdLst/>
              <a:ahLst/>
              <a:cxnLst/>
              <a:rect l="0" t="0" r="0" b="0"/>
              <a:pathLst>
                <a:path w="1230961" h="1218822">
                  <a:moveTo>
                    <a:pt x="1230961" y="1128575"/>
                  </a:moveTo>
                  <a:lnTo>
                    <a:pt x="1188667" y="1074833"/>
                  </a:lnTo>
                  <a:lnTo>
                    <a:pt x="1146373" y="1021092"/>
                  </a:lnTo>
                  <a:lnTo>
                    <a:pt x="1104079" y="967350"/>
                  </a:lnTo>
                  <a:lnTo>
                    <a:pt x="1061785" y="913608"/>
                  </a:lnTo>
                  <a:lnTo>
                    <a:pt x="1019491" y="859867"/>
                  </a:lnTo>
                  <a:lnTo>
                    <a:pt x="977197" y="806125"/>
                  </a:lnTo>
                  <a:lnTo>
                    <a:pt x="934903" y="752383"/>
                  </a:lnTo>
                  <a:lnTo>
                    <a:pt x="892609" y="698642"/>
                  </a:lnTo>
                  <a:lnTo>
                    <a:pt x="850315" y="644900"/>
                  </a:lnTo>
                  <a:lnTo>
                    <a:pt x="808021" y="591158"/>
                  </a:lnTo>
                  <a:lnTo>
                    <a:pt x="765726" y="537416"/>
                  </a:lnTo>
                  <a:lnTo>
                    <a:pt x="723432" y="483675"/>
                  </a:lnTo>
                  <a:lnTo>
                    <a:pt x="681138" y="429933"/>
                  </a:lnTo>
                  <a:lnTo>
                    <a:pt x="638844" y="376191"/>
                  </a:lnTo>
                  <a:lnTo>
                    <a:pt x="596550" y="322450"/>
                  </a:lnTo>
                  <a:lnTo>
                    <a:pt x="554256" y="268708"/>
                  </a:lnTo>
                  <a:lnTo>
                    <a:pt x="511962" y="214966"/>
                  </a:lnTo>
                  <a:lnTo>
                    <a:pt x="469668" y="161225"/>
                  </a:lnTo>
                  <a:lnTo>
                    <a:pt x="427374" y="107483"/>
                  </a:lnTo>
                  <a:lnTo>
                    <a:pt x="385080" y="53741"/>
                  </a:lnTo>
                  <a:lnTo>
                    <a:pt x="342786" y="0"/>
                  </a:lnTo>
                  <a:lnTo>
                    <a:pt x="288588" y="44259"/>
                  </a:lnTo>
                  <a:lnTo>
                    <a:pt x="236023" y="90446"/>
                  </a:lnTo>
                  <a:lnTo>
                    <a:pt x="185158" y="138500"/>
                  </a:lnTo>
                  <a:lnTo>
                    <a:pt x="136061" y="188357"/>
                  </a:lnTo>
                  <a:lnTo>
                    <a:pt x="88795" y="239954"/>
                  </a:lnTo>
                  <a:lnTo>
                    <a:pt x="43421" y="293223"/>
                  </a:lnTo>
                  <a:lnTo>
                    <a:pt x="0" y="348095"/>
                  </a:lnTo>
                  <a:lnTo>
                    <a:pt x="54385" y="389558"/>
                  </a:lnTo>
                  <a:lnTo>
                    <a:pt x="108770" y="431021"/>
                  </a:lnTo>
                  <a:lnTo>
                    <a:pt x="163155" y="472484"/>
                  </a:lnTo>
                  <a:lnTo>
                    <a:pt x="217541" y="513947"/>
                  </a:lnTo>
                  <a:lnTo>
                    <a:pt x="271926" y="555411"/>
                  </a:lnTo>
                  <a:lnTo>
                    <a:pt x="326311" y="596874"/>
                  </a:lnTo>
                  <a:lnTo>
                    <a:pt x="380697" y="638337"/>
                  </a:lnTo>
                  <a:lnTo>
                    <a:pt x="435082" y="679800"/>
                  </a:lnTo>
                  <a:lnTo>
                    <a:pt x="489467" y="721263"/>
                  </a:lnTo>
                  <a:lnTo>
                    <a:pt x="543853" y="762727"/>
                  </a:lnTo>
                  <a:lnTo>
                    <a:pt x="598238" y="804190"/>
                  </a:lnTo>
                  <a:lnTo>
                    <a:pt x="652623" y="845653"/>
                  </a:lnTo>
                  <a:lnTo>
                    <a:pt x="707008" y="887116"/>
                  </a:lnTo>
                  <a:lnTo>
                    <a:pt x="761394" y="928579"/>
                  </a:lnTo>
                  <a:lnTo>
                    <a:pt x="815779" y="970043"/>
                  </a:lnTo>
                  <a:lnTo>
                    <a:pt x="870164" y="1011506"/>
                  </a:lnTo>
                  <a:lnTo>
                    <a:pt x="924550" y="1052969"/>
                  </a:lnTo>
                  <a:lnTo>
                    <a:pt x="978935" y="1094432"/>
                  </a:lnTo>
                  <a:lnTo>
                    <a:pt x="1033320" y="1135896"/>
                  </a:lnTo>
                  <a:lnTo>
                    <a:pt x="1087706" y="1177359"/>
                  </a:lnTo>
                  <a:lnTo>
                    <a:pt x="1142091" y="1218822"/>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025929" y="2188784"/>
              <a:ext cx="987099" cy="1363040"/>
            </a:xfrm>
            <a:custGeom>
              <a:avLst/>
              <a:gdLst/>
              <a:ahLst/>
              <a:cxnLst/>
              <a:rect l="0" t="0" r="0" b="0"/>
              <a:pathLst>
                <a:path w="987099" h="1363040">
                  <a:moveTo>
                    <a:pt x="987099" y="1302253"/>
                  </a:moveTo>
                  <a:lnTo>
                    <a:pt x="958264" y="1240241"/>
                  </a:lnTo>
                  <a:lnTo>
                    <a:pt x="929429" y="1178229"/>
                  </a:lnTo>
                  <a:lnTo>
                    <a:pt x="900594" y="1116217"/>
                  </a:lnTo>
                  <a:lnTo>
                    <a:pt x="871759" y="1054205"/>
                  </a:lnTo>
                  <a:lnTo>
                    <a:pt x="842924" y="992193"/>
                  </a:lnTo>
                  <a:lnTo>
                    <a:pt x="814088" y="930181"/>
                  </a:lnTo>
                  <a:lnTo>
                    <a:pt x="785253" y="868169"/>
                  </a:lnTo>
                  <a:lnTo>
                    <a:pt x="756418" y="806157"/>
                  </a:lnTo>
                  <a:lnTo>
                    <a:pt x="727583" y="744144"/>
                  </a:lnTo>
                  <a:lnTo>
                    <a:pt x="698748" y="682132"/>
                  </a:lnTo>
                  <a:lnTo>
                    <a:pt x="669913" y="620120"/>
                  </a:lnTo>
                  <a:lnTo>
                    <a:pt x="641078" y="558108"/>
                  </a:lnTo>
                  <a:lnTo>
                    <a:pt x="612243" y="496096"/>
                  </a:lnTo>
                  <a:lnTo>
                    <a:pt x="583408" y="434084"/>
                  </a:lnTo>
                  <a:lnTo>
                    <a:pt x="554573" y="372072"/>
                  </a:lnTo>
                  <a:lnTo>
                    <a:pt x="525738" y="310060"/>
                  </a:lnTo>
                  <a:lnTo>
                    <a:pt x="496903" y="248048"/>
                  </a:lnTo>
                  <a:lnTo>
                    <a:pt x="468068" y="186036"/>
                  </a:lnTo>
                  <a:lnTo>
                    <a:pt x="439233" y="124024"/>
                  </a:lnTo>
                  <a:lnTo>
                    <a:pt x="410397" y="62012"/>
                  </a:lnTo>
                  <a:lnTo>
                    <a:pt x="381562" y="0"/>
                  </a:lnTo>
                  <a:lnTo>
                    <a:pt x="314355" y="32842"/>
                  </a:lnTo>
                  <a:lnTo>
                    <a:pt x="248464" y="68252"/>
                  </a:lnTo>
                  <a:lnTo>
                    <a:pt x="183988" y="106178"/>
                  </a:lnTo>
                  <a:lnTo>
                    <a:pt x="121024" y="146563"/>
                  </a:lnTo>
                  <a:lnTo>
                    <a:pt x="59664" y="189346"/>
                  </a:lnTo>
                  <a:lnTo>
                    <a:pt x="0" y="234465"/>
                  </a:lnTo>
                  <a:lnTo>
                    <a:pt x="42294" y="288207"/>
                  </a:lnTo>
                  <a:lnTo>
                    <a:pt x="84588" y="341948"/>
                  </a:lnTo>
                  <a:lnTo>
                    <a:pt x="126882" y="395690"/>
                  </a:lnTo>
                  <a:lnTo>
                    <a:pt x="169176" y="449432"/>
                  </a:lnTo>
                  <a:lnTo>
                    <a:pt x="211470" y="503173"/>
                  </a:lnTo>
                  <a:lnTo>
                    <a:pt x="253764" y="556915"/>
                  </a:lnTo>
                  <a:lnTo>
                    <a:pt x="296058" y="610657"/>
                  </a:lnTo>
                  <a:lnTo>
                    <a:pt x="338352" y="664398"/>
                  </a:lnTo>
                  <a:lnTo>
                    <a:pt x="380646" y="718140"/>
                  </a:lnTo>
                  <a:lnTo>
                    <a:pt x="422940" y="771882"/>
                  </a:lnTo>
                  <a:lnTo>
                    <a:pt x="465234" y="825623"/>
                  </a:lnTo>
                  <a:lnTo>
                    <a:pt x="507528" y="879365"/>
                  </a:lnTo>
                  <a:lnTo>
                    <a:pt x="549823" y="933107"/>
                  </a:lnTo>
                  <a:lnTo>
                    <a:pt x="592117" y="986849"/>
                  </a:lnTo>
                  <a:lnTo>
                    <a:pt x="634411" y="1040590"/>
                  </a:lnTo>
                  <a:lnTo>
                    <a:pt x="676705" y="1094332"/>
                  </a:lnTo>
                  <a:lnTo>
                    <a:pt x="718999" y="1148074"/>
                  </a:lnTo>
                  <a:lnTo>
                    <a:pt x="761293" y="1201815"/>
                  </a:lnTo>
                  <a:lnTo>
                    <a:pt x="803587" y="1255557"/>
                  </a:lnTo>
                  <a:lnTo>
                    <a:pt x="845881" y="1309299"/>
                  </a:lnTo>
                  <a:lnTo>
                    <a:pt x="888175" y="1363040"/>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407491" y="2109427"/>
              <a:ext cx="657038" cy="1381610"/>
            </a:xfrm>
            <a:custGeom>
              <a:avLst/>
              <a:gdLst/>
              <a:ahLst/>
              <a:cxnLst/>
              <a:rect l="0" t="0" r="0" b="0"/>
              <a:pathLst>
                <a:path w="657038" h="1381610">
                  <a:moveTo>
                    <a:pt x="657038" y="1361036"/>
                  </a:moveTo>
                  <a:lnTo>
                    <a:pt x="635210" y="1296225"/>
                  </a:lnTo>
                  <a:lnTo>
                    <a:pt x="613382" y="1231413"/>
                  </a:lnTo>
                  <a:lnTo>
                    <a:pt x="591554" y="1166602"/>
                  </a:lnTo>
                  <a:lnTo>
                    <a:pt x="569727" y="1101791"/>
                  </a:lnTo>
                  <a:lnTo>
                    <a:pt x="547899" y="1036980"/>
                  </a:lnTo>
                  <a:lnTo>
                    <a:pt x="526071" y="972168"/>
                  </a:lnTo>
                  <a:lnTo>
                    <a:pt x="504243" y="907357"/>
                  </a:lnTo>
                  <a:lnTo>
                    <a:pt x="482415" y="842546"/>
                  </a:lnTo>
                  <a:lnTo>
                    <a:pt x="460587" y="777735"/>
                  </a:lnTo>
                  <a:lnTo>
                    <a:pt x="438759" y="712923"/>
                  </a:lnTo>
                  <a:lnTo>
                    <a:pt x="416931" y="648112"/>
                  </a:lnTo>
                  <a:lnTo>
                    <a:pt x="395103" y="583301"/>
                  </a:lnTo>
                  <a:lnTo>
                    <a:pt x="373275" y="518490"/>
                  </a:lnTo>
                  <a:lnTo>
                    <a:pt x="351447" y="453678"/>
                  </a:lnTo>
                  <a:lnTo>
                    <a:pt x="329619" y="388867"/>
                  </a:lnTo>
                  <a:lnTo>
                    <a:pt x="307791" y="324056"/>
                  </a:lnTo>
                  <a:lnTo>
                    <a:pt x="285963" y="259245"/>
                  </a:lnTo>
                  <a:lnTo>
                    <a:pt x="264135" y="194433"/>
                  </a:lnTo>
                  <a:lnTo>
                    <a:pt x="242307" y="129622"/>
                  </a:lnTo>
                  <a:lnTo>
                    <a:pt x="220479" y="64811"/>
                  </a:lnTo>
                  <a:lnTo>
                    <a:pt x="198651" y="0"/>
                  </a:lnTo>
                  <a:lnTo>
                    <a:pt x="131475" y="24009"/>
                  </a:lnTo>
                  <a:lnTo>
                    <a:pt x="65228" y="50473"/>
                  </a:lnTo>
                  <a:lnTo>
                    <a:pt x="0" y="79356"/>
                  </a:lnTo>
                  <a:lnTo>
                    <a:pt x="28835" y="141368"/>
                  </a:lnTo>
                  <a:lnTo>
                    <a:pt x="57670" y="203380"/>
                  </a:lnTo>
                  <a:lnTo>
                    <a:pt x="86505" y="265393"/>
                  </a:lnTo>
                  <a:lnTo>
                    <a:pt x="115340" y="327405"/>
                  </a:lnTo>
                  <a:lnTo>
                    <a:pt x="144175" y="389417"/>
                  </a:lnTo>
                  <a:lnTo>
                    <a:pt x="173010" y="451429"/>
                  </a:lnTo>
                  <a:lnTo>
                    <a:pt x="201845" y="513441"/>
                  </a:lnTo>
                  <a:lnTo>
                    <a:pt x="230680" y="575453"/>
                  </a:lnTo>
                  <a:lnTo>
                    <a:pt x="259515" y="637465"/>
                  </a:lnTo>
                  <a:lnTo>
                    <a:pt x="288350" y="699477"/>
                  </a:lnTo>
                  <a:lnTo>
                    <a:pt x="317185" y="761489"/>
                  </a:lnTo>
                  <a:lnTo>
                    <a:pt x="346020" y="823501"/>
                  </a:lnTo>
                  <a:lnTo>
                    <a:pt x="374855" y="885513"/>
                  </a:lnTo>
                  <a:lnTo>
                    <a:pt x="403691" y="947525"/>
                  </a:lnTo>
                  <a:lnTo>
                    <a:pt x="432526" y="1009538"/>
                  </a:lnTo>
                  <a:lnTo>
                    <a:pt x="461361" y="1071550"/>
                  </a:lnTo>
                  <a:lnTo>
                    <a:pt x="490196" y="1133562"/>
                  </a:lnTo>
                  <a:lnTo>
                    <a:pt x="519031" y="1195574"/>
                  </a:lnTo>
                  <a:lnTo>
                    <a:pt x="547866" y="1257586"/>
                  </a:lnTo>
                  <a:lnTo>
                    <a:pt x="576701" y="1319598"/>
                  </a:lnTo>
                  <a:lnTo>
                    <a:pt x="605536" y="1381610"/>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606143" y="2066155"/>
              <a:ext cx="496653" cy="1404308"/>
            </a:xfrm>
            <a:custGeom>
              <a:avLst/>
              <a:gdLst/>
              <a:ahLst/>
              <a:cxnLst/>
              <a:rect l="0" t="0" r="0" b="0"/>
              <a:pathLst>
                <a:path w="496653" h="1404308">
                  <a:moveTo>
                    <a:pt x="496653" y="1393090"/>
                  </a:moveTo>
                  <a:lnTo>
                    <a:pt x="480031" y="1326752"/>
                  </a:lnTo>
                  <a:lnTo>
                    <a:pt x="463410" y="1260414"/>
                  </a:lnTo>
                  <a:lnTo>
                    <a:pt x="446788" y="1194077"/>
                  </a:lnTo>
                  <a:lnTo>
                    <a:pt x="430166" y="1127739"/>
                  </a:lnTo>
                  <a:lnTo>
                    <a:pt x="413545" y="1061401"/>
                  </a:lnTo>
                  <a:lnTo>
                    <a:pt x="396923" y="995064"/>
                  </a:lnTo>
                  <a:lnTo>
                    <a:pt x="380301" y="928726"/>
                  </a:lnTo>
                  <a:lnTo>
                    <a:pt x="363680" y="862389"/>
                  </a:lnTo>
                  <a:lnTo>
                    <a:pt x="347058" y="796051"/>
                  </a:lnTo>
                  <a:lnTo>
                    <a:pt x="330436" y="729713"/>
                  </a:lnTo>
                  <a:lnTo>
                    <a:pt x="313815" y="663376"/>
                  </a:lnTo>
                  <a:lnTo>
                    <a:pt x="297193" y="597038"/>
                  </a:lnTo>
                  <a:lnTo>
                    <a:pt x="280571" y="530700"/>
                  </a:lnTo>
                  <a:lnTo>
                    <a:pt x="263950" y="464363"/>
                  </a:lnTo>
                  <a:lnTo>
                    <a:pt x="247328" y="398025"/>
                  </a:lnTo>
                  <a:lnTo>
                    <a:pt x="230706" y="331688"/>
                  </a:lnTo>
                  <a:lnTo>
                    <a:pt x="214085" y="265350"/>
                  </a:lnTo>
                  <a:lnTo>
                    <a:pt x="197463" y="199012"/>
                  </a:lnTo>
                  <a:lnTo>
                    <a:pt x="180841" y="132675"/>
                  </a:lnTo>
                  <a:lnTo>
                    <a:pt x="164220" y="66337"/>
                  </a:lnTo>
                  <a:lnTo>
                    <a:pt x="147598" y="0"/>
                  </a:lnTo>
                  <a:lnTo>
                    <a:pt x="73370" y="20171"/>
                  </a:lnTo>
                  <a:lnTo>
                    <a:pt x="0" y="43272"/>
                  </a:lnTo>
                  <a:lnTo>
                    <a:pt x="21827" y="108083"/>
                  </a:lnTo>
                  <a:lnTo>
                    <a:pt x="43655" y="172894"/>
                  </a:lnTo>
                  <a:lnTo>
                    <a:pt x="65483" y="237706"/>
                  </a:lnTo>
                  <a:lnTo>
                    <a:pt x="87311" y="302517"/>
                  </a:lnTo>
                  <a:lnTo>
                    <a:pt x="109139" y="367328"/>
                  </a:lnTo>
                  <a:lnTo>
                    <a:pt x="130967" y="432139"/>
                  </a:lnTo>
                  <a:lnTo>
                    <a:pt x="152795" y="496951"/>
                  </a:lnTo>
                  <a:lnTo>
                    <a:pt x="174623" y="561762"/>
                  </a:lnTo>
                  <a:lnTo>
                    <a:pt x="196451" y="626573"/>
                  </a:lnTo>
                  <a:lnTo>
                    <a:pt x="218279" y="691384"/>
                  </a:lnTo>
                  <a:lnTo>
                    <a:pt x="240107" y="756196"/>
                  </a:lnTo>
                  <a:lnTo>
                    <a:pt x="261935" y="821007"/>
                  </a:lnTo>
                  <a:lnTo>
                    <a:pt x="283763" y="885818"/>
                  </a:lnTo>
                  <a:lnTo>
                    <a:pt x="305591" y="950629"/>
                  </a:lnTo>
                  <a:lnTo>
                    <a:pt x="327419" y="1015441"/>
                  </a:lnTo>
                  <a:lnTo>
                    <a:pt x="349247" y="1080252"/>
                  </a:lnTo>
                  <a:lnTo>
                    <a:pt x="371075" y="1145063"/>
                  </a:lnTo>
                  <a:lnTo>
                    <a:pt x="392903" y="1209874"/>
                  </a:lnTo>
                  <a:lnTo>
                    <a:pt x="414731" y="1274686"/>
                  </a:lnTo>
                  <a:lnTo>
                    <a:pt x="436559" y="1339497"/>
                  </a:lnTo>
                  <a:lnTo>
                    <a:pt x="458387" y="1404308"/>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753742" y="2037651"/>
              <a:ext cx="383678" cy="1421594"/>
            </a:xfrm>
            <a:custGeom>
              <a:avLst/>
              <a:gdLst/>
              <a:ahLst/>
              <a:cxnLst/>
              <a:rect l="0" t="0" r="0" b="0"/>
              <a:pathLst>
                <a:path w="383678" h="1421594">
                  <a:moveTo>
                    <a:pt x="383678" y="1414204"/>
                  </a:moveTo>
                  <a:lnTo>
                    <a:pt x="371767" y="1346861"/>
                  </a:lnTo>
                  <a:lnTo>
                    <a:pt x="359856" y="1279518"/>
                  </a:lnTo>
                  <a:lnTo>
                    <a:pt x="347945" y="1212175"/>
                  </a:lnTo>
                  <a:lnTo>
                    <a:pt x="336034" y="1144832"/>
                  </a:lnTo>
                  <a:lnTo>
                    <a:pt x="324123" y="1077489"/>
                  </a:lnTo>
                  <a:lnTo>
                    <a:pt x="312212" y="1010146"/>
                  </a:lnTo>
                  <a:lnTo>
                    <a:pt x="300301" y="942802"/>
                  </a:lnTo>
                  <a:lnTo>
                    <a:pt x="288391" y="875459"/>
                  </a:lnTo>
                  <a:lnTo>
                    <a:pt x="276480" y="808116"/>
                  </a:lnTo>
                  <a:lnTo>
                    <a:pt x="264569" y="740773"/>
                  </a:lnTo>
                  <a:lnTo>
                    <a:pt x="252658" y="673430"/>
                  </a:lnTo>
                  <a:lnTo>
                    <a:pt x="240747" y="606087"/>
                  </a:lnTo>
                  <a:lnTo>
                    <a:pt x="228836" y="538744"/>
                  </a:lnTo>
                  <a:lnTo>
                    <a:pt x="216925" y="471401"/>
                  </a:lnTo>
                  <a:lnTo>
                    <a:pt x="205014" y="404058"/>
                  </a:lnTo>
                  <a:lnTo>
                    <a:pt x="193103" y="336715"/>
                  </a:lnTo>
                  <a:lnTo>
                    <a:pt x="181192" y="269372"/>
                  </a:lnTo>
                  <a:lnTo>
                    <a:pt x="169281" y="202029"/>
                  </a:lnTo>
                  <a:lnTo>
                    <a:pt x="157370" y="134686"/>
                  </a:lnTo>
                  <a:lnTo>
                    <a:pt x="145459" y="67343"/>
                  </a:lnTo>
                  <a:lnTo>
                    <a:pt x="133548" y="0"/>
                  </a:lnTo>
                  <a:lnTo>
                    <a:pt x="66523" y="13076"/>
                  </a:lnTo>
                  <a:lnTo>
                    <a:pt x="0" y="28504"/>
                  </a:lnTo>
                  <a:lnTo>
                    <a:pt x="16621" y="94842"/>
                  </a:lnTo>
                  <a:lnTo>
                    <a:pt x="33243" y="161179"/>
                  </a:lnTo>
                  <a:lnTo>
                    <a:pt x="49864" y="227517"/>
                  </a:lnTo>
                  <a:lnTo>
                    <a:pt x="66486" y="293854"/>
                  </a:lnTo>
                  <a:lnTo>
                    <a:pt x="83108" y="360192"/>
                  </a:lnTo>
                  <a:lnTo>
                    <a:pt x="99729" y="426530"/>
                  </a:lnTo>
                  <a:lnTo>
                    <a:pt x="116351" y="492867"/>
                  </a:lnTo>
                  <a:lnTo>
                    <a:pt x="132973" y="559205"/>
                  </a:lnTo>
                  <a:lnTo>
                    <a:pt x="149594" y="625543"/>
                  </a:lnTo>
                  <a:lnTo>
                    <a:pt x="166216" y="691880"/>
                  </a:lnTo>
                  <a:lnTo>
                    <a:pt x="182838" y="758218"/>
                  </a:lnTo>
                  <a:lnTo>
                    <a:pt x="199459" y="824555"/>
                  </a:lnTo>
                  <a:lnTo>
                    <a:pt x="216081" y="890893"/>
                  </a:lnTo>
                  <a:lnTo>
                    <a:pt x="232703" y="957231"/>
                  </a:lnTo>
                  <a:lnTo>
                    <a:pt x="249324" y="1023568"/>
                  </a:lnTo>
                  <a:lnTo>
                    <a:pt x="265946" y="1089906"/>
                  </a:lnTo>
                  <a:lnTo>
                    <a:pt x="282568" y="1156243"/>
                  </a:lnTo>
                  <a:lnTo>
                    <a:pt x="299189" y="1222581"/>
                  </a:lnTo>
                  <a:lnTo>
                    <a:pt x="315811" y="1288919"/>
                  </a:lnTo>
                  <a:lnTo>
                    <a:pt x="332433" y="1355256"/>
                  </a:lnTo>
                  <a:lnTo>
                    <a:pt x="349054" y="1421594"/>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2887290" y="2021823"/>
              <a:ext cx="277798" cy="1430031"/>
            </a:xfrm>
            <a:custGeom>
              <a:avLst/>
              <a:gdLst/>
              <a:ahLst/>
              <a:cxnLst/>
              <a:rect l="0" t="0" r="0" b="0"/>
              <a:pathLst>
                <a:path w="277798" h="1430031">
                  <a:moveTo>
                    <a:pt x="277798" y="1425928"/>
                  </a:moveTo>
                  <a:lnTo>
                    <a:pt x="269652" y="1358027"/>
                  </a:lnTo>
                  <a:lnTo>
                    <a:pt x="261505" y="1290125"/>
                  </a:lnTo>
                  <a:lnTo>
                    <a:pt x="253359" y="1222224"/>
                  </a:lnTo>
                  <a:lnTo>
                    <a:pt x="245212" y="1154323"/>
                  </a:lnTo>
                  <a:lnTo>
                    <a:pt x="237066" y="1086421"/>
                  </a:lnTo>
                  <a:lnTo>
                    <a:pt x="228919" y="1018520"/>
                  </a:lnTo>
                  <a:lnTo>
                    <a:pt x="220773" y="950619"/>
                  </a:lnTo>
                  <a:lnTo>
                    <a:pt x="212627" y="882717"/>
                  </a:lnTo>
                  <a:lnTo>
                    <a:pt x="204480" y="814816"/>
                  </a:lnTo>
                  <a:lnTo>
                    <a:pt x="196334" y="746914"/>
                  </a:lnTo>
                  <a:lnTo>
                    <a:pt x="188187" y="679013"/>
                  </a:lnTo>
                  <a:lnTo>
                    <a:pt x="180041" y="611112"/>
                  </a:lnTo>
                  <a:lnTo>
                    <a:pt x="171894" y="543210"/>
                  </a:lnTo>
                  <a:lnTo>
                    <a:pt x="163748" y="475309"/>
                  </a:lnTo>
                  <a:lnTo>
                    <a:pt x="155601" y="407408"/>
                  </a:lnTo>
                  <a:lnTo>
                    <a:pt x="147455" y="339506"/>
                  </a:lnTo>
                  <a:lnTo>
                    <a:pt x="139308" y="271605"/>
                  </a:lnTo>
                  <a:lnTo>
                    <a:pt x="131162" y="203704"/>
                  </a:lnTo>
                  <a:lnTo>
                    <a:pt x="123015" y="135802"/>
                  </a:lnTo>
                  <a:lnTo>
                    <a:pt x="114869" y="67901"/>
                  </a:lnTo>
                  <a:lnTo>
                    <a:pt x="106723" y="0"/>
                  </a:lnTo>
                  <a:lnTo>
                    <a:pt x="0" y="15827"/>
                  </a:lnTo>
                  <a:lnTo>
                    <a:pt x="11910" y="83170"/>
                  </a:lnTo>
                  <a:lnTo>
                    <a:pt x="23821" y="150513"/>
                  </a:lnTo>
                  <a:lnTo>
                    <a:pt x="35732" y="217856"/>
                  </a:lnTo>
                  <a:lnTo>
                    <a:pt x="47643" y="285199"/>
                  </a:lnTo>
                  <a:lnTo>
                    <a:pt x="59554" y="352542"/>
                  </a:lnTo>
                  <a:lnTo>
                    <a:pt x="71465" y="419885"/>
                  </a:lnTo>
                  <a:lnTo>
                    <a:pt x="83376" y="487229"/>
                  </a:lnTo>
                  <a:lnTo>
                    <a:pt x="95287" y="554572"/>
                  </a:lnTo>
                  <a:lnTo>
                    <a:pt x="107198" y="621915"/>
                  </a:lnTo>
                  <a:lnTo>
                    <a:pt x="119109" y="689258"/>
                  </a:lnTo>
                  <a:lnTo>
                    <a:pt x="131020" y="756601"/>
                  </a:lnTo>
                  <a:lnTo>
                    <a:pt x="142931" y="823944"/>
                  </a:lnTo>
                  <a:lnTo>
                    <a:pt x="154842" y="891287"/>
                  </a:lnTo>
                  <a:lnTo>
                    <a:pt x="166753" y="958630"/>
                  </a:lnTo>
                  <a:lnTo>
                    <a:pt x="178664" y="1025973"/>
                  </a:lnTo>
                  <a:lnTo>
                    <a:pt x="190575" y="1093316"/>
                  </a:lnTo>
                  <a:lnTo>
                    <a:pt x="202486" y="1160659"/>
                  </a:lnTo>
                  <a:lnTo>
                    <a:pt x="214397" y="1228002"/>
                  </a:lnTo>
                  <a:lnTo>
                    <a:pt x="226307" y="1295345"/>
                  </a:lnTo>
                  <a:lnTo>
                    <a:pt x="238218" y="1362688"/>
                  </a:lnTo>
                  <a:lnTo>
                    <a:pt x="250129" y="1430031"/>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2994014" y="2014323"/>
              <a:ext cx="190448" cy="1433428"/>
            </a:xfrm>
            <a:custGeom>
              <a:avLst/>
              <a:gdLst/>
              <a:ahLst/>
              <a:cxnLst/>
              <a:rect l="0" t="0" r="0" b="0"/>
              <a:pathLst>
                <a:path w="190448" h="1433428">
                  <a:moveTo>
                    <a:pt x="190448" y="1431484"/>
                  </a:moveTo>
                  <a:lnTo>
                    <a:pt x="184937" y="1363318"/>
                  </a:lnTo>
                  <a:lnTo>
                    <a:pt x="179426" y="1295152"/>
                  </a:lnTo>
                  <a:lnTo>
                    <a:pt x="173916" y="1226986"/>
                  </a:lnTo>
                  <a:lnTo>
                    <a:pt x="168405" y="1158820"/>
                  </a:lnTo>
                  <a:lnTo>
                    <a:pt x="162894" y="1090654"/>
                  </a:lnTo>
                  <a:lnTo>
                    <a:pt x="157383" y="1022488"/>
                  </a:lnTo>
                  <a:lnTo>
                    <a:pt x="151873" y="954322"/>
                  </a:lnTo>
                  <a:lnTo>
                    <a:pt x="146362" y="886156"/>
                  </a:lnTo>
                  <a:lnTo>
                    <a:pt x="140851" y="817990"/>
                  </a:lnTo>
                  <a:lnTo>
                    <a:pt x="135340" y="749824"/>
                  </a:lnTo>
                  <a:lnTo>
                    <a:pt x="129830" y="681659"/>
                  </a:lnTo>
                  <a:lnTo>
                    <a:pt x="124319" y="613493"/>
                  </a:lnTo>
                  <a:lnTo>
                    <a:pt x="118808" y="545327"/>
                  </a:lnTo>
                  <a:lnTo>
                    <a:pt x="113297" y="477161"/>
                  </a:lnTo>
                  <a:lnTo>
                    <a:pt x="107787" y="408995"/>
                  </a:lnTo>
                  <a:lnTo>
                    <a:pt x="102276" y="340829"/>
                  </a:lnTo>
                  <a:lnTo>
                    <a:pt x="96765" y="272663"/>
                  </a:lnTo>
                  <a:lnTo>
                    <a:pt x="91254" y="204497"/>
                  </a:lnTo>
                  <a:lnTo>
                    <a:pt x="85744" y="136331"/>
                  </a:lnTo>
                  <a:lnTo>
                    <a:pt x="80233" y="68165"/>
                  </a:lnTo>
                  <a:lnTo>
                    <a:pt x="74722" y="0"/>
                  </a:lnTo>
                  <a:lnTo>
                    <a:pt x="0" y="7499"/>
                  </a:lnTo>
                  <a:lnTo>
                    <a:pt x="8146" y="75401"/>
                  </a:lnTo>
                  <a:lnTo>
                    <a:pt x="16292" y="143302"/>
                  </a:lnTo>
                  <a:lnTo>
                    <a:pt x="24439" y="211204"/>
                  </a:lnTo>
                  <a:lnTo>
                    <a:pt x="32585" y="279105"/>
                  </a:lnTo>
                  <a:lnTo>
                    <a:pt x="40732" y="347006"/>
                  </a:lnTo>
                  <a:lnTo>
                    <a:pt x="48878" y="414908"/>
                  </a:lnTo>
                  <a:lnTo>
                    <a:pt x="57025" y="482809"/>
                  </a:lnTo>
                  <a:lnTo>
                    <a:pt x="65171" y="550710"/>
                  </a:lnTo>
                  <a:lnTo>
                    <a:pt x="73318" y="618612"/>
                  </a:lnTo>
                  <a:lnTo>
                    <a:pt x="81464" y="686513"/>
                  </a:lnTo>
                  <a:lnTo>
                    <a:pt x="89611" y="754414"/>
                  </a:lnTo>
                  <a:lnTo>
                    <a:pt x="97757" y="822316"/>
                  </a:lnTo>
                  <a:lnTo>
                    <a:pt x="105904" y="890217"/>
                  </a:lnTo>
                  <a:lnTo>
                    <a:pt x="114050" y="958119"/>
                  </a:lnTo>
                  <a:lnTo>
                    <a:pt x="122196" y="1026020"/>
                  </a:lnTo>
                  <a:lnTo>
                    <a:pt x="130343" y="1093921"/>
                  </a:lnTo>
                  <a:lnTo>
                    <a:pt x="138489" y="1161823"/>
                  </a:lnTo>
                  <a:lnTo>
                    <a:pt x="146636" y="1229724"/>
                  </a:lnTo>
                  <a:lnTo>
                    <a:pt x="154782" y="1297625"/>
                  </a:lnTo>
                  <a:lnTo>
                    <a:pt x="162929" y="1365527"/>
                  </a:lnTo>
                  <a:lnTo>
                    <a:pt x="171075" y="1433428"/>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3068736" y="2010313"/>
              <a:ext cx="131784" cy="1435494"/>
            </a:xfrm>
            <a:custGeom>
              <a:avLst/>
              <a:gdLst/>
              <a:ahLst/>
              <a:cxnLst/>
              <a:rect l="0" t="0" r="0" b="0"/>
              <a:pathLst>
                <a:path w="131784" h="1435494">
                  <a:moveTo>
                    <a:pt x="131784" y="1434454"/>
                  </a:moveTo>
                  <a:lnTo>
                    <a:pt x="128458" y="1366147"/>
                  </a:lnTo>
                  <a:lnTo>
                    <a:pt x="125132" y="1297840"/>
                  </a:lnTo>
                  <a:lnTo>
                    <a:pt x="121806" y="1229532"/>
                  </a:lnTo>
                  <a:lnTo>
                    <a:pt x="118480" y="1161225"/>
                  </a:lnTo>
                  <a:lnTo>
                    <a:pt x="115154" y="1092918"/>
                  </a:lnTo>
                  <a:lnTo>
                    <a:pt x="111828" y="1024610"/>
                  </a:lnTo>
                  <a:lnTo>
                    <a:pt x="108502" y="956303"/>
                  </a:lnTo>
                  <a:lnTo>
                    <a:pt x="105177" y="887995"/>
                  </a:lnTo>
                  <a:lnTo>
                    <a:pt x="101851" y="819688"/>
                  </a:lnTo>
                  <a:lnTo>
                    <a:pt x="98525" y="751381"/>
                  </a:lnTo>
                  <a:lnTo>
                    <a:pt x="95199" y="683073"/>
                  </a:lnTo>
                  <a:lnTo>
                    <a:pt x="91873" y="614766"/>
                  </a:lnTo>
                  <a:lnTo>
                    <a:pt x="88547" y="546459"/>
                  </a:lnTo>
                  <a:lnTo>
                    <a:pt x="85221" y="478151"/>
                  </a:lnTo>
                  <a:lnTo>
                    <a:pt x="81895" y="409844"/>
                  </a:lnTo>
                  <a:lnTo>
                    <a:pt x="78569" y="341536"/>
                  </a:lnTo>
                  <a:lnTo>
                    <a:pt x="75243" y="273229"/>
                  </a:lnTo>
                  <a:lnTo>
                    <a:pt x="71918" y="204922"/>
                  </a:lnTo>
                  <a:lnTo>
                    <a:pt x="68592" y="136614"/>
                  </a:lnTo>
                  <a:lnTo>
                    <a:pt x="65266" y="68307"/>
                  </a:lnTo>
                  <a:lnTo>
                    <a:pt x="61940" y="0"/>
                  </a:lnTo>
                  <a:lnTo>
                    <a:pt x="0" y="4010"/>
                  </a:lnTo>
                  <a:lnTo>
                    <a:pt x="5510" y="72176"/>
                  </a:lnTo>
                  <a:lnTo>
                    <a:pt x="11021" y="140342"/>
                  </a:lnTo>
                  <a:lnTo>
                    <a:pt x="16532" y="208508"/>
                  </a:lnTo>
                  <a:lnTo>
                    <a:pt x="22042" y="276674"/>
                  </a:lnTo>
                  <a:lnTo>
                    <a:pt x="27553" y="344840"/>
                  </a:lnTo>
                  <a:lnTo>
                    <a:pt x="33064" y="413006"/>
                  </a:lnTo>
                  <a:lnTo>
                    <a:pt x="38575" y="481171"/>
                  </a:lnTo>
                  <a:lnTo>
                    <a:pt x="44085" y="549337"/>
                  </a:lnTo>
                  <a:lnTo>
                    <a:pt x="49596" y="617503"/>
                  </a:lnTo>
                  <a:lnTo>
                    <a:pt x="55107" y="685669"/>
                  </a:lnTo>
                  <a:lnTo>
                    <a:pt x="60618" y="753835"/>
                  </a:lnTo>
                  <a:lnTo>
                    <a:pt x="66128" y="822001"/>
                  </a:lnTo>
                  <a:lnTo>
                    <a:pt x="71639" y="890167"/>
                  </a:lnTo>
                  <a:lnTo>
                    <a:pt x="77150" y="958333"/>
                  </a:lnTo>
                  <a:lnTo>
                    <a:pt x="82661" y="1026499"/>
                  </a:lnTo>
                  <a:lnTo>
                    <a:pt x="88171" y="1094665"/>
                  </a:lnTo>
                  <a:lnTo>
                    <a:pt x="93682" y="1162831"/>
                  </a:lnTo>
                  <a:lnTo>
                    <a:pt x="99193" y="1230996"/>
                  </a:lnTo>
                  <a:lnTo>
                    <a:pt x="104704" y="1299162"/>
                  </a:lnTo>
                  <a:lnTo>
                    <a:pt x="110214" y="1367328"/>
                  </a:lnTo>
                  <a:lnTo>
                    <a:pt x="115725" y="1435494"/>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3130677" y="2008547"/>
              <a:ext cx="82547" cy="1436219"/>
            </a:xfrm>
            <a:custGeom>
              <a:avLst/>
              <a:gdLst/>
              <a:ahLst/>
              <a:cxnLst/>
              <a:rect l="0" t="0" r="0" b="0"/>
              <a:pathLst>
                <a:path w="82547" h="1436219">
                  <a:moveTo>
                    <a:pt x="82547" y="1435762"/>
                  </a:moveTo>
                  <a:lnTo>
                    <a:pt x="80949" y="1367392"/>
                  </a:lnTo>
                  <a:lnTo>
                    <a:pt x="79352" y="1299023"/>
                  </a:lnTo>
                  <a:lnTo>
                    <a:pt x="77754" y="1230653"/>
                  </a:lnTo>
                  <a:lnTo>
                    <a:pt x="76157" y="1162283"/>
                  </a:lnTo>
                  <a:lnTo>
                    <a:pt x="74559" y="1093914"/>
                  </a:lnTo>
                  <a:lnTo>
                    <a:pt x="72962" y="1025544"/>
                  </a:lnTo>
                  <a:lnTo>
                    <a:pt x="71364" y="957174"/>
                  </a:lnTo>
                  <a:lnTo>
                    <a:pt x="69767" y="888805"/>
                  </a:lnTo>
                  <a:lnTo>
                    <a:pt x="68169" y="820435"/>
                  </a:lnTo>
                  <a:lnTo>
                    <a:pt x="66572" y="752066"/>
                  </a:lnTo>
                  <a:lnTo>
                    <a:pt x="64974" y="683696"/>
                  </a:lnTo>
                  <a:lnTo>
                    <a:pt x="63377" y="615326"/>
                  </a:lnTo>
                  <a:lnTo>
                    <a:pt x="61779" y="546957"/>
                  </a:lnTo>
                  <a:lnTo>
                    <a:pt x="60182" y="478587"/>
                  </a:lnTo>
                  <a:lnTo>
                    <a:pt x="58584" y="410217"/>
                  </a:lnTo>
                  <a:lnTo>
                    <a:pt x="56987" y="341848"/>
                  </a:lnTo>
                  <a:lnTo>
                    <a:pt x="55389" y="273478"/>
                  </a:lnTo>
                  <a:lnTo>
                    <a:pt x="53792" y="205108"/>
                  </a:lnTo>
                  <a:lnTo>
                    <a:pt x="52194" y="136739"/>
                  </a:lnTo>
                  <a:lnTo>
                    <a:pt x="50596" y="68369"/>
                  </a:lnTo>
                  <a:lnTo>
                    <a:pt x="48999" y="0"/>
                  </a:lnTo>
                  <a:lnTo>
                    <a:pt x="0" y="1765"/>
                  </a:lnTo>
                  <a:lnTo>
                    <a:pt x="3325" y="70072"/>
                  </a:lnTo>
                  <a:lnTo>
                    <a:pt x="6651" y="138379"/>
                  </a:lnTo>
                  <a:lnTo>
                    <a:pt x="9977" y="206687"/>
                  </a:lnTo>
                  <a:lnTo>
                    <a:pt x="13303" y="274994"/>
                  </a:lnTo>
                  <a:lnTo>
                    <a:pt x="16629" y="343301"/>
                  </a:lnTo>
                  <a:lnTo>
                    <a:pt x="19955" y="411609"/>
                  </a:lnTo>
                  <a:lnTo>
                    <a:pt x="23281" y="479916"/>
                  </a:lnTo>
                  <a:lnTo>
                    <a:pt x="26607" y="548224"/>
                  </a:lnTo>
                  <a:lnTo>
                    <a:pt x="29933" y="616531"/>
                  </a:lnTo>
                  <a:lnTo>
                    <a:pt x="33258" y="684838"/>
                  </a:lnTo>
                  <a:lnTo>
                    <a:pt x="36584" y="753146"/>
                  </a:lnTo>
                  <a:lnTo>
                    <a:pt x="39910" y="821453"/>
                  </a:lnTo>
                  <a:lnTo>
                    <a:pt x="43236" y="889760"/>
                  </a:lnTo>
                  <a:lnTo>
                    <a:pt x="46562" y="958068"/>
                  </a:lnTo>
                  <a:lnTo>
                    <a:pt x="49888" y="1026375"/>
                  </a:lnTo>
                  <a:lnTo>
                    <a:pt x="53214" y="1094683"/>
                  </a:lnTo>
                  <a:lnTo>
                    <a:pt x="56540" y="1162990"/>
                  </a:lnTo>
                  <a:lnTo>
                    <a:pt x="59866" y="1231297"/>
                  </a:lnTo>
                  <a:lnTo>
                    <a:pt x="63192" y="1299605"/>
                  </a:lnTo>
                  <a:lnTo>
                    <a:pt x="66517" y="1367912"/>
                  </a:lnTo>
                  <a:lnTo>
                    <a:pt x="69843" y="1436219"/>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3179676" y="2008019"/>
              <a:ext cx="45083" cy="1436291"/>
            </a:xfrm>
            <a:custGeom>
              <a:avLst/>
              <a:gdLst/>
              <a:ahLst/>
              <a:cxnLst/>
              <a:rect l="0" t="0" r="0" b="0"/>
              <a:pathLst>
                <a:path w="45083" h="1436291">
                  <a:moveTo>
                    <a:pt x="45083" y="1436154"/>
                  </a:moveTo>
                  <a:lnTo>
                    <a:pt x="45055" y="1367765"/>
                  </a:lnTo>
                  <a:lnTo>
                    <a:pt x="45027" y="1299377"/>
                  </a:lnTo>
                  <a:lnTo>
                    <a:pt x="44999" y="1230989"/>
                  </a:lnTo>
                  <a:lnTo>
                    <a:pt x="44971" y="1162600"/>
                  </a:lnTo>
                  <a:lnTo>
                    <a:pt x="44943" y="1094212"/>
                  </a:lnTo>
                  <a:lnTo>
                    <a:pt x="44915" y="1025824"/>
                  </a:lnTo>
                  <a:lnTo>
                    <a:pt x="44887" y="957436"/>
                  </a:lnTo>
                  <a:lnTo>
                    <a:pt x="44859" y="889047"/>
                  </a:lnTo>
                  <a:lnTo>
                    <a:pt x="44831" y="820659"/>
                  </a:lnTo>
                  <a:lnTo>
                    <a:pt x="44803" y="752271"/>
                  </a:lnTo>
                  <a:lnTo>
                    <a:pt x="44775" y="683882"/>
                  </a:lnTo>
                  <a:lnTo>
                    <a:pt x="44747" y="615494"/>
                  </a:lnTo>
                  <a:lnTo>
                    <a:pt x="44719" y="547106"/>
                  </a:lnTo>
                  <a:lnTo>
                    <a:pt x="44691" y="478718"/>
                  </a:lnTo>
                  <a:lnTo>
                    <a:pt x="44663" y="410329"/>
                  </a:lnTo>
                  <a:lnTo>
                    <a:pt x="44635" y="341941"/>
                  </a:lnTo>
                  <a:lnTo>
                    <a:pt x="44607" y="273553"/>
                  </a:lnTo>
                  <a:lnTo>
                    <a:pt x="44579" y="205164"/>
                  </a:lnTo>
                  <a:lnTo>
                    <a:pt x="44551" y="136776"/>
                  </a:lnTo>
                  <a:lnTo>
                    <a:pt x="44523" y="68388"/>
                  </a:lnTo>
                  <a:lnTo>
                    <a:pt x="44495" y="0"/>
                  </a:lnTo>
                  <a:lnTo>
                    <a:pt x="0" y="528"/>
                  </a:lnTo>
                  <a:lnTo>
                    <a:pt x="1597" y="68898"/>
                  </a:lnTo>
                  <a:lnTo>
                    <a:pt x="3195" y="137268"/>
                  </a:lnTo>
                  <a:lnTo>
                    <a:pt x="4792" y="205637"/>
                  </a:lnTo>
                  <a:lnTo>
                    <a:pt x="6390" y="274007"/>
                  </a:lnTo>
                  <a:lnTo>
                    <a:pt x="7987" y="342377"/>
                  </a:lnTo>
                  <a:lnTo>
                    <a:pt x="9585" y="410746"/>
                  </a:lnTo>
                  <a:lnTo>
                    <a:pt x="11182" y="479116"/>
                  </a:lnTo>
                  <a:lnTo>
                    <a:pt x="12780" y="547485"/>
                  </a:lnTo>
                  <a:lnTo>
                    <a:pt x="14377" y="615855"/>
                  </a:lnTo>
                  <a:lnTo>
                    <a:pt x="15975" y="684225"/>
                  </a:lnTo>
                  <a:lnTo>
                    <a:pt x="17572" y="752594"/>
                  </a:lnTo>
                  <a:lnTo>
                    <a:pt x="19170" y="820964"/>
                  </a:lnTo>
                  <a:lnTo>
                    <a:pt x="20767" y="889334"/>
                  </a:lnTo>
                  <a:lnTo>
                    <a:pt x="22365" y="957703"/>
                  </a:lnTo>
                  <a:lnTo>
                    <a:pt x="23962" y="1026073"/>
                  </a:lnTo>
                  <a:lnTo>
                    <a:pt x="25560" y="1094443"/>
                  </a:lnTo>
                  <a:lnTo>
                    <a:pt x="27157" y="1162812"/>
                  </a:lnTo>
                  <a:lnTo>
                    <a:pt x="28755" y="1231182"/>
                  </a:lnTo>
                  <a:lnTo>
                    <a:pt x="30352" y="1299551"/>
                  </a:lnTo>
                  <a:lnTo>
                    <a:pt x="31950" y="1367921"/>
                  </a:lnTo>
                  <a:lnTo>
                    <a:pt x="33547" y="1436291"/>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3224172" y="2008018"/>
              <a:ext cx="793" cy="1436154"/>
            </a:xfrm>
            <a:custGeom>
              <a:avLst/>
              <a:gdLst/>
              <a:ahLst/>
              <a:cxnLst/>
              <a:rect l="0" t="0" r="0" b="0"/>
              <a:pathLst>
                <a:path w="793" h="1436154">
                  <a:moveTo>
                    <a:pt x="793" y="1436154"/>
                  </a:moveTo>
                  <a:lnTo>
                    <a:pt x="793" y="1367765"/>
                  </a:lnTo>
                  <a:lnTo>
                    <a:pt x="793" y="1299377"/>
                  </a:lnTo>
                  <a:lnTo>
                    <a:pt x="793" y="1230989"/>
                  </a:lnTo>
                  <a:lnTo>
                    <a:pt x="793" y="1162601"/>
                  </a:lnTo>
                  <a:lnTo>
                    <a:pt x="793" y="1094212"/>
                  </a:lnTo>
                  <a:lnTo>
                    <a:pt x="793" y="1025824"/>
                  </a:lnTo>
                  <a:lnTo>
                    <a:pt x="793" y="957436"/>
                  </a:lnTo>
                  <a:lnTo>
                    <a:pt x="793" y="889047"/>
                  </a:lnTo>
                  <a:lnTo>
                    <a:pt x="793" y="820659"/>
                  </a:lnTo>
                  <a:lnTo>
                    <a:pt x="793" y="752271"/>
                  </a:lnTo>
                  <a:lnTo>
                    <a:pt x="793" y="683882"/>
                  </a:lnTo>
                  <a:lnTo>
                    <a:pt x="793" y="615494"/>
                  </a:lnTo>
                  <a:lnTo>
                    <a:pt x="793" y="547106"/>
                  </a:lnTo>
                  <a:lnTo>
                    <a:pt x="793" y="478718"/>
                  </a:lnTo>
                  <a:lnTo>
                    <a:pt x="793" y="410329"/>
                  </a:lnTo>
                  <a:lnTo>
                    <a:pt x="793" y="341941"/>
                  </a:lnTo>
                  <a:lnTo>
                    <a:pt x="793" y="273553"/>
                  </a:lnTo>
                  <a:lnTo>
                    <a:pt x="793" y="205164"/>
                  </a:lnTo>
                  <a:lnTo>
                    <a:pt x="793" y="136776"/>
                  </a:lnTo>
                  <a:lnTo>
                    <a:pt x="793" y="68388"/>
                  </a:lnTo>
                  <a:lnTo>
                    <a:pt x="793" y="0"/>
                  </a:lnTo>
                  <a:lnTo>
                    <a:pt x="0" y="0"/>
                  </a:lnTo>
                  <a:lnTo>
                    <a:pt x="28" y="68388"/>
                  </a:lnTo>
                  <a:lnTo>
                    <a:pt x="56" y="136776"/>
                  </a:lnTo>
                  <a:lnTo>
                    <a:pt x="84" y="205165"/>
                  </a:lnTo>
                  <a:lnTo>
                    <a:pt x="112" y="273553"/>
                  </a:lnTo>
                  <a:lnTo>
                    <a:pt x="140" y="341941"/>
                  </a:lnTo>
                  <a:lnTo>
                    <a:pt x="168" y="410329"/>
                  </a:lnTo>
                  <a:lnTo>
                    <a:pt x="196" y="478718"/>
                  </a:lnTo>
                  <a:lnTo>
                    <a:pt x="224" y="547106"/>
                  </a:lnTo>
                  <a:lnTo>
                    <a:pt x="252" y="615494"/>
                  </a:lnTo>
                  <a:lnTo>
                    <a:pt x="280" y="683883"/>
                  </a:lnTo>
                  <a:lnTo>
                    <a:pt x="308" y="752271"/>
                  </a:lnTo>
                  <a:lnTo>
                    <a:pt x="336" y="820659"/>
                  </a:lnTo>
                  <a:lnTo>
                    <a:pt x="364" y="889047"/>
                  </a:lnTo>
                  <a:lnTo>
                    <a:pt x="392" y="957436"/>
                  </a:lnTo>
                  <a:lnTo>
                    <a:pt x="420" y="1025824"/>
                  </a:lnTo>
                  <a:lnTo>
                    <a:pt x="448" y="1094212"/>
                  </a:lnTo>
                  <a:lnTo>
                    <a:pt x="476" y="1162601"/>
                  </a:lnTo>
                  <a:lnTo>
                    <a:pt x="504" y="1230989"/>
                  </a:lnTo>
                  <a:lnTo>
                    <a:pt x="532" y="1299377"/>
                  </a:lnTo>
                  <a:lnTo>
                    <a:pt x="560" y="1367766"/>
                  </a:lnTo>
                  <a:lnTo>
                    <a:pt x="588" y="1436154"/>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19" name="tx19"/>
            <p:cNvSpPr/>
            <p:nvPr/>
          </p:nvSpPr>
          <p:spPr>
            <a:xfrm>
              <a:off x="2977879" y="3865841"/>
              <a:ext cx="494174"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4.8m</a:t>
              </a:r>
            </a:p>
          </p:txBody>
        </p:sp>
        <p:sp>
          <p:nvSpPr>
            <p:cNvPr id="20" name="tx20"/>
            <p:cNvSpPr/>
            <p:nvPr/>
          </p:nvSpPr>
          <p:spPr>
            <a:xfrm>
              <a:off x="5720476" y="2185007"/>
              <a:ext cx="289638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non vaccinés (% du total non vacciné)</a:t>
              </a:r>
            </a:p>
          </p:txBody>
        </p:sp>
        <p:sp>
          <p:nvSpPr>
            <p:cNvPr id="21" name="rc21"/>
            <p:cNvSpPr/>
            <p:nvPr/>
          </p:nvSpPr>
          <p:spPr>
            <a:xfrm>
              <a:off x="5729476" y="240940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5729476" y="262885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5729476" y="284831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5729476" y="306776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5729476" y="328722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729476" y="3506681"/>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729476" y="3726137"/>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729476" y="3945593"/>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729476" y="4165049"/>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729476" y="438450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729476" y="460396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729476" y="482341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5729476" y="504287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729476" y="526232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5729476" y="5481785"/>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36" name="tx36"/>
            <p:cNvSpPr/>
            <p:nvPr/>
          </p:nvSpPr>
          <p:spPr>
            <a:xfrm>
              <a:off x="6009521" y="2445245"/>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Nigéria: 3.2 million (65.8%) </a:t>
              </a:r>
            </a:p>
          </p:txBody>
        </p:sp>
        <p:sp>
          <p:nvSpPr>
            <p:cNvPr id="37" name="tx37"/>
            <p:cNvSpPr/>
            <p:nvPr/>
          </p:nvSpPr>
          <p:spPr>
            <a:xfrm>
              <a:off x="6009521" y="266470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Cote d'Ivoire: 410,000 (8.5%) </a:t>
              </a:r>
            </a:p>
          </p:txBody>
        </p:sp>
        <p:sp>
          <p:nvSpPr>
            <p:cNvPr id="38" name="tx38"/>
            <p:cNvSpPr/>
            <p:nvPr/>
          </p:nvSpPr>
          <p:spPr>
            <a:xfrm>
              <a:off x="6009521" y="2884157"/>
              <a:ext cx="119268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Mali: 301,000 (6.2%) </a:t>
              </a:r>
            </a:p>
          </p:txBody>
        </p:sp>
        <p:sp>
          <p:nvSpPr>
            <p:cNvPr id="39" name="tx39"/>
            <p:cNvSpPr/>
            <p:nvPr/>
          </p:nvSpPr>
          <p:spPr>
            <a:xfrm>
              <a:off x="6009521" y="3103613"/>
              <a:ext cx="12736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Bénin: 239,000 (4.9%) </a:t>
              </a:r>
            </a:p>
          </p:txBody>
        </p:sp>
        <p:sp>
          <p:nvSpPr>
            <p:cNvPr id="40" name="tx40"/>
            <p:cNvSpPr/>
            <p:nvPr/>
          </p:nvSpPr>
          <p:spPr>
            <a:xfrm>
              <a:off x="6009521" y="3323069"/>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Niger: 195,000 (4%) </a:t>
              </a:r>
            </a:p>
          </p:txBody>
        </p:sp>
        <p:sp>
          <p:nvSpPr>
            <p:cNvPr id="41" name="tx41"/>
            <p:cNvSpPr/>
            <p:nvPr/>
          </p:nvSpPr>
          <p:spPr>
            <a:xfrm>
              <a:off x="6009521" y="3542525"/>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Guinée: 179,000 (3.7%) </a:t>
              </a:r>
            </a:p>
          </p:txBody>
        </p:sp>
        <p:sp>
          <p:nvSpPr>
            <p:cNvPr id="42" name="tx42"/>
            <p:cNvSpPr/>
            <p:nvPr/>
          </p:nvSpPr>
          <p:spPr>
            <a:xfrm>
              <a:off x="6009521" y="3761981"/>
              <a:ext cx="158406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Burkina Faso: 85,000 (1.8%) </a:t>
              </a:r>
            </a:p>
          </p:txBody>
        </p:sp>
        <p:sp>
          <p:nvSpPr>
            <p:cNvPr id="43" name="tx43"/>
            <p:cNvSpPr/>
            <p:nvPr/>
          </p:nvSpPr>
          <p:spPr>
            <a:xfrm>
              <a:off x="6009521" y="3981437"/>
              <a:ext cx="12611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Ghana: 61,000 (1.3%) </a:t>
              </a:r>
            </a:p>
          </p:txBody>
        </p:sp>
        <p:sp>
          <p:nvSpPr>
            <p:cNvPr id="44" name="tx44"/>
            <p:cNvSpPr/>
            <p:nvPr/>
          </p:nvSpPr>
          <p:spPr>
            <a:xfrm>
              <a:off x="6009521" y="4200893"/>
              <a:ext cx="118035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Togo: 54,000 (1.1%) </a:t>
              </a:r>
            </a:p>
          </p:txBody>
        </p:sp>
        <p:sp>
          <p:nvSpPr>
            <p:cNvPr id="45" name="tx45"/>
            <p:cNvSpPr/>
            <p:nvPr/>
          </p:nvSpPr>
          <p:spPr>
            <a:xfrm>
              <a:off x="6009521" y="4420349"/>
              <a:ext cx="1369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Sénégal: 43,000 (&lt;1%) </a:t>
              </a:r>
            </a:p>
          </p:txBody>
        </p:sp>
        <p:sp>
          <p:nvSpPr>
            <p:cNvPr id="46" name="tx46"/>
            <p:cNvSpPr/>
            <p:nvPr/>
          </p:nvSpPr>
          <p:spPr>
            <a:xfrm>
              <a:off x="6009521" y="4639805"/>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Libéria: 30,000 (&lt;1%) </a:t>
              </a:r>
            </a:p>
          </p:txBody>
        </p:sp>
        <p:sp>
          <p:nvSpPr>
            <p:cNvPr id="47" name="tx47"/>
            <p:cNvSpPr/>
            <p:nvPr/>
          </p:nvSpPr>
          <p:spPr>
            <a:xfrm>
              <a:off x="6009521" y="4859261"/>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Sierra Leone: 25,000 (&lt;1%) </a:t>
              </a:r>
            </a:p>
          </p:txBody>
        </p:sp>
        <p:sp>
          <p:nvSpPr>
            <p:cNvPr id="48" name="tx48"/>
            <p:cNvSpPr/>
            <p:nvPr/>
          </p:nvSpPr>
          <p:spPr>
            <a:xfrm>
              <a:off x="6009521" y="5078717"/>
              <a:ext cx="1692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Guinée-Bissau: 20,000 (&lt;1%) </a:t>
              </a:r>
            </a:p>
          </p:txBody>
        </p:sp>
        <p:sp>
          <p:nvSpPr>
            <p:cNvPr id="49" name="tx49"/>
            <p:cNvSpPr/>
            <p:nvPr/>
          </p:nvSpPr>
          <p:spPr>
            <a:xfrm>
              <a:off x="6009521" y="5298173"/>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Gambie: 18,000 (&lt;1%) </a:t>
              </a:r>
            </a:p>
          </p:txBody>
        </p:sp>
        <p:sp>
          <p:nvSpPr>
            <p:cNvPr id="50" name="tx50"/>
            <p:cNvSpPr/>
            <p:nvPr/>
          </p:nvSpPr>
          <p:spPr>
            <a:xfrm>
              <a:off x="6009521" y="5517629"/>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Cabo Verde: &lt;500 (&lt;1%) </a:t>
              </a:r>
            </a:p>
          </p:txBody>
        </p:sp>
        <p:sp>
          <p:nvSpPr>
            <p:cNvPr id="51" name="tx51"/>
            <p:cNvSpPr/>
            <p:nvPr/>
          </p:nvSpPr>
          <p:spPr>
            <a:xfrm>
              <a:off x="801455" y="1330710"/>
              <a:ext cx="347566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MCV1 non vaccinés (% du total non vacciné)</a:t>
              </a:r>
            </a:p>
          </p:txBody>
        </p:sp>
        <p:sp>
          <p:nvSpPr>
            <p:cNvPr id="52" name="tx52"/>
            <p:cNvSpPr/>
            <p:nvPr/>
          </p:nvSpPr>
          <p:spPr>
            <a:xfrm>
              <a:off x="1349918" y="6422682"/>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3" name="tx53"/>
            <p:cNvSpPr/>
            <p:nvPr/>
          </p:nvSpPr>
          <p:spPr>
            <a:xfrm>
              <a:off x="591172" y="6535743"/>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54" name="tx54"/>
            <p:cNvSpPr/>
            <p:nvPr/>
          </p:nvSpPr>
          <p:spPr>
            <a:xfrm>
              <a:off x="1424679" y="6657753"/>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5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Western Africa En 2025, 1 pays représentait plus de la moitié (65,8 %) de l’ensemble des enfants non protégés contre la rougeole dans Western Africa.
Le Nigeria comptait le plus grand nombre d’enfants n’ayant pas reçu la première dose du vaccin contre la rougeole (MCV1) (n = 3,2 millions), soit environ 65,8 % de l’ensemble des enfants non protégés contre la rougeole dans le rapport « » (n = 4,8 millions).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5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un pays représentait plus de la moitié de l'ensemble des enfants non protégés contre la rougeole dans le monde Western Africa, le Nigeria en constituant la part la plus importante.</a:t>
            </a:r>
          </a:p>
        </p:txBody>
      </p:sp>
      <p:grpSp>
        <p:nvGrpSpPr>
          <p:cNvPr id="57" name="Group 56"/>
          <p:cNvGrpSpPr/>
          <p:nvPr/>
        </p:nvGrpSpPr>
        <p:grpSpPr>
          <a:xfrm>
            <a:off x="292608" y="914400"/>
            <a:ext cx="8595360" cy="28575"/>
            <a:chOff x="292608" y="914400"/>
            <a:chExt cx="8595360" cy="28575"/>
          </a:xfrm>
        </p:grpSpPr>
        <p:sp>
          <p:nvSpPr>
            <p:cNvPr id="5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9"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676069"/>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363943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602804"/>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95711" y="4157753"/>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95711" y="312112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5711" y="208448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70432"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69315"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6819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670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62618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32507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648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70432" y="3121120"/>
              <a:ext cx="3494417" cy="1347622"/>
            </a:xfrm>
            <a:custGeom>
              <a:avLst/>
              <a:gdLst/>
              <a:ahLst/>
              <a:cxnLst/>
              <a:rect l="0" t="0" r="0" b="0"/>
              <a:pathLst>
                <a:path w="3494417" h="1347622">
                  <a:moveTo>
                    <a:pt x="0" y="0"/>
                  </a:moveTo>
                  <a:lnTo>
                    <a:pt x="139776" y="103663"/>
                  </a:lnTo>
                  <a:lnTo>
                    <a:pt x="279553" y="103663"/>
                  </a:lnTo>
                  <a:lnTo>
                    <a:pt x="419330" y="310989"/>
                  </a:lnTo>
                  <a:lnTo>
                    <a:pt x="559106" y="518316"/>
                  </a:lnTo>
                  <a:lnTo>
                    <a:pt x="698883" y="725642"/>
                  </a:lnTo>
                  <a:lnTo>
                    <a:pt x="838660" y="725642"/>
                  </a:lnTo>
                  <a:lnTo>
                    <a:pt x="978436" y="725642"/>
                  </a:lnTo>
                  <a:lnTo>
                    <a:pt x="1118213" y="932969"/>
                  </a:lnTo>
                  <a:lnTo>
                    <a:pt x="1257990" y="1036632"/>
                  </a:lnTo>
                  <a:lnTo>
                    <a:pt x="1397767" y="1140296"/>
                  </a:lnTo>
                  <a:lnTo>
                    <a:pt x="1537543" y="1036632"/>
                  </a:lnTo>
                  <a:lnTo>
                    <a:pt x="1677320" y="1036632"/>
                  </a:lnTo>
                  <a:lnTo>
                    <a:pt x="1817097" y="1243959"/>
                  </a:lnTo>
                  <a:lnTo>
                    <a:pt x="1956873" y="1140296"/>
                  </a:lnTo>
                  <a:lnTo>
                    <a:pt x="2096650" y="1140296"/>
                  </a:lnTo>
                  <a:lnTo>
                    <a:pt x="2236427" y="1243959"/>
                  </a:lnTo>
                  <a:lnTo>
                    <a:pt x="2376203" y="1243959"/>
                  </a:lnTo>
                  <a:lnTo>
                    <a:pt x="2515980" y="1243959"/>
                  </a:lnTo>
                  <a:lnTo>
                    <a:pt x="2655757" y="1347622"/>
                  </a:lnTo>
                  <a:lnTo>
                    <a:pt x="2795534" y="1243959"/>
                  </a:lnTo>
                  <a:lnTo>
                    <a:pt x="2935310" y="1140296"/>
                  </a:lnTo>
                  <a:lnTo>
                    <a:pt x="3075087" y="1036632"/>
                  </a:lnTo>
                  <a:lnTo>
                    <a:pt x="3214864" y="1140296"/>
                  </a:lnTo>
                  <a:lnTo>
                    <a:pt x="3354640" y="1140296"/>
                  </a:lnTo>
                  <a:lnTo>
                    <a:pt x="3494417" y="1140296"/>
                  </a:lnTo>
                </a:path>
              </a:pathLst>
            </a:custGeom>
            <a:ln w="27101" cap="flat">
              <a:solidFill>
                <a:srgbClr val="00377D">
                  <a:alpha val="50196"/>
                </a:srgbClr>
              </a:solidFill>
              <a:prstDash val="solid"/>
              <a:round/>
            </a:ln>
          </p:spPr>
          <p:txBody>
            <a:bodyPr/>
            <a:lstStyle/>
            <a:p>
              <a:endParaRPr/>
            </a:p>
          </p:txBody>
        </p:sp>
        <p:sp>
          <p:nvSpPr>
            <p:cNvPr id="20" name="pl20"/>
            <p:cNvSpPr/>
            <p:nvPr/>
          </p:nvSpPr>
          <p:spPr>
            <a:xfrm>
              <a:off x="970432" y="2291814"/>
              <a:ext cx="3494417" cy="2073265"/>
            </a:xfrm>
            <a:custGeom>
              <a:avLst/>
              <a:gdLst/>
              <a:ahLst/>
              <a:cxnLst/>
              <a:rect l="0" t="0" r="0" b="0"/>
              <a:pathLst>
                <a:path w="3494417" h="2073265">
                  <a:moveTo>
                    <a:pt x="0" y="0"/>
                  </a:moveTo>
                  <a:lnTo>
                    <a:pt x="139776" y="0"/>
                  </a:lnTo>
                  <a:lnTo>
                    <a:pt x="279553" y="0"/>
                  </a:lnTo>
                  <a:lnTo>
                    <a:pt x="419330" y="414653"/>
                  </a:lnTo>
                  <a:lnTo>
                    <a:pt x="559106" y="725642"/>
                  </a:lnTo>
                  <a:lnTo>
                    <a:pt x="698883" y="1036632"/>
                  </a:lnTo>
                  <a:lnTo>
                    <a:pt x="838660" y="1347622"/>
                  </a:lnTo>
                  <a:lnTo>
                    <a:pt x="978436" y="1451285"/>
                  </a:lnTo>
                  <a:lnTo>
                    <a:pt x="1118213" y="1658612"/>
                  </a:lnTo>
                  <a:lnTo>
                    <a:pt x="1257990" y="1658612"/>
                  </a:lnTo>
                  <a:lnTo>
                    <a:pt x="1397767" y="2073265"/>
                  </a:lnTo>
                  <a:lnTo>
                    <a:pt x="1537543" y="1762275"/>
                  </a:lnTo>
                  <a:lnTo>
                    <a:pt x="1677320" y="1658612"/>
                  </a:lnTo>
                  <a:lnTo>
                    <a:pt x="1817097" y="1865939"/>
                  </a:lnTo>
                  <a:lnTo>
                    <a:pt x="1956873" y="1865939"/>
                  </a:lnTo>
                  <a:lnTo>
                    <a:pt x="2096650" y="1658612"/>
                  </a:lnTo>
                  <a:lnTo>
                    <a:pt x="2236427" y="1762275"/>
                  </a:lnTo>
                  <a:lnTo>
                    <a:pt x="2376203" y="1762275"/>
                  </a:lnTo>
                  <a:lnTo>
                    <a:pt x="2515980" y="1865939"/>
                  </a:lnTo>
                  <a:lnTo>
                    <a:pt x="2655757" y="2073265"/>
                  </a:lnTo>
                  <a:lnTo>
                    <a:pt x="2795534" y="1865939"/>
                  </a:lnTo>
                  <a:lnTo>
                    <a:pt x="2935310" y="1865939"/>
                  </a:lnTo>
                  <a:lnTo>
                    <a:pt x="3075087" y="1865939"/>
                  </a:lnTo>
                  <a:lnTo>
                    <a:pt x="3214864" y="1969602"/>
                  </a:lnTo>
                  <a:lnTo>
                    <a:pt x="3354640" y="1865939"/>
                  </a:lnTo>
                  <a:lnTo>
                    <a:pt x="3494417" y="1969602"/>
                  </a:lnTo>
                </a:path>
              </a:pathLst>
            </a:custGeom>
            <a:ln w="27101" cap="flat">
              <a:solidFill>
                <a:srgbClr val="6A1E74">
                  <a:alpha val="50196"/>
                </a:srgbClr>
              </a:solidFill>
              <a:prstDash val="solid"/>
              <a:round/>
            </a:ln>
          </p:spPr>
          <p:txBody>
            <a:bodyPr/>
            <a:lstStyle/>
            <a:p>
              <a:endParaRPr/>
            </a:p>
          </p:txBody>
        </p:sp>
        <p:sp>
          <p:nvSpPr>
            <p:cNvPr id="21" name="pl21"/>
            <p:cNvSpPr/>
            <p:nvPr/>
          </p:nvSpPr>
          <p:spPr>
            <a:xfrm>
              <a:off x="970432" y="2291814"/>
              <a:ext cx="3494417" cy="2073265"/>
            </a:xfrm>
            <a:custGeom>
              <a:avLst/>
              <a:gdLst/>
              <a:ahLst/>
              <a:cxnLst/>
              <a:rect l="0" t="0" r="0" b="0"/>
              <a:pathLst>
                <a:path w="3494417" h="2073265">
                  <a:moveTo>
                    <a:pt x="0" y="0"/>
                  </a:moveTo>
                  <a:lnTo>
                    <a:pt x="139776" y="0"/>
                  </a:lnTo>
                  <a:lnTo>
                    <a:pt x="279553" y="0"/>
                  </a:lnTo>
                  <a:lnTo>
                    <a:pt x="419330" y="414653"/>
                  </a:lnTo>
                  <a:lnTo>
                    <a:pt x="559106" y="725642"/>
                  </a:lnTo>
                  <a:lnTo>
                    <a:pt x="698883" y="1036632"/>
                  </a:lnTo>
                  <a:lnTo>
                    <a:pt x="838660" y="1347622"/>
                  </a:lnTo>
                  <a:lnTo>
                    <a:pt x="978436" y="1451285"/>
                  </a:lnTo>
                  <a:lnTo>
                    <a:pt x="1118213" y="1658612"/>
                  </a:lnTo>
                  <a:lnTo>
                    <a:pt x="1257990" y="1658612"/>
                  </a:lnTo>
                  <a:lnTo>
                    <a:pt x="1397767" y="2073265"/>
                  </a:lnTo>
                  <a:lnTo>
                    <a:pt x="1537543" y="1762275"/>
                  </a:lnTo>
                  <a:lnTo>
                    <a:pt x="1677320" y="1658612"/>
                  </a:lnTo>
                  <a:lnTo>
                    <a:pt x="1817097" y="1865939"/>
                  </a:lnTo>
                  <a:lnTo>
                    <a:pt x="1956873" y="1865939"/>
                  </a:lnTo>
                  <a:lnTo>
                    <a:pt x="2096650" y="1658612"/>
                  </a:lnTo>
                  <a:lnTo>
                    <a:pt x="2236427" y="1762275"/>
                  </a:lnTo>
                  <a:lnTo>
                    <a:pt x="2376203" y="1762275"/>
                  </a:lnTo>
                  <a:lnTo>
                    <a:pt x="2515980" y="1865939"/>
                  </a:lnTo>
                  <a:lnTo>
                    <a:pt x="2655757" y="2073265"/>
                  </a:lnTo>
                  <a:lnTo>
                    <a:pt x="2795534" y="1865939"/>
                  </a:lnTo>
                  <a:lnTo>
                    <a:pt x="2935310" y="1865939"/>
                  </a:lnTo>
                  <a:lnTo>
                    <a:pt x="3075087" y="1865939"/>
                  </a:lnTo>
                  <a:lnTo>
                    <a:pt x="3214864" y="1969602"/>
                  </a:lnTo>
                  <a:lnTo>
                    <a:pt x="3354640" y="1865939"/>
                  </a:lnTo>
                  <a:lnTo>
                    <a:pt x="3494417" y="1969602"/>
                  </a:lnTo>
                </a:path>
              </a:pathLst>
            </a:custGeom>
            <a:ln w="65043" cap="flat">
              <a:solidFill>
                <a:srgbClr val="000000">
                  <a:alpha val="100000"/>
                </a:srgbClr>
              </a:solidFill>
              <a:prstDash val="solid"/>
              <a:round/>
            </a:ln>
          </p:spPr>
          <p:txBody>
            <a:bodyPr/>
            <a:lstStyle/>
            <a:p>
              <a:endParaRPr/>
            </a:p>
          </p:txBody>
        </p:sp>
        <p:sp>
          <p:nvSpPr>
            <p:cNvPr id="22" name="pl22"/>
            <p:cNvSpPr/>
            <p:nvPr/>
          </p:nvSpPr>
          <p:spPr>
            <a:xfrm>
              <a:off x="970432" y="2291814"/>
              <a:ext cx="3494417" cy="2073265"/>
            </a:xfrm>
            <a:custGeom>
              <a:avLst/>
              <a:gdLst/>
              <a:ahLst/>
              <a:cxnLst/>
              <a:rect l="0" t="0" r="0" b="0"/>
              <a:pathLst>
                <a:path w="3494417" h="2073265">
                  <a:moveTo>
                    <a:pt x="0" y="0"/>
                  </a:moveTo>
                  <a:lnTo>
                    <a:pt x="139776" y="0"/>
                  </a:lnTo>
                  <a:lnTo>
                    <a:pt x="279553" y="0"/>
                  </a:lnTo>
                  <a:lnTo>
                    <a:pt x="419330" y="414653"/>
                  </a:lnTo>
                  <a:lnTo>
                    <a:pt x="559106" y="725642"/>
                  </a:lnTo>
                  <a:lnTo>
                    <a:pt x="698883" y="1036632"/>
                  </a:lnTo>
                  <a:lnTo>
                    <a:pt x="838660" y="1347622"/>
                  </a:lnTo>
                  <a:lnTo>
                    <a:pt x="978436" y="1451285"/>
                  </a:lnTo>
                  <a:lnTo>
                    <a:pt x="1118213" y="1658612"/>
                  </a:lnTo>
                  <a:lnTo>
                    <a:pt x="1257990" y="1658612"/>
                  </a:lnTo>
                  <a:lnTo>
                    <a:pt x="1397767" y="2073265"/>
                  </a:lnTo>
                  <a:lnTo>
                    <a:pt x="1537543" y="1762275"/>
                  </a:lnTo>
                  <a:lnTo>
                    <a:pt x="1677320" y="1658612"/>
                  </a:lnTo>
                  <a:lnTo>
                    <a:pt x="1817097" y="1865939"/>
                  </a:lnTo>
                  <a:lnTo>
                    <a:pt x="1956873" y="1865939"/>
                  </a:lnTo>
                  <a:lnTo>
                    <a:pt x="2096650" y="1658612"/>
                  </a:lnTo>
                  <a:lnTo>
                    <a:pt x="2236427" y="1762275"/>
                  </a:lnTo>
                  <a:lnTo>
                    <a:pt x="2376203" y="1762275"/>
                  </a:lnTo>
                  <a:lnTo>
                    <a:pt x="2515980" y="1865939"/>
                  </a:lnTo>
                  <a:lnTo>
                    <a:pt x="2655757" y="2073265"/>
                  </a:lnTo>
                  <a:lnTo>
                    <a:pt x="2795534" y="1865939"/>
                  </a:lnTo>
                  <a:lnTo>
                    <a:pt x="2935310" y="1865939"/>
                  </a:lnTo>
                  <a:lnTo>
                    <a:pt x="3075087" y="1865939"/>
                  </a:lnTo>
                  <a:lnTo>
                    <a:pt x="3214864" y="1969602"/>
                  </a:lnTo>
                  <a:lnTo>
                    <a:pt x="3354640" y="1865939"/>
                  </a:lnTo>
                  <a:lnTo>
                    <a:pt x="3494417" y="1969602"/>
                  </a:lnTo>
                </a:path>
              </a:pathLst>
            </a:custGeom>
            <a:ln w="40651" cap="flat">
              <a:solidFill>
                <a:srgbClr val="6A1E74">
                  <a:alpha val="100000"/>
                </a:srgbClr>
              </a:solidFill>
              <a:prstDash val="solid"/>
              <a:round/>
            </a:ln>
          </p:spPr>
          <p:txBody>
            <a:bodyPr/>
            <a:lstStyle/>
            <a:p>
              <a:endParaRPr/>
            </a:p>
          </p:txBody>
        </p:sp>
        <p:sp>
          <p:nvSpPr>
            <p:cNvPr id="23" name="pl23"/>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24" name="pl24"/>
            <p:cNvSpPr/>
            <p:nvPr/>
          </p:nvSpPr>
          <p:spPr>
            <a:xfrm>
              <a:off x="1669315" y="2955259"/>
              <a:ext cx="0" cy="373187"/>
            </a:xfrm>
            <a:custGeom>
              <a:avLst/>
              <a:gdLst/>
              <a:ahLst/>
              <a:cxnLst/>
              <a:rect l="0" t="0" r="0" b="0"/>
              <a:pathLst>
                <a:path h="373187">
                  <a:moveTo>
                    <a:pt x="0" y="0"/>
                  </a:moveTo>
                  <a:lnTo>
                    <a:pt x="0" y="373187"/>
                  </a:lnTo>
                </a:path>
              </a:pathLst>
            </a:custGeom>
            <a:ln w="13550" cap="flat">
              <a:solidFill>
                <a:srgbClr val="000000">
                  <a:alpha val="100000"/>
                </a:srgbClr>
              </a:solidFill>
              <a:prstDash val="dot"/>
              <a:round/>
            </a:ln>
          </p:spPr>
          <p:txBody>
            <a:bodyPr/>
            <a:lstStyle/>
            <a:p>
              <a:endParaRPr/>
            </a:p>
          </p:txBody>
        </p:sp>
        <p:sp>
          <p:nvSpPr>
            <p:cNvPr id="25" name="pl25"/>
            <p:cNvSpPr/>
            <p:nvPr/>
          </p:nvSpPr>
          <p:spPr>
            <a:xfrm>
              <a:off x="2368199" y="4199218"/>
              <a:ext cx="0" cy="165861"/>
            </a:xfrm>
            <a:custGeom>
              <a:avLst/>
              <a:gdLst/>
              <a:ahLst/>
              <a:cxnLst/>
              <a:rect l="0" t="0" r="0" b="0"/>
              <a:pathLst>
                <a:path h="165861">
                  <a:moveTo>
                    <a:pt x="0" y="0"/>
                  </a:moveTo>
                  <a:lnTo>
                    <a:pt x="0" y="165861"/>
                  </a:lnTo>
                </a:path>
              </a:pathLst>
            </a:custGeom>
            <a:ln w="13550" cap="flat">
              <a:solidFill>
                <a:srgbClr val="000000">
                  <a:alpha val="100000"/>
                </a:srgbClr>
              </a:solidFill>
              <a:prstDash val="dot"/>
              <a:round/>
            </a:ln>
          </p:spPr>
          <p:txBody>
            <a:bodyPr/>
            <a:lstStyle/>
            <a:p>
              <a:endParaRPr/>
            </a:p>
          </p:txBody>
        </p:sp>
        <p:sp>
          <p:nvSpPr>
            <p:cNvPr id="26" name="pl26"/>
            <p:cNvSpPr/>
            <p:nvPr/>
          </p:nvSpPr>
          <p:spPr>
            <a:xfrm>
              <a:off x="3067083" y="3701635"/>
              <a:ext cx="0" cy="248791"/>
            </a:xfrm>
            <a:custGeom>
              <a:avLst/>
              <a:gdLst/>
              <a:ahLst/>
              <a:cxnLst/>
              <a:rect l="0" t="0" r="0" b="0"/>
              <a:pathLst>
                <a:path h="248791">
                  <a:moveTo>
                    <a:pt x="0" y="0"/>
                  </a:moveTo>
                  <a:lnTo>
                    <a:pt x="0" y="248791"/>
                  </a:lnTo>
                </a:path>
              </a:pathLst>
            </a:custGeom>
            <a:ln w="13550" cap="flat">
              <a:solidFill>
                <a:srgbClr val="000000">
                  <a:alpha val="100000"/>
                </a:srgbClr>
              </a:solidFill>
              <a:prstDash val="dot"/>
              <a:round/>
            </a:ln>
          </p:spPr>
          <p:txBody>
            <a:bodyPr/>
            <a:lstStyle/>
            <a:p>
              <a:endParaRPr/>
            </a:p>
          </p:txBody>
        </p:sp>
        <p:sp>
          <p:nvSpPr>
            <p:cNvPr id="27" name="pl27"/>
            <p:cNvSpPr/>
            <p:nvPr/>
          </p:nvSpPr>
          <p:spPr>
            <a:xfrm>
              <a:off x="3626189" y="4199218"/>
              <a:ext cx="0" cy="165861"/>
            </a:xfrm>
            <a:custGeom>
              <a:avLst/>
              <a:gdLst/>
              <a:ahLst/>
              <a:cxnLst/>
              <a:rect l="0" t="0" r="0" b="0"/>
              <a:pathLst>
                <a:path h="165861">
                  <a:moveTo>
                    <a:pt x="0" y="0"/>
                  </a:moveTo>
                  <a:lnTo>
                    <a:pt x="0" y="165861"/>
                  </a:lnTo>
                </a:path>
              </a:pathLst>
            </a:custGeom>
            <a:ln w="13550" cap="flat">
              <a:solidFill>
                <a:srgbClr val="000000">
                  <a:alpha val="100000"/>
                </a:srgbClr>
              </a:solidFill>
              <a:prstDash val="dot"/>
              <a:round/>
            </a:ln>
          </p:spPr>
          <p:txBody>
            <a:bodyPr/>
            <a:lstStyle/>
            <a:p>
              <a:endParaRPr/>
            </a:p>
          </p:txBody>
        </p:sp>
        <p:sp>
          <p:nvSpPr>
            <p:cNvPr id="28" name="pl28"/>
            <p:cNvSpPr/>
            <p:nvPr/>
          </p:nvSpPr>
          <p:spPr>
            <a:xfrm>
              <a:off x="4325073" y="3950426"/>
              <a:ext cx="0" cy="207326"/>
            </a:xfrm>
            <a:custGeom>
              <a:avLst/>
              <a:gdLst/>
              <a:ahLst/>
              <a:cxnLst/>
              <a:rect l="0" t="0" r="0" b="0"/>
              <a:pathLst>
                <a:path h="207326">
                  <a:moveTo>
                    <a:pt x="0" y="0"/>
                  </a:moveTo>
                  <a:lnTo>
                    <a:pt x="0" y="207326"/>
                  </a:lnTo>
                </a:path>
              </a:pathLst>
            </a:custGeom>
            <a:ln w="13550" cap="flat">
              <a:solidFill>
                <a:srgbClr val="000000">
                  <a:alpha val="100000"/>
                </a:srgbClr>
              </a:solidFill>
              <a:prstDash val="dot"/>
              <a:round/>
            </a:ln>
          </p:spPr>
          <p:txBody>
            <a:bodyPr/>
            <a:lstStyle/>
            <a:p>
              <a:endParaRPr/>
            </a:p>
          </p:txBody>
        </p:sp>
        <p:sp>
          <p:nvSpPr>
            <p:cNvPr id="29" name="pl29"/>
            <p:cNvSpPr/>
            <p:nvPr/>
          </p:nvSpPr>
          <p:spPr>
            <a:xfrm>
              <a:off x="4464850" y="4074822"/>
              <a:ext cx="0" cy="186593"/>
            </a:xfrm>
            <a:custGeom>
              <a:avLst/>
              <a:gdLst/>
              <a:ahLst/>
              <a:cxnLst/>
              <a:rect l="0" t="0" r="0" b="0"/>
              <a:pathLst>
                <a:path h="186593">
                  <a:moveTo>
                    <a:pt x="0" y="0"/>
                  </a:moveTo>
                  <a:lnTo>
                    <a:pt x="0" y="186593"/>
                  </a:lnTo>
                </a:path>
              </a:pathLst>
            </a:custGeom>
            <a:ln w="13550" cap="flat">
              <a:solidFill>
                <a:srgbClr val="000000">
                  <a:alpha val="100000"/>
                </a:srgbClr>
              </a:solidFill>
              <a:prstDash val="dot"/>
              <a:round/>
            </a:ln>
          </p:spPr>
          <p:txBody>
            <a:bodyPr/>
            <a:lstStyle/>
            <a:p>
              <a:endParaRPr/>
            </a:p>
          </p:txBody>
        </p:sp>
        <p:sp>
          <p:nvSpPr>
            <p:cNvPr id="30" name="pg30"/>
            <p:cNvSpPr/>
            <p:nvPr/>
          </p:nvSpPr>
          <p:spPr>
            <a:xfrm>
              <a:off x="883808" y="2037839"/>
              <a:ext cx="173247" cy="94216"/>
            </a:xfrm>
            <a:custGeom>
              <a:avLst/>
              <a:gdLst/>
              <a:ahLst/>
              <a:cxnLst/>
              <a:rect l="0" t="0" r="0" b="0"/>
              <a:pathLst>
                <a:path w="173247" h="94216">
                  <a:moveTo>
                    <a:pt x="18212" y="94216"/>
                  </a:moveTo>
                  <a:lnTo>
                    <a:pt x="155035" y="94216"/>
                  </a:lnTo>
                  <a:lnTo>
                    <a:pt x="154302" y="94201"/>
                  </a:lnTo>
                  <a:lnTo>
                    <a:pt x="157230" y="94083"/>
                  </a:lnTo>
                  <a:lnTo>
                    <a:pt x="160102" y="93497"/>
                  </a:lnTo>
                  <a:lnTo>
                    <a:pt x="162842" y="92458"/>
                  </a:lnTo>
                  <a:lnTo>
                    <a:pt x="165381" y="90992"/>
                  </a:lnTo>
                  <a:lnTo>
                    <a:pt x="167651" y="89139"/>
                  </a:lnTo>
                  <a:lnTo>
                    <a:pt x="169595" y="86945"/>
                  </a:lnTo>
                  <a:lnTo>
                    <a:pt x="171161" y="84468"/>
                  </a:lnTo>
                  <a:lnTo>
                    <a:pt x="172310" y="81771"/>
                  </a:lnTo>
                  <a:lnTo>
                    <a:pt x="173011" y="78925"/>
                  </a:lnTo>
                  <a:lnTo>
                    <a:pt x="173247" y="76004"/>
                  </a:lnTo>
                  <a:lnTo>
                    <a:pt x="173247" y="0"/>
                  </a:lnTo>
                  <a:lnTo>
                    <a:pt x="0" y="0"/>
                  </a:lnTo>
                  <a:lnTo>
                    <a:pt x="0" y="76004"/>
                  </a:lnTo>
                  <a:lnTo>
                    <a:pt x="59" y="74539"/>
                  </a:lnTo>
                  <a:lnTo>
                    <a:pt x="59" y="77469"/>
                  </a:lnTo>
                  <a:lnTo>
                    <a:pt x="529" y="80362"/>
                  </a:lnTo>
                  <a:lnTo>
                    <a:pt x="1457" y="83143"/>
                  </a:lnTo>
                  <a:lnTo>
                    <a:pt x="2819" y="85738"/>
                  </a:lnTo>
                  <a:lnTo>
                    <a:pt x="4580" y="88081"/>
                  </a:lnTo>
                  <a:lnTo>
                    <a:pt x="6693" y="90111"/>
                  </a:lnTo>
                  <a:lnTo>
                    <a:pt x="9106" y="91776"/>
                  </a:lnTo>
                  <a:lnTo>
                    <a:pt x="11753" y="93033"/>
                  </a:lnTo>
                  <a:lnTo>
                    <a:pt x="14569" y="93848"/>
                  </a:lnTo>
                  <a:lnTo>
                    <a:pt x="17478" y="94201"/>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 name="tx31"/>
            <p:cNvSpPr/>
            <p:nvPr/>
          </p:nvSpPr>
          <p:spPr>
            <a:xfrm>
              <a:off x="914162" y="2027745"/>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28</a:t>
              </a:r>
            </a:p>
          </p:txBody>
        </p:sp>
        <p:sp>
          <p:nvSpPr>
            <p:cNvPr id="32" name="pg32"/>
            <p:cNvSpPr/>
            <p:nvPr/>
          </p:nvSpPr>
          <p:spPr>
            <a:xfrm>
              <a:off x="1582692" y="303555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 name="tx33"/>
            <p:cNvSpPr/>
            <p:nvPr/>
          </p:nvSpPr>
          <p:spPr>
            <a:xfrm>
              <a:off x="1613045" y="3064378"/>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18</a:t>
              </a:r>
            </a:p>
          </p:txBody>
        </p:sp>
        <p:sp>
          <p:nvSpPr>
            <p:cNvPr id="34" name="pg34"/>
            <p:cNvSpPr/>
            <p:nvPr/>
          </p:nvSpPr>
          <p:spPr>
            <a:xfrm>
              <a:off x="2309710" y="407218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 name="tx35"/>
            <p:cNvSpPr/>
            <p:nvPr/>
          </p:nvSpPr>
          <p:spPr>
            <a:xfrm>
              <a:off x="2340064" y="4101011"/>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8</a:t>
              </a:r>
            </a:p>
          </p:txBody>
        </p:sp>
        <p:sp>
          <p:nvSpPr>
            <p:cNvPr id="36" name="pg36"/>
            <p:cNvSpPr/>
            <p:nvPr/>
          </p:nvSpPr>
          <p:spPr>
            <a:xfrm>
              <a:off x="2980459" y="365753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 name="tx37"/>
            <p:cNvSpPr/>
            <p:nvPr/>
          </p:nvSpPr>
          <p:spPr>
            <a:xfrm>
              <a:off x="3010812" y="3687593"/>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38" name="pg38"/>
            <p:cNvSpPr/>
            <p:nvPr/>
          </p:nvSpPr>
          <p:spPr>
            <a:xfrm>
              <a:off x="3567701" y="407218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9" name="tx39"/>
            <p:cNvSpPr/>
            <p:nvPr/>
          </p:nvSpPr>
          <p:spPr>
            <a:xfrm>
              <a:off x="3598054" y="4101011"/>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8</a:t>
              </a:r>
            </a:p>
          </p:txBody>
        </p:sp>
        <p:sp>
          <p:nvSpPr>
            <p:cNvPr id="40" name="pg40"/>
            <p:cNvSpPr/>
            <p:nvPr/>
          </p:nvSpPr>
          <p:spPr>
            <a:xfrm>
              <a:off x="4238449" y="386486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 name="tx41"/>
            <p:cNvSpPr/>
            <p:nvPr/>
          </p:nvSpPr>
          <p:spPr>
            <a:xfrm>
              <a:off x="4268802" y="3893684"/>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42" name="pg42"/>
            <p:cNvSpPr/>
            <p:nvPr/>
          </p:nvSpPr>
          <p:spPr>
            <a:xfrm>
              <a:off x="4406361" y="396852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 name="tx43"/>
            <p:cNvSpPr/>
            <p:nvPr/>
          </p:nvSpPr>
          <p:spPr>
            <a:xfrm>
              <a:off x="4436714" y="3997348"/>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44" name="tx44"/>
            <p:cNvSpPr/>
            <p:nvPr/>
          </p:nvSpPr>
          <p:spPr>
            <a:xfrm>
              <a:off x="4584424" y="4214236"/>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9</a:t>
              </a:r>
            </a:p>
          </p:txBody>
        </p:sp>
        <p:sp>
          <p:nvSpPr>
            <p:cNvPr id="45" name="tx45"/>
            <p:cNvSpPr/>
            <p:nvPr/>
          </p:nvSpPr>
          <p:spPr>
            <a:xfrm>
              <a:off x="655386"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6" name="tx46"/>
            <p:cNvSpPr/>
            <p:nvPr/>
          </p:nvSpPr>
          <p:spPr>
            <a:xfrm>
              <a:off x="577692" y="41056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47" name="tx47"/>
            <p:cNvSpPr/>
            <p:nvPr/>
          </p:nvSpPr>
          <p:spPr>
            <a:xfrm>
              <a:off x="577692" y="306900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8" name="tx48"/>
            <p:cNvSpPr/>
            <p:nvPr/>
          </p:nvSpPr>
          <p:spPr>
            <a:xfrm>
              <a:off x="577692" y="2032305"/>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49" name="tx49"/>
            <p:cNvSpPr/>
            <p:nvPr/>
          </p:nvSpPr>
          <p:spPr>
            <a:xfrm rot="-5400000">
              <a:off x="828208"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0" name="tx50"/>
            <p:cNvSpPr/>
            <p:nvPr/>
          </p:nvSpPr>
          <p:spPr>
            <a:xfrm rot="-5400000">
              <a:off x="1527092"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51" name="tx51"/>
            <p:cNvSpPr/>
            <p:nvPr/>
          </p:nvSpPr>
          <p:spPr>
            <a:xfrm rot="-5400000">
              <a:off x="222597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52" name="tx52"/>
            <p:cNvSpPr/>
            <p:nvPr/>
          </p:nvSpPr>
          <p:spPr>
            <a:xfrm rot="-5400000">
              <a:off x="29248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3" name="tx53"/>
            <p:cNvSpPr/>
            <p:nvPr/>
          </p:nvSpPr>
          <p:spPr>
            <a:xfrm rot="-5400000">
              <a:off x="348396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4" name="tx54"/>
            <p:cNvSpPr/>
            <p:nvPr/>
          </p:nvSpPr>
          <p:spPr>
            <a:xfrm rot="-5400000">
              <a:off x="418284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5" name="tx55"/>
            <p:cNvSpPr/>
            <p:nvPr/>
          </p:nvSpPr>
          <p:spPr>
            <a:xfrm rot="-5400000">
              <a:off x="43226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6" name="tx56"/>
            <p:cNvSpPr/>
            <p:nvPr/>
          </p:nvSpPr>
          <p:spPr>
            <a:xfrm rot="-5400000">
              <a:off x="-178896" y="3625716"/>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57" name="pl57"/>
            <p:cNvSpPr/>
            <p:nvPr/>
          </p:nvSpPr>
          <p:spPr>
            <a:xfrm>
              <a:off x="1779184"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58" name="pl58"/>
            <p:cNvSpPr/>
            <p:nvPr/>
          </p:nvSpPr>
          <p:spPr>
            <a:xfrm>
              <a:off x="2494913" y="6172543"/>
              <a:ext cx="175564" cy="0"/>
            </a:xfrm>
            <a:custGeom>
              <a:avLst/>
              <a:gdLst/>
              <a:ahLst/>
              <a:cxnLst/>
              <a:rect l="0" t="0" r="0" b="0"/>
              <a:pathLst>
                <a:path w="175564">
                  <a:moveTo>
                    <a:pt x="0" y="0"/>
                  </a:moveTo>
                  <a:lnTo>
                    <a:pt x="175564" y="0"/>
                  </a:lnTo>
                </a:path>
              </a:pathLst>
            </a:custGeom>
            <a:ln w="27101" cap="flat">
              <a:solidFill>
                <a:srgbClr val="6A1E74">
                  <a:alpha val="50196"/>
                </a:srgbClr>
              </a:solidFill>
              <a:prstDash val="solid"/>
              <a:round/>
            </a:ln>
          </p:spPr>
          <p:txBody>
            <a:bodyPr/>
            <a:lstStyle/>
            <a:p>
              <a:endParaRPr/>
            </a:p>
          </p:txBody>
        </p:sp>
        <p:sp>
          <p:nvSpPr>
            <p:cNvPr id="59" name="pl59"/>
            <p:cNvSpPr/>
            <p:nvPr/>
          </p:nvSpPr>
          <p:spPr>
            <a:xfrm>
              <a:off x="2494913" y="6172543"/>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60" name="tx60"/>
            <p:cNvSpPr/>
            <p:nvPr/>
          </p:nvSpPr>
          <p:spPr>
            <a:xfrm>
              <a:off x="2046284" y="6119200"/>
              <a:ext cx="35709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Africa</a:t>
              </a:r>
            </a:p>
          </p:txBody>
        </p:sp>
        <p:sp>
          <p:nvSpPr>
            <p:cNvPr id="61" name="tx61"/>
            <p:cNvSpPr/>
            <p:nvPr/>
          </p:nvSpPr>
          <p:spPr>
            <a:xfrm>
              <a:off x="2762012" y="6119200"/>
              <a:ext cx="916030"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Western Africa</a:t>
              </a:r>
            </a:p>
          </p:txBody>
        </p:sp>
        <p:sp>
          <p:nvSpPr>
            <p:cNvPr id="62" name="tx62"/>
            <p:cNvSpPr/>
            <p:nvPr/>
          </p:nvSpPr>
          <p:spPr>
            <a:xfrm>
              <a:off x="1957464" y="1660709"/>
              <a:ext cx="1520353"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Taux d'abandon entre </a:t>
              </a:r>
            </a:p>
          </p:txBody>
        </p:sp>
        <p:sp>
          <p:nvSpPr>
            <p:cNvPr id="63" name="tx63"/>
            <p:cNvSpPr/>
            <p:nvPr/>
          </p:nvSpPr>
          <p:spPr>
            <a:xfrm>
              <a:off x="1993629" y="1793154"/>
              <a:ext cx="144802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le DTC3 (%)</a:t>
              </a:r>
            </a:p>
          </p:txBody>
        </p:sp>
        <p:sp>
          <p:nvSpPr>
            <p:cNvPr id="64" name="pl64"/>
            <p:cNvSpPr/>
            <p:nvPr/>
          </p:nvSpPr>
          <p:spPr>
            <a:xfrm>
              <a:off x="5160962" y="4676069"/>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160962" y="363943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160962" y="2602804"/>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160962" y="4157753"/>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160962" y="312112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160962" y="208448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356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034566"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7334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43233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799144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690324"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830101"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335683" y="3017457"/>
              <a:ext cx="3494417" cy="1243959"/>
            </a:xfrm>
            <a:custGeom>
              <a:avLst/>
              <a:gdLst/>
              <a:ahLst/>
              <a:cxnLst/>
              <a:rect l="0" t="0" r="0" b="0"/>
              <a:pathLst>
                <a:path w="3494417" h="1243959">
                  <a:moveTo>
                    <a:pt x="0" y="0"/>
                  </a:moveTo>
                  <a:lnTo>
                    <a:pt x="139776" y="207326"/>
                  </a:lnTo>
                  <a:lnTo>
                    <a:pt x="279553" y="310989"/>
                  </a:lnTo>
                  <a:lnTo>
                    <a:pt x="419330" y="414653"/>
                  </a:lnTo>
                  <a:lnTo>
                    <a:pt x="559106" y="518316"/>
                  </a:lnTo>
                  <a:lnTo>
                    <a:pt x="698883" y="621979"/>
                  </a:lnTo>
                  <a:lnTo>
                    <a:pt x="838660" y="725642"/>
                  </a:lnTo>
                  <a:lnTo>
                    <a:pt x="978436" y="621979"/>
                  </a:lnTo>
                  <a:lnTo>
                    <a:pt x="1118213" y="725642"/>
                  </a:lnTo>
                  <a:lnTo>
                    <a:pt x="1257990" y="1036632"/>
                  </a:lnTo>
                  <a:lnTo>
                    <a:pt x="1397767" y="1243959"/>
                  </a:lnTo>
                  <a:lnTo>
                    <a:pt x="1537543" y="1036632"/>
                  </a:lnTo>
                  <a:lnTo>
                    <a:pt x="1677320" y="1140296"/>
                  </a:lnTo>
                  <a:lnTo>
                    <a:pt x="1817097" y="1243959"/>
                  </a:lnTo>
                  <a:lnTo>
                    <a:pt x="1956873" y="1036632"/>
                  </a:lnTo>
                  <a:lnTo>
                    <a:pt x="2096650" y="932969"/>
                  </a:lnTo>
                  <a:lnTo>
                    <a:pt x="2236427" y="725642"/>
                  </a:lnTo>
                  <a:lnTo>
                    <a:pt x="2376203" y="932969"/>
                  </a:lnTo>
                  <a:lnTo>
                    <a:pt x="2515980" y="829306"/>
                  </a:lnTo>
                  <a:lnTo>
                    <a:pt x="2655757" y="829306"/>
                  </a:lnTo>
                  <a:lnTo>
                    <a:pt x="2795534" y="829306"/>
                  </a:lnTo>
                  <a:lnTo>
                    <a:pt x="2935310" y="725642"/>
                  </a:lnTo>
                  <a:lnTo>
                    <a:pt x="3075087" y="621979"/>
                  </a:lnTo>
                  <a:lnTo>
                    <a:pt x="3214864" y="621979"/>
                  </a:lnTo>
                  <a:lnTo>
                    <a:pt x="3354640" y="725642"/>
                  </a:lnTo>
                  <a:lnTo>
                    <a:pt x="3494417" y="725642"/>
                  </a:lnTo>
                </a:path>
              </a:pathLst>
            </a:custGeom>
            <a:ln w="27101" cap="flat">
              <a:solidFill>
                <a:srgbClr val="00377D">
                  <a:alpha val="50196"/>
                </a:srgbClr>
              </a:solidFill>
              <a:prstDash val="solid"/>
              <a:round/>
            </a:ln>
          </p:spPr>
          <p:txBody>
            <a:bodyPr/>
            <a:lstStyle/>
            <a:p>
              <a:endParaRPr/>
            </a:p>
          </p:txBody>
        </p:sp>
        <p:sp>
          <p:nvSpPr>
            <p:cNvPr id="79" name="pl79"/>
            <p:cNvSpPr/>
            <p:nvPr/>
          </p:nvSpPr>
          <p:spPr>
            <a:xfrm>
              <a:off x="5335683" y="2602804"/>
              <a:ext cx="3494417" cy="1451285"/>
            </a:xfrm>
            <a:custGeom>
              <a:avLst/>
              <a:gdLst/>
              <a:ahLst/>
              <a:cxnLst/>
              <a:rect l="0" t="0" r="0" b="0"/>
              <a:pathLst>
                <a:path w="3494417" h="1451285">
                  <a:moveTo>
                    <a:pt x="0" y="207326"/>
                  </a:moveTo>
                  <a:lnTo>
                    <a:pt x="139776" y="207326"/>
                  </a:lnTo>
                  <a:lnTo>
                    <a:pt x="279553" y="0"/>
                  </a:lnTo>
                  <a:lnTo>
                    <a:pt x="419330" y="414653"/>
                  </a:lnTo>
                  <a:lnTo>
                    <a:pt x="559106" y="725642"/>
                  </a:lnTo>
                  <a:lnTo>
                    <a:pt x="698883" y="1140296"/>
                  </a:lnTo>
                  <a:lnTo>
                    <a:pt x="838660" y="1140296"/>
                  </a:lnTo>
                  <a:lnTo>
                    <a:pt x="978436" y="725642"/>
                  </a:lnTo>
                  <a:lnTo>
                    <a:pt x="1118213" y="932969"/>
                  </a:lnTo>
                  <a:lnTo>
                    <a:pt x="1257990" y="1140296"/>
                  </a:lnTo>
                  <a:lnTo>
                    <a:pt x="1397767" y="1451285"/>
                  </a:lnTo>
                  <a:lnTo>
                    <a:pt x="1537543" y="1140296"/>
                  </a:lnTo>
                  <a:lnTo>
                    <a:pt x="1677320" y="1036632"/>
                  </a:lnTo>
                  <a:lnTo>
                    <a:pt x="1817097" y="1347622"/>
                  </a:lnTo>
                  <a:lnTo>
                    <a:pt x="1956873" y="1243959"/>
                  </a:lnTo>
                  <a:lnTo>
                    <a:pt x="2096650" y="1036632"/>
                  </a:lnTo>
                  <a:lnTo>
                    <a:pt x="2236427" y="725642"/>
                  </a:lnTo>
                  <a:lnTo>
                    <a:pt x="2376203" y="1036632"/>
                  </a:lnTo>
                  <a:lnTo>
                    <a:pt x="2515980" y="829306"/>
                  </a:lnTo>
                  <a:lnTo>
                    <a:pt x="2655757" y="932969"/>
                  </a:lnTo>
                  <a:lnTo>
                    <a:pt x="2795534" y="1036632"/>
                  </a:lnTo>
                  <a:lnTo>
                    <a:pt x="2935310" y="1036632"/>
                  </a:lnTo>
                  <a:lnTo>
                    <a:pt x="3075087" y="621979"/>
                  </a:lnTo>
                  <a:lnTo>
                    <a:pt x="3214864" y="518316"/>
                  </a:lnTo>
                  <a:lnTo>
                    <a:pt x="3354640" y="829306"/>
                  </a:lnTo>
                  <a:lnTo>
                    <a:pt x="3494417" y="725642"/>
                  </a:lnTo>
                </a:path>
              </a:pathLst>
            </a:custGeom>
            <a:ln w="27101" cap="flat">
              <a:solidFill>
                <a:srgbClr val="6A1E74">
                  <a:alpha val="50196"/>
                </a:srgbClr>
              </a:solidFill>
              <a:prstDash val="solid"/>
              <a:round/>
            </a:ln>
          </p:spPr>
          <p:txBody>
            <a:bodyPr/>
            <a:lstStyle/>
            <a:p>
              <a:endParaRPr/>
            </a:p>
          </p:txBody>
        </p:sp>
        <p:sp>
          <p:nvSpPr>
            <p:cNvPr id="80" name="pl80"/>
            <p:cNvSpPr/>
            <p:nvPr/>
          </p:nvSpPr>
          <p:spPr>
            <a:xfrm>
              <a:off x="5335683" y="2602804"/>
              <a:ext cx="3494417" cy="1451285"/>
            </a:xfrm>
            <a:custGeom>
              <a:avLst/>
              <a:gdLst/>
              <a:ahLst/>
              <a:cxnLst/>
              <a:rect l="0" t="0" r="0" b="0"/>
              <a:pathLst>
                <a:path w="3494417" h="1451285">
                  <a:moveTo>
                    <a:pt x="0" y="207326"/>
                  </a:moveTo>
                  <a:lnTo>
                    <a:pt x="139776" y="207326"/>
                  </a:lnTo>
                  <a:lnTo>
                    <a:pt x="279553" y="0"/>
                  </a:lnTo>
                  <a:lnTo>
                    <a:pt x="419330" y="414653"/>
                  </a:lnTo>
                  <a:lnTo>
                    <a:pt x="559106" y="725642"/>
                  </a:lnTo>
                  <a:lnTo>
                    <a:pt x="698883" y="1140296"/>
                  </a:lnTo>
                  <a:lnTo>
                    <a:pt x="838660" y="1140296"/>
                  </a:lnTo>
                  <a:lnTo>
                    <a:pt x="978436" y="725642"/>
                  </a:lnTo>
                  <a:lnTo>
                    <a:pt x="1118213" y="932969"/>
                  </a:lnTo>
                  <a:lnTo>
                    <a:pt x="1257990" y="1140296"/>
                  </a:lnTo>
                  <a:lnTo>
                    <a:pt x="1397767" y="1451285"/>
                  </a:lnTo>
                  <a:lnTo>
                    <a:pt x="1537543" y="1140296"/>
                  </a:lnTo>
                  <a:lnTo>
                    <a:pt x="1677320" y="1036632"/>
                  </a:lnTo>
                  <a:lnTo>
                    <a:pt x="1817097" y="1347622"/>
                  </a:lnTo>
                  <a:lnTo>
                    <a:pt x="1956873" y="1243959"/>
                  </a:lnTo>
                  <a:lnTo>
                    <a:pt x="2096650" y="1036632"/>
                  </a:lnTo>
                  <a:lnTo>
                    <a:pt x="2236427" y="725642"/>
                  </a:lnTo>
                  <a:lnTo>
                    <a:pt x="2376203" y="1036632"/>
                  </a:lnTo>
                  <a:lnTo>
                    <a:pt x="2515980" y="829306"/>
                  </a:lnTo>
                  <a:lnTo>
                    <a:pt x="2655757" y="932969"/>
                  </a:lnTo>
                  <a:lnTo>
                    <a:pt x="2795534" y="1036632"/>
                  </a:lnTo>
                  <a:lnTo>
                    <a:pt x="2935310" y="1036632"/>
                  </a:lnTo>
                  <a:lnTo>
                    <a:pt x="3075087" y="621979"/>
                  </a:lnTo>
                  <a:lnTo>
                    <a:pt x="3214864" y="518316"/>
                  </a:lnTo>
                  <a:lnTo>
                    <a:pt x="3354640" y="829306"/>
                  </a:lnTo>
                  <a:lnTo>
                    <a:pt x="3494417" y="725642"/>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35683" y="2602804"/>
              <a:ext cx="3494417" cy="1451285"/>
            </a:xfrm>
            <a:custGeom>
              <a:avLst/>
              <a:gdLst/>
              <a:ahLst/>
              <a:cxnLst/>
              <a:rect l="0" t="0" r="0" b="0"/>
              <a:pathLst>
                <a:path w="3494417" h="1451285">
                  <a:moveTo>
                    <a:pt x="0" y="207326"/>
                  </a:moveTo>
                  <a:lnTo>
                    <a:pt x="139776" y="207326"/>
                  </a:lnTo>
                  <a:lnTo>
                    <a:pt x="279553" y="0"/>
                  </a:lnTo>
                  <a:lnTo>
                    <a:pt x="419330" y="414653"/>
                  </a:lnTo>
                  <a:lnTo>
                    <a:pt x="559106" y="725642"/>
                  </a:lnTo>
                  <a:lnTo>
                    <a:pt x="698883" y="1140296"/>
                  </a:lnTo>
                  <a:lnTo>
                    <a:pt x="838660" y="1140296"/>
                  </a:lnTo>
                  <a:lnTo>
                    <a:pt x="978436" y="725642"/>
                  </a:lnTo>
                  <a:lnTo>
                    <a:pt x="1118213" y="932969"/>
                  </a:lnTo>
                  <a:lnTo>
                    <a:pt x="1257990" y="1140296"/>
                  </a:lnTo>
                  <a:lnTo>
                    <a:pt x="1397767" y="1451285"/>
                  </a:lnTo>
                  <a:lnTo>
                    <a:pt x="1537543" y="1140296"/>
                  </a:lnTo>
                  <a:lnTo>
                    <a:pt x="1677320" y="1036632"/>
                  </a:lnTo>
                  <a:lnTo>
                    <a:pt x="1817097" y="1347622"/>
                  </a:lnTo>
                  <a:lnTo>
                    <a:pt x="1956873" y="1243959"/>
                  </a:lnTo>
                  <a:lnTo>
                    <a:pt x="2096650" y="1036632"/>
                  </a:lnTo>
                  <a:lnTo>
                    <a:pt x="2236427" y="725642"/>
                  </a:lnTo>
                  <a:lnTo>
                    <a:pt x="2376203" y="1036632"/>
                  </a:lnTo>
                  <a:lnTo>
                    <a:pt x="2515980" y="829306"/>
                  </a:lnTo>
                  <a:lnTo>
                    <a:pt x="2655757" y="932969"/>
                  </a:lnTo>
                  <a:lnTo>
                    <a:pt x="2795534" y="1036632"/>
                  </a:lnTo>
                  <a:lnTo>
                    <a:pt x="2935310" y="1036632"/>
                  </a:lnTo>
                  <a:lnTo>
                    <a:pt x="3075087" y="621979"/>
                  </a:lnTo>
                  <a:lnTo>
                    <a:pt x="3214864" y="518316"/>
                  </a:lnTo>
                  <a:lnTo>
                    <a:pt x="3354640" y="829306"/>
                  </a:lnTo>
                  <a:lnTo>
                    <a:pt x="3494417" y="725642"/>
                  </a:lnTo>
                </a:path>
              </a:pathLst>
            </a:custGeom>
            <a:ln w="40651" cap="flat">
              <a:solidFill>
                <a:srgbClr val="6A1E74">
                  <a:alpha val="100000"/>
                </a:srgbClr>
              </a:solidFill>
              <a:prstDash val="solid"/>
              <a:round/>
            </a:ln>
          </p:spPr>
          <p:txBody>
            <a:bodyPr/>
            <a:lstStyle/>
            <a:p>
              <a:endParaRPr/>
            </a:p>
          </p:txBody>
        </p:sp>
        <p:sp>
          <p:nvSpPr>
            <p:cNvPr id="82" name="pl82"/>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83" name="pl83"/>
            <p:cNvSpPr/>
            <p:nvPr/>
          </p:nvSpPr>
          <p:spPr>
            <a:xfrm>
              <a:off x="5335683" y="2333279"/>
              <a:ext cx="0" cy="476851"/>
            </a:xfrm>
            <a:custGeom>
              <a:avLst/>
              <a:gdLst/>
              <a:ahLst/>
              <a:cxnLst/>
              <a:rect l="0" t="0" r="0" b="0"/>
              <a:pathLst>
                <a:path h="476851">
                  <a:moveTo>
                    <a:pt x="0" y="0"/>
                  </a:moveTo>
                  <a:lnTo>
                    <a:pt x="0" y="476851"/>
                  </a:lnTo>
                </a:path>
              </a:pathLst>
            </a:custGeom>
            <a:ln w="13550" cap="flat">
              <a:solidFill>
                <a:srgbClr val="000000">
                  <a:alpha val="100000"/>
                </a:srgbClr>
              </a:solidFill>
              <a:prstDash val="dot"/>
              <a:round/>
            </a:ln>
          </p:spPr>
          <p:txBody>
            <a:bodyPr/>
            <a:lstStyle/>
            <a:p>
              <a:endParaRPr/>
            </a:p>
          </p:txBody>
        </p:sp>
        <p:sp>
          <p:nvSpPr>
            <p:cNvPr id="84" name="pl84"/>
            <p:cNvSpPr/>
            <p:nvPr/>
          </p:nvSpPr>
          <p:spPr>
            <a:xfrm>
              <a:off x="6034566" y="3452843"/>
              <a:ext cx="0" cy="290257"/>
            </a:xfrm>
            <a:custGeom>
              <a:avLst/>
              <a:gdLst/>
              <a:ahLst/>
              <a:cxnLst/>
              <a:rect l="0" t="0" r="0" b="0"/>
              <a:pathLst>
                <a:path h="290257">
                  <a:moveTo>
                    <a:pt x="0" y="0"/>
                  </a:moveTo>
                  <a:lnTo>
                    <a:pt x="0" y="290257"/>
                  </a:lnTo>
                </a:path>
              </a:pathLst>
            </a:custGeom>
            <a:ln w="13550" cap="flat">
              <a:solidFill>
                <a:srgbClr val="000000">
                  <a:alpha val="100000"/>
                </a:srgbClr>
              </a:solidFill>
              <a:prstDash val="dot"/>
              <a:round/>
            </a:ln>
          </p:spPr>
          <p:txBody>
            <a:bodyPr/>
            <a:lstStyle/>
            <a:p>
              <a:endParaRPr/>
            </a:p>
          </p:txBody>
        </p:sp>
        <p:sp>
          <p:nvSpPr>
            <p:cNvPr id="85" name="pl85"/>
            <p:cNvSpPr/>
            <p:nvPr/>
          </p:nvSpPr>
          <p:spPr>
            <a:xfrm>
              <a:off x="6733450" y="3826031"/>
              <a:ext cx="0" cy="228059"/>
            </a:xfrm>
            <a:custGeom>
              <a:avLst/>
              <a:gdLst/>
              <a:ahLst/>
              <a:cxnLst/>
              <a:rect l="0" t="0" r="0" b="0"/>
              <a:pathLst>
                <a:path h="228059">
                  <a:moveTo>
                    <a:pt x="0" y="0"/>
                  </a:moveTo>
                  <a:lnTo>
                    <a:pt x="0" y="228059"/>
                  </a:lnTo>
                </a:path>
              </a:pathLst>
            </a:custGeom>
            <a:ln w="13550" cap="flat">
              <a:solidFill>
                <a:srgbClr val="000000">
                  <a:alpha val="100000"/>
                </a:srgbClr>
              </a:solidFill>
              <a:prstDash val="dot"/>
              <a:round/>
            </a:ln>
          </p:spPr>
          <p:txBody>
            <a:bodyPr/>
            <a:lstStyle/>
            <a:p>
              <a:endParaRPr/>
            </a:p>
          </p:txBody>
        </p:sp>
        <p:sp>
          <p:nvSpPr>
            <p:cNvPr id="86" name="pl86"/>
            <p:cNvSpPr/>
            <p:nvPr/>
          </p:nvSpPr>
          <p:spPr>
            <a:xfrm>
              <a:off x="7432333" y="3328447"/>
              <a:ext cx="0" cy="310989"/>
            </a:xfrm>
            <a:custGeom>
              <a:avLst/>
              <a:gdLst/>
              <a:ahLst/>
              <a:cxnLst/>
              <a:rect l="0" t="0" r="0" b="0"/>
              <a:pathLst>
                <a:path h="310989">
                  <a:moveTo>
                    <a:pt x="0" y="0"/>
                  </a:moveTo>
                  <a:lnTo>
                    <a:pt x="0" y="310989"/>
                  </a:lnTo>
                </a:path>
              </a:pathLst>
            </a:custGeom>
            <a:ln w="13550" cap="flat">
              <a:solidFill>
                <a:srgbClr val="000000">
                  <a:alpha val="100000"/>
                </a:srgbClr>
              </a:solidFill>
              <a:prstDash val="dot"/>
              <a:round/>
            </a:ln>
          </p:spPr>
          <p:txBody>
            <a:bodyPr/>
            <a:lstStyle/>
            <a:p>
              <a:endParaRPr/>
            </a:p>
          </p:txBody>
        </p:sp>
        <p:sp>
          <p:nvSpPr>
            <p:cNvPr id="87" name="pl87"/>
            <p:cNvSpPr/>
            <p:nvPr/>
          </p:nvSpPr>
          <p:spPr>
            <a:xfrm>
              <a:off x="7991440" y="3204051"/>
              <a:ext cx="0" cy="331722"/>
            </a:xfrm>
            <a:custGeom>
              <a:avLst/>
              <a:gdLst/>
              <a:ahLst/>
              <a:cxnLst/>
              <a:rect l="0" t="0" r="0" b="0"/>
              <a:pathLst>
                <a:path h="331722">
                  <a:moveTo>
                    <a:pt x="0" y="0"/>
                  </a:moveTo>
                  <a:lnTo>
                    <a:pt x="0" y="331722"/>
                  </a:lnTo>
                </a:path>
              </a:pathLst>
            </a:custGeom>
            <a:ln w="13550" cap="flat">
              <a:solidFill>
                <a:srgbClr val="000000">
                  <a:alpha val="100000"/>
                </a:srgbClr>
              </a:solidFill>
              <a:prstDash val="dot"/>
              <a:round/>
            </a:ln>
          </p:spPr>
          <p:txBody>
            <a:bodyPr/>
            <a:lstStyle/>
            <a:p>
              <a:endParaRPr/>
            </a:p>
          </p:txBody>
        </p:sp>
        <p:sp>
          <p:nvSpPr>
            <p:cNvPr id="88" name="pl88"/>
            <p:cNvSpPr/>
            <p:nvPr/>
          </p:nvSpPr>
          <p:spPr>
            <a:xfrm>
              <a:off x="8690324" y="3079655"/>
              <a:ext cx="0" cy="352455"/>
            </a:xfrm>
            <a:custGeom>
              <a:avLst/>
              <a:gdLst/>
              <a:ahLst/>
              <a:cxnLst/>
              <a:rect l="0" t="0" r="0" b="0"/>
              <a:pathLst>
                <a:path h="352455">
                  <a:moveTo>
                    <a:pt x="0" y="0"/>
                  </a:moveTo>
                  <a:lnTo>
                    <a:pt x="0" y="352455"/>
                  </a:lnTo>
                </a:path>
              </a:pathLst>
            </a:custGeom>
            <a:ln w="13550" cap="flat">
              <a:solidFill>
                <a:srgbClr val="000000">
                  <a:alpha val="100000"/>
                </a:srgbClr>
              </a:solidFill>
              <a:prstDash val="dot"/>
              <a:round/>
            </a:ln>
          </p:spPr>
          <p:txBody>
            <a:bodyPr/>
            <a:lstStyle/>
            <a:p>
              <a:endParaRPr/>
            </a:p>
          </p:txBody>
        </p:sp>
        <p:sp>
          <p:nvSpPr>
            <p:cNvPr id="89" name="pl89"/>
            <p:cNvSpPr/>
            <p:nvPr/>
          </p:nvSpPr>
          <p:spPr>
            <a:xfrm>
              <a:off x="8830101" y="2955259"/>
              <a:ext cx="0" cy="373187"/>
            </a:xfrm>
            <a:custGeom>
              <a:avLst/>
              <a:gdLst/>
              <a:ahLst/>
              <a:cxnLst/>
              <a:rect l="0" t="0" r="0" b="0"/>
              <a:pathLst>
                <a:path h="373187">
                  <a:moveTo>
                    <a:pt x="0" y="0"/>
                  </a:moveTo>
                  <a:lnTo>
                    <a:pt x="0" y="373187"/>
                  </a:lnTo>
                </a:path>
              </a:pathLst>
            </a:custGeom>
            <a:ln w="13550" cap="flat">
              <a:solidFill>
                <a:srgbClr val="000000">
                  <a:alpha val="100000"/>
                </a:srgbClr>
              </a:solidFill>
              <a:prstDash val="dot"/>
              <a:round/>
            </a:ln>
          </p:spPr>
          <p:txBody>
            <a:bodyPr/>
            <a:lstStyle/>
            <a:p>
              <a:endParaRPr/>
            </a:p>
          </p:txBody>
        </p:sp>
        <p:sp>
          <p:nvSpPr>
            <p:cNvPr id="90" name="pg90"/>
            <p:cNvSpPr/>
            <p:nvPr/>
          </p:nvSpPr>
          <p:spPr>
            <a:xfrm>
              <a:off x="5249059" y="251724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1" name="tx91"/>
            <p:cNvSpPr/>
            <p:nvPr/>
          </p:nvSpPr>
          <p:spPr>
            <a:xfrm>
              <a:off x="5279413" y="2546012"/>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23</a:t>
              </a:r>
            </a:p>
          </p:txBody>
        </p:sp>
        <p:sp>
          <p:nvSpPr>
            <p:cNvPr id="92" name="pg92"/>
            <p:cNvSpPr/>
            <p:nvPr/>
          </p:nvSpPr>
          <p:spPr>
            <a:xfrm>
              <a:off x="5947943" y="345020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3" name="tx93"/>
            <p:cNvSpPr/>
            <p:nvPr/>
          </p:nvSpPr>
          <p:spPr>
            <a:xfrm>
              <a:off x="5978296" y="3480266"/>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14</a:t>
              </a:r>
            </a:p>
          </p:txBody>
        </p:sp>
        <p:sp>
          <p:nvSpPr>
            <p:cNvPr id="94" name="pg94"/>
            <p:cNvSpPr/>
            <p:nvPr/>
          </p:nvSpPr>
          <p:spPr>
            <a:xfrm>
              <a:off x="6646826" y="376119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5" name="tx95"/>
            <p:cNvSpPr/>
            <p:nvPr/>
          </p:nvSpPr>
          <p:spPr>
            <a:xfrm>
              <a:off x="6677180" y="3791256"/>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11</a:t>
              </a:r>
            </a:p>
          </p:txBody>
        </p:sp>
        <p:sp>
          <p:nvSpPr>
            <p:cNvPr id="96" name="pg96"/>
            <p:cNvSpPr/>
            <p:nvPr/>
          </p:nvSpPr>
          <p:spPr>
            <a:xfrm>
              <a:off x="7345710" y="334654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7" name="tx97"/>
            <p:cNvSpPr/>
            <p:nvPr/>
          </p:nvSpPr>
          <p:spPr>
            <a:xfrm>
              <a:off x="7376063" y="3375368"/>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98" name="pg98"/>
            <p:cNvSpPr/>
            <p:nvPr/>
          </p:nvSpPr>
          <p:spPr>
            <a:xfrm>
              <a:off x="7904817" y="324288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9" name="tx99"/>
            <p:cNvSpPr/>
            <p:nvPr/>
          </p:nvSpPr>
          <p:spPr>
            <a:xfrm>
              <a:off x="7935170" y="3271705"/>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100" name="pg100"/>
            <p:cNvSpPr/>
            <p:nvPr/>
          </p:nvSpPr>
          <p:spPr>
            <a:xfrm>
              <a:off x="8603700" y="313922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1" name="tx101"/>
            <p:cNvSpPr/>
            <p:nvPr/>
          </p:nvSpPr>
          <p:spPr>
            <a:xfrm>
              <a:off x="8634053" y="3169277"/>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17</a:t>
              </a:r>
            </a:p>
          </p:txBody>
        </p:sp>
        <p:sp>
          <p:nvSpPr>
            <p:cNvPr id="102" name="pg102"/>
            <p:cNvSpPr/>
            <p:nvPr/>
          </p:nvSpPr>
          <p:spPr>
            <a:xfrm>
              <a:off x="8743477" y="303555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3" name="tx103"/>
            <p:cNvSpPr/>
            <p:nvPr/>
          </p:nvSpPr>
          <p:spPr>
            <a:xfrm>
              <a:off x="8773830" y="3064378"/>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18</a:t>
              </a:r>
            </a:p>
          </p:txBody>
        </p:sp>
        <p:sp>
          <p:nvSpPr>
            <p:cNvPr id="104" name="tx104"/>
            <p:cNvSpPr/>
            <p:nvPr/>
          </p:nvSpPr>
          <p:spPr>
            <a:xfrm>
              <a:off x="9069250" y="369746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14</a:t>
              </a:r>
            </a:p>
          </p:txBody>
        </p:sp>
        <p:sp>
          <p:nvSpPr>
            <p:cNvPr id="105" name="tx105"/>
            <p:cNvSpPr/>
            <p:nvPr/>
          </p:nvSpPr>
          <p:spPr>
            <a:xfrm>
              <a:off x="5020637"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4942943" y="41056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4942943" y="306900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a:off x="4942943" y="2032305"/>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9" name="tx109"/>
            <p:cNvSpPr/>
            <p:nvPr/>
          </p:nvSpPr>
          <p:spPr>
            <a:xfrm rot="-5400000">
              <a:off x="51934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110" name="tx110"/>
            <p:cNvSpPr/>
            <p:nvPr/>
          </p:nvSpPr>
          <p:spPr>
            <a:xfrm rot="-5400000">
              <a:off x="5892343"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111" name="tx111"/>
            <p:cNvSpPr/>
            <p:nvPr/>
          </p:nvSpPr>
          <p:spPr>
            <a:xfrm rot="-5400000">
              <a:off x="65912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112" name="tx112"/>
            <p:cNvSpPr/>
            <p:nvPr/>
          </p:nvSpPr>
          <p:spPr>
            <a:xfrm rot="-5400000">
              <a:off x="729011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3" name="tx113"/>
            <p:cNvSpPr/>
            <p:nvPr/>
          </p:nvSpPr>
          <p:spPr>
            <a:xfrm rot="-5400000">
              <a:off x="784921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854810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8687877"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86354" y="3625716"/>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7" name="pl117"/>
            <p:cNvSpPr/>
            <p:nvPr/>
          </p:nvSpPr>
          <p:spPr>
            <a:xfrm>
              <a:off x="6144435"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18" name="pl118"/>
            <p:cNvSpPr/>
            <p:nvPr/>
          </p:nvSpPr>
          <p:spPr>
            <a:xfrm>
              <a:off x="6860164" y="6172543"/>
              <a:ext cx="175564" cy="0"/>
            </a:xfrm>
            <a:custGeom>
              <a:avLst/>
              <a:gdLst/>
              <a:ahLst/>
              <a:cxnLst/>
              <a:rect l="0" t="0" r="0" b="0"/>
              <a:pathLst>
                <a:path w="175564">
                  <a:moveTo>
                    <a:pt x="0" y="0"/>
                  </a:moveTo>
                  <a:lnTo>
                    <a:pt x="175564" y="0"/>
                  </a:lnTo>
                </a:path>
              </a:pathLst>
            </a:custGeom>
            <a:ln w="27101" cap="flat">
              <a:solidFill>
                <a:srgbClr val="6A1E74">
                  <a:alpha val="50196"/>
                </a:srgbClr>
              </a:solidFill>
              <a:prstDash val="solid"/>
              <a:round/>
            </a:ln>
          </p:spPr>
          <p:txBody>
            <a:bodyPr/>
            <a:lstStyle/>
            <a:p>
              <a:endParaRPr/>
            </a:p>
          </p:txBody>
        </p:sp>
        <p:sp>
          <p:nvSpPr>
            <p:cNvPr id="119" name="pl119"/>
            <p:cNvSpPr/>
            <p:nvPr/>
          </p:nvSpPr>
          <p:spPr>
            <a:xfrm>
              <a:off x="6860164" y="6172543"/>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120" name="tx120"/>
            <p:cNvSpPr/>
            <p:nvPr/>
          </p:nvSpPr>
          <p:spPr>
            <a:xfrm>
              <a:off x="6411535" y="6119200"/>
              <a:ext cx="35709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Africa</a:t>
              </a:r>
            </a:p>
          </p:txBody>
        </p:sp>
        <p:sp>
          <p:nvSpPr>
            <p:cNvPr id="121" name="tx121"/>
            <p:cNvSpPr/>
            <p:nvPr/>
          </p:nvSpPr>
          <p:spPr>
            <a:xfrm>
              <a:off x="7127263" y="6119200"/>
              <a:ext cx="916030"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Western Africa</a:t>
              </a:r>
            </a:p>
          </p:txBody>
        </p:sp>
        <p:sp>
          <p:nvSpPr>
            <p:cNvPr id="122" name="tx122"/>
            <p:cNvSpPr/>
            <p:nvPr/>
          </p:nvSpPr>
          <p:spPr>
            <a:xfrm>
              <a:off x="6322715" y="1660709"/>
              <a:ext cx="1520353"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Taux d'abandon entre </a:t>
              </a:r>
            </a:p>
          </p:txBody>
        </p:sp>
        <p:sp>
          <p:nvSpPr>
            <p:cNvPr id="123" name="tx123"/>
            <p:cNvSpPr/>
            <p:nvPr/>
          </p:nvSpPr>
          <p:spPr>
            <a:xfrm>
              <a:off x="6430838" y="1793154"/>
              <a:ext cx="130410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et MCV1 (%)</a:t>
              </a:r>
            </a:p>
          </p:txBody>
        </p:sp>
        <p:sp>
          <p:nvSpPr>
            <p:cNvPr id="124" name="tx124"/>
            <p:cNvSpPr/>
            <p:nvPr/>
          </p:nvSpPr>
          <p:spPr>
            <a:xfrm>
              <a:off x="4706263"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5" name="tx125"/>
            <p:cNvSpPr/>
            <p:nvPr/>
          </p:nvSpPr>
          <p:spPr>
            <a:xfrm>
              <a:off x="5305118" y="6517265"/>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sp>
          <p:nvSpPr>
            <p:cNvPr id="126" name="tx126"/>
            <p:cNvSpPr/>
            <p:nvPr/>
          </p:nvSpPr>
          <p:spPr>
            <a:xfrm>
              <a:off x="2682254" y="1342252"/>
              <a:ext cx="4053810"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Western Africa, 2000-2025</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Les taux d'abandon indiquent le pourcentage d'enfants qui ont reçu le vaccin DTC1, mais pas le vaccin DTC3/MCV1. De faibles taux d'abandon indiquent un taux élevé de rétention des enfants dans les programmes de vaccination.
Ce graphique présente l'évolution des taux d'abandon entre la DTP1 et la DTP3, ainsi qu'entre la DTP1 et la MCV1.
En 2025, 9 % des enfants ayant reçu le DTP1 n’ont pas reçu le DTP3 (à gauche), et 18 % des enfants ayant reçu le DTP1 n’ont pas reçu le MCV1 (à droite).
Les taux d’abandon moyens pour le DTP indiquent une capacité modérée à administrer une série complète de vaccins dès le plus jeune âge. Les taux élevés d’abandon DTP-MCV indiquent une faible fidélisation aux programmes de vaccination et une capacité insuffisante à administrer une série complète de vaccins pendant la petite enfance (jusqu’à un an).
En 2025, l’abandon DTP « Western Africa » était NA et l’abandon DTP-MCV était NA par rapport aux taux d’abandon mondiaux, respectivement.</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d'abandon entre la DTP1 et la DTP3 était modéré (9 %) et celui entre la DTP1 et la MCV1 était élevé (18 %) en Afrique de l'Ouest</a:t>
            </a:r>
          </a:p>
        </p:txBody>
      </p:sp>
      <p:grpSp>
        <p:nvGrpSpPr>
          <p:cNvPr id="129" name="Group 128"/>
          <p:cNvGrpSpPr/>
          <p:nvPr/>
        </p:nvGrpSpPr>
        <p:grpSpPr>
          <a:xfrm>
            <a:off x="292608" y="1005840"/>
            <a:ext cx="8595360" cy="28575"/>
            <a:chOff x="292608" y="1005840"/>
            <a:chExt cx="8595360" cy="28575"/>
          </a:xfrm>
        </p:grpSpPr>
        <p:sp>
          <p:nvSpPr>
            <p:cNvPr id="1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042649" cy="1019644"/>
            </a:xfrm>
            <a:prstGeom prst="rect">
              <a:avLst/>
            </a:prstGeom>
            <a:solidFill>
              <a:srgbClr val="EBEBEB">
                <a:alpha val="100000"/>
              </a:srgbClr>
            </a:solidFill>
          </p:spPr>
          <p:txBody>
            <a:bodyPr/>
            <a:lstStyle/>
            <a:p>
              <a:endParaRPr/>
            </a:p>
          </p:txBody>
        </p:sp>
        <p:sp>
          <p:nvSpPr>
            <p:cNvPr id="6" name="pl6"/>
            <p:cNvSpPr/>
            <p:nvPr/>
          </p:nvSpPr>
          <p:spPr>
            <a:xfrm>
              <a:off x="695044" y="160184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10878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84837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35531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8789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105317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31845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58373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84900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211428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3795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64484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87892" y="1651154"/>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87892" y="1532820"/>
              <a:ext cx="1856954" cy="118334"/>
            </a:xfrm>
            <a:custGeom>
              <a:avLst/>
              <a:gdLst/>
              <a:ahLst/>
              <a:cxnLst/>
              <a:rect l="0" t="0" r="0" b="0"/>
              <a:pathLst>
                <a:path w="1856954" h="118334">
                  <a:moveTo>
                    <a:pt x="0" y="118334"/>
                  </a:moveTo>
                  <a:lnTo>
                    <a:pt x="265279" y="98611"/>
                  </a:lnTo>
                  <a:lnTo>
                    <a:pt x="530558" y="78889"/>
                  </a:lnTo>
                  <a:lnTo>
                    <a:pt x="795837" y="78889"/>
                  </a:lnTo>
                  <a:lnTo>
                    <a:pt x="1061116" y="59167"/>
                  </a:lnTo>
                  <a:lnTo>
                    <a:pt x="1326395" y="59167"/>
                  </a:lnTo>
                  <a:lnTo>
                    <a:pt x="1591675" y="19722"/>
                  </a:lnTo>
                  <a:lnTo>
                    <a:pt x="1856954" y="0"/>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87892" y="1532820"/>
              <a:ext cx="1856954" cy="118334"/>
            </a:xfrm>
            <a:custGeom>
              <a:avLst/>
              <a:gdLst/>
              <a:ahLst/>
              <a:cxnLst/>
              <a:rect l="0" t="0" r="0" b="0"/>
              <a:pathLst>
                <a:path w="1856954" h="118334">
                  <a:moveTo>
                    <a:pt x="0" y="118334"/>
                  </a:moveTo>
                  <a:lnTo>
                    <a:pt x="265279" y="98611"/>
                  </a:lnTo>
                  <a:lnTo>
                    <a:pt x="530558" y="78889"/>
                  </a:lnTo>
                  <a:lnTo>
                    <a:pt x="795837" y="78889"/>
                  </a:lnTo>
                  <a:lnTo>
                    <a:pt x="1061116" y="59167"/>
                  </a:lnTo>
                  <a:lnTo>
                    <a:pt x="1326395" y="59167"/>
                  </a:lnTo>
                  <a:lnTo>
                    <a:pt x="1591675" y="19722"/>
                  </a:lnTo>
                  <a:lnTo>
                    <a:pt x="1856954" y="0"/>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87892" y="1651154"/>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87892" y="1532820"/>
              <a:ext cx="1856954" cy="118334"/>
            </a:xfrm>
            <a:custGeom>
              <a:avLst/>
              <a:gdLst/>
              <a:ahLst/>
              <a:cxnLst/>
              <a:rect l="0" t="0" r="0" b="0"/>
              <a:pathLst>
                <a:path w="1856954" h="118334">
                  <a:moveTo>
                    <a:pt x="0" y="118334"/>
                  </a:moveTo>
                  <a:lnTo>
                    <a:pt x="265279" y="98611"/>
                  </a:lnTo>
                  <a:lnTo>
                    <a:pt x="530558" y="78889"/>
                  </a:lnTo>
                  <a:lnTo>
                    <a:pt x="795837" y="78889"/>
                  </a:lnTo>
                  <a:lnTo>
                    <a:pt x="1061116" y="59167"/>
                  </a:lnTo>
                  <a:lnTo>
                    <a:pt x="1326395" y="59167"/>
                  </a:lnTo>
                  <a:lnTo>
                    <a:pt x="1591675" y="19722"/>
                  </a:lnTo>
                  <a:lnTo>
                    <a:pt x="1856954" y="0"/>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87892" y="1532820"/>
              <a:ext cx="1856954" cy="118334"/>
            </a:xfrm>
            <a:custGeom>
              <a:avLst/>
              <a:gdLst/>
              <a:ahLst/>
              <a:cxnLst/>
              <a:rect l="0" t="0" r="0" b="0"/>
              <a:pathLst>
                <a:path w="1856954" h="118334">
                  <a:moveTo>
                    <a:pt x="0" y="118334"/>
                  </a:moveTo>
                  <a:lnTo>
                    <a:pt x="265279" y="98611"/>
                  </a:lnTo>
                  <a:lnTo>
                    <a:pt x="530558" y="78889"/>
                  </a:lnTo>
                  <a:lnTo>
                    <a:pt x="795837" y="78889"/>
                  </a:lnTo>
                  <a:lnTo>
                    <a:pt x="1061116" y="59167"/>
                  </a:lnTo>
                  <a:lnTo>
                    <a:pt x="1326395" y="59167"/>
                  </a:lnTo>
                  <a:lnTo>
                    <a:pt x="1591675" y="19722"/>
                  </a:lnTo>
                  <a:lnTo>
                    <a:pt x="1856954" y="0"/>
                  </a:lnTo>
                </a:path>
              </a:pathLst>
            </a:custGeom>
            <a:ln w="35231" cap="flat">
              <a:solidFill>
                <a:srgbClr val="F26A21">
                  <a:alpha val="100000"/>
                </a:srgbClr>
              </a:solidFill>
              <a:prstDash val="solid"/>
              <a:round/>
            </a:ln>
          </p:spPr>
          <p:txBody>
            <a:bodyPr/>
            <a:lstStyle/>
            <a:p>
              <a:endParaRPr/>
            </a:p>
          </p:txBody>
        </p:sp>
        <p:sp>
          <p:nvSpPr>
            <p:cNvPr id="24" name="pl24"/>
            <p:cNvSpPr/>
            <p:nvPr/>
          </p:nvSpPr>
          <p:spPr>
            <a:xfrm>
              <a:off x="695044" y="1848377"/>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27602" y="148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6" name="tx26"/>
            <p:cNvSpPr/>
            <p:nvPr/>
          </p:nvSpPr>
          <p:spPr>
            <a:xfrm>
              <a:off x="992881" y="14681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7" name="tx27"/>
            <p:cNvSpPr/>
            <p:nvPr/>
          </p:nvSpPr>
          <p:spPr>
            <a:xfrm>
              <a:off x="1258161" y="14484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8" name="tx28"/>
            <p:cNvSpPr/>
            <p:nvPr/>
          </p:nvSpPr>
          <p:spPr>
            <a:xfrm>
              <a:off x="1523440" y="14484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9" name="tx29"/>
            <p:cNvSpPr/>
            <p:nvPr/>
          </p:nvSpPr>
          <p:spPr>
            <a:xfrm>
              <a:off x="1788719" y="14273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0" name="tx30"/>
            <p:cNvSpPr/>
            <p:nvPr/>
          </p:nvSpPr>
          <p:spPr>
            <a:xfrm>
              <a:off x="2053998" y="14273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1" name="tx31"/>
            <p:cNvSpPr/>
            <p:nvPr/>
          </p:nvSpPr>
          <p:spPr>
            <a:xfrm>
              <a:off x="2319277" y="1387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2" name="tx32"/>
            <p:cNvSpPr/>
            <p:nvPr/>
          </p:nvSpPr>
          <p:spPr>
            <a:xfrm>
              <a:off x="2584557" y="13682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3" name="rc33"/>
            <p:cNvSpPr/>
            <p:nvPr/>
          </p:nvSpPr>
          <p:spPr>
            <a:xfrm>
              <a:off x="695044" y="2179176"/>
              <a:ext cx="2042649" cy="1019644"/>
            </a:xfrm>
            <a:prstGeom prst="rect">
              <a:avLst/>
            </a:prstGeom>
            <a:solidFill>
              <a:srgbClr val="EBEBEB">
                <a:alpha val="100000"/>
              </a:srgbClr>
            </a:solidFill>
          </p:spPr>
          <p:txBody>
            <a:bodyPr/>
            <a:lstStyle/>
            <a:p>
              <a:endParaRPr/>
            </a:p>
          </p:txBody>
        </p:sp>
        <p:sp>
          <p:nvSpPr>
            <p:cNvPr id="34" name="pl34"/>
            <p:cNvSpPr/>
            <p:nvPr/>
          </p:nvSpPr>
          <p:spPr>
            <a:xfrm>
              <a:off x="695044" y="290594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41288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315247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65941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8789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105317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31845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58373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84900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211428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3795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64484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87892" y="2955250"/>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87892" y="3014417"/>
              <a:ext cx="1856954" cy="138056"/>
            </a:xfrm>
            <a:custGeom>
              <a:avLst/>
              <a:gdLst/>
              <a:ahLst/>
              <a:cxnLst/>
              <a:rect l="0" t="0" r="0" b="0"/>
              <a:pathLst>
                <a:path w="1856954" h="138056">
                  <a:moveTo>
                    <a:pt x="0" y="118334"/>
                  </a:moveTo>
                  <a:lnTo>
                    <a:pt x="265279" y="39444"/>
                  </a:lnTo>
                  <a:lnTo>
                    <a:pt x="530558" y="78889"/>
                  </a:lnTo>
                  <a:lnTo>
                    <a:pt x="795837" y="138056"/>
                  </a:lnTo>
                  <a:lnTo>
                    <a:pt x="1061116" y="0"/>
                  </a:lnTo>
                  <a:lnTo>
                    <a:pt x="1326395" y="138056"/>
                  </a:lnTo>
                  <a:lnTo>
                    <a:pt x="1591675" y="98611"/>
                  </a:lnTo>
                  <a:lnTo>
                    <a:pt x="1856954" y="98611"/>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87892" y="3014417"/>
              <a:ext cx="1856954" cy="138056"/>
            </a:xfrm>
            <a:custGeom>
              <a:avLst/>
              <a:gdLst/>
              <a:ahLst/>
              <a:cxnLst/>
              <a:rect l="0" t="0" r="0" b="0"/>
              <a:pathLst>
                <a:path w="1856954" h="138056">
                  <a:moveTo>
                    <a:pt x="0" y="118334"/>
                  </a:moveTo>
                  <a:lnTo>
                    <a:pt x="265279" y="39444"/>
                  </a:lnTo>
                  <a:lnTo>
                    <a:pt x="530558" y="78889"/>
                  </a:lnTo>
                  <a:lnTo>
                    <a:pt x="795837" y="138056"/>
                  </a:lnTo>
                  <a:lnTo>
                    <a:pt x="1061116" y="0"/>
                  </a:lnTo>
                  <a:lnTo>
                    <a:pt x="1326395" y="138056"/>
                  </a:lnTo>
                  <a:lnTo>
                    <a:pt x="1591675" y="98611"/>
                  </a:lnTo>
                  <a:lnTo>
                    <a:pt x="1856954" y="98611"/>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87892" y="2955250"/>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87892" y="3014417"/>
              <a:ext cx="1856954" cy="138056"/>
            </a:xfrm>
            <a:custGeom>
              <a:avLst/>
              <a:gdLst/>
              <a:ahLst/>
              <a:cxnLst/>
              <a:rect l="0" t="0" r="0" b="0"/>
              <a:pathLst>
                <a:path w="1856954" h="138056">
                  <a:moveTo>
                    <a:pt x="0" y="118334"/>
                  </a:moveTo>
                  <a:lnTo>
                    <a:pt x="265279" y="39444"/>
                  </a:lnTo>
                  <a:lnTo>
                    <a:pt x="530558" y="78889"/>
                  </a:lnTo>
                  <a:lnTo>
                    <a:pt x="795837" y="138056"/>
                  </a:lnTo>
                  <a:lnTo>
                    <a:pt x="1061116" y="0"/>
                  </a:lnTo>
                  <a:lnTo>
                    <a:pt x="1326395" y="138056"/>
                  </a:lnTo>
                  <a:lnTo>
                    <a:pt x="1591675" y="98611"/>
                  </a:lnTo>
                  <a:lnTo>
                    <a:pt x="1856954" y="98611"/>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87892" y="3014417"/>
              <a:ext cx="1856954" cy="138056"/>
            </a:xfrm>
            <a:custGeom>
              <a:avLst/>
              <a:gdLst/>
              <a:ahLst/>
              <a:cxnLst/>
              <a:rect l="0" t="0" r="0" b="0"/>
              <a:pathLst>
                <a:path w="1856954" h="138056">
                  <a:moveTo>
                    <a:pt x="0" y="118334"/>
                  </a:moveTo>
                  <a:lnTo>
                    <a:pt x="265279" y="39444"/>
                  </a:lnTo>
                  <a:lnTo>
                    <a:pt x="530558" y="78889"/>
                  </a:lnTo>
                  <a:lnTo>
                    <a:pt x="795837" y="138056"/>
                  </a:lnTo>
                  <a:lnTo>
                    <a:pt x="1061116" y="0"/>
                  </a:lnTo>
                  <a:lnTo>
                    <a:pt x="1326395" y="138056"/>
                  </a:lnTo>
                  <a:lnTo>
                    <a:pt x="1591675" y="98611"/>
                  </a:lnTo>
                  <a:lnTo>
                    <a:pt x="1856954" y="98611"/>
                  </a:lnTo>
                </a:path>
              </a:pathLst>
            </a:custGeom>
            <a:ln w="35231" cap="flat">
              <a:solidFill>
                <a:srgbClr val="F26A21">
                  <a:alpha val="100000"/>
                </a:srgbClr>
              </a:solidFill>
              <a:prstDash val="solid"/>
              <a:round/>
            </a:ln>
          </p:spPr>
          <p:txBody>
            <a:bodyPr/>
            <a:lstStyle/>
            <a:p>
              <a:endParaRPr/>
            </a:p>
          </p:txBody>
        </p:sp>
        <p:sp>
          <p:nvSpPr>
            <p:cNvPr id="52" name="pl52"/>
            <p:cNvSpPr/>
            <p:nvPr/>
          </p:nvSpPr>
          <p:spPr>
            <a:xfrm>
              <a:off x="695044" y="315247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57747" y="29694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 name="tx54"/>
            <p:cNvSpPr/>
            <p:nvPr/>
          </p:nvSpPr>
          <p:spPr>
            <a:xfrm>
              <a:off x="1023026" y="289064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5" name="tx55"/>
            <p:cNvSpPr/>
            <p:nvPr/>
          </p:nvSpPr>
          <p:spPr>
            <a:xfrm>
              <a:off x="1288305" y="292865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6" name="tx56"/>
            <p:cNvSpPr/>
            <p:nvPr/>
          </p:nvSpPr>
          <p:spPr>
            <a:xfrm>
              <a:off x="1553585"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 name="tx57"/>
            <p:cNvSpPr/>
            <p:nvPr/>
          </p:nvSpPr>
          <p:spPr>
            <a:xfrm>
              <a:off x="1818864" y="285246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8" name="tx58"/>
            <p:cNvSpPr/>
            <p:nvPr/>
          </p:nvSpPr>
          <p:spPr>
            <a:xfrm>
              <a:off x="2084143"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 name="tx59"/>
            <p:cNvSpPr/>
            <p:nvPr/>
          </p:nvSpPr>
          <p:spPr>
            <a:xfrm>
              <a:off x="2349422" y="294975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0" name="tx60"/>
            <p:cNvSpPr/>
            <p:nvPr/>
          </p:nvSpPr>
          <p:spPr>
            <a:xfrm>
              <a:off x="2614701" y="294975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1" name="rc61"/>
            <p:cNvSpPr/>
            <p:nvPr/>
          </p:nvSpPr>
          <p:spPr>
            <a:xfrm>
              <a:off x="695044" y="3483272"/>
              <a:ext cx="2042649" cy="1019644"/>
            </a:xfrm>
            <a:prstGeom prst="rect">
              <a:avLst/>
            </a:prstGeom>
            <a:solidFill>
              <a:srgbClr val="EBEBEB">
                <a:alpha val="100000"/>
              </a:srgbClr>
            </a:solidFill>
          </p:spPr>
          <p:txBody>
            <a:bodyPr/>
            <a:lstStyle/>
            <a:p>
              <a:endParaRPr/>
            </a:p>
          </p:txBody>
        </p:sp>
        <p:sp>
          <p:nvSpPr>
            <p:cNvPr id="62" name="pl62"/>
            <p:cNvSpPr/>
            <p:nvPr/>
          </p:nvSpPr>
          <p:spPr>
            <a:xfrm>
              <a:off x="695044" y="421004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716982"/>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445656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963511"/>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8789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105317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31845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58373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84900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211428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3795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64484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87892" y="4259346"/>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87892" y="4062123"/>
              <a:ext cx="1856954" cy="216945"/>
            </a:xfrm>
            <a:custGeom>
              <a:avLst/>
              <a:gdLst/>
              <a:ahLst/>
              <a:cxnLst/>
              <a:rect l="0" t="0" r="0" b="0"/>
              <a:pathLst>
                <a:path w="1856954" h="216945">
                  <a:moveTo>
                    <a:pt x="0" y="177501"/>
                  </a:moveTo>
                  <a:lnTo>
                    <a:pt x="265279" y="59167"/>
                  </a:lnTo>
                  <a:lnTo>
                    <a:pt x="530558" y="0"/>
                  </a:lnTo>
                  <a:lnTo>
                    <a:pt x="795837" y="59167"/>
                  </a:lnTo>
                  <a:lnTo>
                    <a:pt x="1061116" y="98611"/>
                  </a:lnTo>
                  <a:lnTo>
                    <a:pt x="1326395" y="216945"/>
                  </a:lnTo>
                  <a:lnTo>
                    <a:pt x="1591675" y="216945"/>
                  </a:lnTo>
                  <a:lnTo>
                    <a:pt x="1856954" y="216945"/>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87892" y="4062123"/>
              <a:ext cx="1856954" cy="216945"/>
            </a:xfrm>
            <a:custGeom>
              <a:avLst/>
              <a:gdLst/>
              <a:ahLst/>
              <a:cxnLst/>
              <a:rect l="0" t="0" r="0" b="0"/>
              <a:pathLst>
                <a:path w="1856954" h="216945">
                  <a:moveTo>
                    <a:pt x="0" y="177501"/>
                  </a:moveTo>
                  <a:lnTo>
                    <a:pt x="265279" y="59167"/>
                  </a:lnTo>
                  <a:lnTo>
                    <a:pt x="530558" y="0"/>
                  </a:lnTo>
                  <a:lnTo>
                    <a:pt x="795837" y="59167"/>
                  </a:lnTo>
                  <a:lnTo>
                    <a:pt x="1061116" y="98611"/>
                  </a:lnTo>
                  <a:lnTo>
                    <a:pt x="1326395" y="216945"/>
                  </a:lnTo>
                  <a:lnTo>
                    <a:pt x="1591675" y="216945"/>
                  </a:lnTo>
                  <a:lnTo>
                    <a:pt x="1856954" y="216945"/>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87892" y="4259346"/>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87892" y="4062123"/>
              <a:ext cx="1856954" cy="216945"/>
            </a:xfrm>
            <a:custGeom>
              <a:avLst/>
              <a:gdLst/>
              <a:ahLst/>
              <a:cxnLst/>
              <a:rect l="0" t="0" r="0" b="0"/>
              <a:pathLst>
                <a:path w="1856954" h="216945">
                  <a:moveTo>
                    <a:pt x="0" y="177501"/>
                  </a:moveTo>
                  <a:lnTo>
                    <a:pt x="265279" y="59167"/>
                  </a:lnTo>
                  <a:lnTo>
                    <a:pt x="530558" y="0"/>
                  </a:lnTo>
                  <a:lnTo>
                    <a:pt x="795837" y="59167"/>
                  </a:lnTo>
                  <a:lnTo>
                    <a:pt x="1061116" y="98611"/>
                  </a:lnTo>
                  <a:lnTo>
                    <a:pt x="1326395" y="216945"/>
                  </a:lnTo>
                  <a:lnTo>
                    <a:pt x="1591675" y="216945"/>
                  </a:lnTo>
                  <a:lnTo>
                    <a:pt x="1856954" y="216945"/>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87892" y="4062123"/>
              <a:ext cx="1856954" cy="216945"/>
            </a:xfrm>
            <a:custGeom>
              <a:avLst/>
              <a:gdLst/>
              <a:ahLst/>
              <a:cxnLst/>
              <a:rect l="0" t="0" r="0" b="0"/>
              <a:pathLst>
                <a:path w="1856954" h="216945">
                  <a:moveTo>
                    <a:pt x="0" y="177501"/>
                  </a:moveTo>
                  <a:lnTo>
                    <a:pt x="265279" y="59167"/>
                  </a:lnTo>
                  <a:lnTo>
                    <a:pt x="530558" y="0"/>
                  </a:lnTo>
                  <a:lnTo>
                    <a:pt x="795837" y="59167"/>
                  </a:lnTo>
                  <a:lnTo>
                    <a:pt x="1061116" y="98611"/>
                  </a:lnTo>
                  <a:lnTo>
                    <a:pt x="1326395" y="216945"/>
                  </a:lnTo>
                  <a:lnTo>
                    <a:pt x="1591675" y="216945"/>
                  </a:lnTo>
                  <a:lnTo>
                    <a:pt x="1856954" y="216945"/>
                  </a:lnTo>
                </a:path>
              </a:pathLst>
            </a:custGeom>
            <a:ln w="35231" cap="flat">
              <a:solidFill>
                <a:srgbClr val="F26A21">
                  <a:alpha val="100000"/>
                </a:srgbClr>
              </a:solidFill>
              <a:prstDash val="solid"/>
              <a:round/>
            </a:ln>
          </p:spPr>
          <p:txBody>
            <a:bodyPr/>
            <a:lstStyle/>
            <a:p>
              <a:endParaRPr/>
            </a:p>
          </p:txBody>
        </p:sp>
        <p:sp>
          <p:nvSpPr>
            <p:cNvPr id="80" name="pl80"/>
            <p:cNvSpPr/>
            <p:nvPr/>
          </p:nvSpPr>
          <p:spPr>
            <a:xfrm>
              <a:off x="695044" y="4456569"/>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27602" y="40763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82" name="tx82"/>
            <p:cNvSpPr/>
            <p:nvPr/>
          </p:nvSpPr>
          <p:spPr>
            <a:xfrm>
              <a:off x="992881" y="39580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83" name="tx83"/>
            <p:cNvSpPr/>
            <p:nvPr/>
          </p:nvSpPr>
          <p:spPr>
            <a:xfrm>
              <a:off x="1258161" y="3897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84" name="tx84"/>
            <p:cNvSpPr/>
            <p:nvPr/>
          </p:nvSpPr>
          <p:spPr>
            <a:xfrm>
              <a:off x="1523440" y="39580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85" name="tx85"/>
            <p:cNvSpPr/>
            <p:nvPr/>
          </p:nvSpPr>
          <p:spPr>
            <a:xfrm>
              <a:off x="1788719" y="39961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86" name="tx86"/>
            <p:cNvSpPr/>
            <p:nvPr/>
          </p:nvSpPr>
          <p:spPr>
            <a:xfrm>
              <a:off x="2084143" y="41144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7" name="tx87"/>
            <p:cNvSpPr/>
            <p:nvPr/>
          </p:nvSpPr>
          <p:spPr>
            <a:xfrm>
              <a:off x="2349422" y="41144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8" name="tx88"/>
            <p:cNvSpPr/>
            <p:nvPr/>
          </p:nvSpPr>
          <p:spPr>
            <a:xfrm>
              <a:off x="2614701" y="41144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9" name="rc89"/>
            <p:cNvSpPr/>
            <p:nvPr/>
          </p:nvSpPr>
          <p:spPr>
            <a:xfrm>
              <a:off x="695044" y="4787368"/>
              <a:ext cx="2042649" cy="1019644"/>
            </a:xfrm>
            <a:prstGeom prst="rect">
              <a:avLst/>
            </a:prstGeom>
            <a:solidFill>
              <a:srgbClr val="EBEBEB">
                <a:alpha val="100000"/>
              </a:srgbClr>
            </a:solidFill>
          </p:spPr>
          <p:txBody>
            <a:bodyPr/>
            <a:lstStyle/>
            <a:p>
              <a:endParaRPr/>
            </a:p>
          </p:txBody>
        </p:sp>
        <p:sp>
          <p:nvSpPr>
            <p:cNvPr id="90" name="pl90"/>
            <p:cNvSpPr/>
            <p:nvPr/>
          </p:nvSpPr>
          <p:spPr>
            <a:xfrm>
              <a:off x="695044" y="551413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502107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576066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526760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8789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105317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31845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58373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84900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211428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3795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64484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87892" y="5563442"/>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87892" y="5622609"/>
              <a:ext cx="1856954" cy="138056"/>
            </a:xfrm>
            <a:custGeom>
              <a:avLst/>
              <a:gdLst/>
              <a:ahLst/>
              <a:cxnLst/>
              <a:rect l="0" t="0" r="0" b="0"/>
              <a:pathLst>
                <a:path w="1856954" h="138056">
                  <a:moveTo>
                    <a:pt x="0" y="59167"/>
                  </a:moveTo>
                  <a:lnTo>
                    <a:pt x="265279" y="98611"/>
                  </a:lnTo>
                  <a:lnTo>
                    <a:pt x="530558" y="0"/>
                  </a:lnTo>
                  <a:lnTo>
                    <a:pt x="795837" y="0"/>
                  </a:lnTo>
                  <a:lnTo>
                    <a:pt x="1061116" y="138056"/>
                  </a:lnTo>
                  <a:lnTo>
                    <a:pt x="1326395" y="138056"/>
                  </a:lnTo>
                  <a:lnTo>
                    <a:pt x="1591675" y="39444"/>
                  </a:lnTo>
                  <a:lnTo>
                    <a:pt x="1856954" y="78889"/>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87892" y="5622609"/>
              <a:ext cx="1856954" cy="138056"/>
            </a:xfrm>
            <a:custGeom>
              <a:avLst/>
              <a:gdLst/>
              <a:ahLst/>
              <a:cxnLst/>
              <a:rect l="0" t="0" r="0" b="0"/>
              <a:pathLst>
                <a:path w="1856954" h="138056">
                  <a:moveTo>
                    <a:pt x="0" y="59167"/>
                  </a:moveTo>
                  <a:lnTo>
                    <a:pt x="265279" y="98611"/>
                  </a:lnTo>
                  <a:lnTo>
                    <a:pt x="530558" y="0"/>
                  </a:lnTo>
                  <a:lnTo>
                    <a:pt x="795837" y="0"/>
                  </a:lnTo>
                  <a:lnTo>
                    <a:pt x="1061116" y="138056"/>
                  </a:lnTo>
                  <a:lnTo>
                    <a:pt x="1326395" y="138056"/>
                  </a:lnTo>
                  <a:lnTo>
                    <a:pt x="1591675" y="39444"/>
                  </a:lnTo>
                  <a:lnTo>
                    <a:pt x="1856954" y="78889"/>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87892" y="5563442"/>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87892" y="5622609"/>
              <a:ext cx="1856954" cy="138056"/>
            </a:xfrm>
            <a:custGeom>
              <a:avLst/>
              <a:gdLst/>
              <a:ahLst/>
              <a:cxnLst/>
              <a:rect l="0" t="0" r="0" b="0"/>
              <a:pathLst>
                <a:path w="1856954" h="138056">
                  <a:moveTo>
                    <a:pt x="0" y="59167"/>
                  </a:moveTo>
                  <a:lnTo>
                    <a:pt x="265279" y="98611"/>
                  </a:lnTo>
                  <a:lnTo>
                    <a:pt x="530558" y="0"/>
                  </a:lnTo>
                  <a:lnTo>
                    <a:pt x="795837" y="0"/>
                  </a:lnTo>
                  <a:lnTo>
                    <a:pt x="1061116" y="138056"/>
                  </a:lnTo>
                  <a:lnTo>
                    <a:pt x="1326395" y="138056"/>
                  </a:lnTo>
                  <a:lnTo>
                    <a:pt x="1591675" y="39444"/>
                  </a:lnTo>
                  <a:lnTo>
                    <a:pt x="1856954" y="78889"/>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87892" y="5622609"/>
              <a:ext cx="1856954" cy="138056"/>
            </a:xfrm>
            <a:custGeom>
              <a:avLst/>
              <a:gdLst/>
              <a:ahLst/>
              <a:cxnLst/>
              <a:rect l="0" t="0" r="0" b="0"/>
              <a:pathLst>
                <a:path w="1856954" h="138056">
                  <a:moveTo>
                    <a:pt x="0" y="59167"/>
                  </a:moveTo>
                  <a:lnTo>
                    <a:pt x="265279" y="98611"/>
                  </a:lnTo>
                  <a:lnTo>
                    <a:pt x="530558" y="0"/>
                  </a:lnTo>
                  <a:lnTo>
                    <a:pt x="795837" y="0"/>
                  </a:lnTo>
                  <a:lnTo>
                    <a:pt x="1061116" y="138056"/>
                  </a:lnTo>
                  <a:lnTo>
                    <a:pt x="1326395" y="138056"/>
                  </a:lnTo>
                  <a:lnTo>
                    <a:pt x="1591675" y="39444"/>
                  </a:lnTo>
                  <a:lnTo>
                    <a:pt x="1856954" y="78889"/>
                  </a:lnTo>
                </a:path>
              </a:pathLst>
            </a:custGeom>
            <a:ln w="35231" cap="flat">
              <a:solidFill>
                <a:srgbClr val="F26A21">
                  <a:alpha val="100000"/>
                </a:srgbClr>
              </a:solidFill>
              <a:prstDash val="solid"/>
              <a:round/>
            </a:ln>
          </p:spPr>
          <p:txBody>
            <a:bodyPr/>
            <a:lstStyle/>
            <a:p>
              <a:endParaRPr/>
            </a:p>
          </p:txBody>
        </p:sp>
        <p:sp>
          <p:nvSpPr>
            <p:cNvPr id="108" name="pl108"/>
            <p:cNvSpPr/>
            <p:nvPr/>
          </p:nvSpPr>
          <p:spPr>
            <a:xfrm>
              <a:off x="695044" y="5760666"/>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57747" y="55188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0" name="tx110"/>
            <p:cNvSpPr/>
            <p:nvPr/>
          </p:nvSpPr>
          <p:spPr>
            <a:xfrm>
              <a:off x="1023026" y="555794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1" name="tx111"/>
            <p:cNvSpPr/>
            <p:nvPr/>
          </p:nvSpPr>
          <p:spPr>
            <a:xfrm>
              <a:off x="1288305" y="546065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12" name="tx112"/>
            <p:cNvSpPr/>
            <p:nvPr/>
          </p:nvSpPr>
          <p:spPr>
            <a:xfrm>
              <a:off x="1553585" y="546065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13" name="tx113"/>
            <p:cNvSpPr/>
            <p:nvPr/>
          </p:nvSpPr>
          <p:spPr>
            <a:xfrm>
              <a:off x="1818864"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4" name="tx114"/>
            <p:cNvSpPr/>
            <p:nvPr/>
          </p:nvSpPr>
          <p:spPr>
            <a:xfrm>
              <a:off x="2084143"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5" name="tx115"/>
            <p:cNvSpPr/>
            <p:nvPr/>
          </p:nvSpPr>
          <p:spPr>
            <a:xfrm>
              <a:off x="2349422" y="549883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6" name="tx116"/>
            <p:cNvSpPr/>
            <p:nvPr/>
          </p:nvSpPr>
          <p:spPr>
            <a:xfrm>
              <a:off x="2614701" y="553684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7" name="rc117"/>
            <p:cNvSpPr/>
            <p:nvPr/>
          </p:nvSpPr>
          <p:spPr>
            <a:xfrm>
              <a:off x="2807283" y="875080"/>
              <a:ext cx="2042649" cy="1019644"/>
            </a:xfrm>
            <a:prstGeom prst="rect">
              <a:avLst/>
            </a:prstGeom>
            <a:solidFill>
              <a:srgbClr val="EBEBEB">
                <a:alpha val="100000"/>
              </a:srgbClr>
            </a:solidFill>
          </p:spPr>
          <p:txBody>
            <a:bodyPr/>
            <a:lstStyle/>
            <a:p>
              <a:endParaRPr/>
            </a:p>
          </p:txBody>
        </p:sp>
        <p:sp>
          <p:nvSpPr>
            <p:cNvPr id="118" name="pl118"/>
            <p:cNvSpPr/>
            <p:nvPr/>
          </p:nvSpPr>
          <p:spPr>
            <a:xfrm>
              <a:off x="2807283" y="160184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2807283" y="110878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2807283" y="184837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2807283" y="135531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90013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31654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343068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69596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96124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422652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44918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475708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900131" y="1651154"/>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2900131" y="1769488"/>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2900131" y="1769488"/>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2900131" y="1651154"/>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2900131" y="1769488"/>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2900131" y="1769488"/>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35231" cap="flat">
              <a:solidFill>
                <a:srgbClr val="F26A21">
                  <a:alpha val="100000"/>
                </a:srgbClr>
              </a:solidFill>
              <a:prstDash val="solid"/>
              <a:round/>
            </a:ln>
          </p:spPr>
          <p:txBody>
            <a:bodyPr/>
            <a:lstStyle/>
            <a:p>
              <a:endParaRPr/>
            </a:p>
          </p:txBody>
        </p:sp>
        <p:sp>
          <p:nvSpPr>
            <p:cNvPr id="136" name="pl136"/>
            <p:cNvSpPr/>
            <p:nvPr/>
          </p:nvSpPr>
          <p:spPr>
            <a:xfrm>
              <a:off x="2807283" y="1848377"/>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2869986" y="16065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38" name="tx138"/>
            <p:cNvSpPr/>
            <p:nvPr/>
          </p:nvSpPr>
          <p:spPr>
            <a:xfrm>
              <a:off x="3135265" y="16065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39" name="tx139"/>
            <p:cNvSpPr/>
            <p:nvPr/>
          </p:nvSpPr>
          <p:spPr>
            <a:xfrm>
              <a:off x="3400544" y="16065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40" name="tx140"/>
            <p:cNvSpPr/>
            <p:nvPr/>
          </p:nvSpPr>
          <p:spPr>
            <a:xfrm>
              <a:off x="3665823" y="16065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41" name="tx141"/>
            <p:cNvSpPr/>
            <p:nvPr/>
          </p:nvSpPr>
          <p:spPr>
            <a:xfrm>
              <a:off x="3931103" y="16065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42" name="tx142"/>
            <p:cNvSpPr/>
            <p:nvPr/>
          </p:nvSpPr>
          <p:spPr>
            <a:xfrm>
              <a:off x="4196382" y="16065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43" name="tx143"/>
            <p:cNvSpPr/>
            <p:nvPr/>
          </p:nvSpPr>
          <p:spPr>
            <a:xfrm>
              <a:off x="4461661" y="16065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44" name="tx144"/>
            <p:cNvSpPr/>
            <p:nvPr/>
          </p:nvSpPr>
          <p:spPr>
            <a:xfrm>
              <a:off x="4726940" y="16065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45" name="rc145"/>
            <p:cNvSpPr/>
            <p:nvPr/>
          </p:nvSpPr>
          <p:spPr>
            <a:xfrm>
              <a:off x="2807283" y="2179176"/>
              <a:ext cx="2042649" cy="1019644"/>
            </a:xfrm>
            <a:prstGeom prst="rect">
              <a:avLst/>
            </a:prstGeom>
            <a:solidFill>
              <a:srgbClr val="EBEBEB">
                <a:alpha val="100000"/>
              </a:srgbClr>
            </a:solidFill>
          </p:spPr>
          <p:txBody>
            <a:bodyPr/>
            <a:lstStyle/>
            <a:p>
              <a:endParaRPr/>
            </a:p>
          </p:txBody>
        </p:sp>
        <p:sp>
          <p:nvSpPr>
            <p:cNvPr id="146" name="pl146"/>
            <p:cNvSpPr/>
            <p:nvPr/>
          </p:nvSpPr>
          <p:spPr>
            <a:xfrm>
              <a:off x="2807283" y="290594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807283" y="241288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807283" y="315247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807283" y="265941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90013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31654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343068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69596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96124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422652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44918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475708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900131" y="2955250"/>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900131" y="3073584"/>
              <a:ext cx="1856954" cy="78889"/>
            </a:xfrm>
            <a:custGeom>
              <a:avLst/>
              <a:gdLst/>
              <a:ahLst/>
              <a:cxnLst/>
              <a:rect l="0" t="0" r="0" b="0"/>
              <a:pathLst>
                <a:path w="1856954" h="78889">
                  <a:moveTo>
                    <a:pt x="0" y="78889"/>
                  </a:moveTo>
                  <a:lnTo>
                    <a:pt x="265279" y="78889"/>
                  </a:lnTo>
                  <a:lnTo>
                    <a:pt x="530558" y="78889"/>
                  </a:lnTo>
                  <a:lnTo>
                    <a:pt x="795837" y="59167"/>
                  </a:lnTo>
                  <a:lnTo>
                    <a:pt x="1061116" y="78889"/>
                  </a:lnTo>
                  <a:lnTo>
                    <a:pt x="1326395" y="0"/>
                  </a:lnTo>
                  <a:lnTo>
                    <a:pt x="1591675" y="0"/>
                  </a:lnTo>
                  <a:lnTo>
                    <a:pt x="1856954" y="78889"/>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900131" y="3073584"/>
              <a:ext cx="1856954" cy="78889"/>
            </a:xfrm>
            <a:custGeom>
              <a:avLst/>
              <a:gdLst/>
              <a:ahLst/>
              <a:cxnLst/>
              <a:rect l="0" t="0" r="0" b="0"/>
              <a:pathLst>
                <a:path w="1856954" h="78889">
                  <a:moveTo>
                    <a:pt x="0" y="78889"/>
                  </a:moveTo>
                  <a:lnTo>
                    <a:pt x="265279" y="78889"/>
                  </a:lnTo>
                  <a:lnTo>
                    <a:pt x="530558" y="78889"/>
                  </a:lnTo>
                  <a:lnTo>
                    <a:pt x="795837" y="59167"/>
                  </a:lnTo>
                  <a:lnTo>
                    <a:pt x="1061116" y="78889"/>
                  </a:lnTo>
                  <a:lnTo>
                    <a:pt x="1326395" y="0"/>
                  </a:lnTo>
                  <a:lnTo>
                    <a:pt x="1591675" y="0"/>
                  </a:lnTo>
                  <a:lnTo>
                    <a:pt x="1856954" y="78889"/>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900131" y="2955250"/>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900131" y="3073584"/>
              <a:ext cx="1856954" cy="78889"/>
            </a:xfrm>
            <a:custGeom>
              <a:avLst/>
              <a:gdLst/>
              <a:ahLst/>
              <a:cxnLst/>
              <a:rect l="0" t="0" r="0" b="0"/>
              <a:pathLst>
                <a:path w="1856954" h="78889">
                  <a:moveTo>
                    <a:pt x="0" y="78889"/>
                  </a:moveTo>
                  <a:lnTo>
                    <a:pt x="265279" y="78889"/>
                  </a:lnTo>
                  <a:lnTo>
                    <a:pt x="530558" y="78889"/>
                  </a:lnTo>
                  <a:lnTo>
                    <a:pt x="795837" y="59167"/>
                  </a:lnTo>
                  <a:lnTo>
                    <a:pt x="1061116" y="78889"/>
                  </a:lnTo>
                  <a:lnTo>
                    <a:pt x="1326395" y="0"/>
                  </a:lnTo>
                  <a:lnTo>
                    <a:pt x="1591675" y="0"/>
                  </a:lnTo>
                  <a:lnTo>
                    <a:pt x="1856954" y="78889"/>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900131" y="3073584"/>
              <a:ext cx="1856954" cy="78889"/>
            </a:xfrm>
            <a:custGeom>
              <a:avLst/>
              <a:gdLst/>
              <a:ahLst/>
              <a:cxnLst/>
              <a:rect l="0" t="0" r="0" b="0"/>
              <a:pathLst>
                <a:path w="1856954" h="78889">
                  <a:moveTo>
                    <a:pt x="0" y="78889"/>
                  </a:moveTo>
                  <a:lnTo>
                    <a:pt x="265279" y="78889"/>
                  </a:lnTo>
                  <a:lnTo>
                    <a:pt x="530558" y="78889"/>
                  </a:lnTo>
                  <a:lnTo>
                    <a:pt x="795837" y="59167"/>
                  </a:lnTo>
                  <a:lnTo>
                    <a:pt x="1061116" y="78889"/>
                  </a:lnTo>
                  <a:lnTo>
                    <a:pt x="1326395" y="0"/>
                  </a:lnTo>
                  <a:lnTo>
                    <a:pt x="1591675" y="0"/>
                  </a:lnTo>
                  <a:lnTo>
                    <a:pt x="1856954" y="78889"/>
                  </a:lnTo>
                </a:path>
              </a:pathLst>
            </a:custGeom>
            <a:ln w="35231" cap="flat">
              <a:solidFill>
                <a:srgbClr val="F26A21">
                  <a:alpha val="100000"/>
                </a:srgbClr>
              </a:solidFill>
              <a:prstDash val="solid"/>
              <a:round/>
            </a:ln>
          </p:spPr>
          <p:txBody>
            <a:bodyPr/>
            <a:lstStyle/>
            <a:p>
              <a:endParaRPr/>
            </a:p>
          </p:txBody>
        </p:sp>
        <p:sp>
          <p:nvSpPr>
            <p:cNvPr id="164" name="pl164"/>
            <p:cNvSpPr/>
            <p:nvPr/>
          </p:nvSpPr>
          <p:spPr>
            <a:xfrm>
              <a:off x="2807283" y="315247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869986"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6" name="tx166"/>
            <p:cNvSpPr/>
            <p:nvPr/>
          </p:nvSpPr>
          <p:spPr>
            <a:xfrm>
              <a:off x="3135265"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3400544"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8" name="tx168"/>
            <p:cNvSpPr/>
            <p:nvPr/>
          </p:nvSpPr>
          <p:spPr>
            <a:xfrm>
              <a:off x="3665823" y="29694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9" name="tx169"/>
            <p:cNvSpPr/>
            <p:nvPr/>
          </p:nvSpPr>
          <p:spPr>
            <a:xfrm>
              <a:off x="3931103"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0" name="tx170"/>
            <p:cNvSpPr/>
            <p:nvPr/>
          </p:nvSpPr>
          <p:spPr>
            <a:xfrm>
              <a:off x="4196382" y="29106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1" name="tx171"/>
            <p:cNvSpPr/>
            <p:nvPr/>
          </p:nvSpPr>
          <p:spPr>
            <a:xfrm>
              <a:off x="4461661" y="29106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2" name="tx172"/>
            <p:cNvSpPr/>
            <p:nvPr/>
          </p:nvSpPr>
          <p:spPr>
            <a:xfrm>
              <a:off x="4726940"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3" name="rc173"/>
            <p:cNvSpPr/>
            <p:nvPr/>
          </p:nvSpPr>
          <p:spPr>
            <a:xfrm>
              <a:off x="2807283" y="3483272"/>
              <a:ext cx="2042649" cy="1019644"/>
            </a:xfrm>
            <a:prstGeom prst="rect">
              <a:avLst/>
            </a:prstGeom>
            <a:solidFill>
              <a:srgbClr val="EBEBEB">
                <a:alpha val="100000"/>
              </a:srgbClr>
            </a:solidFill>
          </p:spPr>
          <p:txBody>
            <a:bodyPr/>
            <a:lstStyle/>
            <a:p>
              <a:endParaRPr/>
            </a:p>
          </p:txBody>
        </p:sp>
        <p:sp>
          <p:nvSpPr>
            <p:cNvPr id="174" name="pl174"/>
            <p:cNvSpPr/>
            <p:nvPr/>
          </p:nvSpPr>
          <p:spPr>
            <a:xfrm>
              <a:off x="2807283" y="421004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807283" y="3716982"/>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807283" y="445656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807283" y="3963511"/>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90013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31654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343068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69596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96124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422652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44918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475708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900131" y="4259346"/>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900131" y="4239624"/>
              <a:ext cx="1856954" cy="78889"/>
            </a:xfrm>
            <a:custGeom>
              <a:avLst/>
              <a:gdLst/>
              <a:ahLst/>
              <a:cxnLst/>
              <a:rect l="0" t="0" r="0" b="0"/>
              <a:pathLst>
                <a:path w="1856954" h="78889">
                  <a:moveTo>
                    <a:pt x="0" y="78889"/>
                  </a:moveTo>
                  <a:lnTo>
                    <a:pt x="265279" y="78889"/>
                  </a:lnTo>
                  <a:lnTo>
                    <a:pt x="530558" y="78889"/>
                  </a:lnTo>
                  <a:lnTo>
                    <a:pt x="795837" y="78889"/>
                  </a:lnTo>
                  <a:lnTo>
                    <a:pt x="1061116" y="19722"/>
                  </a:lnTo>
                  <a:lnTo>
                    <a:pt x="1326395" y="0"/>
                  </a:lnTo>
                  <a:lnTo>
                    <a:pt x="1591675" y="39444"/>
                  </a:lnTo>
                  <a:lnTo>
                    <a:pt x="1856954" y="78889"/>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900131" y="4239624"/>
              <a:ext cx="1856954" cy="78889"/>
            </a:xfrm>
            <a:custGeom>
              <a:avLst/>
              <a:gdLst/>
              <a:ahLst/>
              <a:cxnLst/>
              <a:rect l="0" t="0" r="0" b="0"/>
              <a:pathLst>
                <a:path w="1856954" h="78889">
                  <a:moveTo>
                    <a:pt x="0" y="78889"/>
                  </a:moveTo>
                  <a:lnTo>
                    <a:pt x="265279" y="78889"/>
                  </a:lnTo>
                  <a:lnTo>
                    <a:pt x="530558" y="78889"/>
                  </a:lnTo>
                  <a:lnTo>
                    <a:pt x="795837" y="78889"/>
                  </a:lnTo>
                  <a:lnTo>
                    <a:pt x="1061116" y="19722"/>
                  </a:lnTo>
                  <a:lnTo>
                    <a:pt x="1326395" y="0"/>
                  </a:lnTo>
                  <a:lnTo>
                    <a:pt x="1591675" y="39444"/>
                  </a:lnTo>
                  <a:lnTo>
                    <a:pt x="1856954" y="78889"/>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900131" y="4259346"/>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900131" y="4239624"/>
              <a:ext cx="1856954" cy="78889"/>
            </a:xfrm>
            <a:custGeom>
              <a:avLst/>
              <a:gdLst/>
              <a:ahLst/>
              <a:cxnLst/>
              <a:rect l="0" t="0" r="0" b="0"/>
              <a:pathLst>
                <a:path w="1856954" h="78889">
                  <a:moveTo>
                    <a:pt x="0" y="78889"/>
                  </a:moveTo>
                  <a:lnTo>
                    <a:pt x="265279" y="78889"/>
                  </a:lnTo>
                  <a:lnTo>
                    <a:pt x="530558" y="78889"/>
                  </a:lnTo>
                  <a:lnTo>
                    <a:pt x="795837" y="78889"/>
                  </a:lnTo>
                  <a:lnTo>
                    <a:pt x="1061116" y="19722"/>
                  </a:lnTo>
                  <a:lnTo>
                    <a:pt x="1326395" y="0"/>
                  </a:lnTo>
                  <a:lnTo>
                    <a:pt x="1591675" y="39444"/>
                  </a:lnTo>
                  <a:lnTo>
                    <a:pt x="1856954" y="78889"/>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900131" y="4239624"/>
              <a:ext cx="1856954" cy="78889"/>
            </a:xfrm>
            <a:custGeom>
              <a:avLst/>
              <a:gdLst/>
              <a:ahLst/>
              <a:cxnLst/>
              <a:rect l="0" t="0" r="0" b="0"/>
              <a:pathLst>
                <a:path w="1856954" h="78889">
                  <a:moveTo>
                    <a:pt x="0" y="78889"/>
                  </a:moveTo>
                  <a:lnTo>
                    <a:pt x="265279" y="78889"/>
                  </a:lnTo>
                  <a:lnTo>
                    <a:pt x="530558" y="78889"/>
                  </a:lnTo>
                  <a:lnTo>
                    <a:pt x="795837" y="78889"/>
                  </a:lnTo>
                  <a:lnTo>
                    <a:pt x="1061116" y="19722"/>
                  </a:lnTo>
                  <a:lnTo>
                    <a:pt x="1326395" y="0"/>
                  </a:lnTo>
                  <a:lnTo>
                    <a:pt x="1591675" y="39444"/>
                  </a:lnTo>
                  <a:lnTo>
                    <a:pt x="1856954" y="78889"/>
                  </a:lnTo>
                </a:path>
              </a:pathLst>
            </a:custGeom>
            <a:ln w="35231" cap="flat">
              <a:solidFill>
                <a:srgbClr val="F26A21">
                  <a:alpha val="100000"/>
                </a:srgbClr>
              </a:solidFill>
              <a:prstDash val="solid"/>
              <a:round/>
            </a:ln>
          </p:spPr>
          <p:txBody>
            <a:bodyPr/>
            <a:lstStyle/>
            <a:p>
              <a:endParaRPr/>
            </a:p>
          </p:txBody>
        </p:sp>
        <p:sp>
          <p:nvSpPr>
            <p:cNvPr id="192" name="pl192"/>
            <p:cNvSpPr/>
            <p:nvPr/>
          </p:nvSpPr>
          <p:spPr>
            <a:xfrm>
              <a:off x="2807283" y="4456569"/>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869986" y="415656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4" name="tx194"/>
            <p:cNvSpPr/>
            <p:nvPr/>
          </p:nvSpPr>
          <p:spPr>
            <a:xfrm>
              <a:off x="3135265" y="415656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5" name="tx195"/>
            <p:cNvSpPr/>
            <p:nvPr/>
          </p:nvSpPr>
          <p:spPr>
            <a:xfrm>
              <a:off x="3400544" y="415656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6" name="tx196"/>
            <p:cNvSpPr/>
            <p:nvPr/>
          </p:nvSpPr>
          <p:spPr>
            <a:xfrm>
              <a:off x="3665823" y="415656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7" name="tx197"/>
            <p:cNvSpPr/>
            <p:nvPr/>
          </p:nvSpPr>
          <p:spPr>
            <a:xfrm>
              <a:off x="3900958" y="40947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98" name="tx198"/>
            <p:cNvSpPr/>
            <p:nvPr/>
          </p:nvSpPr>
          <p:spPr>
            <a:xfrm>
              <a:off x="4166237" y="40763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99" name="tx199"/>
            <p:cNvSpPr/>
            <p:nvPr/>
          </p:nvSpPr>
          <p:spPr>
            <a:xfrm>
              <a:off x="4461661" y="41144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00" name="tx200"/>
            <p:cNvSpPr/>
            <p:nvPr/>
          </p:nvSpPr>
          <p:spPr>
            <a:xfrm>
              <a:off x="4726940" y="415656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01" name="rc201"/>
            <p:cNvSpPr/>
            <p:nvPr/>
          </p:nvSpPr>
          <p:spPr>
            <a:xfrm>
              <a:off x="2807283" y="4787368"/>
              <a:ext cx="2042649" cy="1019644"/>
            </a:xfrm>
            <a:prstGeom prst="rect">
              <a:avLst/>
            </a:prstGeom>
            <a:solidFill>
              <a:srgbClr val="EBEBEB">
                <a:alpha val="100000"/>
              </a:srgbClr>
            </a:solidFill>
          </p:spPr>
          <p:txBody>
            <a:bodyPr/>
            <a:lstStyle/>
            <a:p>
              <a:endParaRPr/>
            </a:p>
          </p:txBody>
        </p:sp>
        <p:sp>
          <p:nvSpPr>
            <p:cNvPr id="202" name="pl202"/>
            <p:cNvSpPr/>
            <p:nvPr/>
          </p:nvSpPr>
          <p:spPr>
            <a:xfrm>
              <a:off x="2807283" y="551413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807283" y="502107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807283" y="576066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807283" y="526760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90013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31654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343068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69596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96124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422652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44918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475708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900131" y="5563442"/>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900131" y="5681776"/>
              <a:ext cx="1856954" cy="78889"/>
            </a:xfrm>
            <a:custGeom>
              <a:avLst/>
              <a:gdLst/>
              <a:ahLst/>
              <a:cxnLst/>
              <a:rect l="0" t="0" r="0" b="0"/>
              <a:pathLst>
                <a:path w="1856954" h="78889">
                  <a:moveTo>
                    <a:pt x="0" y="0"/>
                  </a:moveTo>
                  <a:lnTo>
                    <a:pt x="265279" y="78889"/>
                  </a:lnTo>
                  <a:lnTo>
                    <a:pt x="530558" y="39444"/>
                  </a:lnTo>
                  <a:lnTo>
                    <a:pt x="795837" y="39444"/>
                  </a:lnTo>
                  <a:lnTo>
                    <a:pt x="1061116" y="59167"/>
                  </a:lnTo>
                  <a:lnTo>
                    <a:pt x="1326395" y="59167"/>
                  </a:lnTo>
                  <a:lnTo>
                    <a:pt x="1591675" y="59167"/>
                  </a:lnTo>
                  <a:lnTo>
                    <a:pt x="1856954" y="59167"/>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900131" y="5681776"/>
              <a:ext cx="1856954" cy="78889"/>
            </a:xfrm>
            <a:custGeom>
              <a:avLst/>
              <a:gdLst/>
              <a:ahLst/>
              <a:cxnLst/>
              <a:rect l="0" t="0" r="0" b="0"/>
              <a:pathLst>
                <a:path w="1856954" h="78889">
                  <a:moveTo>
                    <a:pt x="0" y="0"/>
                  </a:moveTo>
                  <a:lnTo>
                    <a:pt x="265279" y="78889"/>
                  </a:lnTo>
                  <a:lnTo>
                    <a:pt x="530558" y="39444"/>
                  </a:lnTo>
                  <a:lnTo>
                    <a:pt x="795837" y="39444"/>
                  </a:lnTo>
                  <a:lnTo>
                    <a:pt x="1061116" y="59167"/>
                  </a:lnTo>
                  <a:lnTo>
                    <a:pt x="1326395" y="59167"/>
                  </a:lnTo>
                  <a:lnTo>
                    <a:pt x="1591675" y="59167"/>
                  </a:lnTo>
                  <a:lnTo>
                    <a:pt x="1856954" y="59167"/>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900131" y="5563442"/>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900131" y="5681776"/>
              <a:ext cx="1856954" cy="78889"/>
            </a:xfrm>
            <a:custGeom>
              <a:avLst/>
              <a:gdLst/>
              <a:ahLst/>
              <a:cxnLst/>
              <a:rect l="0" t="0" r="0" b="0"/>
              <a:pathLst>
                <a:path w="1856954" h="78889">
                  <a:moveTo>
                    <a:pt x="0" y="0"/>
                  </a:moveTo>
                  <a:lnTo>
                    <a:pt x="265279" y="78889"/>
                  </a:lnTo>
                  <a:lnTo>
                    <a:pt x="530558" y="39444"/>
                  </a:lnTo>
                  <a:lnTo>
                    <a:pt x="795837" y="39444"/>
                  </a:lnTo>
                  <a:lnTo>
                    <a:pt x="1061116" y="59167"/>
                  </a:lnTo>
                  <a:lnTo>
                    <a:pt x="1326395" y="59167"/>
                  </a:lnTo>
                  <a:lnTo>
                    <a:pt x="1591675" y="59167"/>
                  </a:lnTo>
                  <a:lnTo>
                    <a:pt x="1856954" y="59167"/>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900131" y="5681776"/>
              <a:ext cx="1856954" cy="78889"/>
            </a:xfrm>
            <a:custGeom>
              <a:avLst/>
              <a:gdLst/>
              <a:ahLst/>
              <a:cxnLst/>
              <a:rect l="0" t="0" r="0" b="0"/>
              <a:pathLst>
                <a:path w="1856954" h="78889">
                  <a:moveTo>
                    <a:pt x="0" y="0"/>
                  </a:moveTo>
                  <a:lnTo>
                    <a:pt x="265279" y="78889"/>
                  </a:lnTo>
                  <a:lnTo>
                    <a:pt x="530558" y="39444"/>
                  </a:lnTo>
                  <a:lnTo>
                    <a:pt x="795837" y="39444"/>
                  </a:lnTo>
                  <a:lnTo>
                    <a:pt x="1061116" y="59167"/>
                  </a:lnTo>
                  <a:lnTo>
                    <a:pt x="1326395" y="59167"/>
                  </a:lnTo>
                  <a:lnTo>
                    <a:pt x="1591675" y="59167"/>
                  </a:lnTo>
                  <a:lnTo>
                    <a:pt x="1856954" y="59167"/>
                  </a:lnTo>
                </a:path>
              </a:pathLst>
            </a:custGeom>
            <a:ln w="35231" cap="flat">
              <a:solidFill>
                <a:srgbClr val="F26A21">
                  <a:alpha val="100000"/>
                </a:srgbClr>
              </a:solidFill>
              <a:prstDash val="solid"/>
              <a:round/>
            </a:ln>
          </p:spPr>
          <p:txBody>
            <a:bodyPr/>
            <a:lstStyle/>
            <a:p>
              <a:endParaRPr/>
            </a:p>
          </p:txBody>
        </p:sp>
        <p:sp>
          <p:nvSpPr>
            <p:cNvPr id="220" name="pl220"/>
            <p:cNvSpPr/>
            <p:nvPr/>
          </p:nvSpPr>
          <p:spPr>
            <a:xfrm>
              <a:off x="2807283" y="5760666"/>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869986" y="55188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2" name="tx222"/>
            <p:cNvSpPr/>
            <p:nvPr/>
          </p:nvSpPr>
          <p:spPr>
            <a:xfrm>
              <a:off x="3135265"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3400544" y="555794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4" name="tx224"/>
            <p:cNvSpPr/>
            <p:nvPr/>
          </p:nvSpPr>
          <p:spPr>
            <a:xfrm>
              <a:off x="3665823" y="555794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5" name="tx225"/>
            <p:cNvSpPr/>
            <p:nvPr/>
          </p:nvSpPr>
          <p:spPr>
            <a:xfrm>
              <a:off x="3931103" y="55776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6" name="tx226"/>
            <p:cNvSpPr/>
            <p:nvPr/>
          </p:nvSpPr>
          <p:spPr>
            <a:xfrm>
              <a:off x="4196382" y="55776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7" name="tx227"/>
            <p:cNvSpPr/>
            <p:nvPr/>
          </p:nvSpPr>
          <p:spPr>
            <a:xfrm>
              <a:off x="4461661" y="55776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8" name="tx228"/>
            <p:cNvSpPr/>
            <p:nvPr/>
          </p:nvSpPr>
          <p:spPr>
            <a:xfrm>
              <a:off x="4726940" y="55776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9" name="rc229"/>
            <p:cNvSpPr/>
            <p:nvPr/>
          </p:nvSpPr>
          <p:spPr>
            <a:xfrm>
              <a:off x="4919522" y="875080"/>
              <a:ext cx="2042649" cy="1019644"/>
            </a:xfrm>
            <a:prstGeom prst="rect">
              <a:avLst/>
            </a:prstGeom>
            <a:solidFill>
              <a:srgbClr val="EBEBEB">
                <a:alpha val="100000"/>
              </a:srgbClr>
            </a:solidFill>
          </p:spPr>
          <p:txBody>
            <a:bodyPr/>
            <a:lstStyle/>
            <a:p>
              <a:endParaRPr/>
            </a:p>
          </p:txBody>
        </p:sp>
        <p:sp>
          <p:nvSpPr>
            <p:cNvPr id="230" name="pl230"/>
            <p:cNvSpPr/>
            <p:nvPr/>
          </p:nvSpPr>
          <p:spPr>
            <a:xfrm>
              <a:off x="4919522" y="160184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4919522" y="110878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4919522" y="184837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4919522" y="135531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501237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527764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554292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580820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607348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633876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660404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686932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5012370" y="1651154"/>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5012370" y="1828655"/>
              <a:ext cx="1856954" cy="19722"/>
            </a:xfrm>
            <a:custGeom>
              <a:avLst/>
              <a:gdLst/>
              <a:ahLst/>
              <a:cxnLst/>
              <a:rect l="0" t="0" r="0" b="0"/>
              <a:pathLst>
                <a:path w="1856954" h="19722">
                  <a:moveTo>
                    <a:pt x="0" y="0"/>
                  </a:moveTo>
                  <a:lnTo>
                    <a:pt x="265279" y="19722"/>
                  </a:lnTo>
                  <a:lnTo>
                    <a:pt x="530558" y="19722"/>
                  </a:lnTo>
                  <a:lnTo>
                    <a:pt x="795837" y="19722"/>
                  </a:lnTo>
                  <a:lnTo>
                    <a:pt x="1061116" y="19722"/>
                  </a:lnTo>
                  <a:lnTo>
                    <a:pt x="1326395" y="19722"/>
                  </a:lnTo>
                  <a:lnTo>
                    <a:pt x="1591675" y="19722"/>
                  </a:lnTo>
                  <a:lnTo>
                    <a:pt x="1856954" y="19722"/>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5012370" y="1828655"/>
              <a:ext cx="1856954" cy="19722"/>
            </a:xfrm>
            <a:custGeom>
              <a:avLst/>
              <a:gdLst/>
              <a:ahLst/>
              <a:cxnLst/>
              <a:rect l="0" t="0" r="0" b="0"/>
              <a:pathLst>
                <a:path w="1856954" h="19722">
                  <a:moveTo>
                    <a:pt x="0" y="0"/>
                  </a:moveTo>
                  <a:lnTo>
                    <a:pt x="265279" y="19722"/>
                  </a:lnTo>
                  <a:lnTo>
                    <a:pt x="530558" y="19722"/>
                  </a:lnTo>
                  <a:lnTo>
                    <a:pt x="795837" y="19722"/>
                  </a:lnTo>
                  <a:lnTo>
                    <a:pt x="1061116" y="19722"/>
                  </a:lnTo>
                  <a:lnTo>
                    <a:pt x="1326395" y="19722"/>
                  </a:lnTo>
                  <a:lnTo>
                    <a:pt x="1591675" y="19722"/>
                  </a:lnTo>
                  <a:lnTo>
                    <a:pt x="1856954" y="19722"/>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5012370" y="1651154"/>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5012370" y="1828655"/>
              <a:ext cx="1856954" cy="19722"/>
            </a:xfrm>
            <a:custGeom>
              <a:avLst/>
              <a:gdLst/>
              <a:ahLst/>
              <a:cxnLst/>
              <a:rect l="0" t="0" r="0" b="0"/>
              <a:pathLst>
                <a:path w="1856954" h="19722">
                  <a:moveTo>
                    <a:pt x="0" y="0"/>
                  </a:moveTo>
                  <a:lnTo>
                    <a:pt x="265279" y="19722"/>
                  </a:lnTo>
                  <a:lnTo>
                    <a:pt x="530558" y="19722"/>
                  </a:lnTo>
                  <a:lnTo>
                    <a:pt x="795837" y="19722"/>
                  </a:lnTo>
                  <a:lnTo>
                    <a:pt x="1061116" y="19722"/>
                  </a:lnTo>
                  <a:lnTo>
                    <a:pt x="1326395" y="19722"/>
                  </a:lnTo>
                  <a:lnTo>
                    <a:pt x="1591675" y="19722"/>
                  </a:lnTo>
                  <a:lnTo>
                    <a:pt x="1856954" y="19722"/>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5012370" y="1828655"/>
              <a:ext cx="1856954" cy="19722"/>
            </a:xfrm>
            <a:custGeom>
              <a:avLst/>
              <a:gdLst/>
              <a:ahLst/>
              <a:cxnLst/>
              <a:rect l="0" t="0" r="0" b="0"/>
              <a:pathLst>
                <a:path w="1856954" h="19722">
                  <a:moveTo>
                    <a:pt x="0" y="0"/>
                  </a:moveTo>
                  <a:lnTo>
                    <a:pt x="265279" y="19722"/>
                  </a:lnTo>
                  <a:lnTo>
                    <a:pt x="530558" y="19722"/>
                  </a:lnTo>
                  <a:lnTo>
                    <a:pt x="795837" y="19722"/>
                  </a:lnTo>
                  <a:lnTo>
                    <a:pt x="1061116" y="19722"/>
                  </a:lnTo>
                  <a:lnTo>
                    <a:pt x="1326395" y="19722"/>
                  </a:lnTo>
                  <a:lnTo>
                    <a:pt x="1591675" y="19722"/>
                  </a:lnTo>
                  <a:lnTo>
                    <a:pt x="1856954" y="19722"/>
                  </a:lnTo>
                </a:path>
              </a:pathLst>
            </a:custGeom>
            <a:ln w="35231" cap="flat">
              <a:solidFill>
                <a:srgbClr val="F26A21">
                  <a:alpha val="100000"/>
                </a:srgbClr>
              </a:solidFill>
              <a:prstDash val="solid"/>
              <a:round/>
            </a:ln>
          </p:spPr>
          <p:txBody>
            <a:bodyPr/>
            <a:lstStyle/>
            <a:p>
              <a:endParaRPr/>
            </a:p>
          </p:txBody>
        </p:sp>
        <p:sp>
          <p:nvSpPr>
            <p:cNvPr id="248" name="pl248"/>
            <p:cNvSpPr/>
            <p:nvPr/>
          </p:nvSpPr>
          <p:spPr>
            <a:xfrm>
              <a:off x="4919522" y="1848377"/>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4982225" y="16653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50" name="tx250"/>
            <p:cNvSpPr/>
            <p:nvPr/>
          </p:nvSpPr>
          <p:spPr>
            <a:xfrm>
              <a:off x="5247504"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5512783"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2" name="tx252"/>
            <p:cNvSpPr/>
            <p:nvPr/>
          </p:nvSpPr>
          <p:spPr>
            <a:xfrm>
              <a:off x="5778062"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3" name="tx253"/>
            <p:cNvSpPr/>
            <p:nvPr/>
          </p:nvSpPr>
          <p:spPr>
            <a:xfrm>
              <a:off x="6043341"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4" name="tx254"/>
            <p:cNvSpPr/>
            <p:nvPr/>
          </p:nvSpPr>
          <p:spPr>
            <a:xfrm>
              <a:off x="6308621"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5" name="tx255"/>
            <p:cNvSpPr/>
            <p:nvPr/>
          </p:nvSpPr>
          <p:spPr>
            <a:xfrm>
              <a:off x="6573900"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6" name="tx256"/>
            <p:cNvSpPr/>
            <p:nvPr/>
          </p:nvSpPr>
          <p:spPr>
            <a:xfrm>
              <a:off x="6839179"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7" name="rc257"/>
            <p:cNvSpPr/>
            <p:nvPr/>
          </p:nvSpPr>
          <p:spPr>
            <a:xfrm>
              <a:off x="4919522" y="2179176"/>
              <a:ext cx="2042649" cy="1019644"/>
            </a:xfrm>
            <a:prstGeom prst="rect">
              <a:avLst/>
            </a:prstGeom>
            <a:solidFill>
              <a:srgbClr val="EBEBEB">
                <a:alpha val="100000"/>
              </a:srgbClr>
            </a:solidFill>
          </p:spPr>
          <p:txBody>
            <a:bodyPr/>
            <a:lstStyle/>
            <a:p>
              <a:endParaRPr/>
            </a:p>
          </p:txBody>
        </p:sp>
        <p:sp>
          <p:nvSpPr>
            <p:cNvPr id="258" name="pl258"/>
            <p:cNvSpPr/>
            <p:nvPr/>
          </p:nvSpPr>
          <p:spPr>
            <a:xfrm>
              <a:off x="4919522" y="290594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919522" y="241288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919522" y="315247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919522" y="265941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501237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527764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554292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580820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607348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633876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660404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686932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5012370" y="2955250"/>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5012370" y="2718582"/>
              <a:ext cx="1856954" cy="98611"/>
            </a:xfrm>
            <a:custGeom>
              <a:avLst/>
              <a:gdLst/>
              <a:ahLst/>
              <a:cxnLst/>
              <a:rect l="0" t="0" r="0" b="0"/>
              <a:pathLst>
                <a:path w="1856954" h="98611">
                  <a:moveTo>
                    <a:pt x="0" y="0"/>
                  </a:moveTo>
                  <a:lnTo>
                    <a:pt x="265279" y="19722"/>
                  </a:lnTo>
                  <a:lnTo>
                    <a:pt x="530558" y="19722"/>
                  </a:lnTo>
                  <a:lnTo>
                    <a:pt x="795837" y="39444"/>
                  </a:lnTo>
                  <a:lnTo>
                    <a:pt x="1061116" y="78889"/>
                  </a:lnTo>
                  <a:lnTo>
                    <a:pt x="1326395" y="78889"/>
                  </a:lnTo>
                  <a:lnTo>
                    <a:pt x="1591675" y="78889"/>
                  </a:lnTo>
                  <a:lnTo>
                    <a:pt x="1856954" y="98611"/>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5012370" y="2718582"/>
              <a:ext cx="1856954" cy="98611"/>
            </a:xfrm>
            <a:custGeom>
              <a:avLst/>
              <a:gdLst/>
              <a:ahLst/>
              <a:cxnLst/>
              <a:rect l="0" t="0" r="0" b="0"/>
              <a:pathLst>
                <a:path w="1856954" h="98611">
                  <a:moveTo>
                    <a:pt x="0" y="0"/>
                  </a:moveTo>
                  <a:lnTo>
                    <a:pt x="265279" y="19722"/>
                  </a:lnTo>
                  <a:lnTo>
                    <a:pt x="530558" y="19722"/>
                  </a:lnTo>
                  <a:lnTo>
                    <a:pt x="795837" y="39444"/>
                  </a:lnTo>
                  <a:lnTo>
                    <a:pt x="1061116" y="78889"/>
                  </a:lnTo>
                  <a:lnTo>
                    <a:pt x="1326395" y="78889"/>
                  </a:lnTo>
                  <a:lnTo>
                    <a:pt x="1591675" y="78889"/>
                  </a:lnTo>
                  <a:lnTo>
                    <a:pt x="1856954" y="98611"/>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5012370" y="2955250"/>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5012370" y="2718582"/>
              <a:ext cx="1856954" cy="98611"/>
            </a:xfrm>
            <a:custGeom>
              <a:avLst/>
              <a:gdLst/>
              <a:ahLst/>
              <a:cxnLst/>
              <a:rect l="0" t="0" r="0" b="0"/>
              <a:pathLst>
                <a:path w="1856954" h="98611">
                  <a:moveTo>
                    <a:pt x="0" y="0"/>
                  </a:moveTo>
                  <a:lnTo>
                    <a:pt x="265279" y="19722"/>
                  </a:lnTo>
                  <a:lnTo>
                    <a:pt x="530558" y="19722"/>
                  </a:lnTo>
                  <a:lnTo>
                    <a:pt x="795837" y="39444"/>
                  </a:lnTo>
                  <a:lnTo>
                    <a:pt x="1061116" y="78889"/>
                  </a:lnTo>
                  <a:lnTo>
                    <a:pt x="1326395" y="78889"/>
                  </a:lnTo>
                  <a:lnTo>
                    <a:pt x="1591675" y="78889"/>
                  </a:lnTo>
                  <a:lnTo>
                    <a:pt x="1856954" y="98611"/>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5012370" y="2718582"/>
              <a:ext cx="1856954" cy="98611"/>
            </a:xfrm>
            <a:custGeom>
              <a:avLst/>
              <a:gdLst/>
              <a:ahLst/>
              <a:cxnLst/>
              <a:rect l="0" t="0" r="0" b="0"/>
              <a:pathLst>
                <a:path w="1856954" h="98611">
                  <a:moveTo>
                    <a:pt x="0" y="0"/>
                  </a:moveTo>
                  <a:lnTo>
                    <a:pt x="265279" y="19722"/>
                  </a:lnTo>
                  <a:lnTo>
                    <a:pt x="530558" y="19722"/>
                  </a:lnTo>
                  <a:lnTo>
                    <a:pt x="795837" y="39444"/>
                  </a:lnTo>
                  <a:lnTo>
                    <a:pt x="1061116" y="78889"/>
                  </a:lnTo>
                  <a:lnTo>
                    <a:pt x="1326395" y="78889"/>
                  </a:lnTo>
                  <a:lnTo>
                    <a:pt x="1591675" y="78889"/>
                  </a:lnTo>
                  <a:lnTo>
                    <a:pt x="1856954" y="98611"/>
                  </a:lnTo>
                </a:path>
              </a:pathLst>
            </a:custGeom>
            <a:ln w="35231" cap="flat">
              <a:solidFill>
                <a:srgbClr val="F26A21">
                  <a:alpha val="100000"/>
                </a:srgbClr>
              </a:solidFill>
              <a:prstDash val="solid"/>
              <a:round/>
            </a:ln>
          </p:spPr>
          <p:txBody>
            <a:bodyPr/>
            <a:lstStyle/>
            <a:p>
              <a:endParaRPr/>
            </a:p>
          </p:txBody>
        </p:sp>
        <p:sp>
          <p:nvSpPr>
            <p:cNvPr id="276" name="pl276"/>
            <p:cNvSpPr/>
            <p:nvPr/>
          </p:nvSpPr>
          <p:spPr>
            <a:xfrm>
              <a:off x="4919522" y="315247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952080" y="25553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78" name="tx278"/>
            <p:cNvSpPr/>
            <p:nvPr/>
          </p:nvSpPr>
          <p:spPr>
            <a:xfrm>
              <a:off x="5217359" y="25750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79" name="tx279"/>
            <p:cNvSpPr/>
            <p:nvPr/>
          </p:nvSpPr>
          <p:spPr>
            <a:xfrm>
              <a:off x="5482638" y="25750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80" name="tx280"/>
            <p:cNvSpPr/>
            <p:nvPr/>
          </p:nvSpPr>
          <p:spPr>
            <a:xfrm>
              <a:off x="5747917" y="2593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81" name="tx281"/>
            <p:cNvSpPr/>
            <p:nvPr/>
          </p:nvSpPr>
          <p:spPr>
            <a:xfrm>
              <a:off x="6013197" y="26328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82" name="tx282"/>
            <p:cNvSpPr/>
            <p:nvPr/>
          </p:nvSpPr>
          <p:spPr>
            <a:xfrm>
              <a:off x="6278476" y="26328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83" name="tx283"/>
            <p:cNvSpPr/>
            <p:nvPr/>
          </p:nvSpPr>
          <p:spPr>
            <a:xfrm>
              <a:off x="6543755" y="26328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84" name="tx284"/>
            <p:cNvSpPr/>
            <p:nvPr/>
          </p:nvSpPr>
          <p:spPr>
            <a:xfrm>
              <a:off x="6809034" y="265391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285" name="rc285"/>
            <p:cNvSpPr/>
            <p:nvPr/>
          </p:nvSpPr>
          <p:spPr>
            <a:xfrm>
              <a:off x="4919522" y="3483272"/>
              <a:ext cx="2042649" cy="1019644"/>
            </a:xfrm>
            <a:prstGeom prst="rect">
              <a:avLst/>
            </a:prstGeom>
            <a:solidFill>
              <a:srgbClr val="EBEBEB">
                <a:alpha val="100000"/>
              </a:srgbClr>
            </a:solidFill>
          </p:spPr>
          <p:txBody>
            <a:bodyPr/>
            <a:lstStyle/>
            <a:p>
              <a:endParaRPr/>
            </a:p>
          </p:txBody>
        </p:sp>
        <p:sp>
          <p:nvSpPr>
            <p:cNvPr id="286" name="pl286"/>
            <p:cNvSpPr/>
            <p:nvPr/>
          </p:nvSpPr>
          <p:spPr>
            <a:xfrm>
              <a:off x="4919522" y="421004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919522" y="3716982"/>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919522" y="445656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919522" y="3963511"/>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501237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527764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554292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580820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607348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633876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660404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686932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012370" y="4259346"/>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5012370" y="4200179"/>
              <a:ext cx="1856954" cy="98611"/>
            </a:xfrm>
            <a:custGeom>
              <a:avLst/>
              <a:gdLst/>
              <a:ahLst/>
              <a:cxnLst/>
              <a:rect l="0" t="0" r="0" b="0"/>
              <a:pathLst>
                <a:path w="1856954" h="98611">
                  <a:moveTo>
                    <a:pt x="0" y="0"/>
                  </a:moveTo>
                  <a:lnTo>
                    <a:pt x="265279" y="19722"/>
                  </a:lnTo>
                  <a:lnTo>
                    <a:pt x="530558" y="0"/>
                  </a:lnTo>
                  <a:lnTo>
                    <a:pt x="795837" y="0"/>
                  </a:lnTo>
                  <a:lnTo>
                    <a:pt x="1061116" y="19722"/>
                  </a:lnTo>
                  <a:lnTo>
                    <a:pt x="1326395" y="59167"/>
                  </a:lnTo>
                  <a:lnTo>
                    <a:pt x="1591675" y="78889"/>
                  </a:lnTo>
                  <a:lnTo>
                    <a:pt x="1856954" y="98611"/>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5012370" y="4200179"/>
              <a:ext cx="1856954" cy="98611"/>
            </a:xfrm>
            <a:custGeom>
              <a:avLst/>
              <a:gdLst/>
              <a:ahLst/>
              <a:cxnLst/>
              <a:rect l="0" t="0" r="0" b="0"/>
              <a:pathLst>
                <a:path w="1856954" h="98611">
                  <a:moveTo>
                    <a:pt x="0" y="0"/>
                  </a:moveTo>
                  <a:lnTo>
                    <a:pt x="265279" y="19722"/>
                  </a:lnTo>
                  <a:lnTo>
                    <a:pt x="530558" y="0"/>
                  </a:lnTo>
                  <a:lnTo>
                    <a:pt x="795837" y="0"/>
                  </a:lnTo>
                  <a:lnTo>
                    <a:pt x="1061116" y="19722"/>
                  </a:lnTo>
                  <a:lnTo>
                    <a:pt x="1326395" y="59167"/>
                  </a:lnTo>
                  <a:lnTo>
                    <a:pt x="1591675" y="78889"/>
                  </a:lnTo>
                  <a:lnTo>
                    <a:pt x="1856954" y="98611"/>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5012370" y="4259346"/>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5012370" y="4200179"/>
              <a:ext cx="1856954" cy="98611"/>
            </a:xfrm>
            <a:custGeom>
              <a:avLst/>
              <a:gdLst/>
              <a:ahLst/>
              <a:cxnLst/>
              <a:rect l="0" t="0" r="0" b="0"/>
              <a:pathLst>
                <a:path w="1856954" h="98611">
                  <a:moveTo>
                    <a:pt x="0" y="0"/>
                  </a:moveTo>
                  <a:lnTo>
                    <a:pt x="265279" y="19722"/>
                  </a:lnTo>
                  <a:lnTo>
                    <a:pt x="530558" y="0"/>
                  </a:lnTo>
                  <a:lnTo>
                    <a:pt x="795837" y="0"/>
                  </a:lnTo>
                  <a:lnTo>
                    <a:pt x="1061116" y="19722"/>
                  </a:lnTo>
                  <a:lnTo>
                    <a:pt x="1326395" y="59167"/>
                  </a:lnTo>
                  <a:lnTo>
                    <a:pt x="1591675" y="78889"/>
                  </a:lnTo>
                  <a:lnTo>
                    <a:pt x="1856954" y="98611"/>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5012370" y="4200179"/>
              <a:ext cx="1856954" cy="98611"/>
            </a:xfrm>
            <a:custGeom>
              <a:avLst/>
              <a:gdLst/>
              <a:ahLst/>
              <a:cxnLst/>
              <a:rect l="0" t="0" r="0" b="0"/>
              <a:pathLst>
                <a:path w="1856954" h="98611">
                  <a:moveTo>
                    <a:pt x="0" y="0"/>
                  </a:moveTo>
                  <a:lnTo>
                    <a:pt x="265279" y="19722"/>
                  </a:lnTo>
                  <a:lnTo>
                    <a:pt x="530558" y="0"/>
                  </a:lnTo>
                  <a:lnTo>
                    <a:pt x="795837" y="0"/>
                  </a:lnTo>
                  <a:lnTo>
                    <a:pt x="1061116" y="19722"/>
                  </a:lnTo>
                  <a:lnTo>
                    <a:pt x="1326395" y="59167"/>
                  </a:lnTo>
                  <a:lnTo>
                    <a:pt x="1591675" y="78889"/>
                  </a:lnTo>
                  <a:lnTo>
                    <a:pt x="1856954" y="98611"/>
                  </a:lnTo>
                </a:path>
              </a:pathLst>
            </a:custGeom>
            <a:ln w="35231" cap="flat">
              <a:solidFill>
                <a:srgbClr val="F26A21">
                  <a:alpha val="100000"/>
                </a:srgbClr>
              </a:solidFill>
              <a:prstDash val="solid"/>
              <a:round/>
            </a:ln>
          </p:spPr>
          <p:txBody>
            <a:bodyPr/>
            <a:lstStyle/>
            <a:p>
              <a:endParaRPr/>
            </a:p>
          </p:txBody>
        </p:sp>
        <p:sp>
          <p:nvSpPr>
            <p:cNvPr id="304" name="pl304"/>
            <p:cNvSpPr/>
            <p:nvPr/>
          </p:nvSpPr>
          <p:spPr>
            <a:xfrm>
              <a:off x="4919522" y="4456569"/>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952080" y="40355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06" name="tx306"/>
            <p:cNvSpPr/>
            <p:nvPr/>
          </p:nvSpPr>
          <p:spPr>
            <a:xfrm>
              <a:off x="5217359" y="40566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07" name="tx307"/>
            <p:cNvSpPr/>
            <p:nvPr/>
          </p:nvSpPr>
          <p:spPr>
            <a:xfrm>
              <a:off x="5482638" y="40355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08" name="tx308"/>
            <p:cNvSpPr/>
            <p:nvPr/>
          </p:nvSpPr>
          <p:spPr>
            <a:xfrm>
              <a:off x="5747917" y="40355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09" name="tx309"/>
            <p:cNvSpPr/>
            <p:nvPr/>
          </p:nvSpPr>
          <p:spPr>
            <a:xfrm>
              <a:off x="6013197" y="40566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10" name="tx310"/>
            <p:cNvSpPr/>
            <p:nvPr/>
          </p:nvSpPr>
          <p:spPr>
            <a:xfrm>
              <a:off x="6278476" y="40947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11" name="tx311"/>
            <p:cNvSpPr/>
            <p:nvPr/>
          </p:nvSpPr>
          <p:spPr>
            <a:xfrm>
              <a:off x="6573900" y="41144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12" name="tx312"/>
            <p:cNvSpPr/>
            <p:nvPr/>
          </p:nvSpPr>
          <p:spPr>
            <a:xfrm>
              <a:off x="6839179" y="41341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13" name="rc313"/>
            <p:cNvSpPr/>
            <p:nvPr/>
          </p:nvSpPr>
          <p:spPr>
            <a:xfrm>
              <a:off x="4919522" y="4787368"/>
              <a:ext cx="2042649" cy="1019644"/>
            </a:xfrm>
            <a:prstGeom prst="rect">
              <a:avLst/>
            </a:prstGeom>
            <a:solidFill>
              <a:srgbClr val="EBEBEB">
                <a:alpha val="100000"/>
              </a:srgbClr>
            </a:solidFill>
          </p:spPr>
          <p:txBody>
            <a:bodyPr/>
            <a:lstStyle/>
            <a:p>
              <a:endParaRPr/>
            </a:p>
          </p:txBody>
        </p:sp>
        <p:sp>
          <p:nvSpPr>
            <p:cNvPr id="314" name="pl314"/>
            <p:cNvSpPr/>
            <p:nvPr/>
          </p:nvSpPr>
          <p:spPr>
            <a:xfrm>
              <a:off x="4919522" y="551413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919522" y="502107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919522" y="576066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919522" y="526760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01237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27764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554292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580820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607348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633876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660404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686932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5012370" y="5563442"/>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5012370" y="5622609"/>
              <a:ext cx="1856954" cy="59167"/>
            </a:xfrm>
            <a:custGeom>
              <a:avLst/>
              <a:gdLst/>
              <a:ahLst/>
              <a:cxnLst/>
              <a:rect l="0" t="0" r="0" b="0"/>
              <a:pathLst>
                <a:path w="1856954" h="59167">
                  <a:moveTo>
                    <a:pt x="0" y="0"/>
                  </a:moveTo>
                  <a:lnTo>
                    <a:pt x="265279" y="39444"/>
                  </a:lnTo>
                  <a:lnTo>
                    <a:pt x="530558" y="39444"/>
                  </a:lnTo>
                  <a:lnTo>
                    <a:pt x="795837" y="59167"/>
                  </a:lnTo>
                  <a:lnTo>
                    <a:pt x="1061116" y="39444"/>
                  </a:lnTo>
                  <a:lnTo>
                    <a:pt x="1326395" y="39444"/>
                  </a:lnTo>
                  <a:lnTo>
                    <a:pt x="1591675" y="39444"/>
                  </a:lnTo>
                  <a:lnTo>
                    <a:pt x="1856954" y="39444"/>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5012370" y="5622609"/>
              <a:ext cx="1856954" cy="59167"/>
            </a:xfrm>
            <a:custGeom>
              <a:avLst/>
              <a:gdLst/>
              <a:ahLst/>
              <a:cxnLst/>
              <a:rect l="0" t="0" r="0" b="0"/>
              <a:pathLst>
                <a:path w="1856954" h="59167">
                  <a:moveTo>
                    <a:pt x="0" y="0"/>
                  </a:moveTo>
                  <a:lnTo>
                    <a:pt x="265279" y="39444"/>
                  </a:lnTo>
                  <a:lnTo>
                    <a:pt x="530558" y="39444"/>
                  </a:lnTo>
                  <a:lnTo>
                    <a:pt x="795837" y="59167"/>
                  </a:lnTo>
                  <a:lnTo>
                    <a:pt x="1061116" y="39444"/>
                  </a:lnTo>
                  <a:lnTo>
                    <a:pt x="1326395" y="39444"/>
                  </a:lnTo>
                  <a:lnTo>
                    <a:pt x="1591675" y="39444"/>
                  </a:lnTo>
                  <a:lnTo>
                    <a:pt x="1856954" y="39444"/>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5012370" y="5563442"/>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5012370" y="5622609"/>
              <a:ext cx="1856954" cy="59167"/>
            </a:xfrm>
            <a:custGeom>
              <a:avLst/>
              <a:gdLst/>
              <a:ahLst/>
              <a:cxnLst/>
              <a:rect l="0" t="0" r="0" b="0"/>
              <a:pathLst>
                <a:path w="1856954" h="59167">
                  <a:moveTo>
                    <a:pt x="0" y="0"/>
                  </a:moveTo>
                  <a:lnTo>
                    <a:pt x="265279" y="39444"/>
                  </a:lnTo>
                  <a:lnTo>
                    <a:pt x="530558" y="39444"/>
                  </a:lnTo>
                  <a:lnTo>
                    <a:pt x="795837" y="59167"/>
                  </a:lnTo>
                  <a:lnTo>
                    <a:pt x="1061116" y="39444"/>
                  </a:lnTo>
                  <a:lnTo>
                    <a:pt x="1326395" y="39444"/>
                  </a:lnTo>
                  <a:lnTo>
                    <a:pt x="1591675" y="39444"/>
                  </a:lnTo>
                  <a:lnTo>
                    <a:pt x="1856954" y="39444"/>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5012370" y="5622609"/>
              <a:ext cx="1856954" cy="59167"/>
            </a:xfrm>
            <a:custGeom>
              <a:avLst/>
              <a:gdLst/>
              <a:ahLst/>
              <a:cxnLst/>
              <a:rect l="0" t="0" r="0" b="0"/>
              <a:pathLst>
                <a:path w="1856954" h="59167">
                  <a:moveTo>
                    <a:pt x="0" y="0"/>
                  </a:moveTo>
                  <a:lnTo>
                    <a:pt x="265279" y="39444"/>
                  </a:lnTo>
                  <a:lnTo>
                    <a:pt x="530558" y="39444"/>
                  </a:lnTo>
                  <a:lnTo>
                    <a:pt x="795837" y="59167"/>
                  </a:lnTo>
                  <a:lnTo>
                    <a:pt x="1061116" y="39444"/>
                  </a:lnTo>
                  <a:lnTo>
                    <a:pt x="1326395" y="39444"/>
                  </a:lnTo>
                  <a:lnTo>
                    <a:pt x="1591675" y="39444"/>
                  </a:lnTo>
                  <a:lnTo>
                    <a:pt x="1856954" y="39444"/>
                  </a:lnTo>
                </a:path>
              </a:pathLst>
            </a:custGeom>
            <a:ln w="35231" cap="flat">
              <a:solidFill>
                <a:srgbClr val="F26A21">
                  <a:alpha val="100000"/>
                </a:srgbClr>
              </a:solidFill>
              <a:prstDash val="solid"/>
              <a:round/>
            </a:ln>
          </p:spPr>
          <p:txBody>
            <a:bodyPr/>
            <a:lstStyle/>
            <a:p>
              <a:endParaRPr/>
            </a:p>
          </p:txBody>
        </p:sp>
        <p:sp>
          <p:nvSpPr>
            <p:cNvPr id="332" name="pl332"/>
            <p:cNvSpPr/>
            <p:nvPr/>
          </p:nvSpPr>
          <p:spPr>
            <a:xfrm>
              <a:off x="4919522" y="5760666"/>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982225" y="546065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34" name="tx334"/>
            <p:cNvSpPr/>
            <p:nvPr/>
          </p:nvSpPr>
          <p:spPr>
            <a:xfrm>
              <a:off x="5247504" y="549883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35" name="tx335"/>
            <p:cNvSpPr/>
            <p:nvPr/>
          </p:nvSpPr>
          <p:spPr>
            <a:xfrm>
              <a:off x="5512783" y="549883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36" name="tx336"/>
            <p:cNvSpPr/>
            <p:nvPr/>
          </p:nvSpPr>
          <p:spPr>
            <a:xfrm>
              <a:off x="5778062" y="55188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37" name="tx337"/>
            <p:cNvSpPr/>
            <p:nvPr/>
          </p:nvSpPr>
          <p:spPr>
            <a:xfrm>
              <a:off x="6043341" y="549883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38" name="tx338"/>
            <p:cNvSpPr/>
            <p:nvPr/>
          </p:nvSpPr>
          <p:spPr>
            <a:xfrm>
              <a:off x="6308621" y="549883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39" name="tx339"/>
            <p:cNvSpPr/>
            <p:nvPr/>
          </p:nvSpPr>
          <p:spPr>
            <a:xfrm>
              <a:off x="6573900" y="549883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0" name="tx340"/>
            <p:cNvSpPr/>
            <p:nvPr/>
          </p:nvSpPr>
          <p:spPr>
            <a:xfrm>
              <a:off x="6839179" y="549883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1" name="rc341"/>
            <p:cNvSpPr/>
            <p:nvPr/>
          </p:nvSpPr>
          <p:spPr>
            <a:xfrm>
              <a:off x="7031761" y="875080"/>
              <a:ext cx="2042649" cy="1019644"/>
            </a:xfrm>
            <a:prstGeom prst="rect">
              <a:avLst/>
            </a:prstGeom>
            <a:solidFill>
              <a:srgbClr val="EBEBEB">
                <a:alpha val="100000"/>
              </a:srgbClr>
            </a:solidFill>
          </p:spPr>
          <p:txBody>
            <a:bodyPr/>
            <a:lstStyle/>
            <a:p>
              <a:endParaRPr/>
            </a:p>
          </p:txBody>
        </p:sp>
        <p:sp>
          <p:nvSpPr>
            <p:cNvPr id="342" name="pl342"/>
            <p:cNvSpPr/>
            <p:nvPr/>
          </p:nvSpPr>
          <p:spPr>
            <a:xfrm>
              <a:off x="7031761" y="160184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7031761" y="110878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7031761" y="184837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7031761" y="135531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71246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738988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76551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792044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818572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845100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871628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89815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7124608" y="1651154"/>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7124608" y="1513097"/>
              <a:ext cx="1856954" cy="98611"/>
            </a:xfrm>
            <a:custGeom>
              <a:avLst/>
              <a:gdLst/>
              <a:ahLst/>
              <a:cxnLst/>
              <a:rect l="0" t="0" r="0" b="0"/>
              <a:pathLst>
                <a:path w="1856954" h="98611">
                  <a:moveTo>
                    <a:pt x="0" y="98611"/>
                  </a:moveTo>
                  <a:lnTo>
                    <a:pt x="265279" y="19722"/>
                  </a:lnTo>
                  <a:lnTo>
                    <a:pt x="530558" y="19722"/>
                  </a:lnTo>
                  <a:lnTo>
                    <a:pt x="795837" y="19722"/>
                  </a:lnTo>
                  <a:lnTo>
                    <a:pt x="1061116" y="0"/>
                  </a:lnTo>
                  <a:lnTo>
                    <a:pt x="1326395" y="98611"/>
                  </a:lnTo>
                  <a:lnTo>
                    <a:pt x="1591675" y="19722"/>
                  </a:lnTo>
                  <a:lnTo>
                    <a:pt x="1856954" y="0"/>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7124608" y="1513097"/>
              <a:ext cx="1856954" cy="98611"/>
            </a:xfrm>
            <a:custGeom>
              <a:avLst/>
              <a:gdLst/>
              <a:ahLst/>
              <a:cxnLst/>
              <a:rect l="0" t="0" r="0" b="0"/>
              <a:pathLst>
                <a:path w="1856954" h="98611">
                  <a:moveTo>
                    <a:pt x="0" y="98611"/>
                  </a:moveTo>
                  <a:lnTo>
                    <a:pt x="265279" y="19722"/>
                  </a:lnTo>
                  <a:lnTo>
                    <a:pt x="530558" y="19722"/>
                  </a:lnTo>
                  <a:lnTo>
                    <a:pt x="795837" y="19722"/>
                  </a:lnTo>
                  <a:lnTo>
                    <a:pt x="1061116" y="0"/>
                  </a:lnTo>
                  <a:lnTo>
                    <a:pt x="1326395" y="98611"/>
                  </a:lnTo>
                  <a:lnTo>
                    <a:pt x="1591675" y="19722"/>
                  </a:lnTo>
                  <a:lnTo>
                    <a:pt x="1856954" y="0"/>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7124608" y="1651154"/>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7124608" y="1513097"/>
              <a:ext cx="1856954" cy="98611"/>
            </a:xfrm>
            <a:custGeom>
              <a:avLst/>
              <a:gdLst/>
              <a:ahLst/>
              <a:cxnLst/>
              <a:rect l="0" t="0" r="0" b="0"/>
              <a:pathLst>
                <a:path w="1856954" h="98611">
                  <a:moveTo>
                    <a:pt x="0" y="98611"/>
                  </a:moveTo>
                  <a:lnTo>
                    <a:pt x="265279" y="19722"/>
                  </a:lnTo>
                  <a:lnTo>
                    <a:pt x="530558" y="19722"/>
                  </a:lnTo>
                  <a:lnTo>
                    <a:pt x="795837" y="19722"/>
                  </a:lnTo>
                  <a:lnTo>
                    <a:pt x="1061116" y="0"/>
                  </a:lnTo>
                  <a:lnTo>
                    <a:pt x="1326395" y="98611"/>
                  </a:lnTo>
                  <a:lnTo>
                    <a:pt x="1591675" y="19722"/>
                  </a:lnTo>
                  <a:lnTo>
                    <a:pt x="1856954" y="0"/>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7124608" y="1513097"/>
              <a:ext cx="1856954" cy="98611"/>
            </a:xfrm>
            <a:custGeom>
              <a:avLst/>
              <a:gdLst/>
              <a:ahLst/>
              <a:cxnLst/>
              <a:rect l="0" t="0" r="0" b="0"/>
              <a:pathLst>
                <a:path w="1856954" h="98611">
                  <a:moveTo>
                    <a:pt x="0" y="98611"/>
                  </a:moveTo>
                  <a:lnTo>
                    <a:pt x="265279" y="19722"/>
                  </a:lnTo>
                  <a:lnTo>
                    <a:pt x="530558" y="19722"/>
                  </a:lnTo>
                  <a:lnTo>
                    <a:pt x="795837" y="19722"/>
                  </a:lnTo>
                  <a:lnTo>
                    <a:pt x="1061116" y="0"/>
                  </a:lnTo>
                  <a:lnTo>
                    <a:pt x="1326395" y="98611"/>
                  </a:lnTo>
                  <a:lnTo>
                    <a:pt x="1591675" y="19722"/>
                  </a:lnTo>
                  <a:lnTo>
                    <a:pt x="1856954" y="0"/>
                  </a:lnTo>
                </a:path>
              </a:pathLst>
            </a:custGeom>
            <a:ln w="35231" cap="flat">
              <a:solidFill>
                <a:srgbClr val="F26A21">
                  <a:alpha val="100000"/>
                </a:srgbClr>
              </a:solidFill>
              <a:prstDash val="solid"/>
              <a:round/>
            </a:ln>
          </p:spPr>
          <p:txBody>
            <a:bodyPr/>
            <a:lstStyle/>
            <a:p>
              <a:endParaRPr/>
            </a:p>
          </p:txBody>
        </p:sp>
        <p:sp>
          <p:nvSpPr>
            <p:cNvPr id="360" name="pl360"/>
            <p:cNvSpPr/>
            <p:nvPr/>
          </p:nvSpPr>
          <p:spPr>
            <a:xfrm>
              <a:off x="7031761" y="1848377"/>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7064319" y="14484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62" name="tx362"/>
            <p:cNvSpPr/>
            <p:nvPr/>
          </p:nvSpPr>
          <p:spPr>
            <a:xfrm>
              <a:off x="7329598" y="13682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63" name="tx363"/>
            <p:cNvSpPr/>
            <p:nvPr/>
          </p:nvSpPr>
          <p:spPr>
            <a:xfrm>
              <a:off x="7594877" y="13682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64" name="tx364"/>
            <p:cNvSpPr/>
            <p:nvPr/>
          </p:nvSpPr>
          <p:spPr>
            <a:xfrm>
              <a:off x="7860156" y="13682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65" name="tx365"/>
            <p:cNvSpPr/>
            <p:nvPr/>
          </p:nvSpPr>
          <p:spPr>
            <a:xfrm>
              <a:off x="8125435" y="13498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66" name="tx366"/>
            <p:cNvSpPr/>
            <p:nvPr/>
          </p:nvSpPr>
          <p:spPr>
            <a:xfrm>
              <a:off x="8390715" y="14484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67" name="tx367"/>
            <p:cNvSpPr/>
            <p:nvPr/>
          </p:nvSpPr>
          <p:spPr>
            <a:xfrm>
              <a:off x="8655994" y="13682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68" name="tx368"/>
            <p:cNvSpPr/>
            <p:nvPr/>
          </p:nvSpPr>
          <p:spPr>
            <a:xfrm>
              <a:off x="8921273" y="13498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69" name="rc369"/>
            <p:cNvSpPr/>
            <p:nvPr/>
          </p:nvSpPr>
          <p:spPr>
            <a:xfrm>
              <a:off x="7031761" y="2179176"/>
              <a:ext cx="2042649" cy="1019644"/>
            </a:xfrm>
            <a:prstGeom prst="rect">
              <a:avLst/>
            </a:prstGeom>
            <a:solidFill>
              <a:srgbClr val="EBEBEB">
                <a:alpha val="100000"/>
              </a:srgbClr>
            </a:solidFill>
          </p:spPr>
          <p:txBody>
            <a:bodyPr/>
            <a:lstStyle/>
            <a:p>
              <a:endParaRPr/>
            </a:p>
          </p:txBody>
        </p:sp>
        <p:sp>
          <p:nvSpPr>
            <p:cNvPr id="370" name="pl370"/>
            <p:cNvSpPr/>
            <p:nvPr/>
          </p:nvSpPr>
          <p:spPr>
            <a:xfrm>
              <a:off x="7031761" y="290594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7031761" y="2412886"/>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7031761" y="315247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7031761" y="265941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71246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738988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76551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792044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818572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845100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871628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89815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7124608" y="2955250"/>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7124608" y="2876361"/>
              <a:ext cx="1856954" cy="197223"/>
            </a:xfrm>
            <a:custGeom>
              <a:avLst/>
              <a:gdLst/>
              <a:ahLst/>
              <a:cxnLst/>
              <a:rect l="0" t="0" r="0" b="0"/>
              <a:pathLst>
                <a:path w="1856954" h="197223">
                  <a:moveTo>
                    <a:pt x="0" y="59167"/>
                  </a:moveTo>
                  <a:lnTo>
                    <a:pt x="265279" y="118334"/>
                  </a:lnTo>
                  <a:lnTo>
                    <a:pt x="530558" y="19722"/>
                  </a:lnTo>
                  <a:lnTo>
                    <a:pt x="795837" y="0"/>
                  </a:lnTo>
                  <a:lnTo>
                    <a:pt x="1061116" y="177501"/>
                  </a:lnTo>
                  <a:lnTo>
                    <a:pt x="1326395" y="197223"/>
                  </a:lnTo>
                  <a:lnTo>
                    <a:pt x="1591675" y="197223"/>
                  </a:lnTo>
                  <a:lnTo>
                    <a:pt x="1856954" y="138056"/>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7124608" y="2876361"/>
              <a:ext cx="1856954" cy="197223"/>
            </a:xfrm>
            <a:custGeom>
              <a:avLst/>
              <a:gdLst/>
              <a:ahLst/>
              <a:cxnLst/>
              <a:rect l="0" t="0" r="0" b="0"/>
              <a:pathLst>
                <a:path w="1856954" h="197223">
                  <a:moveTo>
                    <a:pt x="0" y="59167"/>
                  </a:moveTo>
                  <a:lnTo>
                    <a:pt x="265279" y="118334"/>
                  </a:lnTo>
                  <a:lnTo>
                    <a:pt x="530558" y="19722"/>
                  </a:lnTo>
                  <a:lnTo>
                    <a:pt x="795837" y="0"/>
                  </a:lnTo>
                  <a:lnTo>
                    <a:pt x="1061116" y="177501"/>
                  </a:lnTo>
                  <a:lnTo>
                    <a:pt x="1326395" y="197223"/>
                  </a:lnTo>
                  <a:lnTo>
                    <a:pt x="1591675" y="197223"/>
                  </a:lnTo>
                  <a:lnTo>
                    <a:pt x="1856954" y="138056"/>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7124608" y="2955250"/>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7124608" y="2876361"/>
              <a:ext cx="1856954" cy="197223"/>
            </a:xfrm>
            <a:custGeom>
              <a:avLst/>
              <a:gdLst/>
              <a:ahLst/>
              <a:cxnLst/>
              <a:rect l="0" t="0" r="0" b="0"/>
              <a:pathLst>
                <a:path w="1856954" h="197223">
                  <a:moveTo>
                    <a:pt x="0" y="59167"/>
                  </a:moveTo>
                  <a:lnTo>
                    <a:pt x="265279" y="118334"/>
                  </a:lnTo>
                  <a:lnTo>
                    <a:pt x="530558" y="19722"/>
                  </a:lnTo>
                  <a:lnTo>
                    <a:pt x="795837" y="0"/>
                  </a:lnTo>
                  <a:lnTo>
                    <a:pt x="1061116" y="177501"/>
                  </a:lnTo>
                  <a:lnTo>
                    <a:pt x="1326395" y="197223"/>
                  </a:lnTo>
                  <a:lnTo>
                    <a:pt x="1591675" y="197223"/>
                  </a:lnTo>
                  <a:lnTo>
                    <a:pt x="1856954" y="138056"/>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7124608" y="2876361"/>
              <a:ext cx="1856954" cy="197223"/>
            </a:xfrm>
            <a:custGeom>
              <a:avLst/>
              <a:gdLst/>
              <a:ahLst/>
              <a:cxnLst/>
              <a:rect l="0" t="0" r="0" b="0"/>
              <a:pathLst>
                <a:path w="1856954" h="197223">
                  <a:moveTo>
                    <a:pt x="0" y="59167"/>
                  </a:moveTo>
                  <a:lnTo>
                    <a:pt x="265279" y="118334"/>
                  </a:lnTo>
                  <a:lnTo>
                    <a:pt x="530558" y="19722"/>
                  </a:lnTo>
                  <a:lnTo>
                    <a:pt x="795837" y="0"/>
                  </a:lnTo>
                  <a:lnTo>
                    <a:pt x="1061116" y="177501"/>
                  </a:lnTo>
                  <a:lnTo>
                    <a:pt x="1326395" y="197223"/>
                  </a:lnTo>
                  <a:lnTo>
                    <a:pt x="1591675" y="197223"/>
                  </a:lnTo>
                  <a:lnTo>
                    <a:pt x="1856954" y="138056"/>
                  </a:lnTo>
                </a:path>
              </a:pathLst>
            </a:custGeom>
            <a:ln w="35231" cap="flat">
              <a:solidFill>
                <a:srgbClr val="F26A21">
                  <a:alpha val="100000"/>
                </a:srgbClr>
              </a:solidFill>
              <a:prstDash val="solid"/>
              <a:round/>
            </a:ln>
          </p:spPr>
          <p:txBody>
            <a:bodyPr/>
            <a:lstStyle/>
            <a:p>
              <a:endParaRPr/>
            </a:p>
          </p:txBody>
        </p:sp>
        <p:sp>
          <p:nvSpPr>
            <p:cNvPr id="388" name="pl388"/>
            <p:cNvSpPr/>
            <p:nvPr/>
          </p:nvSpPr>
          <p:spPr>
            <a:xfrm>
              <a:off x="7031761" y="315247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7064319" y="2772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90" name="tx390"/>
            <p:cNvSpPr/>
            <p:nvPr/>
          </p:nvSpPr>
          <p:spPr>
            <a:xfrm>
              <a:off x="7359743" y="28300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91" name="tx391"/>
            <p:cNvSpPr/>
            <p:nvPr/>
          </p:nvSpPr>
          <p:spPr>
            <a:xfrm>
              <a:off x="7594877" y="27314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92" name="tx392"/>
            <p:cNvSpPr/>
            <p:nvPr/>
          </p:nvSpPr>
          <p:spPr>
            <a:xfrm>
              <a:off x="7860156" y="271308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393" name="tx393"/>
            <p:cNvSpPr/>
            <p:nvPr/>
          </p:nvSpPr>
          <p:spPr>
            <a:xfrm>
              <a:off x="8155580" y="289064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94" name="tx394"/>
            <p:cNvSpPr/>
            <p:nvPr/>
          </p:nvSpPr>
          <p:spPr>
            <a:xfrm>
              <a:off x="8420860" y="29106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5" name="tx395"/>
            <p:cNvSpPr/>
            <p:nvPr/>
          </p:nvSpPr>
          <p:spPr>
            <a:xfrm>
              <a:off x="8686139" y="29106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6" name="tx396"/>
            <p:cNvSpPr/>
            <p:nvPr/>
          </p:nvSpPr>
          <p:spPr>
            <a:xfrm>
              <a:off x="8951418" y="285246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97" name="rc397"/>
            <p:cNvSpPr/>
            <p:nvPr/>
          </p:nvSpPr>
          <p:spPr>
            <a:xfrm>
              <a:off x="7031761" y="3483272"/>
              <a:ext cx="2042649" cy="1019644"/>
            </a:xfrm>
            <a:prstGeom prst="rect">
              <a:avLst/>
            </a:prstGeom>
            <a:solidFill>
              <a:srgbClr val="EBEBEB">
                <a:alpha val="100000"/>
              </a:srgbClr>
            </a:solidFill>
          </p:spPr>
          <p:txBody>
            <a:bodyPr/>
            <a:lstStyle/>
            <a:p>
              <a:endParaRPr/>
            </a:p>
          </p:txBody>
        </p:sp>
        <p:sp>
          <p:nvSpPr>
            <p:cNvPr id="398" name="pl398"/>
            <p:cNvSpPr/>
            <p:nvPr/>
          </p:nvSpPr>
          <p:spPr>
            <a:xfrm>
              <a:off x="7031761" y="421004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7031761" y="3716982"/>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7031761" y="445656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7031761" y="3963511"/>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71246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738988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76551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792044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818572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845100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871628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89815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7124608" y="4259346"/>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7124608" y="4200179"/>
              <a:ext cx="1856954" cy="98611"/>
            </a:xfrm>
            <a:custGeom>
              <a:avLst/>
              <a:gdLst/>
              <a:ahLst/>
              <a:cxnLst/>
              <a:rect l="0" t="0" r="0" b="0"/>
              <a:pathLst>
                <a:path w="1856954" h="98611">
                  <a:moveTo>
                    <a:pt x="0" y="19722"/>
                  </a:moveTo>
                  <a:lnTo>
                    <a:pt x="265279" y="98611"/>
                  </a:lnTo>
                  <a:lnTo>
                    <a:pt x="530558" y="39444"/>
                  </a:lnTo>
                  <a:lnTo>
                    <a:pt x="795837" y="19722"/>
                  </a:lnTo>
                  <a:lnTo>
                    <a:pt x="1061116" y="0"/>
                  </a:lnTo>
                  <a:lnTo>
                    <a:pt x="1326395" y="39444"/>
                  </a:lnTo>
                  <a:lnTo>
                    <a:pt x="1591675" y="39444"/>
                  </a:lnTo>
                  <a:lnTo>
                    <a:pt x="1856954" y="39444"/>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7124608" y="4200179"/>
              <a:ext cx="1856954" cy="98611"/>
            </a:xfrm>
            <a:custGeom>
              <a:avLst/>
              <a:gdLst/>
              <a:ahLst/>
              <a:cxnLst/>
              <a:rect l="0" t="0" r="0" b="0"/>
              <a:pathLst>
                <a:path w="1856954" h="98611">
                  <a:moveTo>
                    <a:pt x="0" y="19722"/>
                  </a:moveTo>
                  <a:lnTo>
                    <a:pt x="265279" y="98611"/>
                  </a:lnTo>
                  <a:lnTo>
                    <a:pt x="530558" y="39444"/>
                  </a:lnTo>
                  <a:lnTo>
                    <a:pt x="795837" y="19722"/>
                  </a:lnTo>
                  <a:lnTo>
                    <a:pt x="1061116" y="0"/>
                  </a:lnTo>
                  <a:lnTo>
                    <a:pt x="1326395" y="39444"/>
                  </a:lnTo>
                  <a:lnTo>
                    <a:pt x="1591675" y="39444"/>
                  </a:lnTo>
                  <a:lnTo>
                    <a:pt x="1856954" y="39444"/>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7124608" y="4259346"/>
              <a:ext cx="1856954" cy="39444"/>
            </a:xfrm>
            <a:custGeom>
              <a:avLst/>
              <a:gdLst/>
              <a:ahLst/>
              <a:cxnLst/>
              <a:rect l="0" t="0" r="0" b="0"/>
              <a:pathLst>
                <a:path w="1856954" h="39444">
                  <a:moveTo>
                    <a:pt x="0" y="0"/>
                  </a:moveTo>
                  <a:lnTo>
                    <a:pt x="265279" y="39444"/>
                  </a:lnTo>
                  <a:lnTo>
                    <a:pt x="530558" y="0"/>
                  </a:lnTo>
                  <a:lnTo>
                    <a:pt x="795837" y="0"/>
                  </a:lnTo>
                  <a:lnTo>
                    <a:pt x="1061116" y="0"/>
                  </a:lnTo>
                  <a:lnTo>
                    <a:pt x="1326395" y="19722"/>
                  </a:lnTo>
                  <a:lnTo>
                    <a:pt x="1591675" y="0"/>
                  </a:lnTo>
                  <a:lnTo>
                    <a:pt x="1856954" y="19722"/>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7124608" y="4200179"/>
              <a:ext cx="1856954" cy="98611"/>
            </a:xfrm>
            <a:custGeom>
              <a:avLst/>
              <a:gdLst/>
              <a:ahLst/>
              <a:cxnLst/>
              <a:rect l="0" t="0" r="0" b="0"/>
              <a:pathLst>
                <a:path w="1856954" h="98611">
                  <a:moveTo>
                    <a:pt x="0" y="19722"/>
                  </a:moveTo>
                  <a:lnTo>
                    <a:pt x="265279" y="98611"/>
                  </a:lnTo>
                  <a:lnTo>
                    <a:pt x="530558" y="39444"/>
                  </a:lnTo>
                  <a:lnTo>
                    <a:pt x="795837" y="19722"/>
                  </a:lnTo>
                  <a:lnTo>
                    <a:pt x="1061116" y="0"/>
                  </a:lnTo>
                  <a:lnTo>
                    <a:pt x="1326395" y="39444"/>
                  </a:lnTo>
                  <a:lnTo>
                    <a:pt x="1591675" y="39444"/>
                  </a:lnTo>
                  <a:lnTo>
                    <a:pt x="1856954" y="39444"/>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7124608" y="4200179"/>
              <a:ext cx="1856954" cy="98611"/>
            </a:xfrm>
            <a:custGeom>
              <a:avLst/>
              <a:gdLst/>
              <a:ahLst/>
              <a:cxnLst/>
              <a:rect l="0" t="0" r="0" b="0"/>
              <a:pathLst>
                <a:path w="1856954" h="98611">
                  <a:moveTo>
                    <a:pt x="0" y="19722"/>
                  </a:moveTo>
                  <a:lnTo>
                    <a:pt x="265279" y="98611"/>
                  </a:lnTo>
                  <a:lnTo>
                    <a:pt x="530558" y="39444"/>
                  </a:lnTo>
                  <a:lnTo>
                    <a:pt x="795837" y="19722"/>
                  </a:lnTo>
                  <a:lnTo>
                    <a:pt x="1061116" y="0"/>
                  </a:lnTo>
                  <a:lnTo>
                    <a:pt x="1326395" y="39444"/>
                  </a:lnTo>
                  <a:lnTo>
                    <a:pt x="1591675" y="39444"/>
                  </a:lnTo>
                  <a:lnTo>
                    <a:pt x="1856954" y="39444"/>
                  </a:lnTo>
                </a:path>
              </a:pathLst>
            </a:custGeom>
            <a:ln w="35231" cap="flat">
              <a:solidFill>
                <a:srgbClr val="F26A21">
                  <a:alpha val="100000"/>
                </a:srgbClr>
              </a:solidFill>
              <a:prstDash val="solid"/>
              <a:round/>
            </a:ln>
          </p:spPr>
          <p:txBody>
            <a:bodyPr/>
            <a:lstStyle/>
            <a:p>
              <a:endParaRPr/>
            </a:p>
          </p:txBody>
        </p:sp>
        <p:sp>
          <p:nvSpPr>
            <p:cNvPr id="416" name="pl416"/>
            <p:cNvSpPr/>
            <p:nvPr/>
          </p:nvSpPr>
          <p:spPr>
            <a:xfrm>
              <a:off x="7031761" y="4456569"/>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7064319" y="40566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18" name="tx418"/>
            <p:cNvSpPr/>
            <p:nvPr/>
          </p:nvSpPr>
          <p:spPr>
            <a:xfrm>
              <a:off x="7359743" y="41341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19" name="tx419"/>
            <p:cNvSpPr/>
            <p:nvPr/>
          </p:nvSpPr>
          <p:spPr>
            <a:xfrm>
              <a:off x="7594877" y="40763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20" name="tx420"/>
            <p:cNvSpPr/>
            <p:nvPr/>
          </p:nvSpPr>
          <p:spPr>
            <a:xfrm>
              <a:off x="7860156" y="40566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21" name="tx421"/>
            <p:cNvSpPr/>
            <p:nvPr/>
          </p:nvSpPr>
          <p:spPr>
            <a:xfrm>
              <a:off x="8125435" y="40355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22" name="tx422"/>
            <p:cNvSpPr/>
            <p:nvPr/>
          </p:nvSpPr>
          <p:spPr>
            <a:xfrm>
              <a:off x="8390715" y="40763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23" name="tx423"/>
            <p:cNvSpPr/>
            <p:nvPr/>
          </p:nvSpPr>
          <p:spPr>
            <a:xfrm>
              <a:off x="8655994" y="40763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24" name="tx424"/>
            <p:cNvSpPr/>
            <p:nvPr/>
          </p:nvSpPr>
          <p:spPr>
            <a:xfrm>
              <a:off x="8921273" y="40763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25" name="tx425"/>
            <p:cNvSpPr/>
            <p:nvPr/>
          </p:nvSpPr>
          <p:spPr>
            <a:xfrm>
              <a:off x="1511294" y="4615053"/>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426" name="tx426"/>
            <p:cNvSpPr/>
            <p:nvPr/>
          </p:nvSpPr>
          <p:spPr>
            <a:xfrm>
              <a:off x="3508635" y="4637209"/>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427" name="tx427"/>
            <p:cNvSpPr/>
            <p:nvPr/>
          </p:nvSpPr>
          <p:spPr>
            <a:xfrm>
              <a:off x="5813480" y="461641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428" name="tx428"/>
            <p:cNvSpPr/>
            <p:nvPr/>
          </p:nvSpPr>
          <p:spPr>
            <a:xfrm>
              <a:off x="1548620" y="3334095"/>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429" name="tx429"/>
            <p:cNvSpPr/>
            <p:nvPr/>
          </p:nvSpPr>
          <p:spPr>
            <a:xfrm>
              <a:off x="3726152" y="3334531"/>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430" name="tx430"/>
            <p:cNvSpPr/>
            <p:nvPr/>
          </p:nvSpPr>
          <p:spPr>
            <a:xfrm>
              <a:off x="5807313" y="331232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431" name="tx431"/>
            <p:cNvSpPr/>
            <p:nvPr/>
          </p:nvSpPr>
          <p:spPr>
            <a:xfrm>
              <a:off x="7876059" y="3311885"/>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432" name="tx432"/>
            <p:cNvSpPr/>
            <p:nvPr/>
          </p:nvSpPr>
          <p:spPr>
            <a:xfrm>
              <a:off x="1520707" y="2029016"/>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433" name="tx433"/>
            <p:cNvSpPr/>
            <p:nvPr/>
          </p:nvSpPr>
          <p:spPr>
            <a:xfrm>
              <a:off x="3660832" y="2029016"/>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434" name="tx434"/>
            <p:cNvSpPr/>
            <p:nvPr/>
          </p:nvSpPr>
          <p:spPr>
            <a:xfrm>
              <a:off x="5760656" y="2029016"/>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435" name="tx435"/>
            <p:cNvSpPr/>
            <p:nvPr/>
          </p:nvSpPr>
          <p:spPr>
            <a:xfrm>
              <a:off x="7686564" y="2029016"/>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436" name="tx436"/>
            <p:cNvSpPr/>
            <p:nvPr/>
          </p:nvSpPr>
          <p:spPr>
            <a:xfrm>
              <a:off x="1573449"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437" name="tx437"/>
            <p:cNvSpPr/>
            <p:nvPr/>
          </p:nvSpPr>
          <p:spPr>
            <a:xfrm>
              <a:off x="3499385"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438" name="tx438"/>
            <p:cNvSpPr/>
            <p:nvPr/>
          </p:nvSpPr>
          <p:spPr>
            <a:xfrm>
              <a:off x="5642620"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439" name="tx439"/>
            <p:cNvSpPr/>
            <p:nvPr/>
          </p:nvSpPr>
          <p:spPr>
            <a:xfrm>
              <a:off x="7741134"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440" name="pl440"/>
            <p:cNvSpPr/>
            <p:nvPr/>
          </p:nvSpPr>
          <p:spPr>
            <a:xfrm>
              <a:off x="7878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1" name="pl441"/>
            <p:cNvSpPr/>
            <p:nvPr/>
          </p:nvSpPr>
          <p:spPr>
            <a:xfrm>
              <a:off x="105317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2" name="pl442"/>
            <p:cNvSpPr/>
            <p:nvPr/>
          </p:nvSpPr>
          <p:spPr>
            <a:xfrm>
              <a:off x="13184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3" name="pl443"/>
            <p:cNvSpPr/>
            <p:nvPr/>
          </p:nvSpPr>
          <p:spPr>
            <a:xfrm>
              <a:off x="158373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4" name="pl444"/>
            <p:cNvSpPr/>
            <p:nvPr/>
          </p:nvSpPr>
          <p:spPr>
            <a:xfrm>
              <a:off x="184900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5" name="pl445"/>
            <p:cNvSpPr/>
            <p:nvPr/>
          </p:nvSpPr>
          <p:spPr>
            <a:xfrm>
              <a:off x="21142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6" name="pl446"/>
            <p:cNvSpPr/>
            <p:nvPr/>
          </p:nvSpPr>
          <p:spPr>
            <a:xfrm>
              <a:off x="23795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7" name="pl447"/>
            <p:cNvSpPr/>
            <p:nvPr/>
          </p:nvSpPr>
          <p:spPr>
            <a:xfrm>
              <a:off x="264484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48" name="tx448"/>
            <p:cNvSpPr/>
            <p:nvPr/>
          </p:nvSpPr>
          <p:spPr>
            <a:xfrm rot="-5400000">
              <a:off x="6627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49" name="tx449"/>
            <p:cNvSpPr/>
            <p:nvPr/>
          </p:nvSpPr>
          <p:spPr>
            <a:xfrm rot="-5400000">
              <a:off x="92801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50" name="tx450"/>
            <p:cNvSpPr/>
            <p:nvPr/>
          </p:nvSpPr>
          <p:spPr>
            <a:xfrm rot="-5400000">
              <a:off x="11932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51" name="tx451"/>
            <p:cNvSpPr/>
            <p:nvPr/>
          </p:nvSpPr>
          <p:spPr>
            <a:xfrm rot="-5400000">
              <a:off x="145857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52" name="tx452"/>
            <p:cNvSpPr/>
            <p:nvPr/>
          </p:nvSpPr>
          <p:spPr>
            <a:xfrm rot="-5400000">
              <a:off x="172385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53" name="tx453"/>
            <p:cNvSpPr/>
            <p:nvPr/>
          </p:nvSpPr>
          <p:spPr>
            <a:xfrm rot="-5400000">
              <a:off x="1989104"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54" name="tx454"/>
            <p:cNvSpPr/>
            <p:nvPr/>
          </p:nvSpPr>
          <p:spPr>
            <a:xfrm rot="-5400000">
              <a:off x="22544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55" name="tx455"/>
            <p:cNvSpPr/>
            <p:nvPr/>
          </p:nvSpPr>
          <p:spPr>
            <a:xfrm rot="-5400000">
              <a:off x="251968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56" name="pl456"/>
            <p:cNvSpPr/>
            <p:nvPr/>
          </p:nvSpPr>
          <p:spPr>
            <a:xfrm>
              <a:off x="290013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7" name="pl457"/>
            <p:cNvSpPr/>
            <p:nvPr/>
          </p:nvSpPr>
          <p:spPr>
            <a:xfrm>
              <a:off x="31654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8" name="pl458"/>
            <p:cNvSpPr/>
            <p:nvPr/>
          </p:nvSpPr>
          <p:spPr>
            <a:xfrm>
              <a:off x="343068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59" name="pl459"/>
            <p:cNvSpPr/>
            <p:nvPr/>
          </p:nvSpPr>
          <p:spPr>
            <a:xfrm>
              <a:off x="36959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0" name="pl460"/>
            <p:cNvSpPr/>
            <p:nvPr/>
          </p:nvSpPr>
          <p:spPr>
            <a:xfrm>
              <a:off x="396124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1" name="pl461"/>
            <p:cNvSpPr/>
            <p:nvPr/>
          </p:nvSpPr>
          <p:spPr>
            <a:xfrm>
              <a:off x="422652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2" name="pl462"/>
            <p:cNvSpPr/>
            <p:nvPr/>
          </p:nvSpPr>
          <p:spPr>
            <a:xfrm>
              <a:off x="44918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3" name="pl463"/>
            <p:cNvSpPr/>
            <p:nvPr/>
          </p:nvSpPr>
          <p:spPr>
            <a:xfrm>
              <a:off x="47570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64" name="tx464"/>
            <p:cNvSpPr/>
            <p:nvPr/>
          </p:nvSpPr>
          <p:spPr>
            <a:xfrm rot="-5400000">
              <a:off x="277497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65" name="tx465"/>
            <p:cNvSpPr/>
            <p:nvPr/>
          </p:nvSpPr>
          <p:spPr>
            <a:xfrm rot="-5400000">
              <a:off x="30402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66" name="tx466"/>
            <p:cNvSpPr/>
            <p:nvPr/>
          </p:nvSpPr>
          <p:spPr>
            <a:xfrm rot="-5400000">
              <a:off x="330553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67" name="tx467"/>
            <p:cNvSpPr/>
            <p:nvPr/>
          </p:nvSpPr>
          <p:spPr>
            <a:xfrm rot="-5400000">
              <a:off x="35708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68" name="tx468"/>
            <p:cNvSpPr/>
            <p:nvPr/>
          </p:nvSpPr>
          <p:spPr>
            <a:xfrm rot="-5400000">
              <a:off x="383609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69" name="tx469"/>
            <p:cNvSpPr/>
            <p:nvPr/>
          </p:nvSpPr>
          <p:spPr>
            <a:xfrm rot="-5400000">
              <a:off x="4101342"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70" name="tx470"/>
            <p:cNvSpPr/>
            <p:nvPr/>
          </p:nvSpPr>
          <p:spPr>
            <a:xfrm rot="-5400000">
              <a:off x="43666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71" name="tx471"/>
            <p:cNvSpPr/>
            <p:nvPr/>
          </p:nvSpPr>
          <p:spPr>
            <a:xfrm rot="-5400000">
              <a:off x="46319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72" name="pl472"/>
            <p:cNvSpPr/>
            <p:nvPr/>
          </p:nvSpPr>
          <p:spPr>
            <a:xfrm>
              <a:off x="501237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3" name="pl473"/>
            <p:cNvSpPr/>
            <p:nvPr/>
          </p:nvSpPr>
          <p:spPr>
            <a:xfrm>
              <a:off x="527764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4" name="pl474"/>
            <p:cNvSpPr/>
            <p:nvPr/>
          </p:nvSpPr>
          <p:spPr>
            <a:xfrm>
              <a:off x="55429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5" name="pl475"/>
            <p:cNvSpPr/>
            <p:nvPr/>
          </p:nvSpPr>
          <p:spPr>
            <a:xfrm>
              <a:off x="580820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6" name="pl476"/>
            <p:cNvSpPr/>
            <p:nvPr/>
          </p:nvSpPr>
          <p:spPr>
            <a:xfrm>
              <a:off x="60734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7" name="pl477"/>
            <p:cNvSpPr/>
            <p:nvPr/>
          </p:nvSpPr>
          <p:spPr>
            <a:xfrm>
              <a:off x="633876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8" name="pl478"/>
            <p:cNvSpPr/>
            <p:nvPr/>
          </p:nvSpPr>
          <p:spPr>
            <a:xfrm>
              <a:off x="660404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9" name="pl479"/>
            <p:cNvSpPr/>
            <p:nvPr/>
          </p:nvSpPr>
          <p:spPr>
            <a:xfrm>
              <a:off x="686932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0" name="tx480"/>
            <p:cNvSpPr/>
            <p:nvPr/>
          </p:nvSpPr>
          <p:spPr>
            <a:xfrm rot="-5400000">
              <a:off x="488721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81" name="tx481"/>
            <p:cNvSpPr/>
            <p:nvPr/>
          </p:nvSpPr>
          <p:spPr>
            <a:xfrm rot="-5400000">
              <a:off x="515249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82" name="tx482"/>
            <p:cNvSpPr/>
            <p:nvPr/>
          </p:nvSpPr>
          <p:spPr>
            <a:xfrm rot="-5400000">
              <a:off x="54177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83" name="tx483"/>
            <p:cNvSpPr/>
            <p:nvPr/>
          </p:nvSpPr>
          <p:spPr>
            <a:xfrm rot="-5400000">
              <a:off x="568305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84" name="tx484"/>
            <p:cNvSpPr/>
            <p:nvPr/>
          </p:nvSpPr>
          <p:spPr>
            <a:xfrm rot="-5400000">
              <a:off x="59483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85" name="tx485"/>
            <p:cNvSpPr/>
            <p:nvPr/>
          </p:nvSpPr>
          <p:spPr>
            <a:xfrm rot="-5400000">
              <a:off x="6213581"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86" name="tx486"/>
            <p:cNvSpPr/>
            <p:nvPr/>
          </p:nvSpPr>
          <p:spPr>
            <a:xfrm rot="-5400000">
              <a:off x="647888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87" name="tx487"/>
            <p:cNvSpPr/>
            <p:nvPr/>
          </p:nvSpPr>
          <p:spPr>
            <a:xfrm rot="-5400000">
              <a:off x="674416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88" name="pl488"/>
            <p:cNvSpPr/>
            <p:nvPr/>
          </p:nvSpPr>
          <p:spPr>
            <a:xfrm>
              <a:off x="7124608"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9" name="pl489"/>
            <p:cNvSpPr/>
            <p:nvPr/>
          </p:nvSpPr>
          <p:spPr>
            <a:xfrm>
              <a:off x="7389888"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0" name="pl490"/>
            <p:cNvSpPr/>
            <p:nvPr/>
          </p:nvSpPr>
          <p:spPr>
            <a:xfrm>
              <a:off x="7655167"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1" name="pl491"/>
            <p:cNvSpPr/>
            <p:nvPr/>
          </p:nvSpPr>
          <p:spPr>
            <a:xfrm>
              <a:off x="7920446"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2" name="pl492"/>
            <p:cNvSpPr/>
            <p:nvPr/>
          </p:nvSpPr>
          <p:spPr>
            <a:xfrm>
              <a:off x="8185725"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3" name="pl493"/>
            <p:cNvSpPr/>
            <p:nvPr/>
          </p:nvSpPr>
          <p:spPr>
            <a:xfrm>
              <a:off x="8451004"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4" name="pl494"/>
            <p:cNvSpPr/>
            <p:nvPr/>
          </p:nvSpPr>
          <p:spPr>
            <a:xfrm>
              <a:off x="8716284"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5" name="pl495"/>
            <p:cNvSpPr/>
            <p:nvPr/>
          </p:nvSpPr>
          <p:spPr>
            <a:xfrm>
              <a:off x="8981563"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6" name="tx496"/>
            <p:cNvSpPr/>
            <p:nvPr/>
          </p:nvSpPr>
          <p:spPr>
            <a:xfrm rot="-5400000">
              <a:off x="6999451"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97" name="tx497"/>
            <p:cNvSpPr/>
            <p:nvPr/>
          </p:nvSpPr>
          <p:spPr>
            <a:xfrm rot="-5400000">
              <a:off x="7264731"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98" name="tx498"/>
            <p:cNvSpPr/>
            <p:nvPr/>
          </p:nvSpPr>
          <p:spPr>
            <a:xfrm rot="-5400000">
              <a:off x="7530010"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99" name="tx499"/>
            <p:cNvSpPr/>
            <p:nvPr/>
          </p:nvSpPr>
          <p:spPr>
            <a:xfrm rot="-5400000">
              <a:off x="7795289"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00" name="tx500"/>
            <p:cNvSpPr/>
            <p:nvPr/>
          </p:nvSpPr>
          <p:spPr>
            <a:xfrm rot="-5400000">
              <a:off x="8060568"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01" name="tx501"/>
            <p:cNvSpPr/>
            <p:nvPr/>
          </p:nvSpPr>
          <p:spPr>
            <a:xfrm rot="-5400000">
              <a:off x="8325820" y="46489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02" name="tx502"/>
            <p:cNvSpPr/>
            <p:nvPr/>
          </p:nvSpPr>
          <p:spPr>
            <a:xfrm rot="-5400000">
              <a:off x="8591127"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03" name="tx503"/>
            <p:cNvSpPr/>
            <p:nvPr/>
          </p:nvSpPr>
          <p:spPr>
            <a:xfrm rot="-5400000">
              <a:off x="8856406"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04" name="tx504"/>
            <p:cNvSpPr/>
            <p:nvPr/>
          </p:nvSpPr>
          <p:spPr>
            <a:xfrm>
              <a:off x="570259" y="180668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05" name="tx505"/>
            <p:cNvSpPr/>
            <p:nvPr/>
          </p:nvSpPr>
          <p:spPr>
            <a:xfrm>
              <a:off x="508103" y="131362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06" name="pl506"/>
            <p:cNvSpPr/>
            <p:nvPr/>
          </p:nvSpPr>
          <p:spPr>
            <a:xfrm>
              <a:off x="660250" y="184837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07" name="pl507"/>
            <p:cNvSpPr/>
            <p:nvPr/>
          </p:nvSpPr>
          <p:spPr>
            <a:xfrm>
              <a:off x="660250" y="135531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08" name="tx508"/>
            <p:cNvSpPr/>
            <p:nvPr/>
          </p:nvSpPr>
          <p:spPr>
            <a:xfrm>
              <a:off x="570259" y="311078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09" name="tx509"/>
            <p:cNvSpPr/>
            <p:nvPr/>
          </p:nvSpPr>
          <p:spPr>
            <a:xfrm>
              <a:off x="508103" y="261772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10" name="pl510"/>
            <p:cNvSpPr/>
            <p:nvPr/>
          </p:nvSpPr>
          <p:spPr>
            <a:xfrm>
              <a:off x="660250" y="315247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1" name="pl511"/>
            <p:cNvSpPr/>
            <p:nvPr/>
          </p:nvSpPr>
          <p:spPr>
            <a:xfrm>
              <a:off x="660250" y="265941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2" name="tx512"/>
            <p:cNvSpPr/>
            <p:nvPr/>
          </p:nvSpPr>
          <p:spPr>
            <a:xfrm>
              <a:off x="570259" y="441487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13" name="tx513"/>
            <p:cNvSpPr/>
            <p:nvPr/>
          </p:nvSpPr>
          <p:spPr>
            <a:xfrm>
              <a:off x="508103" y="392181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14" name="pl514"/>
            <p:cNvSpPr/>
            <p:nvPr/>
          </p:nvSpPr>
          <p:spPr>
            <a:xfrm>
              <a:off x="660250" y="44565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5" name="pl515"/>
            <p:cNvSpPr/>
            <p:nvPr/>
          </p:nvSpPr>
          <p:spPr>
            <a:xfrm>
              <a:off x="660250" y="396351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6" name="tx516"/>
            <p:cNvSpPr/>
            <p:nvPr/>
          </p:nvSpPr>
          <p:spPr>
            <a:xfrm>
              <a:off x="570259" y="571897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17" name="tx517"/>
            <p:cNvSpPr/>
            <p:nvPr/>
          </p:nvSpPr>
          <p:spPr>
            <a:xfrm>
              <a:off x="508103" y="522591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18" name="pl518"/>
            <p:cNvSpPr/>
            <p:nvPr/>
          </p:nvSpPr>
          <p:spPr>
            <a:xfrm>
              <a:off x="660250" y="576066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19" name="pl519"/>
            <p:cNvSpPr/>
            <p:nvPr/>
          </p:nvSpPr>
          <p:spPr>
            <a:xfrm>
              <a:off x="660250" y="52676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20" name="tx520"/>
            <p:cNvSpPr/>
            <p:nvPr/>
          </p:nvSpPr>
          <p:spPr>
            <a:xfrm rot="-5400000">
              <a:off x="-29351" y="3275494"/>
              <a:ext cx="8154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 (%)</a:t>
              </a:r>
            </a:p>
          </p:txBody>
        </p:sp>
        <p:sp>
          <p:nvSpPr>
            <p:cNvPr id="521" name="tx521"/>
            <p:cNvSpPr/>
            <p:nvPr/>
          </p:nvSpPr>
          <p:spPr>
            <a:xfrm>
              <a:off x="695044" y="398022"/>
              <a:ext cx="626562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Taux d'abandon entre le DTC1 et le DTC3 (%), par pays, Western Africa, 2018-2025</a:t>
              </a:r>
            </a:p>
          </p:txBody>
        </p:sp>
        <p:sp>
          <p:nvSpPr>
            <p:cNvPr id="522" name="tx522"/>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23" name="tx523"/>
            <p:cNvSpPr/>
            <p:nvPr/>
          </p:nvSpPr>
          <p:spPr>
            <a:xfrm>
              <a:off x="5076753" y="6447866"/>
              <a:ext cx="39976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 taux d'abandon régional à titre de référence. </a:t>
              </a:r>
            </a:p>
          </p:txBody>
        </p:sp>
        <p:sp>
          <p:nvSpPr>
            <p:cNvPr id="524" name="tx524"/>
            <p:cNvSpPr/>
            <p:nvPr/>
          </p:nvSpPr>
          <p:spPr>
            <a:xfrm>
              <a:off x="5374707" y="6568567"/>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grpSp>
      <p:sp>
        <p:nvSpPr>
          <p:cNvPr id="52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des taux d'abandon entre la DTP1 et la DTP3 par pays.
En 2025, la Côte d'Ivoire et la Guinée affichaient les taux d'abandon les plus élevés : 17 % des enfants ayant reçu la DTP1 n'ont pas reçu la DTP3.
Le Cap-Vert et le Ghana affichaient le taux d'abandon le plus faible pour le DTP (0 %). Un taux d'abandon nul indique que la quasi-totalité des enfants ayant reçu le DTP1 ont également reçu le DTP3.
Quatre pays affichaient un taux d'abandon pour le DTP supérieur à 10 %.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042649" cy="1019644"/>
            </a:xfrm>
            <a:prstGeom prst="rect">
              <a:avLst/>
            </a:prstGeom>
            <a:solidFill>
              <a:srgbClr val="EBEBEB">
                <a:alpha val="100000"/>
              </a:srgbClr>
            </a:solidFill>
          </p:spPr>
          <p:txBody>
            <a:bodyPr/>
            <a:lstStyle/>
            <a:p>
              <a:endParaRPr/>
            </a:p>
          </p:txBody>
        </p:sp>
        <p:sp>
          <p:nvSpPr>
            <p:cNvPr id="6" name="pl6"/>
            <p:cNvSpPr/>
            <p:nvPr/>
          </p:nvSpPr>
          <p:spPr>
            <a:xfrm>
              <a:off x="695044" y="164776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301892"/>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95601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695044" y="182070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1474830"/>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695044" y="112895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8789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05317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31845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58373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84900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11428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3795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64484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787892" y="1544005"/>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787892" y="1267304"/>
              <a:ext cx="1856954" cy="193691"/>
            </a:xfrm>
            <a:custGeom>
              <a:avLst/>
              <a:gdLst/>
              <a:ahLst/>
              <a:cxnLst/>
              <a:rect l="0" t="0" r="0" b="0"/>
              <a:pathLst>
                <a:path w="1856954" h="193691">
                  <a:moveTo>
                    <a:pt x="0" y="193691"/>
                  </a:moveTo>
                  <a:lnTo>
                    <a:pt x="265279" y="166020"/>
                  </a:lnTo>
                  <a:lnTo>
                    <a:pt x="530558" y="110680"/>
                  </a:lnTo>
                  <a:lnTo>
                    <a:pt x="795837" y="83010"/>
                  </a:lnTo>
                  <a:lnTo>
                    <a:pt x="1061116" y="83010"/>
                  </a:lnTo>
                  <a:lnTo>
                    <a:pt x="1326395" y="83010"/>
                  </a:lnTo>
                  <a:lnTo>
                    <a:pt x="1591675" y="41505"/>
                  </a:lnTo>
                  <a:lnTo>
                    <a:pt x="1856954" y="0"/>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787892" y="1267304"/>
              <a:ext cx="1856954" cy="193691"/>
            </a:xfrm>
            <a:custGeom>
              <a:avLst/>
              <a:gdLst/>
              <a:ahLst/>
              <a:cxnLst/>
              <a:rect l="0" t="0" r="0" b="0"/>
              <a:pathLst>
                <a:path w="1856954" h="193691">
                  <a:moveTo>
                    <a:pt x="0" y="193691"/>
                  </a:moveTo>
                  <a:lnTo>
                    <a:pt x="265279" y="166020"/>
                  </a:lnTo>
                  <a:lnTo>
                    <a:pt x="530558" y="110680"/>
                  </a:lnTo>
                  <a:lnTo>
                    <a:pt x="795837" y="83010"/>
                  </a:lnTo>
                  <a:lnTo>
                    <a:pt x="1061116" y="83010"/>
                  </a:lnTo>
                  <a:lnTo>
                    <a:pt x="1326395" y="83010"/>
                  </a:lnTo>
                  <a:lnTo>
                    <a:pt x="1591675" y="41505"/>
                  </a:lnTo>
                  <a:lnTo>
                    <a:pt x="1856954" y="0"/>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787892" y="1544005"/>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787892" y="1267304"/>
              <a:ext cx="1856954" cy="193691"/>
            </a:xfrm>
            <a:custGeom>
              <a:avLst/>
              <a:gdLst/>
              <a:ahLst/>
              <a:cxnLst/>
              <a:rect l="0" t="0" r="0" b="0"/>
              <a:pathLst>
                <a:path w="1856954" h="193691">
                  <a:moveTo>
                    <a:pt x="0" y="193691"/>
                  </a:moveTo>
                  <a:lnTo>
                    <a:pt x="265279" y="166020"/>
                  </a:lnTo>
                  <a:lnTo>
                    <a:pt x="530558" y="110680"/>
                  </a:lnTo>
                  <a:lnTo>
                    <a:pt x="795837" y="83010"/>
                  </a:lnTo>
                  <a:lnTo>
                    <a:pt x="1061116" y="83010"/>
                  </a:lnTo>
                  <a:lnTo>
                    <a:pt x="1326395" y="83010"/>
                  </a:lnTo>
                  <a:lnTo>
                    <a:pt x="1591675" y="41505"/>
                  </a:lnTo>
                  <a:lnTo>
                    <a:pt x="1856954" y="0"/>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787892" y="1267304"/>
              <a:ext cx="1856954" cy="193691"/>
            </a:xfrm>
            <a:custGeom>
              <a:avLst/>
              <a:gdLst/>
              <a:ahLst/>
              <a:cxnLst/>
              <a:rect l="0" t="0" r="0" b="0"/>
              <a:pathLst>
                <a:path w="1856954" h="193691">
                  <a:moveTo>
                    <a:pt x="0" y="193691"/>
                  </a:moveTo>
                  <a:lnTo>
                    <a:pt x="265279" y="166020"/>
                  </a:lnTo>
                  <a:lnTo>
                    <a:pt x="530558" y="110680"/>
                  </a:lnTo>
                  <a:lnTo>
                    <a:pt x="795837" y="83010"/>
                  </a:lnTo>
                  <a:lnTo>
                    <a:pt x="1061116" y="83010"/>
                  </a:lnTo>
                  <a:lnTo>
                    <a:pt x="1326395" y="83010"/>
                  </a:lnTo>
                  <a:lnTo>
                    <a:pt x="1591675" y="41505"/>
                  </a:lnTo>
                  <a:lnTo>
                    <a:pt x="1856954" y="0"/>
                  </a:lnTo>
                </a:path>
              </a:pathLst>
            </a:custGeom>
            <a:ln w="35231" cap="flat">
              <a:solidFill>
                <a:srgbClr val="F26A21">
                  <a:alpha val="100000"/>
                </a:srgbClr>
              </a:solidFill>
              <a:prstDash val="solid"/>
              <a:round/>
            </a:ln>
          </p:spPr>
          <p:txBody>
            <a:bodyPr/>
            <a:lstStyle/>
            <a:p>
              <a:endParaRPr/>
            </a:p>
          </p:txBody>
        </p:sp>
        <p:sp>
          <p:nvSpPr>
            <p:cNvPr id="26" name="pl26"/>
            <p:cNvSpPr/>
            <p:nvPr/>
          </p:nvSpPr>
          <p:spPr>
            <a:xfrm>
              <a:off x="695044" y="1820707"/>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7" name="tx27"/>
            <p:cNvSpPr/>
            <p:nvPr/>
          </p:nvSpPr>
          <p:spPr>
            <a:xfrm>
              <a:off x="727602" y="1296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8" name="tx28"/>
            <p:cNvSpPr/>
            <p:nvPr/>
          </p:nvSpPr>
          <p:spPr>
            <a:xfrm>
              <a:off x="992881" y="12687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29" name="tx29"/>
            <p:cNvSpPr/>
            <p:nvPr/>
          </p:nvSpPr>
          <p:spPr>
            <a:xfrm>
              <a:off x="1258161" y="12133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30" name="tx30"/>
            <p:cNvSpPr/>
            <p:nvPr/>
          </p:nvSpPr>
          <p:spPr>
            <a:xfrm>
              <a:off x="1523440" y="11856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1" name="tx31"/>
            <p:cNvSpPr/>
            <p:nvPr/>
          </p:nvSpPr>
          <p:spPr>
            <a:xfrm>
              <a:off x="1788719" y="11856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2" name="tx32"/>
            <p:cNvSpPr/>
            <p:nvPr/>
          </p:nvSpPr>
          <p:spPr>
            <a:xfrm>
              <a:off x="2053998" y="11856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3" name="tx33"/>
            <p:cNvSpPr/>
            <p:nvPr/>
          </p:nvSpPr>
          <p:spPr>
            <a:xfrm>
              <a:off x="2319277" y="11441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34" name="tx34"/>
            <p:cNvSpPr/>
            <p:nvPr/>
          </p:nvSpPr>
          <p:spPr>
            <a:xfrm>
              <a:off x="2584557" y="1102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35" name="rc35"/>
            <p:cNvSpPr/>
            <p:nvPr/>
          </p:nvSpPr>
          <p:spPr>
            <a:xfrm>
              <a:off x="695044" y="2179176"/>
              <a:ext cx="2042649" cy="1019644"/>
            </a:xfrm>
            <a:prstGeom prst="rect">
              <a:avLst/>
            </a:prstGeom>
            <a:solidFill>
              <a:srgbClr val="EBEBEB">
                <a:alpha val="100000"/>
              </a:srgbClr>
            </a:solidFill>
          </p:spPr>
          <p:txBody>
            <a:bodyPr/>
            <a:lstStyle/>
            <a:p>
              <a:endParaRPr/>
            </a:p>
          </p:txBody>
        </p:sp>
        <p:sp>
          <p:nvSpPr>
            <p:cNvPr id="36" name="pl36"/>
            <p:cNvSpPr/>
            <p:nvPr/>
          </p:nvSpPr>
          <p:spPr>
            <a:xfrm>
              <a:off x="695044" y="295186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60598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695044" y="2260111"/>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695044" y="312480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695044" y="277892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695044" y="2433050"/>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8789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05317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31845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58373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84900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11428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3795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64484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787892" y="2848102"/>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51" name="pl51"/>
            <p:cNvSpPr/>
            <p:nvPr/>
          </p:nvSpPr>
          <p:spPr>
            <a:xfrm>
              <a:off x="787892" y="2944947"/>
              <a:ext cx="1856954" cy="193691"/>
            </a:xfrm>
            <a:custGeom>
              <a:avLst/>
              <a:gdLst/>
              <a:ahLst/>
              <a:cxnLst/>
              <a:rect l="0" t="0" r="0" b="0"/>
              <a:pathLst>
                <a:path w="1856954" h="193691">
                  <a:moveTo>
                    <a:pt x="0" y="138350"/>
                  </a:moveTo>
                  <a:lnTo>
                    <a:pt x="265279" y="55340"/>
                  </a:lnTo>
                  <a:lnTo>
                    <a:pt x="530558" y="83010"/>
                  </a:lnTo>
                  <a:lnTo>
                    <a:pt x="795837" y="124515"/>
                  </a:lnTo>
                  <a:lnTo>
                    <a:pt x="1061116" y="0"/>
                  </a:lnTo>
                  <a:lnTo>
                    <a:pt x="1326395" y="110680"/>
                  </a:lnTo>
                  <a:lnTo>
                    <a:pt x="1591675" y="193691"/>
                  </a:lnTo>
                  <a:lnTo>
                    <a:pt x="1856954" y="83010"/>
                  </a:lnTo>
                </a:path>
              </a:pathLst>
            </a:custGeom>
            <a:ln w="40651" cap="flat">
              <a:solidFill>
                <a:srgbClr val="BEBEBE">
                  <a:alpha val="69803"/>
                </a:srgbClr>
              </a:solidFill>
              <a:prstDash val="solid"/>
              <a:round/>
            </a:ln>
          </p:spPr>
          <p:txBody>
            <a:bodyPr/>
            <a:lstStyle/>
            <a:p>
              <a:endParaRPr/>
            </a:p>
          </p:txBody>
        </p:sp>
        <p:sp>
          <p:nvSpPr>
            <p:cNvPr id="52" name="pl52"/>
            <p:cNvSpPr/>
            <p:nvPr/>
          </p:nvSpPr>
          <p:spPr>
            <a:xfrm>
              <a:off x="787892" y="2944947"/>
              <a:ext cx="1856954" cy="193691"/>
            </a:xfrm>
            <a:custGeom>
              <a:avLst/>
              <a:gdLst/>
              <a:ahLst/>
              <a:cxnLst/>
              <a:rect l="0" t="0" r="0" b="0"/>
              <a:pathLst>
                <a:path w="1856954" h="193691">
                  <a:moveTo>
                    <a:pt x="0" y="138350"/>
                  </a:moveTo>
                  <a:lnTo>
                    <a:pt x="265279" y="55340"/>
                  </a:lnTo>
                  <a:lnTo>
                    <a:pt x="530558" y="83010"/>
                  </a:lnTo>
                  <a:lnTo>
                    <a:pt x="795837" y="124515"/>
                  </a:lnTo>
                  <a:lnTo>
                    <a:pt x="1061116" y="0"/>
                  </a:lnTo>
                  <a:lnTo>
                    <a:pt x="1326395" y="110680"/>
                  </a:lnTo>
                  <a:lnTo>
                    <a:pt x="1591675" y="193691"/>
                  </a:lnTo>
                  <a:lnTo>
                    <a:pt x="1856954" y="83010"/>
                  </a:lnTo>
                </a:path>
              </a:pathLst>
            </a:custGeom>
            <a:ln w="35231" cap="flat">
              <a:solidFill>
                <a:srgbClr val="BEBEBE">
                  <a:alpha val="69803"/>
                </a:srgbClr>
              </a:solidFill>
              <a:prstDash val="solid"/>
              <a:round/>
            </a:ln>
          </p:spPr>
          <p:txBody>
            <a:bodyPr/>
            <a:lstStyle/>
            <a:p>
              <a:endParaRPr/>
            </a:p>
          </p:txBody>
        </p:sp>
        <p:sp>
          <p:nvSpPr>
            <p:cNvPr id="53" name="pl53"/>
            <p:cNvSpPr/>
            <p:nvPr/>
          </p:nvSpPr>
          <p:spPr>
            <a:xfrm>
              <a:off x="787892" y="2848102"/>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54" name="pl54"/>
            <p:cNvSpPr/>
            <p:nvPr/>
          </p:nvSpPr>
          <p:spPr>
            <a:xfrm>
              <a:off x="787892" y="2944947"/>
              <a:ext cx="1856954" cy="193691"/>
            </a:xfrm>
            <a:custGeom>
              <a:avLst/>
              <a:gdLst/>
              <a:ahLst/>
              <a:cxnLst/>
              <a:rect l="0" t="0" r="0" b="0"/>
              <a:pathLst>
                <a:path w="1856954" h="193691">
                  <a:moveTo>
                    <a:pt x="0" y="138350"/>
                  </a:moveTo>
                  <a:lnTo>
                    <a:pt x="265279" y="55340"/>
                  </a:lnTo>
                  <a:lnTo>
                    <a:pt x="530558" y="83010"/>
                  </a:lnTo>
                  <a:lnTo>
                    <a:pt x="795837" y="124515"/>
                  </a:lnTo>
                  <a:lnTo>
                    <a:pt x="1061116" y="0"/>
                  </a:lnTo>
                  <a:lnTo>
                    <a:pt x="1326395" y="110680"/>
                  </a:lnTo>
                  <a:lnTo>
                    <a:pt x="1591675" y="193691"/>
                  </a:lnTo>
                  <a:lnTo>
                    <a:pt x="1856954" y="83010"/>
                  </a:lnTo>
                </a:path>
              </a:pathLst>
            </a:custGeom>
            <a:ln w="40651" cap="flat">
              <a:solidFill>
                <a:srgbClr val="000000">
                  <a:alpha val="100000"/>
                </a:srgbClr>
              </a:solidFill>
              <a:prstDash val="solid"/>
              <a:round/>
            </a:ln>
          </p:spPr>
          <p:txBody>
            <a:bodyPr/>
            <a:lstStyle/>
            <a:p>
              <a:endParaRPr/>
            </a:p>
          </p:txBody>
        </p:sp>
        <p:sp>
          <p:nvSpPr>
            <p:cNvPr id="55" name="pl55"/>
            <p:cNvSpPr/>
            <p:nvPr/>
          </p:nvSpPr>
          <p:spPr>
            <a:xfrm>
              <a:off x="787892" y="2944947"/>
              <a:ext cx="1856954" cy="193691"/>
            </a:xfrm>
            <a:custGeom>
              <a:avLst/>
              <a:gdLst/>
              <a:ahLst/>
              <a:cxnLst/>
              <a:rect l="0" t="0" r="0" b="0"/>
              <a:pathLst>
                <a:path w="1856954" h="193691">
                  <a:moveTo>
                    <a:pt x="0" y="138350"/>
                  </a:moveTo>
                  <a:lnTo>
                    <a:pt x="265279" y="55340"/>
                  </a:lnTo>
                  <a:lnTo>
                    <a:pt x="530558" y="83010"/>
                  </a:lnTo>
                  <a:lnTo>
                    <a:pt x="795837" y="124515"/>
                  </a:lnTo>
                  <a:lnTo>
                    <a:pt x="1061116" y="0"/>
                  </a:lnTo>
                  <a:lnTo>
                    <a:pt x="1326395" y="110680"/>
                  </a:lnTo>
                  <a:lnTo>
                    <a:pt x="1591675" y="193691"/>
                  </a:lnTo>
                  <a:lnTo>
                    <a:pt x="1856954" y="83010"/>
                  </a:lnTo>
                </a:path>
              </a:pathLst>
            </a:custGeom>
            <a:ln w="35231" cap="flat">
              <a:solidFill>
                <a:srgbClr val="F26A21">
                  <a:alpha val="100000"/>
                </a:srgbClr>
              </a:solidFill>
              <a:prstDash val="solid"/>
              <a:round/>
            </a:ln>
          </p:spPr>
          <p:txBody>
            <a:bodyPr/>
            <a:lstStyle/>
            <a:p>
              <a:endParaRPr/>
            </a:p>
          </p:txBody>
        </p:sp>
        <p:sp>
          <p:nvSpPr>
            <p:cNvPr id="56" name="pl56"/>
            <p:cNvSpPr/>
            <p:nvPr/>
          </p:nvSpPr>
          <p:spPr>
            <a:xfrm>
              <a:off x="695044" y="312480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57" name="tx57"/>
            <p:cNvSpPr/>
            <p:nvPr/>
          </p:nvSpPr>
          <p:spPr>
            <a:xfrm>
              <a:off x="757747" y="291864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8" name="tx58"/>
            <p:cNvSpPr/>
            <p:nvPr/>
          </p:nvSpPr>
          <p:spPr>
            <a:xfrm>
              <a:off x="1023026" y="28356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9" name="tx59"/>
            <p:cNvSpPr/>
            <p:nvPr/>
          </p:nvSpPr>
          <p:spPr>
            <a:xfrm>
              <a:off x="1288305" y="286600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0" name="tx60"/>
            <p:cNvSpPr/>
            <p:nvPr/>
          </p:nvSpPr>
          <p:spPr>
            <a:xfrm>
              <a:off x="1553585" y="290650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1" name="tx61"/>
            <p:cNvSpPr/>
            <p:nvPr/>
          </p:nvSpPr>
          <p:spPr>
            <a:xfrm>
              <a:off x="1788719" y="278029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2" name="tx62"/>
            <p:cNvSpPr/>
            <p:nvPr/>
          </p:nvSpPr>
          <p:spPr>
            <a:xfrm>
              <a:off x="2084143" y="289240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3" name="tx63"/>
            <p:cNvSpPr/>
            <p:nvPr/>
          </p:nvSpPr>
          <p:spPr>
            <a:xfrm>
              <a:off x="2331372" y="297536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4" name="tx64"/>
            <p:cNvSpPr/>
            <p:nvPr/>
          </p:nvSpPr>
          <p:spPr>
            <a:xfrm>
              <a:off x="2614701" y="286600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5" name="rc65"/>
            <p:cNvSpPr/>
            <p:nvPr/>
          </p:nvSpPr>
          <p:spPr>
            <a:xfrm>
              <a:off x="695044" y="3483272"/>
              <a:ext cx="2042649" cy="1019644"/>
            </a:xfrm>
            <a:prstGeom prst="rect">
              <a:avLst/>
            </a:prstGeom>
            <a:solidFill>
              <a:srgbClr val="EBEBEB">
                <a:alpha val="100000"/>
              </a:srgbClr>
            </a:solidFill>
          </p:spPr>
          <p:txBody>
            <a:bodyPr/>
            <a:lstStyle/>
            <a:p>
              <a:endParaRPr/>
            </a:p>
          </p:txBody>
        </p:sp>
        <p:sp>
          <p:nvSpPr>
            <p:cNvPr id="66" name="pl66"/>
            <p:cNvSpPr/>
            <p:nvPr/>
          </p:nvSpPr>
          <p:spPr>
            <a:xfrm>
              <a:off x="695044" y="4255961"/>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695044" y="391008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695044" y="356420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695044" y="442889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695044" y="4083022"/>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695044" y="373714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8789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05317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31845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58373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84900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211428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23795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64484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787892" y="4152198"/>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81" name="pl81"/>
            <p:cNvSpPr/>
            <p:nvPr/>
          </p:nvSpPr>
          <p:spPr>
            <a:xfrm>
              <a:off x="787892" y="4041517"/>
              <a:ext cx="1856954" cy="249031"/>
            </a:xfrm>
            <a:custGeom>
              <a:avLst/>
              <a:gdLst/>
              <a:ahLst/>
              <a:cxnLst/>
              <a:rect l="0" t="0" r="0" b="0"/>
              <a:pathLst>
                <a:path w="1856954" h="249031">
                  <a:moveTo>
                    <a:pt x="0" y="124515"/>
                  </a:moveTo>
                  <a:lnTo>
                    <a:pt x="265279" y="96845"/>
                  </a:lnTo>
                  <a:lnTo>
                    <a:pt x="530558" y="27670"/>
                  </a:lnTo>
                  <a:lnTo>
                    <a:pt x="795837" y="0"/>
                  </a:lnTo>
                  <a:lnTo>
                    <a:pt x="1061116" y="179855"/>
                  </a:lnTo>
                  <a:lnTo>
                    <a:pt x="1326395" y="249031"/>
                  </a:lnTo>
                  <a:lnTo>
                    <a:pt x="1591675" y="249031"/>
                  </a:lnTo>
                  <a:lnTo>
                    <a:pt x="1856954" y="249031"/>
                  </a:lnTo>
                </a:path>
              </a:pathLst>
            </a:custGeom>
            <a:ln w="40651" cap="flat">
              <a:solidFill>
                <a:srgbClr val="BEBEBE">
                  <a:alpha val="69803"/>
                </a:srgbClr>
              </a:solidFill>
              <a:prstDash val="solid"/>
              <a:round/>
            </a:ln>
          </p:spPr>
          <p:txBody>
            <a:bodyPr/>
            <a:lstStyle/>
            <a:p>
              <a:endParaRPr/>
            </a:p>
          </p:txBody>
        </p:sp>
        <p:sp>
          <p:nvSpPr>
            <p:cNvPr id="82" name="pl82"/>
            <p:cNvSpPr/>
            <p:nvPr/>
          </p:nvSpPr>
          <p:spPr>
            <a:xfrm>
              <a:off x="787892" y="4041517"/>
              <a:ext cx="1856954" cy="249031"/>
            </a:xfrm>
            <a:custGeom>
              <a:avLst/>
              <a:gdLst/>
              <a:ahLst/>
              <a:cxnLst/>
              <a:rect l="0" t="0" r="0" b="0"/>
              <a:pathLst>
                <a:path w="1856954" h="249031">
                  <a:moveTo>
                    <a:pt x="0" y="124515"/>
                  </a:moveTo>
                  <a:lnTo>
                    <a:pt x="265279" y="96845"/>
                  </a:lnTo>
                  <a:lnTo>
                    <a:pt x="530558" y="27670"/>
                  </a:lnTo>
                  <a:lnTo>
                    <a:pt x="795837" y="0"/>
                  </a:lnTo>
                  <a:lnTo>
                    <a:pt x="1061116" y="179855"/>
                  </a:lnTo>
                  <a:lnTo>
                    <a:pt x="1326395" y="249031"/>
                  </a:lnTo>
                  <a:lnTo>
                    <a:pt x="1591675" y="249031"/>
                  </a:lnTo>
                  <a:lnTo>
                    <a:pt x="1856954" y="249031"/>
                  </a:lnTo>
                </a:path>
              </a:pathLst>
            </a:custGeom>
            <a:ln w="35231" cap="flat">
              <a:solidFill>
                <a:srgbClr val="BEBEBE">
                  <a:alpha val="69803"/>
                </a:srgbClr>
              </a:solidFill>
              <a:prstDash val="solid"/>
              <a:round/>
            </a:ln>
          </p:spPr>
          <p:txBody>
            <a:bodyPr/>
            <a:lstStyle/>
            <a:p>
              <a:endParaRPr/>
            </a:p>
          </p:txBody>
        </p:sp>
        <p:sp>
          <p:nvSpPr>
            <p:cNvPr id="83" name="pl83"/>
            <p:cNvSpPr/>
            <p:nvPr/>
          </p:nvSpPr>
          <p:spPr>
            <a:xfrm>
              <a:off x="787892" y="4152198"/>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84" name="pl84"/>
            <p:cNvSpPr/>
            <p:nvPr/>
          </p:nvSpPr>
          <p:spPr>
            <a:xfrm>
              <a:off x="787892" y="4041517"/>
              <a:ext cx="1856954" cy="249031"/>
            </a:xfrm>
            <a:custGeom>
              <a:avLst/>
              <a:gdLst/>
              <a:ahLst/>
              <a:cxnLst/>
              <a:rect l="0" t="0" r="0" b="0"/>
              <a:pathLst>
                <a:path w="1856954" h="249031">
                  <a:moveTo>
                    <a:pt x="0" y="124515"/>
                  </a:moveTo>
                  <a:lnTo>
                    <a:pt x="265279" y="96845"/>
                  </a:lnTo>
                  <a:lnTo>
                    <a:pt x="530558" y="27670"/>
                  </a:lnTo>
                  <a:lnTo>
                    <a:pt x="795837" y="0"/>
                  </a:lnTo>
                  <a:lnTo>
                    <a:pt x="1061116" y="179855"/>
                  </a:lnTo>
                  <a:lnTo>
                    <a:pt x="1326395" y="249031"/>
                  </a:lnTo>
                  <a:lnTo>
                    <a:pt x="1591675" y="249031"/>
                  </a:lnTo>
                  <a:lnTo>
                    <a:pt x="1856954" y="249031"/>
                  </a:lnTo>
                </a:path>
              </a:pathLst>
            </a:custGeom>
            <a:ln w="40651" cap="flat">
              <a:solidFill>
                <a:srgbClr val="000000">
                  <a:alpha val="100000"/>
                </a:srgbClr>
              </a:solidFill>
              <a:prstDash val="solid"/>
              <a:round/>
            </a:ln>
          </p:spPr>
          <p:txBody>
            <a:bodyPr/>
            <a:lstStyle/>
            <a:p>
              <a:endParaRPr/>
            </a:p>
          </p:txBody>
        </p:sp>
        <p:sp>
          <p:nvSpPr>
            <p:cNvPr id="85" name="pl85"/>
            <p:cNvSpPr/>
            <p:nvPr/>
          </p:nvSpPr>
          <p:spPr>
            <a:xfrm>
              <a:off x="787892" y="4041517"/>
              <a:ext cx="1856954" cy="249031"/>
            </a:xfrm>
            <a:custGeom>
              <a:avLst/>
              <a:gdLst/>
              <a:ahLst/>
              <a:cxnLst/>
              <a:rect l="0" t="0" r="0" b="0"/>
              <a:pathLst>
                <a:path w="1856954" h="249031">
                  <a:moveTo>
                    <a:pt x="0" y="124515"/>
                  </a:moveTo>
                  <a:lnTo>
                    <a:pt x="265279" y="96845"/>
                  </a:lnTo>
                  <a:lnTo>
                    <a:pt x="530558" y="27670"/>
                  </a:lnTo>
                  <a:lnTo>
                    <a:pt x="795837" y="0"/>
                  </a:lnTo>
                  <a:lnTo>
                    <a:pt x="1061116" y="179855"/>
                  </a:lnTo>
                  <a:lnTo>
                    <a:pt x="1326395" y="249031"/>
                  </a:lnTo>
                  <a:lnTo>
                    <a:pt x="1591675" y="249031"/>
                  </a:lnTo>
                  <a:lnTo>
                    <a:pt x="1856954" y="249031"/>
                  </a:lnTo>
                </a:path>
              </a:pathLst>
            </a:custGeom>
            <a:ln w="35231" cap="flat">
              <a:solidFill>
                <a:srgbClr val="F26A21">
                  <a:alpha val="100000"/>
                </a:srgbClr>
              </a:solidFill>
              <a:prstDash val="solid"/>
              <a:round/>
            </a:ln>
          </p:spPr>
          <p:txBody>
            <a:bodyPr/>
            <a:lstStyle/>
            <a:p>
              <a:endParaRPr/>
            </a:p>
          </p:txBody>
        </p:sp>
        <p:sp>
          <p:nvSpPr>
            <p:cNvPr id="86" name="pl86"/>
            <p:cNvSpPr/>
            <p:nvPr/>
          </p:nvSpPr>
          <p:spPr>
            <a:xfrm>
              <a:off x="695044" y="4428899"/>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87" name="tx87"/>
            <p:cNvSpPr/>
            <p:nvPr/>
          </p:nvSpPr>
          <p:spPr>
            <a:xfrm>
              <a:off x="727602" y="40014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88" name="tx88"/>
            <p:cNvSpPr/>
            <p:nvPr/>
          </p:nvSpPr>
          <p:spPr>
            <a:xfrm>
              <a:off x="992881" y="39750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89" name="tx89"/>
            <p:cNvSpPr/>
            <p:nvPr/>
          </p:nvSpPr>
          <p:spPr>
            <a:xfrm>
              <a:off x="1258161" y="39045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90" name="tx90"/>
            <p:cNvSpPr/>
            <p:nvPr/>
          </p:nvSpPr>
          <p:spPr>
            <a:xfrm>
              <a:off x="1523440" y="38769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91" name="tx91"/>
            <p:cNvSpPr/>
            <p:nvPr/>
          </p:nvSpPr>
          <p:spPr>
            <a:xfrm>
              <a:off x="1788719" y="4056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92" name="tx92"/>
            <p:cNvSpPr/>
            <p:nvPr/>
          </p:nvSpPr>
          <p:spPr>
            <a:xfrm>
              <a:off x="2053998" y="4125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3" name="tx93"/>
            <p:cNvSpPr/>
            <p:nvPr/>
          </p:nvSpPr>
          <p:spPr>
            <a:xfrm>
              <a:off x="2319277" y="4125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4" name="tx94"/>
            <p:cNvSpPr/>
            <p:nvPr/>
          </p:nvSpPr>
          <p:spPr>
            <a:xfrm>
              <a:off x="2584557" y="4125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5" name="rc95"/>
            <p:cNvSpPr/>
            <p:nvPr/>
          </p:nvSpPr>
          <p:spPr>
            <a:xfrm>
              <a:off x="695044" y="4787368"/>
              <a:ext cx="2042649" cy="1019644"/>
            </a:xfrm>
            <a:prstGeom prst="rect">
              <a:avLst/>
            </a:prstGeom>
            <a:solidFill>
              <a:srgbClr val="EBEBEB">
                <a:alpha val="100000"/>
              </a:srgbClr>
            </a:solidFill>
          </p:spPr>
          <p:txBody>
            <a:bodyPr/>
            <a:lstStyle/>
            <a:p>
              <a:endParaRPr/>
            </a:p>
          </p:txBody>
        </p:sp>
        <p:sp>
          <p:nvSpPr>
            <p:cNvPr id="96" name="pl96"/>
            <p:cNvSpPr/>
            <p:nvPr/>
          </p:nvSpPr>
          <p:spPr>
            <a:xfrm>
              <a:off x="695044" y="556005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695044" y="521418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695044" y="4868303"/>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695044" y="573299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695044" y="538711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695044" y="5041242"/>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8789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105317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31845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58373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84900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211428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23795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64484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787892" y="5456294"/>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111" name="pl111"/>
            <p:cNvSpPr/>
            <p:nvPr/>
          </p:nvSpPr>
          <p:spPr>
            <a:xfrm>
              <a:off x="787892" y="5594645"/>
              <a:ext cx="1856954" cy="110680"/>
            </a:xfrm>
            <a:custGeom>
              <a:avLst/>
              <a:gdLst/>
              <a:ahLst/>
              <a:cxnLst/>
              <a:rect l="0" t="0" r="0" b="0"/>
              <a:pathLst>
                <a:path w="1856954" h="110680">
                  <a:moveTo>
                    <a:pt x="0" y="0"/>
                  </a:moveTo>
                  <a:lnTo>
                    <a:pt x="265279" y="27670"/>
                  </a:lnTo>
                  <a:lnTo>
                    <a:pt x="530558" y="27670"/>
                  </a:lnTo>
                  <a:lnTo>
                    <a:pt x="795837" y="96845"/>
                  </a:lnTo>
                  <a:lnTo>
                    <a:pt x="1061116" y="55340"/>
                  </a:lnTo>
                  <a:lnTo>
                    <a:pt x="1326395" y="69175"/>
                  </a:lnTo>
                  <a:lnTo>
                    <a:pt x="1591675" y="13835"/>
                  </a:lnTo>
                  <a:lnTo>
                    <a:pt x="1856954" y="110680"/>
                  </a:lnTo>
                </a:path>
              </a:pathLst>
            </a:custGeom>
            <a:ln w="40651" cap="flat">
              <a:solidFill>
                <a:srgbClr val="BEBEBE">
                  <a:alpha val="69803"/>
                </a:srgbClr>
              </a:solidFill>
              <a:prstDash val="solid"/>
              <a:round/>
            </a:ln>
          </p:spPr>
          <p:txBody>
            <a:bodyPr/>
            <a:lstStyle/>
            <a:p>
              <a:endParaRPr/>
            </a:p>
          </p:txBody>
        </p:sp>
        <p:sp>
          <p:nvSpPr>
            <p:cNvPr id="112" name="pl112"/>
            <p:cNvSpPr/>
            <p:nvPr/>
          </p:nvSpPr>
          <p:spPr>
            <a:xfrm>
              <a:off x="787892" y="5594645"/>
              <a:ext cx="1856954" cy="110680"/>
            </a:xfrm>
            <a:custGeom>
              <a:avLst/>
              <a:gdLst/>
              <a:ahLst/>
              <a:cxnLst/>
              <a:rect l="0" t="0" r="0" b="0"/>
              <a:pathLst>
                <a:path w="1856954" h="110680">
                  <a:moveTo>
                    <a:pt x="0" y="0"/>
                  </a:moveTo>
                  <a:lnTo>
                    <a:pt x="265279" y="27670"/>
                  </a:lnTo>
                  <a:lnTo>
                    <a:pt x="530558" y="27670"/>
                  </a:lnTo>
                  <a:lnTo>
                    <a:pt x="795837" y="96845"/>
                  </a:lnTo>
                  <a:lnTo>
                    <a:pt x="1061116" y="55340"/>
                  </a:lnTo>
                  <a:lnTo>
                    <a:pt x="1326395" y="69175"/>
                  </a:lnTo>
                  <a:lnTo>
                    <a:pt x="1591675" y="13835"/>
                  </a:lnTo>
                  <a:lnTo>
                    <a:pt x="1856954" y="110680"/>
                  </a:lnTo>
                </a:path>
              </a:pathLst>
            </a:custGeom>
            <a:ln w="35231" cap="flat">
              <a:solidFill>
                <a:srgbClr val="BEBEBE">
                  <a:alpha val="69803"/>
                </a:srgbClr>
              </a:solidFill>
              <a:prstDash val="solid"/>
              <a:round/>
            </a:ln>
          </p:spPr>
          <p:txBody>
            <a:bodyPr/>
            <a:lstStyle/>
            <a:p>
              <a:endParaRPr/>
            </a:p>
          </p:txBody>
        </p:sp>
        <p:sp>
          <p:nvSpPr>
            <p:cNvPr id="113" name="pl113"/>
            <p:cNvSpPr/>
            <p:nvPr/>
          </p:nvSpPr>
          <p:spPr>
            <a:xfrm>
              <a:off x="787892" y="5456294"/>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114" name="pl114"/>
            <p:cNvSpPr/>
            <p:nvPr/>
          </p:nvSpPr>
          <p:spPr>
            <a:xfrm>
              <a:off x="787892" y="5594645"/>
              <a:ext cx="1856954" cy="110680"/>
            </a:xfrm>
            <a:custGeom>
              <a:avLst/>
              <a:gdLst/>
              <a:ahLst/>
              <a:cxnLst/>
              <a:rect l="0" t="0" r="0" b="0"/>
              <a:pathLst>
                <a:path w="1856954" h="110680">
                  <a:moveTo>
                    <a:pt x="0" y="0"/>
                  </a:moveTo>
                  <a:lnTo>
                    <a:pt x="265279" y="27670"/>
                  </a:lnTo>
                  <a:lnTo>
                    <a:pt x="530558" y="27670"/>
                  </a:lnTo>
                  <a:lnTo>
                    <a:pt x="795837" y="96845"/>
                  </a:lnTo>
                  <a:lnTo>
                    <a:pt x="1061116" y="55340"/>
                  </a:lnTo>
                  <a:lnTo>
                    <a:pt x="1326395" y="69175"/>
                  </a:lnTo>
                  <a:lnTo>
                    <a:pt x="1591675" y="13835"/>
                  </a:lnTo>
                  <a:lnTo>
                    <a:pt x="1856954" y="110680"/>
                  </a:lnTo>
                </a:path>
              </a:pathLst>
            </a:custGeom>
            <a:ln w="40651" cap="flat">
              <a:solidFill>
                <a:srgbClr val="000000">
                  <a:alpha val="100000"/>
                </a:srgbClr>
              </a:solidFill>
              <a:prstDash val="solid"/>
              <a:round/>
            </a:ln>
          </p:spPr>
          <p:txBody>
            <a:bodyPr/>
            <a:lstStyle/>
            <a:p>
              <a:endParaRPr/>
            </a:p>
          </p:txBody>
        </p:sp>
        <p:sp>
          <p:nvSpPr>
            <p:cNvPr id="115" name="pl115"/>
            <p:cNvSpPr/>
            <p:nvPr/>
          </p:nvSpPr>
          <p:spPr>
            <a:xfrm>
              <a:off x="787892" y="5594645"/>
              <a:ext cx="1856954" cy="110680"/>
            </a:xfrm>
            <a:custGeom>
              <a:avLst/>
              <a:gdLst/>
              <a:ahLst/>
              <a:cxnLst/>
              <a:rect l="0" t="0" r="0" b="0"/>
              <a:pathLst>
                <a:path w="1856954" h="110680">
                  <a:moveTo>
                    <a:pt x="0" y="0"/>
                  </a:moveTo>
                  <a:lnTo>
                    <a:pt x="265279" y="27670"/>
                  </a:lnTo>
                  <a:lnTo>
                    <a:pt x="530558" y="27670"/>
                  </a:lnTo>
                  <a:lnTo>
                    <a:pt x="795837" y="96845"/>
                  </a:lnTo>
                  <a:lnTo>
                    <a:pt x="1061116" y="55340"/>
                  </a:lnTo>
                  <a:lnTo>
                    <a:pt x="1326395" y="69175"/>
                  </a:lnTo>
                  <a:lnTo>
                    <a:pt x="1591675" y="13835"/>
                  </a:lnTo>
                  <a:lnTo>
                    <a:pt x="1856954" y="110680"/>
                  </a:lnTo>
                </a:path>
              </a:pathLst>
            </a:custGeom>
            <a:ln w="35231" cap="flat">
              <a:solidFill>
                <a:srgbClr val="F26A21">
                  <a:alpha val="100000"/>
                </a:srgbClr>
              </a:solidFill>
              <a:prstDash val="solid"/>
              <a:round/>
            </a:ln>
          </p:spPr>
          <p:txBody>
            <a:bodyPr/>
            <a:lstStyle/>
            <a:p>
              <a:endParaRPr/>
            </a:p>
          </p:txBody>
        </p:sp>
        <p:sp>
          <p:nvSpPr>
            <p:cNvPr id="116" name="pl116"/>
            <p:cNvSpPr/>
            <p:nvPr/>
          </p:nvSpPr>
          <p:spPr>
            <a:xfrm>
              <a:off x="695044" y="5732995"/>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17" name="tx117"/>
            <p:cNvSpPr/>
            <p:nvPr/>
          </p:nvSpPr>
          <p:spPr>
            <a:xfrm>
              <a:off x="727602" y="54300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18" name="tx118"/>
            <p:cNvSpPr/>
            <p:nvPr/>
          </p:nvSpPr>
          <p:spPr>
            <a:xfrm>
              <a:off x="1023026" y="54577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9" name="tx119"/>
            <p:cNvSpPr/>
            <p:nvPr/>
          </p:nvSpPr>
          <p:spPr>
            <a:xfrm>
              <a:off x="1288305" y="54577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20" name="tx120"/>
            <p:cNvSpPr/>
            <p:nvPr/>
          </p:nvSpPr>
          <p:spPr>
            <a:xfrm>
              <a:off x="1553585" y="55268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21" name="tx121"/>
            <p:cNvSpPr/>
            <p:nvPr/>
          </p:nvSpPr>
          <p:spPr>
            <a:xfrm>
              <a:off x="1818864" y="548538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2" name="tx122"/>
            <p:cNvSpPr/>
            <p:nvPr/>
          </p:nvSpPr>
          <p:spPr>
            <a:xfrm>
              <a:off x="2084143" y="550059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23" name="tx123"/>
            <p:cNvSpPr/>
            <p:nvPr/>
          </p:nvSpPr>
          <p:spPr>
            <a:xfrm>
              <a:off x="2349422" y="54438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24" name="tx124"/>
            <p:cNvSpPr/>
            <p:nvPr/>
          </p:nvSpPr>
          <p:spPr>
            <a:xfrm>
              <a:off x="2614701" y="554205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25" name="rc125"/>
            <p:cNvSpPr/>
            <p:nvPr/>
          </p:nvSpPr>
          <p:spPr>
            <a:xfrm>
              <a:off x="2807283" y="875080"/>
              <a:ext cx="2042649" cy="1019644"/>
            </a:xfrm>
            <a:prstGeom prst="rect">
              <a:avLst/>
            </a:prstGeom>
            <a:solidFill>
              <a:srgbClr val="EBEBEB">
                <a:alpha val="100000"/>
              </a:srgbClr>
            </a:solidFill>
          </p:spPr>
          <p:txBody>
            <a:bodyPr/>
            <a:lstStyle/>
            <a:p>
              <a:endParaRPr/>
            </a:p>
          </p:txBody>
        </p:sp>
        <p:sp>
          <p:nvSpPr>
            <p:cNvPr id="126" name="pl126"/>
            <p:cNvSpPr/>
            <p:nvPr/>
          </p:nvSpPr>
          <p:spPr>
            <a:xfrm>
              <a:off x="2807283" y="164776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2807283" y="1301892"/>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2807283" y="95601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2807283" y="182070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807283" y="1474830"/>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2807283" y="112895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290013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31654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343068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369596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96124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422652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44918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475708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900131" y="1544005"/>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141" name="pl141"/>
            <p:cNvSpPr/>
            <p:nvPr/>
          </p:nvSpPr>
          <p:spPr>
            <a:xfrm>
              <a:off x="2900131" y="1723861"/>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40651" cap="flat">
              <a:solidFill>
                <a:srgbClr val="BEBEBE">
                  <a:alpha val="69803"/>
                </a:srgbClr>
              </a:solidFill>
              <a:prstDash val="solid"/>
              <a:round/>
            </a:ln>
          </p:spPr>
          <p:txBody>
            <a:bodyPr/>
            <a:lstStyle/>
            <a:p>
              <a:endParaRPr/>
            </a:p>
          </p:txBody>
        </p:sp>
        <p:sp>
          <p:nvSpPr>
            <p:cNvPr id="142" name="pl142"/>
            <p:cNvSpPr/>
            <p:nvPr/>
          </p:nvSpPr>
          <p:spPr>
            <a:xfrm>
              <a:off x="2900131" y="1723861"/>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35231" cap="flat">
              <a:solidFill>
                <a:srgbClr val="BEBEBE">
                  <a:alpha val="69803"/>
                </a:srgbClr>
              </a:solidFill>
              <a:prstDash val="solid"/>
              <a:round/>
            </a:ln>
          </p:spPr>
          <p:txBody>
            <a:bodyPr/>
            <a:lstStyle/>
            <a:p>
              <a:endParaRPr/>
            </a:p>
          </p:txBody>
        </p:sp>
        <p:sp>
          <p:nvSpPr>
            <p:cNvPr id="143" name="pl143"/>
            <p:cNvSpPr/>
            <p:nvPr/>
          </p:nvSpPr>
          <p:spPr>
            <a:xfrm>
              <a:off x="2900131" y="1544005"/>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144" name="pl144"/>
            <p:cNvSpPr/>
            <p:nvPr/>
          </p:nvSpPr>
          <p:spPr>
            <a:xfrm>
              <a:off x="2900131" y="1723861"/>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40651" cap="flat">
              <a:solidFill>
                <a:srgbClr val="000000">
                  <a:alpha val="100000"/>
                </a:srgbClr>
              </a:solidFill>
              <a:prstDash val="solid"/>
              <a:round/>
            </a:ln>
          </p:spPr>
          <p:txBody>
            <a:bodyPr/>
            <a:lstStyle/>
            <a:p>
              <a:endParaRPr/>
            </a:p>
          </p:txBody>
        </p:sp>
        <p:sp>
          <p:nvSpPr>
            <p:cNvPr id="145" name="pl145"/>
            <p:cNvSpPr/>
            <p:nvPr/>
          </p:nvSpPr>
          <p:spPr>
            <a:xfrm>
              <a:off x="2900131" y="1723861"/>
              <a:ext cx="1856954" cy="0"/>
            </a:xfrm>
            <a:custGeom>
              <a:avLst/>
              <a:gdLst/>
              <a:ahLst/>
              <a:cxnLst/>
              <a:rect l="0" t="0" r="0" b="0"/>
              <a:pathLst>
                <a:path w="1856954">
                  <a:moveTo>
                    <a:pt x="0" y="0"/>
                  </a:moveTo>
                  <a:lnTo>
                    <a:pt x="265279" y="0"/>
                  </a:lnTo>
                  <a:lnTo>
                    <a:pt x="530558" y="0"/>
                  </a:lnTo>
                  <a:lnTo>
                    <a:pt x="795837" y="0"/>
                  </a:lnTo>
                  <a:lnTo>
                    <a:pt x="1061116" y="0"/>
                  </a:lnTo>
                  <a:lnTo>
                    <a:pt x="1326395" y="0"/>
                  </a:lnTo>
                  <a:lnTo>
                    <a:pt x="1591675" y="0"/>
                  </a:lnTo>
                  <a:lnTo>
                    <a:pt x="1856954" y="0"/>
                  </a:lnTo>
                </a:path>
              </a:pathLst>
            </a:custGeom>
            <a:ln w="35231" cap="flat">
              <a:solidFill>
                <a:srgbClr val="F26A21">
                  <a:alpha val="100000"/>
                </a:srgbClr>
              </a:solidFill>
              <a:prstDash val="solid"/>
              <a:round/>
            </a:ln>
          </p:spPr>
          <p:txBody>
            <a:bodyPr/>
            <a:lstStyle/>
            <a:p>
              <a:endParaRPr/>
            </a:p>
          </p:txBody>
        </p:sp>
        <p:sp>
          <p:nvSpPr>
            <p:cNvPr id="146" name="pl146"/>
            <p:cNvSpPr/>
            <p:nvPr/>
          </p:nvSpPr>
          <p:spPr>
            <a:xfrm>
              <a:off x="2807283" y="1820707"/>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47" name="tx147"/>
            <p:cNvSpPr/>
            <p:nvPr/>
          </p:nvSpPr>
          <p:spPr>
            <a:xfrm>
              <a:off x="2869986" y="156191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48" name="tx148"/>
            <p:cNvSpPr/>
            <p:nvPr/>
          </p:nvSpPr>
          <p:spPr>
            <a:xfrm>
              <a:off x="3135265" y="156191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49" name="tx149"/>
            <p:cNvSpPr/>
            <p:nvPr/>
          </p:nvSpPr>
          <p:spPr>
            <a:xfrm>
              <a:off x="3400544" y="156191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50" name="tx150"/>
            <p:cNvSpPr/>
            <p:nvPr/>
          </p:nvSpPr>
          <p:spPr>
            <a:xfrm>
              <a:off x="3665823" y="156191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51" name="tx151"/>
            <p:cNvSpPr/>
            <p:nvPr/>
          </p:nvSpPr>
          <p:spPr>
            <a:xfrm>
              <a:off x="3931103" y="156191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52" name="tx152"/>
            <p:cNvSpPr/>
            <p:nvPr/>
          </p:nvSpPr>
          <p:spPr>
            <a:xfrm>
              <a:off x="4196382" y="156191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53" name="tx153"/>
            <p:cNvSpPr/>
            <p:nvPr/>
          </p:nvSpPr>
          <p:spPr>
            <a:xfrm>
              <a:off x="4461661" y="156191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54" name="tx154"/>
            <p:cNvSpPr/>
            <p:nvPr/>
          </p:nvSpPr>
          <p:spPr>
            <a:xfrm>
              <a:off x="4726940" y="156191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55" name="rc155"/>
            <p:cNvSpPr/>
            <p:nvPr/>
          </p:nvSpPr>
          <p:spPr>
            <a:xfrm>
              <a:off x="2807283" y="2179176"/>
              <a:ext cx="2042649" cy="1019644"/>
            </a:xfrm>
            <a:prstGeom prst="rect">
              <a:avLst/>
            </a:prstGeom>
            <a:solidFill>
              <a:srgbClr val="EBEBEB">
                <a:alpha val="100000"/>
              </a:srgbClr>
            </a:solidFill>
          </p:spPr>
          <p:txBody>
            <a:bodyPr/>
            <a:lstStyle/>
            <a:p>
              <a:endParaRPr/>
            </a:p>
          </p:txBody>
        </p:sp>
        <p:sp>
          <p:nvSpPr>
            <p:cNvPr id="156" name="pl156"/>
            <p:cNvSpPr/>
            <p:nvPr/>
          </p:nvSpPr>
          <p:spPr>
            <a:xfrm>
              <a:off x="2807283" y="295186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807283" y="260598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807283" y="2260111"/>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807283" y="312480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2807283" y="277892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807283" y="2433050"/>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90013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1654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343068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369596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96124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422652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44918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475708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900131" y="2848102"/>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171" name="pl171"/>
            <p:cNvSpPr/>
            <p:nvPr/>
          </p:nvSpPr>
          <p:spPr>
            <a:xfrm>
              <a:off x="2900131" y="2972617"/>
              <a:ext cx="1856954" cy="96845"/>
            </a:xfrm>
            <a:custGeom>
              <a:avLst/>
              <a:gdLst/>
              <a:ahLst/>
              <a:cxnLst/>
              <a:rect l="0" t="0" r="0" b="0"/>
              <a:pathLst>
                <a:path w="1856954" h="96845">
                  <a:moveTo>
                    <a:pt x="0" y="83010"/>
                  </a:moveTo>
                  <a:lnTo>
                    <a:pt x="265279" y="83010"/>
                  </a:lnTo>
                  <a:lnTo>
                    <a:pt x="530558" y="69175"/>
                  </a:lnTo>
                  <a:lnTo>
                    <a:pt x="795837" y="83010"/>
                  </a:lnTo>
                  <a:lnTo>
                    <a:pt x="1061116" y="96845"/>
                  </a:lnTo>
                  <a:lnTo>
                    <a:pt x="1326395" y="0"/>
                  </a:lnTo>
                  <a:lnTo>
                    <a:pt x="1591675" y="96845"/>
                  </a:lnTo>
                  <a:lnTo>
                    <a:pt x="1856954" y="69175"/>
                  </a:lnTo>
                </a:path>
              </a:pathLst>
            </a:custGeom>
            <a:ln w="40651" cap="flat">
              <a:solidFill>
                <a:srgbClr val="BEBEBE">
                  <a:alpha val="69803"/>
                </a:srgbClr>
              </a:solidFill>
              <a:prstDash val="solid"/>
              <a:round/>
            </a:ln>
          </p:spPr>
          <p:txBody>
            <a:bodyPr/>
            <a:lstStyle/>
            <a:p>
              <a:endParaRPr/>
            </a:p>
          </p:txBody>
        </p:sp>
        <p:sp>
          <p:nvSpPr>
            <p:cNvPr id="172" name="pl172"/>
            <p:cNvSpPr/>
            <p:nvPr/>
          </p:nvSpPr>
          <p:spPr>
            <a:xfrm>
              <a:off x="2900131" y="2972617"/>
              <a:ext cx="1856954" cy="96845"/>
            </a:xfrm>
            <a:custGeom>
              <a:avLst/>
              <a:gdLst/>
              <a:ahLst/>
              <a:cxnLst/>
              <a:rect l="0" t="0" r="0" b="0"/>
              <a:pathLst>
                <a:path w="1856954" h="96845">
                  <a:moveTo>
                    <a:pt x="0" y="83010"/>
                  </a:moveTo>
                  <a:lnTo>
                    <a:pt x="265279" y="83010"/>
                  </a:lnTo>
                  <a:lnTo>
                    <a:pt x="530558" y="69175"/>
                  </a:lnTo>
                  <a:lnTo>
                    <a:pt x="795837" y="83010"/>
                  </a:lnTo>
                  <a:lnTo>
                    <a:pt x="1061116" y="96845"/>
                  </a:lnTo>
                  <a:lnTo>
                    <a:pt x="1326395" y="0"/>
                  </a:lnTo>
                  <a:lnTo>
                    <a:pt x="1591675" y="96845"/>
                  </a:lnTo>
                  <a:lnTo>
                    <a:pt x="1856954" y="69175"/>
                  </a:lnTo>
                </a:path>
              </a:pathLst>
            </a:custGeom>
            <a:ln w="35231" cap="flat">
              <a:solidFill>
                <a:srgbClr val="BEBEBE">
                  <a:alpha val="69803"/>
                </a:srgbClr>
              </a:solidFill>
              <a:prstDash val="solid"/>
              <a:round/>
            </a:ln>
          </p:spPr>
          <p:txBody>
            <a:bodyPr/>
            <a:lstStyle/>
            <a:p>
              <a:endParaRPr/>
            </a:p>
          </p:txBody>
        </p:sp>
        <p:sp>
          <p:nvSpPr>
            <p:cNvPr id="173" name="pl173"/>
            <p:cNvSpPr/>
            <p:nvPr/>
          </p:nvSpPr>
          <p:spPr>
            <a:xfrm>
              <a:off x="2900131" y="2848102"/>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174" name="pl174"/>
            <p:cNvSpPr/>
            <p:nvPr/>
          </p:nvSpPr>
          <p:spPr>
            <a:xfrm>
              <a:off x="2900131" y="2972617"/>
              <a:ext cx="1856954" cy="96845"/>
            </a:xfrm>
            <a:custGeom>
              <a:avLst/>
              <a:gdLst/>
              <a:ahLst/>
              <a:cxnLst/>
              <a:rect l="0" t="0" r="0" b="0"/>
              <a:pathLst>
                <a:path w="1856954" h="96845">
                  <a:moveTo>
                    <a:pt x="0" y="83010"/>
                  </a:moveTo>
                  <a:lnTo>
                    <a:pt x="265279" y="83010"/>
                  </a:lnTo>
                  <a:lnTo>
                    <a:pt x="530558" y="69175"/>
                  </a:lnTo>
                  <a:lnTo>
                    <a:pt x="795837" y="83010"/>
                  </a:lnTo>
                  <a:lnTo>
                    <a:pt x="1061116" y="96845"/>
                  </a:lnTo>
                  <a:lnTo>
                    <a:pt x="1326395" y="0"/>
                  </a:lnTo>
                  <a:lnTo>
                    <a:pt x="1591675" y="96845"/>
                  </a:lnTo>
                  <a:lnTo>
                    <a:pt x="1856954" y="69175"/>
                  </a:lnTo>
                </a:path>
              </a:pathLst>
            </a:custGeom>
            <a:ln w="40651" cap="flat">
              <a:solidFill>
                <a:srgbClr val="000000">
                  <a:alpha val="100000"/>
                </a:srgbClr>
              </a:solidFill>
              <a:prstDash val="solid"/>
              <a:round/>
            </a:ln>
          </p:spPr>
          <p:txBody>
            <a:bodyPr/>
            <a:lstStyle/>
            <a:p>
              <a:endParaRPr/>
            </a:p>
          </p:txBody>
        </p:sp>
        <p:sp>
          <p:nvSpPr>
            <p:cNvPr id="175" name="pl175"/>
            <p:cNvSpPr/>
            <p:nvPr/>
          </p:nvSpPr>
          <p:spPr>
            <a:xfrm>
              <a:off x="2900131" y="2972617"/>
              <a:ext cx="1856954" cy="96845"/>
            </a:xfrm>
            <a:custGeom>
              <a:avLst/>
              <a:gdLst/>
              <a:ahLst/>
              <a:cxnLst/>
              <a:rect l="0" t="0" r="0" b="0"/>
              <a:pathLst>
                <a:path w="1856954" h="96845">
                  <a:moveTo>
                    <a:pt x="0" y="83010"/>
                  </a:moveTo>
                  <a:lnTo>
                    <a:pt x="265279" y="83010"/>
                  </a:lnTo>
                  <a:lnTo>
                    <a:pt x="530558" y="69175"/>
                  </a:lnTo>
                  <a:lnTo>
                    <a:pt x="795837" y="83010"/>
                  </a:lnTo>
                  <a:lnTo>
                    <a:pt x="1061116" y="96845"/>
                  </a:lnTo>
                  <a:lnTo>
                    <a:pt x="1326395" y="0"/>
                  </a:lnTo>
                  <a:lnTo>
                    <a:pt x="1591675" y="96845"/>
                  </a:lnTo>
                  <a:lnTo>
                    <a:pt x="1856954" y="69175"/>
                  </a:lnTo>
                </a:path>
              </a:pathLst>
            </a:custGeom>
            <a:ln w="35231" cap="flat">
              <a:solidFill>
                <a:srgbClr val="F26A21">
                  <a:alpha val="100000"/>
                </a:srgbClr>
              </a:solidFill>
              <a:prstDash val="solid"/>
              <a:round/>
            </a:ln>
          </p:spPr>
          <p:txBody>
            <a:bodyPr/>
            <a:lstStyle/>
            <a:p>
              <a:endParaRPr/>
            </a:p>
          </p:txBody>
        </p:sp>
        <p:sp>
          <p:nvSpPr>
            <p:cNvPr id="176" name="pl176"/>
            <p:cNvSpPr/>
            <p:nvPr/>
          </p:nvSpPr>
          <p:spPr>
            <a:xfrm>
              <a:off x="2807283" y="312480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177" name="tx177"/>
            <p:cNvSpPr/>
            <p:nvPr/>
          </p:nvSpPr>
          <p:spPr>
            <a:xfrm>
              <a:off x="2869986" y="289240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78" name="tx178"/>
            <p:cNvSpPr/>
            <p:nvPr/>
          </p:nvSpPr>
          <p:spPr>
            <a:xfrm>
              <a:off x="3135265" y="289240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79" name="tx179"/>
            <p:cNvSpPr/>
            <p:nvPr/>
          </p:nvSpPr>
          <p:spPr>
            <a:xfrm>
              <a:off x="3400544" y="28771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80" name="tx180"/>
            <p:cNvSpPr/>
            <p:nvPr/>
          </p:nvSpPr>
          <p:spPr>
            <a:xfrm>
              <a:off x="3665823" y="289240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81" name="tx181"/>
            <p:cNvSpPr/>
            <p:nvPr/>
          </p:nvSpPr>
          <p:spPr>
            <a:xfrm>
              <a:off x="3931103" y="290650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82" name="tx182"/>
            <p:cNvSpPr/>
            <p:nvPr/>
          </p:nvSpPr>
          <p:spPr>
            <a:xfrm>
              <a:off x="4166237" y="28093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83" name="tx183"/>
            <p:cNvSpPr/>
            <p:nvPr/>
          </p:nvSpPr>
          <p:spPr>
            <a:xfrm>
              <a:off x="4461661" y="290650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84" name="tx184"/>
            <p:cNvSpPr/>
            <p:nvPr/>
          </p:nvSpPr>
          <p:spPr>
            <a:xfrm>
              <a:off x="4726940" y="28771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85" name="rc185"/>
            <p:cNvSpPr/>
            <p:nvPr/>
          </p:nvSpPr>
          <p:spPr>
            <a:xfrm>
              <a:off x="2807283" y="3483272"/>
              <a:ext cx="2042649" cy="1019644"/>
            </a:xfrm>
            <a:prstGeom prst="rect">
              <a:avLst/>
            </a:prstGeom>
            <a:solidFill>
              <a:srgbClr val="EBEBEB">
                <a:alpha val="100000"/>
              </a:srgbClr>
            </a:solidFill>
          </p:spPr>
          <p:txBody>
            <a:bodyPr/>
            <a:lstStyle/>
            <a:p>
              <a:endParaRPr/>
            </a:p>
          </p:txBody>
        </p:sp>
        <p:sp>
          <p:nvSpPr>
            <p:cNvPr id="186" name="pl186"/>
            <p:cNvSpPr/>
            <p:nvPr/>
          </p:nvSpPr>
          <p:spPr>
            <a:xfrm>
              <a:off x="2807283" y="4255961"/>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807283" y="391008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807283" y="356420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807283" y="442889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2807283" y="4083022"/>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807283" y="373714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90013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31654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343068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369596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96124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422652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44918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475708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900131" y="4152198"/>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201" name="pl201"/>
            <p:cNvSpPr/>
            <p:nvPr/>
          </p:nvSpPr>
          <p:spPr>
            <a:xfrm>
              <a:off x="2900131" y="4096858"/>
              <a:ext cx="1856954" cy="166020"/>
            </a:xfrm>
            <a:custGeom>
              <a:avLst/>
              <a:gdLst/>
              <a:ahLst/>
              <a:cxnLst/>
              <a:rect l="0" t="0" r="0" b="0"/>
              <a:pathLst>
                <a:path w="1856954" h="166020">
                  <a:moveTo>
                    <a:pt x="0" y="124515"/>
                  </a:moveTo>
                  <a:lnTo>
                    <a:pt x="265279" y="152185"/>
                  </a:lnTo>
                  <a:lnTo>
                    <a:pt x="530558" y="96845"/>
                  </a:lnTo>
                  <a:lnTo>
                    <a:pt x="795837" y="166020"/>
                  </a:lnTo>
                  <a:lnTo>
                    <a:pt x="1061116" y="83010"/>
                  </a:lnTo>
                  <a:lnTo>
                    <a:pt x="1326395" y="55340"/>
                  </a:lnTo>
                  <a:lnTo>
                    <a:pt x="1591675" y="41505"/>
                  </a:lnTo>
                  <a:lnTo>
                    <a:pt x="1856954" y="0"/>
                  </a:lnTo>
                </a:path>
              </a:pathLst>
            </a:custGeom>
            <a:ln w="40651" cap="flat">
              <a:solidFill>
                <a:srgbClr val="BEBEBE">
                  <a:alpha val="69803"/>
                </a:srgbClr>
              </a:solidFill>
              <a:prstDash val="solid"/>
              <a:round/>
            </a:ln>
          </p:spPr>
          <p:txBody>
            <a:bodyPr/>
            <a:lstStyle/>
            <a:p>
              <a:endParaRPr/>
            </a:p>
          </p:txBody>
        </p:sp>
        <p:sp>
          <p:nvSpPr>
            <p:cNvPr id="202" name="pl202"/>
            <p:cNvSpPr/>
            <p:nvPr/>
          </p:nvSpPr>
          <p:spPr>
            <a:xfrm>
              <a:off x="2900131" y="4096858"/>
              <a:ext cx="1856954" cy="166020"/>
            </a:xfrm>
            <a:custGeom>
              <a:avLst/>
              <a:gdLst/>
              <a:ahLst/>
              <a:cxnLst/>
              <a:rect l="0" t="0" r="0" b="0"/>
              <a:pathLst>
                <a:path w="1856954" h="166020">
                  <a:moveTo>
                    <a:pt x="0" y="124515"/>
                  </a:moveTo>
                  <a:lnTo>
                    <a:pt x="265279" y="152185"/>
                  </a:lnTo>
                  <a:lnTo>
                    <a:pt x="530558" y="96845"/>
                  </a:lnTo>
                  <a:lnTo>
                    <a:pt x="795837" y="166020"/>
                  </a:lnTo>
                  <a:lnTo>
                    <a:pt x="1061116" y="83010"/>
                  </a:lnTo>
                  <a:lnTo>
                    <a:pt x="1326395" y="55340"/>
                  </a:lnTo>
                  <a:lnTo>
                    <a:pt x="1591675" y="41505"/>
                  </a:lnTo>
                  <a:lnTo>
                    <a:pt x="1856954" y="0"/>
                  </a:lnTo>
                </a:path>
              </a:pathLst>
            </a:custGeom>
            <a:ln w="35231" cap="flat">
              <a:solidFill>
                <a:srgbClr val="BEBEBE">
                  <a:alpha val="69803"/>
                </a:srgbClr>
              </a:solidFill>
              <a:prstDash val="solid"/>
              <a:round/>
            </a:ln>
          </p:spPr>
          <p:txBody>
            <a:bodyPr/>
            <a:lstStyle/>
            <a:p>
              <a:endParaRPr/>
            </a:p>
          </p:txBody>
        </p:sp>
        <p:sp>
          <p:nvSpPr>
            <p:cNvPr id="203" name="pl203"/>
            <p:cNvSpPr/>
            <p:nvPr/>
          </p:nvSpPr>
          <p:spPr>
            <a:xfrm>
              <a:off x="2900131" y="4152198"/>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204" name="pl204"/>
            <p:cNvSpPr/>
            <p:nvPr/>
          </p:nvSpPr>
          <p:spPr>
            <a:xfrm>
              <a:off x="2900131" y="4096858"/>
              <a:ext cx="1856954" cy="166020"/>
            </a:xfrm>
            <a:custGeom>
              <a:avLst/>
              <a:gdLst/>
              <a:ahLst/>
              <a:cxnLst/>
              <a:rect l="0" t="0" r="0" b="0"/>
              <a:pathLst>
                <a:path w="1856954" h="166020">
                  <a:moveTo>
                    <a:pt x="0" y="124515"/>
                  </a:moveTo>
                  <a:lnTo>
                    <a:pt x="265279" y="152185"/>
                  </a:lnTo>
                  <a:lnTo>
                    <a:pt x="530558" y="96845"/>
                  </a:lnTo>
                  <a:lnTo>
                    <a:pt x="795837" y="166020"/>
                  </a:lnTo>
                  <a:lnTo>
                    <a:pt x="1061116" y="83010"/>
                  </a:lnTo>
                  <a:lnTo>
                    <a:pt x="1326395" y="55340"/>
                  </a:lnTo>
                  <a:lnTo>
                    <a:pt x="1591675" y="41505"/>
                  </a:lnTo>
                  <a:lnTo>
                    <a:pt x="1856954" y="0"/>
                  </a:lnTo>
                </a:path>
              </a:pathLst>
            </a:custGeom>
            <a:ln w="40651" cap="flat">
              <a:solidFill>
                <a:srgbClr val="000000">
                  <a:alpha val="100000"/>
                </a:srgbClr>
              </a:solidFill>
              <a:prstDash val="solid"/>
              <a:round/>
            </a:ln>
          </p:spPr>
          <p:txBody>
            <a:bodyPr/>
            <a:lstStyle/>
            <a:p>
              <a:endParaRPr/>
            </a:p>
          </p:txBody>
        </p:sp>
        <p:sp>
          <p:nvSpPr>
            <p:cNvPr id="205" name="pl205"/>
            <p:cNvSpPr/>
            <p:nvPr/>
          </p:nvSpPr>
          <p:spPr>
            <a:xfrm>
              <a:off x="2900131" y="4096858"/>
              <a:ext cx="1856954" cy="166020"/>
            </a:xfrm>
            <a:custGeom>
              <a:avLst/>
              <a:gdLst/>
              <a:ahLst/>
              <a:cxnLst/>
              <a:rect l="0" t="0" r="0" b="0"/>
              <a:pathLst>
                <a:path w="1856954" h="166020">
                  <a:moveTo>
                    <a:pt x="0" y="124515"/>
                  </a:moveTo>
                  <a:lnTo>
                    <a:pt x="265279" y="152185"/>
                  </a:lnTo>
                  <a:lnTo>
                    <a:pt x="530558" y="96845"/>
                  </a:lnTo>
                  <a:lnTo>
                    <a:pt x="795837" y="166020"/>
                  </a:lnTo>
                  <a:lnTo>
                    <a:pt x="1061116" y="83010"/>
                  </a:lnTo>
                  <a:lnTo>
                    <a:pt x="1326395" y="55340"/>
                  </a:lnTo>
                  <a:lnTo>
                    <a:pt x="1591675" y="41505"/>
                  </a:lnTo>
                  <a:lnTo>
                    <a:pt x="1856954" y="0"/>
                  </a:lnTo>
                </a:path>
              </a:pathLst>
            </a:custGeom>
            <a:ln w="35231" cap="flat">
              <a:solidFill>
                <a:srgbClr val="F26A21">
                  <a:alpha val="100000"/>
                </a:srgbClr>
              </a:solidFill>
              <a:prstDash val="solid"/>
              <a:round/>
            </a:ln>
          </p:spPr>
          <p:txBody>
            <a:bodyPr/>
            <a:lstStyle/>
            <a:p>
              <a:endParaRPr/>
            </a:p>
          </p:txBody>
        </p:sp>
        <p:sp>
          <p:nvSpPr>
            <p:cNvPr id="206" name="pl206"/>
            <p:cNvSpPr/>
            <p:nvPr/>
          </p:nvSpPr>
          <p:spPr>
            <a:xfrm>
              <a:off x="2807283" y="4428899"/>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07" name="tx207"/>
            <p:cNvSpPr/>
            <p:nvPr/>
          </p:nvSpPr>
          <p:spPr>
            <a:xfrm>
              <a:off x="2839841" y="4056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08" name="tx208"/>
            <p:cNvSpPr/>
            <p:nvPr/>
          </p:nvSpPr>
          <p:spPr>
            <a:xfrm>
              <a:off x="3105120" y="40843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09" name="tx209"/>
            <p:cNvSpPr/>
            <p:nvPr/>
          </p:nvSpPr>
          <p:spPr>
            <a:xfrm>
              <a:off x="3370399" y="40304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210" name="tx210"/>
            <p:cNvSpPr/>
            <p:nvPr/>
          </p:nvSpPr>
          <p:spPr>
            <a:xfrm>
              <a:off x="3635679" y="40996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11" name="tx211"/>
            <p:cNvSpPr/>
            <p:nvPr/>
          </p:nvSpPr>
          <p:spPr>
            <a:xfrm>
              <a:off x="3900958" y="40152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12" name="tx212"/>
            <p:cNvSpPr/>
            <p:nvPr/>
          </p:nvSpPr>
          <p:spPr>
            <a:xfrm>
              <a:off x="4166237" y="39876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13" name="tx213"/>
            <p:cNvSpPr/>
            <p:nvPr/>
          </p:nvSpPr>
          <p:spPr>
            <a:xfrm>
              <a:off x="4431516" y="39750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14" name="tx214"/>
            <p:cNvSpPr/>
            <p:nvPr/>
          </p:nvSpPr>
          <p:spPr>
            <a:xfrm>
              <a:off x="4696795" y="39335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215" name="rc215"/>
            <p:cNvSpPr/>
            <p:nvPr/>
          </p:nvSpPr>
          <p:spPr>
            <a:xfrm>
              <a:off x="2807283" y="4787368"/>
              <a:ext cx="2042649" cy="1019644"/>
            </a:xfrm>
            <a:prstGeom prst="rect">
              <a:avLst/>
            </a:prstGeom>
            <a:solidFill>
              <a:srgbClr val="EBEBEB">
                <a:alpha val="100000"/>
              </a:srgbClr>
            </a:solidFill>
          </p:spPr>
          <p:txBody>
            <a:bodyPr/>
            <a:lstStyle/>
            <a:p>
              <a:endParaRPr/>
            </a:p>
          </p:txBody>
        </p:sp>
        <p:sp>
          <p:nvSpPr>
            <p:cNvPr id="216" name="pl216"/>
            <p:cNvSpPr/>
            <p:nvPr/>
          </p:nvSpPr>
          <p:spPr>
            <a:xfrm>
              <a:off x="2807283" y="556005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807283" y="521418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807283" y="4868303"/>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807283" y="573299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2807283" y="538711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807283" y="5041242"/>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90013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31654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343068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369596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96124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422652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44918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475708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900131" y="5456294"/>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231" name="pl231"/>
            <p:cNvSpPr/>
            <p:nvPr/>
          </p:nvSpPr>
          <p:spPr>
            <a:xfrm>
              <a:off x="2900131" y="5594645"/>
              <a:ext cx="1856954" cy="110680"/>
            </a:xfrm>
            <a:custGeom>
              <a:avLst/>
              <a:gdLst/>
              <a:ahLst/>
              <a:cxnLst/>
              <a:rect l="0" t="0" r="0" b="0"/>
              <a:pathLst>
                <a:path w="1856954" h="110680">
                  <a:moveTo>
                    <a:pt x="0" y="0"/>
                  </a:moveTo>
                  <a:lnTo>
                    <a:pt x="265279" y="110680"/>
                  </a:lnTo>
                  <a:lnTo>
                    <a:pt x="530558" y="55340"/>
                  </a:lnTo>
                  <a:lnTo>
                    <a:pt x="795837" y="41505"/>
                  </a:lnTo>
                  <a:lnTo>
                    <a:pt x="1061116" y="110680"/>
                  </a:lnTo>
                  <a:lnTo>
                    <a:pt x="1326395" y="110680"/>
                  </a:lnTo>
                  <a:lnTo>
                    <a:pt x="1591675" y="110680"/>
                  </a:lnTo>
                  <a:lnTo>
                    <a:pt x="1856954" y="110680"/>
                  </a:lnTo>
                </a:path>
              </a:pathLst>
            </a:custGeom>
            <a:ln w="40651" cap="flat">
              <a:solidFill>
                <a:srgbClr val="BEBEBE">
                  <a:alpha val="69803"/>
                </a:srgbClr>
              </a:solidFill>
              <a:prstDash val="solid"/>
              <a:round/>
            </a:ln>
          </p:spPr>
          <p:txBody>
            <a:bodyPr/>
            <a:lstStyle/>
            <a:p>
              <a:endParaRPr/>
            </a:p>
          </p:txBody>
        </p:sp>
        <p:sp>
          <p:nvSpPr>
            <p:cNvPr id="232" name="pl232"/>
            <p:cNvSpPr/>
            <p:nvPr/>
          </p:nvSpPr>
          <p:spPr>
            <a:xfrm>
              <a:off x="2900131" y="5594645"/>
              <a:ext cx="1856954" cy="110680"/>
            </a:xfrm>
            <a:custGeom>
              <a:avLst/>
              <a:gdLst/>
              <a:ahLst/>
              <a:cxnLst/>
              <a:rect l="0" t="0" r="0" b="0"/>
              <a:pathLst>
                <a:path w="1856954" h="110680">
                  <a:moveTo>
                    <a:pt x="0" y="0"/>
                  </a:moveTo>
                  <a:lnTo>
                    <a:pt x="265279" y="110680"/>
                  </a:lnTo>
                  <a:lnTo>
                    <a:pt x="530558" y="55340"/>
                  </a:lnTo>
                  <a:lnTo>
                    <a:pt x="795837" y="41505"/>
                  </a:lnTo>
                  <a:lnTo>
                    <a:pt x="1061116" y="110680"/>
                  </a:lnTo>
                  <a:lnTo>
                    <a:pt x="1326395" y="110680"/>
                  </a:lnTo>
                  <a:lnTo>
                    <a:pt x="1591675" y="110680"/>
                  </a:lnTo>
                  <a:lnTo>
                    <a:pt x="1856954" y="110680"/>
                  </a:lnTo>
                </a:path>
              </a:pathLst>
            </a:custGeom>
            <a:ln w="35231" cap="flat">
              <a:solidFill>
                <a:srgbClr val="BEBEBE">
                  <a:alpha val="69803"/>
                </a:srgbClr>
              </a:solidFill>
              <a:prstDash val="solid"/>
              <a:round/>
            </a:ln>
          </p:spPr>
          <p:txBody>
            <a:bodyPr/>
            <a:lstStyle/>
            <a:p>
              <a:endParaRPr/>
            </a:p>
          </p:txBody>
        </p:sp>
        <p:sp>
          <p:nvSpPr>
            <p:cNvPr id="233" name="pl233"/>
            <p:cNvSpPr/>
            <p:nvPr/>
          </p:nvSpPr>
          <p:spPr>
            <a:xfrm>
              <a:off x="2900131" y="5456294"/>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234" name="pl234"/>
            <p:cNvSpPr/>
            <p:nvPr/>
          </p:nvSpPr>
          <p:spPr>
            <a:xfrm>
              <a:off x="2900131" y="5594645"/>
              <a:ext cx="1856954" cy="110680"/>
            </a:xfrm>
            <a:custGeom>
              <a:avLst/>
              <a:gdLst/>
              <a:ahLst/>
              <a:cxnLst/>
              <a:rect l="0" t="0" r="0" b="0"/>
              <a:pathLst>
                <a:path w="1856954" h="110680">
                  <a:moveTo>
                    <a:pt x="0" y="0"/>
                  </a:moveTo>
                  <a:lnTo>
                    <a:pt x="265279" y="110680"/>
                  </a:lnTo>
                  <a:lnTo>
                    <a:pt x="530558" y="55340"/>
                  </a:lnTo>
                  <a:lnTo>
                    <a:pt x="795837" y="41505"/>
                  </a:lnTo>
                  <a:lnTo>
                    <a:pt x="1061116" y="110680"/>
                  </a:lnTo>
                  <a:lnTo>
                    <a:pt x="1326395" y="110680"/>
                  </a:lnTo>
                  <a:lnTo>
                    <a:pt x="1591675" y="110680"/>
                  </a:lnTo>
                  <a:lnTo>
                    <a:pt x="1856954" y="110680"/>
                  </a:lnTo>
                </a:path>
              </a:pathLst>
            </a:custGeom>
            <a:ln w="40651" cap="flat">
              <a:solidFill>
                <a:srgbClr val="000000">
                  <a:alpha val="100000"/>
                </a:srgbClr>
              </a:solidFill>
              <a:prstDash val="solid"/>
              <a:round/>
            </a:ln>
          </p:spPr>
          <p:txBody>
            <a:bodyPr/>
            <a:lstStyle/>
            <a:p>
              <a:endParaRPr/>
            </a:p>
          </p:txBody>
        </p:sp>
        <p:sp>
          <p:nvSpPr>
            <p:cNvPr id="235" name="pl235"/>
            <p:cNvSpPr/>
            <p:nvPr/>
          </p:nvSpPr>
          <p:spPr>
            <a:xfrm>
              <a:off x="2900131" y="5594645"/>
              <a:ext cx="1856954" cy="110680"/>
            </a:xfrm>
            <a:custGeom>
              <a:avLst/>
              <a:gdLst/>
              <a:ahLst/>
              <a:cxnLst/>
              <a:rect l="0" t="0" r="0" b="0"/>
              <a:pathLst>
                <a:path w="1856954" h="110680">
                  <a:moveTo>
                    <a:pt x="0" y="0"/>
                  </a:moveTo>
                  <a:lnTo>
                    <a:pt x="265279" y="110680"/>
                  </a:lnTo>
                  <a:lnTo>
                    <a:pt x="530558" y="55340"/>
                  </a:lnTo>
                  <a:lnTo>
                    <a:pt x="795837" y="41505"/>
                  </a:lnTo>
                  <a:lnTo>
                    <a:pt x="1061116" y="110680"/>
                  </a:lnTo>
                  <a:lnTo>
                    <a:pt x="1326395" y="110680"/>
                  </a:lnTo>
                  <a:lnTo>
                    <a:pt x="1591675" y="110680"/>
                  </a:lnTo>
                  <a:lnTo>
                    <a:pt x="1856954" y="110680"/>
                  </a:lnTo>
                </a:path>
              </a:pathLst>
            </a:custGeom>
            <a:ln w="35231" cap="flat">
              <a:solidFill>
                <a:srgbClr val="F26A21">
                  <a:alpha val="100000"/>
                </a:srgbClr>
              </a:solidFill>
              <a:prstDash val="solid"/>
              <a:round/>
            </a:ln>
          </p:spPr>
          <p:txBody>
            <a:bodyPr/>
            <a:lstStyle/>
            <a:p>
              <a:endParaRPr/>
            </a:p>
          </p:txBody>
        </p:sp>
        <p:sp>
          <p:nvSpPr>
            <p:cNvPr id="236" name="pl236"/>
            <p:cNvSpPr/>
            <p:nvPr/>
          </p:nvSpPr>
          <p:spPr>
            <a:xfrm>
              <a:off x="2807283" y="5732995"/>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37" name="tx237"/>
            <p:cNvSpPr/>
            <p:nvPr/>
          </p:nvSpPr>
          <p:spPr>
            <a:xfrm>
              <a:off x="2839841" y="54300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38" name="tx238"/>
            <p:cNvSpPr/>
            <p:nvPr/>
          </p:nvSpPr>
          <p:spPr>
            <a:xfrm>
              <a:off x="3135265" y="554205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9" name="tx239"/>
            <p:cNvSpPr/>
            <p:nvPr/>
          </p:nvSpPr>
          <p:spPr>
            <a:xfrm>
              <a:off x="3400544" y="548538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40" name="tx240"/>
            <p:cNvSpPr/>
            <p:nvPr/>
          </p:nvSpPr>
          <p:spPr>
            <a:xfrm>
              <a:off x="3665823" y="547419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41" name="tx241"/>
            <p:cNvSpPr/>
            <p:nvPr/>
          </p:nvSpPr>
          <p:spPr>
            <a:xfrm>
              <a:off x="3931103" y="554205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42" name="tx242"/>
            <p:cNvSpPr/>
            <p:nvPr/>
          </p:nvSpPr>
          <p:spPr>
            <a:xfrm>
              <a:off x="4196382" y="554205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43" name="tx243"/>
            <p:cNvSpPr/>
            <p:nvPr/>
          </p:nvSpPr>
          <p:spPr>
            <a:xfrm>
              <a:off x="4461661" y="554205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44" name="tx244"/>
            <p:cNvSpPr/>
            <p:nvPr/>
          </p:nvSpPr>
          <p:spPr>
            <a:xfrm>
              <a:off x="4726940" y="554205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45" name="rc245"/>
            <p:cNvSpPr/>
            <p:nvPr/>
          </p:nvSpPr>
          <p:spPr>
            <a:xfrm>
              <a:off x="4919522" y="875080"/>
              <a:ext cx="2042649" cy="1019644"/>
            </a:xfrm>
            <a:prstGeom prst="rect">
              <a:avLst/>
            </a:prstGeom>
            <a:solidFill>
              <a:srgbClr val="EBEBEB">
                <a:alpha val="100000"/>
              </a:srgbClr>
            </a:solidFill>
          </p:spPr>
          <p:txBody>
            <a:bodyPr/>
            <a:lstStyle/>
            <a:p>
              <a:endParaRPr/>
            </a:p>
          </p:txBody>
        </p:sp>
        <p:sp>
          <p:nvSpPr>
            <p:cNvPr id="246" name="pl246"/>
            <p:cNvSpPr/>
            <p:nvPr/>
          </p:nvSpPr>
          <p:spPr>
            <a:xfrm>
              <a:off x="4919522" y="164776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4919522" y="1301892"/>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4919522" y="95601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4919522" y="182070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4919522" y="1474830"/>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919522" y="112895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501237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527764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554292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580820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607348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633876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660404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686932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5012370" y="1544005"/>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261" name="pl261"/>
            <p:cNvSpPr/>
            <p:nvPr/>
          </p:nvSpPr>
          <p:spPr>
            <a:xfrm>
              <a:off x="5012370" y="1820707"/>
              <a:ext cx="1856954" cy="27670"/>
            </a:xfrm>
            <a:custGeom>
              <a:avLst/>
              <a:gdLst/>
              <a:ahLst/>
              <a:cxnLst/>
              <a:rect l="0" t="0" r="0" b="0"/>
              <a:pathLst>
                <a:path w="1856954" h="27670">
                  <a:moveTo>
                    <a:pt x="0" y="0"/>
                  </a:moveTo>
                  <a:lnTo>
                    <a:pt x="265279" y="27670"/>
                  </a:lnTo>
                  <a:lnTo>
                    <a:pt x="530558" y="27670"/>
                  </a:lnTo>
                  <a:lnTo>
                    <a:pt x="795837" y="27670"/>
                  </a:lnTo>
                  <a:lnTo>
                    <a:pt x="1061116" y="27670"/>
                  </a:lnTo>
                  <a:lnTo>
                    <a:pt x="1326395" y="27670"/>
                  </a:lnTo>
                  <a:lnTo>
                    <a:pt x="1591675" y="27670"/>
                  </a:lnTo>
                  <a:lnTo>
                    <a:pt x="1856954" y="27670"/>
                  </a:lnTo>
                </a:path>
              </a:pathLst>
            </a:custGeom>
            <a:ln w="40651" cap="flat">
              <a:solidFill>
                <a:srgbClr val="BEBEBE">
                  <a:alpha val="69803"/>
                </a:srgbClr>
              </a:solidFill>
              <a:prstDash val="solid"/>
              <a:round/>
            </a:ln>
          </p:spPr>
          <p:txBody>
            <a:bodyPr/>
            <a:lstStyle/>
            <a:p>
              <a:endParaRPr/>
            </a:p>
          </p:txBody>
        </p:sp>
        <p:sp>
          <p:nvSpPr>
            <p:cNvPr id="262" name="pl262"/>
            <p:cNvSpPr/>
            <p:nvPr/>
          </p:nvSpPr>
          <p:spPr>
            <a:xfrm>
              <a:off x="5012370" y="1820707"/>
              <a:ext cx="1856954" cy="27670"/>
            </a:xfrm>
            <a:custGeom>
              <a:avLst/>
              <a:gdLst/>
              <a:ahLst/>
              <a:cxnLst/>
              <a:rect l="0" t="0" r="0" b="0"/>
              <a:pathLst>
                <a:path w="1856954" h="27670">
                  <a:moveTo>
                    <a:pt x="0" y="0"/>
                  </a:moveTo>
                  <a:lnTo>
                    <a:pt x="265279" y="27670"/>
                  </a:lnTo>
                  <a:lnTo>
                    <a:pt x="530558" y="27670"/>
                  </a:lnTo>
                  <a:lnTo>
                    <a:pt x="795837" y="27670"/>
                  </a:lnTo>
                  <a:lnTo>
                    <a:pt x="1061116" y="27670"/>
                  </a:lnTo>
                  <a:lnTo>
                    <a:pt x="1326395" y="27670"/>
                  </a:lnTo>
                  <a:lnTo>
                    <a:pt x="1591675" y="27670"/>
                  </a:lnTo>
                  <a:lnTo>
                    <a:pt x="1856954" y="27670"/>
                  </a:lnTo>
                </a:path>
              </a:pathLst>
            </a:custGeom>
            <a:ln w="35231" cap="flat">
              <a:solidFill>
                <a:srgbClr val="BEBEBE">
                  <a:alpha val="69803"/>
                </a:srgbClr>
              </a:solidFill>
              <a:prstDash val="solid"/>
              <a:round/>
            </a:ln>
          </p:spPr>
          <p:txBody>
            <a:bodyPr/>
            <a:lstStyle/>
            <a:p>
              <a:endParaRPr/>
            </a:p>
          </p:txBody>
        </p:sp>
        <p:sp>
          <p:nvSpPr>
            <p:cNvPr id="263" name="pl263"/>
            <p:cNvSpPr/>
            <p:nvPr/>
          </p:nvSpPr>
          <p:spPr>
            <a:xfrm>
              <a:off x="5012370" y="1544005"/>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264" name="pl264"/>
            <p:cNvSpPr/>
            <p:nvPr/>
          </p:nvSpPr>
          <p:spPr>
            <a:xfrm>
              <a:off x="5012370" y="1820707"/>
              <a:ext cx="1856954" cy="27670"/>
            </a:xfrm>
            <a:custGeom>
              <a:avLst/>
              <a:gdLst/>
              <a:ahLst/>
              <a:cxnLst/>
              <a:rect l="0" t="0" r="0" b="0"/>
              <a:pathLst>
                <a:path w="1856954" h="27670">
                  <a:moveTo>
                    <a:pt x="0" y="0"/>
                  </a:moveTo>
                  <a:lnTo>
                    <a:pt x="265279" y="27670"/>
                  </a:lnTo>
                  <a:lnTo>
                    <a:pt x="530558" y="27670"/>
                  </a:lnTo>
                  <a:lnTo>
                    <a:pt x="795837" y="27670"/>
                  </a:lnTo>
                  <a:lnTo>
                    <a:pt x="1061116" y="27670"/>
                  </a:lnTo>
                  <a:lnTo>
                    <a:pt x="1326395" y="27670"/>
                  </a:lnTo>
                  <a:lnTo>
                    <a:pt x="1591675" y="27670"/>
                  </a:lnTo>
                  <a:lnTo>
                    <a:pt x="1856954" y="27670"/>
                  </a:lnTo>
                </a:path>
              </a:pathLst>
            </a:custGeom>
            <a:ln w="40651" cap="flat">
              <a:solidFill>
                <a:srgbClr val="000000">
                  <a:alpha val="100000"/>
                </a:srgbClr>
              </a:solidFill>
              <a:prstDash val="solid"/>
              <a:round/>
            </a:ln>
          </p:spPr>
          <p:txBody>
            <a:bodyPr/>
            <a:lstStyle/>
            <a:p>
              <a:endParaRPr/>
            </a:p>
          </p:txBody>
        </p:sp>
        <p:sp>
          <p:nvSpPr>
            <p:cNvPr id="265" name="pl265"/>
            <p:cNvSpPr/>
            <p:nvPr/>
          </p:nvSpPr>
          <p:spPr>
            <a:xfrm>
              <a:off x="5012370" y="1820707"/>
              <a:ext cx="1856954" cy="27670"/>
            </a:xfrm>
            <a:custGeom>
              <a:avLst/>
              <a:gdLst/>
              <a:ahLst/>
              <a:cxnLst/>
              <a:rect l="0" t="0" r="0" b="0"/>
              <a:pathLst>
                <a:path w="1856954" h="27670">
                  <a:moveTo>
                    <a:pt x="0" y="0"/>
                  </a:moveTo>
                  <a:lnTo>
                    <a:pt x="265279" y="27670"/>
                  </a:lnTo>
                  <a:lnTo>
                    <a:pt x="530558" y="27670"/>
                  </a:lnTo>
                  <a:lnTo>
                    <a:pt x="795837" y="27670"/>
                  </a:lnTo>
                  <a:lnTo>
                    <a:pt x="1061116" y="27670"/>
                  </a:lnTo>
                  <a:lnTo>
                    <a:pt x="1326395" y="27670"/>
                  </a:lnTo>
                  <a:lnTo>
                    <a:pt x="1591675" y="27670"/>
                  </a:lnTo>
                  <a:lnTo>
                    <a:pt x="1856954" y="27670"/>
                  </a:lnTo>
                </a:path>
              </a:pathLst>
            </a:custGeom>
            <a:ln w="35231" cap="flat">
              <a:solidFill>
                <a:srgbClr val="F26A21">
                  <a:alpha val="100000"/>
                </a:srgbClr>
              </a:solidFill>
              <a:prstDash val="solid"/>
              <a:round/>
            </a:ln>
          </p:spPr>
          <p:txBody>
            <a:bodyPr/>
            <a:lstStyle/>
            <a:p>
              <a:endParaRPr/>
            </a:p>
          </p:txBody>
        </p:sp>
        <p:sp>
          <p:nvSpPr>
            <p:cNvPr id="266" name="pl266"/>
            <p:cNvSpPr/>
            <p:nvPr/>
          </p:nvSpPr>
          <p:spPr>
            <a:xfrm>
              <a:off x="4919522" y="1820707"/>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67" name="tx267"/>
            <p:cNvSpPr/>
            <p:nvPr/>
          </p:nvSpPr>
          <p:spPr>
            <a:xfrm>
              <a:off x="4982225" y="16561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68" name="tx268"/>
            <p:cNvSpPr/>
            <p:nvPr/>
          </p:nvSpPr>
          <p:spPr>
            <a:xfrm>
              <a:off x="5229454" y="16851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69" name="tx269"/>
            <p:cNvSpPr/>
            <p:nvPr/>
          </p:nvSpPr>
          <p:spPr>
            <a:xfrm>
              <a:off x="5494733" y="16851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70" name="tx270"/>
            <p:cNvSpPr/>
            <p:nvPr/>
          </p:nvSpPr>
          <p:spPr>
            <a:xfrm>
              <a:off x="5760012" y="16851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71" name="tx271"/>
            <p:cNvSpPr/>
            <p:nvPr/>
          </p:nvSpPr>
          <p:spPr>
            <a:xfrm>
              <a:off x="6025292" y="16851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72" name="tx272"/>
            <p:cNvSpPr/>
            <p:nvPr/>
          </p:nvSpPr>
          <p:spPr>
            <a:xfrm>
              <a:off x="6290571" y="16851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73" name="tx273"/>
            <p:cNvSpPr/>
            <p:nvPr/>
          </p:nvSpPr>
          <p:spPr>
            <a:xfrm>
              <a:off x="6555850" y="16851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74" name="tx274"/>
            <p:cNvSpPr/>
            <p:nvPr/>
          </p:nvSpPr>
          <p:spPr>
            <a:xfrm>
              <a:off x="6821129" y="16851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75" name="rc275"/>
            <p:cNvSpPr/>
            <p:nvPr/>
          </p:nvSpPr>
          <p:spPr>
            <a:xfrm>
              <a:off x="4919522" y="2179176"/>
              <a:ext cx="2042649" cy="1019644"/>
            </a:xfrm>
            <a:prstGeom prst="rect">
              <a:avLst/>
            </a:prstGeom>
            <a:solidFill>
              <a:srgbClr val="EBEBEB">
                <a:alpha val="100000"/>
              </a:srgbClr>
            </a:solidFill>
          </p:spPr>
          <p:txBody>
            <a:bodyPr/>
            <a:lstStyle/>
            <a:p>
              <a:endParaRPr/>
            </a:p>
          </p:txBody>
        </p:sp>
        <p:sp>
          <p:nvSpPr>
            <p:cNvPr id="276" name="pl276"/>
            <p:cNvSpPr/>
            <p:nvPr/>
          </p:nvSpPr>
          <p:spPr>
            <a:xfrm>
              <a:off x="4919522" y="295186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4919522" y="260598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4919522" y="2260111"/>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4919522" y="312480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4919522" y="277892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919522" y="2433050"/>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501237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527764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554292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580820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607348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633876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660404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686932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5012370" y="2848102"/>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291" name="pl291"/>
            <p:cNvSpPr/>
            <p:nvPr/>
          </p:nvSpPr>
          <p:spPr>
            <a:xfrm>
              <a:off x="5012370" y="2723586"/>
              <a:ext cx="1856954" cy="110680"/>
            </a:xfrm>
            <a:custGeom>
              <a:avLst/>
              <a:gdLst/>
              <a:ahLst/>
              <a:cxnLst/>
              <a:rect l="0" t="0" r="0" b="0"/>
              <a:pathLst>
                <a:path w="1856954" h="110680">
                  <a:moveTo>
                    <a:pt x="0" y="55340"/>
                  </a:moveTo>
                  <a:lnTo>
                    <a:pt x="265279" y="55340"/>
                  </a:lnTo>
                  <a:lnTo>
                    <a:pt x="530558" y="41505"/>
                  </a:lnTo>
                  <a:lnTo>
                    <a:pt x="795837" y="27670"/>
                  </a:lnTo>
                  <a:lnTo>
                    <a:pt x="1061116" y="13835"/>
                  </a:lnTo>
                  <a:lnTo>
                    <a:pt x="1326395" y="0"/>
                  </a:lnTo>
                  <a:lnTo>
                    <a:pt x="1591675" y="96845"/>
                  </a:lnTo>
                  <a:lnTo>
                    <a:pt x="1856954" y="110680"/>
                  </a:lnTo>
                </a:path>
              </a:pathLst>
            </a:custGeom>
            <a:ln w="40651" cap="flat">
              <a:solidFill>
                <a:srgbClr val="BEBEBE">
                  <a:alpha val="69803"/>
                </a:srgbClr>
              </a:solidFill>
              <a:prstDash val="solid"/>
              <a:round/>
            </a:ln>
          </p:spPr>
          <p:txBody>
            <a:bodyPr/>
            <a:lstStyle/>
            <a:p>
              <a:endParaRPr/>
            </a:p>
          </p:txBody>
        </p:sp>
        <p:sp>
          <p:nvSpPr>
            <p:cNvPr id="292" name="pl292"/>
            <p:cNvSpPr/>
            <p:nvPr/>
          </p:nvSpPr>
          <p:spPr>
            <a:xfrm>
              <a:off x="5012370" y="2723586"/>
              <a:ext cx="1856954" cy="110680"/>
            </a:xfrm>
            <a:custGeom>
              <a:avLst/>
              <a:gdLst/>
              <a:ahLst/>
              <a:cxnLst/>
              <a:rect l="0" t="0" r="0" b="0"/>
              <a:pathLst>
                <a:path w="1856954" h="110680">
                  <a:moveTo>
                    <a:pt x="0" y="55340"/>
                  </a:moveTo>
                  <a:lnTo>
                    <a:pt x="265279" y="55340"/>
                  </a:lnTo>
                  <a:lnTo>
                    <a:pt x="530558" y="41505"/>
                  </a:lnTo>
                  <a:lnTo>
                    <a:pt x="795837" y="27670"/>
                  </a:lnTo>
                  <a:lnTo>
                    <a:pt x="1061116" y="13835"/>
                  </a:lnTo>
                  <a:lnTo>
                    <a:pt x="1326395" y="0"/>
                  </a:lnTo>
                  <a:lnTo>
                    <a:pt x="1591675" y="96845"/>
                  </a:lnTo>
                  <a:lnTo>
                    <a:pt x="1856954" y="110680"/>
                  </a:lnTo>
                </a:path>
              </a:pathLst>
            </a:custGeom>
            <a:ln w="35231" cap="flat">
              <a:solidFill>
                <a:srgbClr val="BEBEBE">
                  <a:alpha val="69803"/>
                </a:srgbClr>
              </a:solidFill>
              <a:prstDash val="solid"/>
              <a:round/>
            </a:ln>
          </p:spPr>
          <p:txBody>
            <a:bodyPr/>
            <a:lstStyle/>
            <a:p>
              <a:endParaRPr/>
            </a:p>
          </p:txBody>
        </p:sp>
        <p:sp>
          <p:nvSpPr>
            <p:cNvPr id="293" name="pl293"/>
            <p:cNvSpPr/>
            <p:nvPr/>
          </p:nvSpPr>
          <p:spPr>
            <a:xfrm>
              <a:off x="5012370" y="2848102"/>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294" name="pl294"/>
            <p:cNvSpPr/>
            <p:nvPr/>
          </p:nvSpPr>
          <p:spPr>
            <a:xfrm>
              <a:off x="5012370" y="2723586"/>
              <a:ext cx="1856954" cy="110680"/>
            </a:xfrm>
            <a:custGeom>
              <a:avLst/>
              <a:gdLst/>
              <a:ahLst/>
              <a:cxnLst/>
              <a:rect l="0" t="0" r="0" b="0"/>
              <a:pathLst>
                <a:path w="1856954" h="110680">
                  <a:moveTo>
                    <a:pt x="0" y="55340"/>
                  </a:moveTo>
                  <a:lnTo>
                    <a:pt x="265279" y="55340"/>
                  </a:lnTo>
                  <a:lnTo>
                    <a:pt x="530558" y="41505"/>
                  </a:lnTo>
                  <a:lnTo>
                    <a:pt x="795837" y="27670"/>
                  </a:lnTo>
                  <a:lnTo>
                    <a:pt x="1061116" y="13835"/>
                  </a:lnTo>
                  <a:lnTo>
                    <a:pt x="1326395" y="0"/>
                  </a:lnTo>
                  <a:lnTo>
                    <a:pt x="1591675" y="96845"/>
                  </a:lnTo>
                  <a:lnTo>
                    <a:pt x="1856954" y="110680"/>
                  </a:lnTo>
                </a:path>
              </a:pathLst>
            </a:custGeom>
            <a:ln w="40651" cap="flat">
              <a:solidFill>
                <a:srgbClr val="000000">
                  <a:alpha val="100000"/>
                </a:srgbClr>
              </a:solidFill>
              <a:prstDash val="solid"/>
              <a:round/>
            </a:ln>
          </p:spPr>
          <p:txBody>
            <a:bodyPr/>
            <a:lstStyle/>
            <a:p>
              <a:endParaRPr/>
            </a:p>
          </p:txBody>
        </p:sp>
        <p:sp>
          <p:nvSpPr>
            <p:cNvPr id="295" name="pl295"/>
            <p:cNvSpPr/>
            <p:nvPr/>
          </p:nvSpPr>
          <p:spPr>
            <a:xfrm>
              <a:off x="5012370" y="2723586"/>
              <a:ext cx="1856954" cy="110680"/>
            </a:xfrm>
            <a:custGeom>
              <a:avLst/>
              <a:gdLst/>
              <a:ahLst/>
              <a:cxnLst/>
              <a:rect l="0" t="0" r="0" b="0"/>
              <a:pathLst>
                <a:path w="1856954" h="110680">
                  <a:moveTo>
                    <a:pt x="0" y="55340"/>
                  </a:moveTo>
                  <a:lnTo>
                    <a:pt x="265279" y="55340"/>
                  </a:lnTo>
                  <a:lnTo>
                    <a:pt x="530558" y="41505"/>
                  </a:lnTo>
                  <a:lnTo>
                    <a:pt x="795837" y="27670"/>
                  </a:lnTo>
                  <a:lnTo>
                    <a:pt x="1061116" y="13835"/>
                  </a:lnTo>
                  <a:lnTo>
                    <a:pt x="1326395" y="0"/>
                  </a:lnTo>
                  <a:lnTo>
                    <a:pt x="1591675" y="96845"/>
                  </a:lnTo>
                  <a:lnTo>
                    <a:pt x="1856954" y="110680"/>
                  </a:lnTo>
                </a:path>
              </a:pathLst>
            </a:custGeom>
            <a:ln w="35231" cap="flat">
              <a:solidFill>
                <a:srgbClr val="F26A21">
                  <a:alpha val="100000"/>
                </a:srgbClr>
              </a:solidFill>
              <a:prstDash val="solid"/>
              <a:round/>
            </a:ln>
          </p:spPr>
          <p:txBody>
            <a:bodyPr/>
            <a:lstStyle/>
            <a:p>
              <a:endParaRPr/>
            </a:p>
          </p:txBody>
        </p:sp>
        <p:sp>
          <p:nvSpPr>
            <p:cNvPr id="296" name="pl296"/>
            <p:cNvSpPr/>
            <p:nvPr/>
          </p:nvSpPr>
          <p:spPr>
            <a:xfrm>
              <a:off x="4919522" y="312480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297" name="tx297"/>
            <p:cNvSpPr/>
            <p:nvPr/>
          </p:nvSpPr>
          <p:spPr>
            <a:xfrm>
              <a:off x="4952080" y="2614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298" name="tx298"/>
            <p:cNvSpPr/>
            <p:nvPr/>
          </p:nvSpPr>
          <p:spPr>
            <a:xfrm>
              <a:off x="5217359" y="2614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299" name="tx299"/>
            <p:cNvSpPr/>
            <p:nvPr/>
          </p:nvSpPr>
          <p:spPr>
            <a:xfrm>
              <a:off x="5482638" y="2600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300" name="tx300"/>
            <p:cNvSpPr/>
            <p:nvPr/>
          </p:nvSpPr>
          <p:spPr>
            <a:xfrm>
              <a:off x="5747917" y="25879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301" name="tx301"/>
            <p:cNvSpPr/>
            <p:nvPr/>
          </p:nvSpPr>
          <p:spPr>
            <a:xfrm>
              <a:off x="6013197" y="25728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302" name="tx302"/>
            <p:cNvSpPr/>
            <p:nvPr/>
          </p:nvSpPr>
          <p:spPr>
            <a:xfrm>
              <a:off x="6278476" y="25589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303" name="tx303"/>
            <p:cNvSpPr/>
            <p:nvPr/>
          </p:nvSpPr>
          <p:spPr>
            <a:xfrm>
              <a:off x="6543755" y="26571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304" name="tx304"/>
            <p:cNvSpPr/>
            <p:nvPr/>
          </p:nvSpPr>
          <p:spPr>
            <a:xfrm>
              <a:off x="6809034" y="26709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305" name="rc305"/>
            <p:cNvSpPr/>
            <p:nvPr/>
          </p:nvSpPr>
          <p:spPr>
            <a:xfrm>
              <a:off x="4919522" y="3483272"/>
              <a:ext cx="2042649" cy="1019644"/>
            </a:xfrm>
            <a:prstGeom prst="rect">
              <a:avLst/>
            </a:prstGeom>
            <a:solidFill>
              <a:srgbClr val="EBEBEB">
                <a:alpha val="100000"/>
              </a:srgbClr>
            </a:solidFill>
          </p:spPr>
          <p:txBody>
            <a:bodyPr/>
            <a:lstStyle/>
            <a:p>
              <a:endParaRPr/>
            </a:p>
          </p:txBody>
        </p:sp>
        <p:sp>
          <p:nvSpPr>
            <p:cNvPr id="306" name="pl306"/>
            <p:cNvSpPr/>
            <p:nvPr/>
          </p:nvSpPr>
          <p:spPr>
            <a:xfrm>
              <a:off x="4919522" y="4255961"/>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919522" y="391008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919522" y="356420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919522" y="442889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4919522" y="4083022"/>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919522" y="373714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501237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527764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554292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580820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607348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633876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660404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686932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5012370" y="4152198"/>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321" name="pl321"/>
            <p:cNvSpPr/>
            <p:nvPr/>
          </p:nvSpPr>
          <p:spPr>
            <a:xfrm>
              <a:off x="5012370" y="3986177"/>
              <a:ext cx="1856954" cy="249031"/>
            </a:xfrm>
            <a:custGeom>
              <a:avLst/>
              <a:gdLst/>
              <a:ahLst/>
              <a:cxnLst/>
              <a:rect l="0" t="0" r="0" b="0"/>
              <a:pathLst>
                <a:path w="1856954" h="249031">
                  <a:moveTo>
                    <a:pt x="0" y="235196"/>
                  </a:moveTo>
                  <a:lnTo>
                    <a:pt x="265279" y="249031"/>
                  </a:lnTo>
                  <a:lnTo>
                    <a:pt x="530558" y="235196"/>
                  </a:lnTo>
                  <a:lnTo>
                    <a:pt x="795837" y="235196"/>
                  </a:lnTo>
                  <a:lnTo>
                    <a:pt x="1061116" y="0"/>
                  </a:lnTo>
                  <a:lnTo>
                    <a:pt x="1326395" y="235196"/>
                  </a:lnTo>
                  <a:lnTo>
                    <a:pt x="1591675" y="235196"/>
                  </a:lnTo>
                  <a:lnTo>
                    <a:pt x="1856954" y="249031"/>
                  </a:lnTo>
                </a:path>
              </a:pathLst>
            </a:custGeom>
            <a:ln w="40651" cap="flat">
              <a:solidFill>
                <a:srgbClr val="BEBEBE">
                  <a:alpha val="69803"/>
                </a:srgbClr>
              </a:solidFill>
              <a:prstDash val="solid"/>
              <a:round/>
            </a:ln>
          </p:spPr>
          <p:txBody>
            <a:bodyPr/>
            <a:lstStyle/>
            <a:p>
              <a:endParaRPr/>
            </a:p>
          </p:txBody>
        </p:sp>
        <p:sp>
          <p:nvSpPr>
            <p:cNvPr id="322" name="pl322"/>
            <p:cNvSpPr/>
            <p:nvPr/>
          </p:nvSpPr>
          <p:spPr>
            <a:xfrm>
              <a:off x="5012370" y="3986177"/>
              <a:ext cx="1856954" cy="249031"/>
            </a:xfrm>
            <a:custGeom>
              <a:avLst/>
              <a:gdLst/>
              <a:ahLst/>
              <a:cxnLst/>
              <a:rect l="0" t="0" r="0" b="0"/>
              <a:pathLst>
                <a:path w="1856954" h="249031">
                  <a:moveTo>
                    <a:pt x="0" y="235196"/>
                  </a:moveTo>
                  <a:lnTo>
                    <a:pt x="265279" y="249031"/>
                  </a:lnTo>
                  <a:lnTo>
                    <a:pt x="530558" y="235196"/>
                  </a:lnTo>
                  <a:lnTo>
                    <a:pt x="795837" y="235196"/>
                  </a:lnTo>
                  <a:lnTo>
                    <a:pt x="1061116" y="0"/>
                  </a:lnTo>
                  <a:lnTo>
                    <a:pt x="1326395" y="235196"/>
                  </a:lnTo>
                  <a:lnTo>
                    <a:pt x="1591675" y="235196"/>
                  </a:lnTo>
                  <a:lnTo>
                    <a:pt x="1856954" y="249031"/>
                  </a:lnTo>
                </a:path>
              </a:pathLst>
            </a:custGeom>
            <a:ln w="35231" cap="flat">
              <a:solidFill>
                <a:srgbClr val="BEBEBE">
                  <a:alpha val="69803"/>
                </a:srgbClr>
              </a:solidFill>
              <a:prstDash val="solid"/>
              <a:round/>
            </a:ln>
          </p:spPr>
          <p:txBody>
            <a:bodyPr/>
            <a:lstStyle/>
            <a:p>
              <a:endParaRPr/>
            </a:p>
          </p:txBody>
        </p:sp>
        <p:sp>
          <p:nvSpPr>
            <p:cNvPr id="323" name="pl323"/>
            <p:cNvSpPr/>
            <p:nvPr/>
          </p:nvSpPr>
          <p:spPr>
            <a:xfrm>
              <a:off x="5012370" y="4152198"/>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324" name="pl324"/>
            <p:cNvSpPr/>
            <p:nvPr/>
          </p:nvSpPr>
          <p:spPr>
            <a:xfrm>
              <a:off x="5012370" y="3986177"/>
              <a:ext cx="1856954" cy="249031"/>
            </a:xfrm>
            <a:custGeom>
              <a:avLst/>
              <a:gdLst/>
              <a:ahLst/>
              <a:cxnLst/>
              <a:rect l="0" t="0" r="0" b="0"/>
              <a:pathLst>
                <a:path w="1856954" h="249031">
                  <a:moveTo>
                    <a:pt x="0" y="235196"/>
                  </a:moveTo>
                  <a:lnTo>
                    <a:pt x="265279" y="249031"/>
                  </a:lnTo>
                  <a:lnTo>
                    <a:pt x="530558" y="235196"/>
                  </a:lnTo>
                  <a:lnTo>
                    <a:pt x="795837" y="235196"/>
                  </a:lnTo>
                  <a:lnTo>
                    <a:pt x="1061116" y="0"/>
                  </a:lnTo>
                  <a:lnTo>
                    <a:pt x="1326395" y="235196"/>
                  </a:lnTo>
                  <a:lnTo>
                    <a:pt x="1591675" y="235196"/>
                  </a:lnTo>
                  <a:lnTo>
                    <a:pt x="1856954" y="249031"/>
                  </a:lnTo>
                </a:path>
              </a:pathLst>
            </a:custGeom>
            <a:ln w="40651" cap="flat">
              <a:solidFill>
                <a:srgbClr val="000000">
                  <a:alpha val="100000"/>
                </a:srgbClr>
              </a:solidFill>
              <a:prstDash val="solid"/>
              <a:round/>
            </a:ln>
          </p:spPr>
          <p:txBody>
            <a:bodyPr/>
            <a:lstStyle/>
            <a:p>
              <a:endParaRPr/>
            </a:p>
          </p:txBody>
        </p:sp>
        <p:sp>
          <p:nvSpPr>
            <p:cNvPr id="325" name="pl325"/>
            <p:cNvSpPr/>
            <p:nvPr/>
          </p:nvSpPr>
          <p:spPr>
            <a:xfrm>
              <a:off x="5012370" y="3986177"/>
              <a:ext cx="1856954" cy="249031"/>
            </a:xfrm>
            <a:custGeom>
              <a:avLst/>
              <a:gdLst/>
              <a:ahLst/>
              <a:cxnLst/>
              <a:rect l="0" t="0" r="0" b="0"/>
              <a:pathLst>
                <a:path w="1856954" h="249031">
                  <a:moveTo>
                    <a:pt x="0" y="235196"/>
                  </a:moveTo>
                  <a:lnTo>
                    <a:pt x="265279" y="249031"/>
                  </a:lnTo>
                  <a:lnTo>
                    <a:pt x="530558" y="235196"/>
                  </a:lnTo>
                  <a:lnTo>
                    <a:pt x="795837" y="235196"/>
                  </a:lnTo>
                  <a:lnTo>
                    <a:pt x="1061116" y="0"/>
                  </a:lnTo>
                  <a:lnTo>
                    <a:pt x="1326395" y="235196"/>
                  </a:lnTo>
                  <a:lnTo>
                    <a:pt x="1591675" y="235196"/>
                  </a:lnTo>
                  <a:lnTo>
                    <a:pt x="1856954" y="249031"/>
                  </a:lnTo>
                </a:path>
              </a:pathLst>
            </a:custGeom>
            <a:ln w="35231" cap="flat">
              <a:solidFill>
                <a:srgbClr val="F26A21">
                  <a:alpha val="100000"/>
                </a:srgbClr>
              </a:solidFill>
              <a:prstDash val="solid"/>
              <a:round/>
            </a:ln>
          </p:spPr>
          <p:txBody>
            <a:bodyPr/>
            <a:lstStyle/>
            <a:p>
              <a:endParaRPr/>
            </a:p>
          </p:txBody>
        </p:sp>
        <p:sp>
          <p:nvSpPr>
            <p:cNvPr id="326" name="pl326"/>
            <p:cNvSpPr/>
            <p:nvPr/>
          </p:nvSpPr>
          <p:spPr>
            <a:xfrm>
              <a:off x="4919522" y="4428899"/>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27" name="tx327"/>
            <p:cNvSpPr/>
            <p:nvPr/>
          </p:nvSpPr>
          <p:spPr>
            <a:xfrm>
              <a:off x="4952080" y="4056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28" name="tx328"/>
            <p:cNvSpPr/>
            <p:nvPr/>
          </p:nvSpPr>
          <p:spPr>
            <a:xfrm>
              <a:off x="5217359" y="40719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329" name="tx329"/>
            <p:cNvSpPr/>
            <p:nvPr/>
          </p:nvSpPr>
          <p:spPr>
            <a:xfrm>
              <a:off x="5482638" y="4056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30" name="tx330"/>
            <p:cNvSpPr/>
            <p:nvPr/>
          </p:nvSpPr>
          <p:spPr>
            <a:xfrm>
              <a:off x="5747917" y="4056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31" name="tx331"/>
            <p:cNvSpPr/>
            <p:nvPr/>
          </p:nvSpPr>
          <p:spPr>
            <a:xfrm>
              <a:off x="6013197" y="38215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332" name="tx332"/>
            <p:cNvSpPr/>
            <p:nvPr/>
          </p:nvSpPr>
          <p:spPr>
            <a:xfrm>
              <a:off x="6278476" y="4056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33" name="tx333"/>
            <p:cNvSpPr/>
            <p:nvPr/>
          </p:nvSpPr>
          <p:spPr>
            <a:xfrm>
              <a:off x="6543755" y="4056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34" name="tx334"/>
            <p:cNvSpPr/>
            <p:nvPr/>
          </p:nvSpPr>
          <p:spPr>
            <a:xfrm>
              <a:off x="6809034" y="40719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335" name="rc335"/>
            <p:cNvSpPr/>
            <p:nvPr/>
          </p:nvSpPr>
          <p:spPr>
            <a:xfrm>
              <a:off x="4919522" y="4787368"/>
              <a:ext cx="2042649" cy="1019644"/>
            </a:xfrm>
            <a:prstGeom prst="rect">
              <a:avLst/>
            </a:prstGeom>
            <a:solidFill>
              <a:srgbClr val="EBEBEB">
                <a:alpha val="100000"/>
              </a:srgbClr>
            </a:solidFill>
          </p:spPr>
          <p:txBody>
            <a:bodyPr/>
            <a:lstStyle/>
            <a:p>
              <a:endParaRPr/>
            </a:p>
          </p:txBody>
        </p:sp>
        <p:sp>
          <p:nvSpPr>
            <p:cNvPr id="336" name="pl336"/>
            <p:cNvSpPr/>
            <p:nvPr/>
          </p:nvSpPr>
          <p:spPr>
            <a:xfrm>
              <a:off x="4919522" y="556005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919522" y="5214180"/>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919522" y="4868303"/>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919522" y="5732995"/>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40" name="pl340"/>
            <p:cNvSpPr/>
            <p:nvPr/>
          </p:nvSpPr>
          <p:spPr>
            <a:xfrm>
              <a:off x="4919522" y="538711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919522" y="5041242"/>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501237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527764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554292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580820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607348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633876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660404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686932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5012370" y="5456294"/>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351" name="pl351"/>
            <p:cNvSpPr/>
            <p:nvPr/>
          </p:nvSpPr>
          <p:spPr>
            <a:xfrm>
              <a:off x="5012370" y="5497799"/>
              <a:ext cx="1856954" cy="55340"/>
            </a:xfrm>
            <a:custGeom>
              <a:avLst/>
              <a:gdLst/>
              <a:ahLst/>
              <a:cxnLst/>
              <a:rect l="0" t="0" r="0" b="0"/>
              <a:pathLst>
                <a:path w="1856954" h="55340">
                  <a:moveTo>
                    <a:pt x="0" y="0"/>
                  </a:moveTo>
                  <a:lnTo>
                    <a:pt x="265279" y="55340"/>
                  </a:lnTo>
                  <a:lnTo>
                    <a:pt x="530558" y="0"/>
                  </a:lnTo>
                  <a:lnTo>
                    <a:pt x="795837" y="27670"/>
                  </a:lnTo>
                  <a:lnTo>
                    <a:pt x="1061116" y="41505"/>
                  </a:lnTo>
                  <a:lnTo>
                    <a:pt x="1326395" y="0"/>
                  </a:lnTo>
                  <a:lnTo>
                    <a:pt x="1591675" y="27670"/>
                  </a:lnTo>
                  <a:lnTo>
                    <a:pt x="1856954" y="27670"/>
                  </a:lnTo>
                </a:path>
              </a:pathLst>
            </a:custGeom>
            <a:ln w="40651" cap="flat">
              <a:solidFill>
                <a:srgbClr val="BEBEBE">
                  <a:alpha val="69803"/>
                </a:srgbClr>
              </a:solidFill>
              <a:prstDash val="solid"/>
              <a:round/>
            </a:ln>
          </p:spPr>
          <p:txBody>
            <a:bodyPr/>
            <a:lstStyle/>
            <a:p>
              <a:endParaRPr/>
            </a:p>
          </p:txBody>
        </p:sp>
        <p:sp>
          <p:nvSpPr>
            <p:cNvPr id="352" name="pl352"/>
            <p:cNvSpPr/>
            <p:nvPr/>
          </p:nvSpPr>
          <p:spPr>
            <a:xfrm>
              <a:off x="5012370" y="5497799"/>
              <a:ext cx="1856954" cy="55340"/>
            </a:xfrm>
            <a:custGeom>
              <a:avLst/>
              <a:gdLst/>
              <a:ahLst/>
              <a:cxnLst/>
              <a:rect l="0" t="0" r="0" b="0"/>
              <a:pathLst>
                <a:path w="1856954" h="55340">
                  <a:moveTo>
                    <a:pt x="0" y="0"/>
                  </a:moveTo>
                  <a:lnTo>
                    <a:pt x="265279" y="55340"/>
                  </a:lnTo>
                  <a:lnTo>
                    <a:pt x="530558" y="0"/>
                  </a:lnTo>
                  <a:lnTo>
                    <a:pt x="795837" y="27670"/>
                  </a:lnTo>
                  <a:lnTo>
                    <a:pt x="1061116" y="41505"/>
                  </a:lnTo>
                  <a:lnTo>
                    <a:pt x="1326395" y="0"/>
                  </a:lnTo>
                  <a:lnTo>
                    <a:pt x="1591675" y="27670"/>
                  </a:lnTo>
                  <a:lnTo>
                    <a:pt x="1856954" y="27670"/>
                  </a:lnTo>
                </a:path>
              </a:pathLst>
            </a:custGeom>
            <a:ln w="35231" cap="flat">
              <a:solidFill>
                <a:srgbClr val="BEBEBE">
                  <a:alpha val="69803"/>
                </a:srgbClr>
              </a:solidFill>
              <a:prstDash val="solid"/>
              <a:round/>
            </a:ln>
          </p:spPr>
          <p:txBody>
            <a:bodyPr/>
            <a:lstStyle/>
            <a:p>
              <a:endParaRPr/>
            </a:p>
          </p:txBody>
        </p:sp>
        <p:sp>
          <p:nvSpPr>
            <p:cNvPr id="353" name="pl353"/>
            <p:cNvSpPr/>
            <p:nvPr/>
          </p:nvSpPr>
          <p:spPr>
            <a:xfrm>
              <a:off x="5012370" y="5456294"/>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354" name="pl354"/>
            <p:cNvSpPr/>
            <p:nvPr/>
          </p:nvSpPr>
          <p:spPr>
            <a:xfrm>
              <a:off x="5012370" y="5497799"/>
              <a:ext cx="1856954" cy="55340"/>
            </a:xfrm>
            <a:custGeom>
              <a:avLst/>
              <a:gdLst/>
              <a:ahLst/>
              <a:cxnLst/>
              <a:rect l="0" t="0" r="0" b="0"/>
              <a:pathLst>
                <a:path w="1856954" h="55340">
                  <a:moveTo>
                    <a:pt x="0" y="0"/>
                  </a:moveTo>
                  <a:lnTo>
                    <a:pt x="265279" y="55340"/>
                  </a:lnTo>
                  <a:lnTo>
                    <a:pt x="530558" y="0"/>
                  </a:lnTo>
                  <a:lnTo>
                    <a:pt x="795837" y="27670"/>
                  </a:lnTo>
                  <a:lnTo>
                    <a:pt x="1061116" y="41505"/>
                  </a:lnTo>
                  <a:lnTo>
                    <a:pt x="1326395" y="0"/>
                  </a:lnTo>
                  <a:lnTo>
                    <a:pt x="1591675" y="27670"/>
                  </a:lnTo>
                  <a:lnTo>
                    <a:pt x="1856954" y="27670"/>
                  </a:lnTo>
                </a:path>
              </a:pathLst>
            </a:custGeom>
            <a:ln w="40651" cap="flat">
              <a:solidFill>
                <a:srgbClr val="000000">
                  <a:alpha val="100000"/>
                </a:srgbClr>
              </a:solidFill>
              <a:prstDash val="solid"/>
              <a:round/>
            </a:ln>
          </p:spPr>
          <p:txBody>
            <a:bodyPr/>
            <a:lstStyle/>
            <a:p>
              <a:endParaRPr/>
            </a:p>
          </p:txBody>
        </p:sp>
        <p:sp>
          <p:nvSpPr>
            <p:cNvPr id="355" name="pl355"/>
            <p:cNvSpPr/>
            <p:nvPr/>
          </p:nvSpPr>
          <p:spPr>
            <a:xfrm>
              <a:off x="5012370" y="5497799"/>
              <a:ext cx="1856954" cy="55340"/>
            </a:xfrm>
            <a:custGeom>
              <a:avLst/>
              <a:gdLst/>
              <a:ahLst/>
              <a:cxnLst/>
              <a:rect l="0" t="0" r="0" b="0"/>
              <a:pathLst>
                <a:path w="1856954" h="55340">
                  <a:moveTo>
                    <a:pt x="0" y="0"/>
                  </a:moveTo>
                  <a:lnTo>
                    <a:pt x="265279" y="55340"/>
                  </a:lnTo>
                  <a:lnTo>
                    <a:pt x="530558" y="0"/>
                  </a:lnTo>
                  <a:lnTo>
                    <a:pt x="795837" y="27670"/>
                  </a:lnTo>
                  <a:lnTo>
                    <a:pt x="1061116" y="41505"/>
                  </a:lnTo>
                  <a:lnTo>
                    <a:pt x="1326395" y="0"/>
                  </a:lnTo>
                  <a:lnTo>
                    <a:pt x="1591675" y="27670"/>
                  </a:lnTo>
                  <a:lnTo>
                    <a:pt x="1856954" y="27670"/>
                  </a:lnTo>
                </a:path>
              </a:pathLst>
            </a:custGeom>
            <a:ln w="35231" cap="flat">
              <a:solidFill>
                <a:srgbClr val="F26A21">
                  <a:alpha val="100000"/>
                </a:srgbClr>
              </a:solidFill>
              <a:prstDash val="solid"/>
              <a:round/>
            </a:ln>
          </p:spPr>
          <p:txBody>
            <a:bodyPr/>
            <a:lstStyle/>
            <a:p>
              <a:endParaRPr/>
            </a:p>
          </p:txBody>
        </p:sp>
        <p:sp>
          <p:nvSpPr>
            <p:cNvPr id="356" name="pl356"/>
            <p:cNvSpPr/>
            <p:nvPr/>
          </p:nvSpPr>
          <p:spPr>
            <a:xfrm>
              <a:off x="4919522" y="5732995"/>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57" name="tx357"/>
            <p:cNvSpPr/>
            <p:nvPr/>
          </p:nvSpPr>
          <p:spPr>
            <a:xfrm>
              <a:off x="4952080" y="53345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58" name="tx358"/>
            <p:cNvSpPr/>
            <p:nvPr/>
          </p:nvSpPr>
          <p:spPr>
            <a:xfrm>
              <a:off x="5217359" y="53884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59" name="tx359"/>
            <p:cNvSpPr/>
            <p:nvPr/>
          </p:nvSpPr>
          <p:spPr>
            <a:xfrm>
              <a:off x="5482638" y="53345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60" name="tx360"/>
            <p:cNvSpPr/>
            <p:nvPr/>
          </p:nvSpPr>
          <p:spPr>
            <a:xfrm>
              <a:off x="5747917" y="53608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61" name="tx361"/>
            <p:cNvSpPr/>
            <p:nvPr/>
          </p:nvSpPr>
          <p:spPr>
            <a:xfrm>
              <a:off x="6013197" y="53760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362" name="tx362"/>
            <p:cNvSpPr/>
            <p:nvPr/>
          </p:nvSpPr>
          <p:spPr>
            <a:xfrm>
              <a:off x="6278476" y="53345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63" name="tx363"/>
            <p:cNvSpPr/>
            <p:nvPr/>
          </p:nvSpPr>
          <p:spPr>
            <a:xfrm>
              <a:off x="6543755" y="53608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64" name="tx364"/>
            <p:cNvSpPr/>
            <p:nvPr/>
          </p:nvSpPr>
          <p:spPr>
            <a:xfrm>
              <a:off x="6809034" y="53608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65" name="rc365"/>
            <p:cNvSpPr/>
            <p:nvPr/>
          </p:nvSpPr>
          <p:spPr>
            <a:xfrm>
              <a:off x="7031761" y="875080"/>
              <a:ext cx="2042649" cy="1019644"/>
            </a:xfrm>
            <a:prstGeom prst="rect">
              <a:avLst/>
            </a:prstGeom>
            <a:solidFill>
              <a:srgbClr val="EBEBEB">
                <a:alpha val="100000"/>
              </a:srgbClr>
            </a:solidFill>
          </p:spPr>
          <p:txBody>
            <a:bodyPr/>
            <a:lstStyle/>
            <a:p>
              <a:endParaRPr/>
            </a:p>
          </p:txBody>
        </p:sp>
        <p:sp>
          <p:nvSpPr>
            <p:cNvPr id="366" name="pl366"/>
            <p:cNvSpPr/>
            <p:nvPr/>
          </p:nvSpPr>
          <p:spPr>
            <a:xfrm>
              <a:off x="7031761" y="1647769"/>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7031761" y="1301892"/>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7031761" y="95601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7031761" y="1820707"/>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0" name="pl370"/>
            <p:cNvSpPr/>
            <p:nvPr/>
          </p:nvSpPr>
          <p:spPr>
            <a:xfrm>
              <a:off x="7031761" y="1474830"/>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7031761" y="112895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71246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738988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76551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792044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818572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845100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871628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89815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124608" y="1544005"/>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381" name="pl381"/>
            <p:cNvSpPr/>
            <p:nvPr/>
          </p:nvSpPr>
          <p:spPr>
            <a:xfrm>
              <a:off x="7124608" y="1364150"/>
              <a:ext cx="1856954" cy="179855"/>
            </a:xfrm>
            <a:custGeom>
              <a:avLst/>
              <a:gdLst/>
              <a:ahLst/>
              <a:cxnLst/>
              <a:rect l="0" t="0" r="0" b="0"/>
              <a:pathLst>
                <a:path w="1856954" h="179855">
                  <a:moveTo>
                    <a:pt x="0" y="124515"/>
                  </a:moveTo>
                  <a:lnTo>
                    <a:pt x="265279" y="138350"/>
                  </a:lnTo>
                  <a:lnTo>
                    <a:pt x="530558" y="69175"/>
                  </a:lnTo>
                  <a:lnTo>
                    <a:pt x="795837" y="83010"/>
                  </a:lnTo>
                  <a:lnTo>
                    <a:pt x="1061116" y="0"/>
                  </a:lnTo>
                  <a:lnTo>
                    <a:pt x="1326395" y="138350"/>
                  </a:lnTo>
                  <a:lnTo>
                    <a:pt x="1591675" y="179855"/>
                  </a:lnTo>
                  <a:lnTo>
                    <a:pt x="1856954" y="27670"/>
                  </a:lnTo>
                </a:path>
              </a:pathLst>
            </a:custGeom>
            <a:ln w="40651" cap="flat">
              <a:solidFill>
                <a:srgbClr val="BEBEBE">
                  <a:alpha val="69803"/>
                </a:srgbClr>
              </a:solidFill>
              <a:prstDash val="solid"/>
              <a:round/>
            </a:ln>
          </p:spPr>
          <p:txBody>
            <a:bodyPr/>
            <a:lstStyle/>
            <a:p>
              <a:endParaRPr/>
            </a:p>
          </p:txBody>
        </p:sp>
        <p:sp>
          <p:nvSpPr>
            <p:cNvPr id="382" name="pl382"/>
            <p:cNvSpPr/>
            <p:nvPr/>
          </p:nvSpPr>
          <p:spPr>
            <a:xfrm>
              <a:off x="7124608" y="1364150"/>
              <a:ext cx="1856954" cy="179855"/>
            </a:xfrm>
            <a:custGeom>
              <a:avLst/>
              <a:gdLst/>
              <a:ahLst/>
              <a:cxnLst/>
              <a:rect l="0" t="0" r="0" b="0"/>
              <a:pathLst>
                <a:path w="1856954" h="179855">
                  <a:moveTo>
                    <a:pt x="0" y="124515"/>
                  </a:moveTo>
                  <a:lnTo>
                    <a:pt x="265279" y="138350"/>
                  </a:lnTo>
                  <a:lnTo>
                    <a:pt x="530558" y="69175"/>
                  </a:lnTo>
                  <a:lnTo>
                    <a:pt x="795837" y="83010"/>
                  </a:lnTo>
                  <a:lnTo>
                    <a:pt x="1061116" y="0"/>
                  </a:lnTo>
                  <a:lnTo>
                    <a:pt x="1326395" y="138350"/>
                  </a:lnTo>
                  <a:lnTo>
                    <a:pt x="1591675" y="179855"/>
                  </a:lnTo>
                  <a:lnTo>
                    <a:pt x="1856954" y="27670"/>
                  </a:lnTo>
                </a:path>
              </a:pathLst>
            </a:custGeom>
            <a:ln w="35231" cap="flat">
              <a:solidFill>
                <a:srgbClr val="BEBEBE">
                  <a:alpha val="69803"/>
                </a:srgbClr>
              </a:solidFill>
              <a:prstDash val="solid"/>
              <a:round/>
            </a:ln>
          </p:spPr>
          <p:txBody>
            <a:bodyPr/>
            <a:lstStyle/>
            <a:p>
              <a:endParaRPr/>
            </a:p>
          </p:txBody>
        </p:sp>
        <p:sp>
          <p:nvSpPr>
            <p:cNvPr id="383" name="pl383"/>
            <p:cNvSpPr/>
            <p:nvPr/>
          </p:nvSpPr>
          <p:spPr>
            <a:xfrm>
              <a:off x="7124608" y="1544005"/>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384" name="pl384"/>
            <p:cNvSpPr/>
            <p:nvPr/>
          </p:nvSpPr>
          <p:spPr>
            <a:xfrm>
              <a:off x="7124608" y="1364150"/>
              <a:ext cx="1856954" cy="179855"/>
            </a:xfrm>
            <a:custGeom>
              <a:avLst/>
              <a:gdLst/>
              <a:ahLst/>
              <a:cxnLst/>
              <a:rect l="0" t="0" r="0" b="0"/>
              <a:pathLst>
                <a:path w="1856954" h="179855">
                  <a:moveTo>
                    <a:pt x="0" y="124515"/>
                  </a:moveTo>
                  <a:lnTo>
                    <a:pt x="265279" y="138350"/>
                  </a:lnTo>
                  <a:lnTo>
                    <a:pt x="530558" y="69175"/>
                  </a:lnTo>
                  <a:lnTo>
                    <a:pt x="795837" y="83010"/>
                  </a:lnTo>
                  <a:lnTo>
                    <a:pt x="1061116" y="0"/>
                  </a:lnTo>
                  <a:lnTo>
                    <a:pt x="1326395" y="138350"/>
                  </a:lnTo>
                  <a:lnTo>
                    <a:pt x="1591675" y="179855"/>
                  </a:lnTo>
                  <a:lnTo>
                    <a:pt x="1856954" y="27670"/>
                  </a:lnTo>
                </a:path>
              </a:pathLst>
            </a:custGeom>
            <a:ln w="40651" cap="flat">
              <a:solidFill>
                <a:srgbClr val="000000">
                  <a:alpha val="100000"/>
                </a:srgbClr>
              </a:solidFill>
              <a:prstDash val="solid"/>
              <a:round/>
            </a:ln>
          </p:spPr>
          <p:txBody>
            <a:bodyPr/>
            <a:lstStyle/>
            <a:p>
              <a:endParaRPr/>
            </a:p>
          </p:txBody>
        </p:sp>
        <p:sp>
          <p:nvSpPr>
            <p:cNvPr id="385" name="pl385"/>
            <p:cNvSpPr/>
            <p:nvPr/>
          </p:nvSpPr>
          <p:spPr>
            <a:xfrm>
              <a:off x="7124608" y="1364150"/>
              <a:ext cx="1856954" cy="179855"/>
            </a:xfrm>
            <a:custGeom>
              <a:avLst/>
              <a:gdLst/>
              <a:ahLst/>
              <a:cxnLst/>
              <a:rect l="0" t="0" r="0" b="0"/>
              <a:pathLst>
                <a:path w="1856954" h="179855">
                  <a:moveTo>
                    <a:pt x="0" y="124515"/>
                  </a:moveTo>
                  <a:lnTo>
                    <a:pt x="265279" y="138350"/>
                  </a:lnTo>
                  <a:lnTo>
                    <a:pt x="530558" y="69175"/>
                  </a:lnTo>
                  <a:lnTo>
                    <a:pt x="795837" y="83010"/>
                  </a:lnTo>
                  <a:lnTo>
                    <a:pt x="1061116" y="0"/>
                  </a:lnTo>
                  <a:lnTo>
                    <a:pt x="1326395" y="138350"/>
                  </a:lnTo>
                  <a:lnTo>
                    <a:pt x="1591675" y="179855"/>
                  </a:lnTo>
                  <a:lnTo>
                    <a:pt x="1856954" y="27670"/>
                  </a:lnTo>
                </a:path>
              </a:pathLst>
            </a:custGeom>
            <a:ln w="35231" cap="flat">
              <a:solidFill>
                <a:srgbClr val="F26A21">
                  <a:alpha val="100000"/>
                </a:srgbClr>
              </a:solidFill>
              <a:prstDash val="solid"/>
              <a:round/>
            </a:ln>
          </p:spPr>
          <p:txBody>
            <a:bodyPr/>
            <a:lstStyle/>
            <a:p>
              <a:endParaRPr/>
            </a:p>
          </p:txBody>
        </p:sp>
        <p:sp>
          <p:nvSpPr>
            <p:cNvPr id="386" name="pl386"/>
            <p:cNvSpPr/>
            <p:nvPr/>
          </p:nvSpPr>
          <p:spPr>
            <a:xfrm>
              <a:off x="7031761" y="1820707"/>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387" name="tx387"/>
            <p:cNvSpPr/>
            <p:nvPr/>
          </p:nvSpPr>
          <p:spPr>
            <a:xfrm>
              <a:off x="7064319" y="13253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388" name="tx388"/>
            <p:cNvSpPr/>
            <p:nvPr/>
          </p:nvSpPr>
          <p:spPr>
            <a:xfrm>
              <a:off x="7329598" y="13378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389" name="tx389"/>
            <p:cNvSpPr/>
            <p:nvPr/>
          </p:nvSpPr>
          <p:spPr>
            <a:xfrm>
              <a:off x="7594877" y="12687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390" name="tx390"/>
            <p:cNvSpPr/>
            <p:nvPr/>
          </p:nvSpPr>
          <p:spPr>
            <a:xfrm>
              <a:off x="7860156" y="128388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391" name="tx391"/>
            <p:cNvSpPr/>
            <p:nvPr/>
          </p:nvSpPr>
          <p:spPr>
            <a:xfrm>
              <a:off x="8125435" y="1199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392" name="tx392"/>
            <p:cNvSpPr/>
            <p:nvPr/>
          </p:nvSpPr>
          <p:spPr>
            <a:xfrm>
              <a:off x="8390715" y="13378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393" name="tx393"/>
            <p:cNvSpPr/>
            <p:nvPr/>
          </p:nvSpPr>
          <p:spPr>
            <a:xfrm>
              <a:off x="8655994" y="1379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394" name="tx394"/>
            <p:cNvSpPr/>
            <p:nvPr/>
          </p:nvSpPr>
          <p:spPr>
            <a:xfrm>
              <a:off x="8921273" y="12271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395" name="rc395"/>
            <p:cNvSpPr/>
            <p:nvPr/>
          </p:nvSpPr>
          <p:spPr>
            <a:xfrm>
              <a:off x="7031761" y="2179176"/>
              <a:ext cx="2042649" cy="1019644"/>
            </a:xfrm>
            <a:prstGeom prst="rect">
              <a:avLst/>
            </a:prstGeom>
            <a:solidFill>
              <a:srgbClr val="EBEBEB">
                <a:alpha val="100000"/>
              </a:srgbClr>
            </a:solidFill>
          </p:spPr>
          <p:txBody>
            <a:bodyPr/>
            <a:lstStyle/>
            <a:p>
              <a:endParaRPr/>
            </a:p>
          </p:txBody>
        </p:sp>
        <p:sp>
          <p:nvSpPr>
            <p:cNvPr id="396" name="pl396"/>
            <p:cNvSpPr/>
            <p:nvPr/>
          </p:nvSpPr>
          <p:spPr>
            <a:xfrm>
              <a:off x="7031761" y="2951865"/>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7031761" y="2605988"/>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7031761" y="2260111"/>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7031761" y="3124803"/>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00" name="pl400"/>
            <p:cNvSpPr/>
            <p:nvPr/>
          </p:nvSpPr>
          <p:spPr>
            <a:xfrm>
              <a:off x="7031761" y="277892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7031761" y="2433050"/>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71246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738988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76551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792044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818572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845100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871628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89815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7124608" y="2848102"/>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7124608" y="2806596"/>
              <a:ext cx="1856954" cy="193691"/>
            </a:xfrm>
            <a:custGeom>
              <a:avLst/>
              <a:gdLst/>
              <a:ahLst/>
              <a:cxnLst/>
              <a:rect l="0" t="0" r="0" b="0"/>
              <a:pathLst>
                <a:path w="1856954" h="193691">
                  <a:moveTo>
                    <a:pt x="0" y="110680"/>
                  </a:moveTo>
                  <a:lnTo>
                    <a:pt x="265279" y="193691"/>
                  </a:lnTo>
                  <a:lnTo>
                    <a:pt x="530558" y="83010"/>
                  </a:lnTo>
                  <a:lnTo>
                    <a:pt x="795837" y="0"/>
                  </a:lnTo>
                  <a:lnTo>
                    <a:pt x="1061116" y="179855"/>
                  </a:lnTo>
                  <a:lnTo>
                    <a:pt x="1326395" y="138350"/>
                  </a:lnTo>
                  <a:lnTo>
                    <a:pt x="1591675" y="110680"/>
                  </a:lnTo>
                  <a:lnTo>
                    <a:pt x="1856954" y="0"/>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7124608" y="2806596"/>
              <a:ext cx="1856954" cy="193691"/>
            </a:xfrm>
            <a:custGeom>
              <a:avLst/>
              <a:gdLst/>
              <a:ahLst/>
              <a:cxnLst/>
              <a:rect l="0" t="0" r="0" b="0"/>
              <a:pathLst>
                <a:path w="1856954" h="193691">
                  <a:moveTo>
                    <a:pt x="0" y="110680"/>
                  </a:moveTo>
                  <a:lnTo>
                    <a:pt x="265279" y="193691"/>
                  </a:lnTo>
                  <a:lnTo>
                    <a:pt x="530558" y="83010"/>
                  </a:lnTo>
                  <a:lnTo>
                    <a:pt x="795837" y="0"/>
                  </a:lnTo>
                  <a:lnTo>
                    <a:pt x="1061116" y="179855"/>
                  </a:lnTo>
                  <a:lnTo>
                    <a:pt x="1326395" y="138350"/>
                  </a:lnTo>
                  <a:lnTo>
                    <a:pt x="1591675" y="110680"/>
                  </a:lnTo>
                  <a:lnTo>
                    <a:pt x="1856954" y="0"/>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7124608" y="2848102"/>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7124608" y="2806596"/>
              <a:ext cx="1856954" cy="193691"/>
            </a:xfrm>
            <a:custGeom>
              <a:avLst/>
              <a:gdLst/>
              <a:ahLst/>
              <a:cxnLst/>
              <a:rect l="0" t="0" r="0" b="0"/>
              <a:pathLst>
                <a:path w="1856954" h="193691">
                  <a:moveTo>
                    <a:pt x="0" y="110680"/>
                  </a:moveTo>
                  <a:lnTo>
                    <a:pt x="265279" y="193691"/>
                  </a:lnTo>
                  <a:lnTo>
                    <a:pt x="530558" y="83010"/>
                  </a:lnTo>
                  <a:lnTo>
                    <a:pt x="795837" y="0"/>
                  </a:lnTo>
                  <a:lnTo>
                    <a:pt x="1061116" y="179855"/>
                  </a:lnTo>
                  <a:lnTo>
                    <a:pt x="1326395" y="138350"/>
                  </a:lnTo>
                  <a:lnTo>
                    <a:pt x="1591675" y="110680"/>
                  </a:lnTo>
                  <a:lnTo>
                    <a:pt x="1856954" y="0"/>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7124608" y="2806596"/>
              <a:ext cx="1856954" cy="193691"/>
            </a:xfrm>
            <a:custGeom>
              <a:avLst/>
              <a:gdLst/>
              <a:ahLst/>
              <a:cxnLst/>
              <a:rect l="0" t="0" r="0" b="0"/>
              <a:pathLst>
                <a:path w="1856954" h="193691">
                  <a:moveTo>
                    <a:pt x="0" y="110680"/>
                  </a:moveTo>
                  <a:lnTo>
                    <a:pt x="265279" y="193691"/>
                  </a:lnTo>
                  <a:lnTo>
                    <a:pt x="530558" y="83010"/>
                  </a:lnTo>
                  <a:lnTo>
                    <a:pt x="795837" y="0"/>
                  </a:lnTo>
                  <a:lnTo>
                    <a:pt x="1061116" y="179855"/>
                  </a:lnTo>
                  <a:lnTo>
                    <a:pt x="1326395" y="138350"/>
                  </a:lnTo>
                  <a:lnTo>
                    <a:pt x="1591675" y="110680"/>
                  </a:lnTo>
                  <a:lnTo>
                    <a:pt x="1856954" y="0"/>
                  </a:lnTo>
                </a:path>
              </a:pathLst>
            </a:custGeom>
            <a:ln w="35231" cap="flat">
              <a:solidFill>
                <a:srgbClr val="F26A21">
                  <a:alpha val="100000"/>
                </a:srgbClr>
              </a:solidFill>
              <a:prstDash val="solid"/>
              <a:round/>
            </a:ln>
          </p:spPr>
          <p:txBody>
            <a:bodyPr/>
            <a:lstStyle/>
            <a:p>
              <a:endParaRPr/>
            </a:p>
          </p:txBody>
        </p:sp>
        <p:sp>
          <p:nvSpPr>
            <p:cNvPr id="416" name="pl416"/>
            <p:cNvSpPr/>
            <p:nvPr/>
          </p:nvSpPr>
          <p:spPr>
            <a:xfrm>
              <a:off x="7031761" y="3124803"/>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7064319" y="2752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18" name="tx418"/>
            <p:cNvSpPr/>
            <p:nvPr/>
          </p:nvSpPr>
          <p:spPr>
            <a:xfrm>
              <a:off x="7359743" y="28356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19" name="tx419"/>
            <p:cNvSpPr/>
            <p:nvPr/>
          </p:nvSpPr>
          <p:spPr>
            <a:xfrm>
              <a:off x="7594877" y="27263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420" name="tx420"/>
            <p:cNvSpPr/>
            <p:nvPr/>
          </p:nvSpPr>
          <p:spPr>
            <a:xfrm>
              <a:off x="7860156" y="264194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21" name="tx421"/>
            <p:cNvSpPr/>
            <p:nvPr/>
          </p:nvSpPr>
          <p:spPr>
            <a:xfrm>
              <a:off x="8125435" y="2821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22" name="tx422"/>
            <p:cNvSpPr/>
            <p:nvPr/>
          </p:nvSpPr>
          <p:spPr>
            <a:xfrm>
              <a:off x="8390715" y="278029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23" name="tx423"/>
            <p:cNvSpPr/>
            <p:nvPr/>
          </p:nvSpPr>
          <p:spPr>
            <a:xfrm>
              <a:off x="8655994" y="2752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24" name="tx424"/>
            <p:cNvSpPr/>
            <p:nvPr/>
          </p:nvSpPr>
          <p:spPr>
            <a:xfrm>
              <a:off x="8921273" y="264194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25" name="rc425"/>
            <p:cNvSpPr/>
            <p:nvPr/>
          </p:nvSpPr>
          <p:spPr>
            <a:xfrm>
              <a:off x="7031761" y="3483272"/>
              <a:ext cx="2042649" cy="1019644"/>
            </a:xfrm>
            <a:prstGeom prst="rect">
              <a:avLst/>
            </a:prstGeom>
            <a:solidFill>
              <a:srgbClr val="EBEBEB">
                <a:alpha val="100000"/>
              </a:srgbClr>
            </a:solidFill>
          </p:spPr>
          <p:txBody>
            <a:bodyPr/>
            <a:lstStyle/>
            <a:p>
              <a:endParaRPr/>
            </a:p>
          </p:txBody>
        </p:sp>
        <p:sp>
          <p:nvSpPr>
            <p:cNvPr id="426" name="pl426"/>
            <p:cNvSpPr/>
            <p:nvPr/>
          </p:nvSpPr>
          <p:spPr>
            <a:xfrm>
              <a:off x="7031761" y="4255961"/>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7031761" y="3910084"/>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7031761" y="3564207"/>
              <a:ext cx="2042649" cy="0"/>
            </a:xfrm>
            <a:custGeom>
              <a:avLst/>
              <a:gdLst/>
              <a:ahLst/>
              <a:cxnLst/>
              <a:rect l="0" t="0" r="0" b="0"/>
              <a:pathLst>
                <a:path w="2042649">
                  <a:moveTo>
                    <a:pt x="0" y="0"/>
                  </a:moveTo>
                  <a:lnTo>
                    <a:pt x="2042649" y="0"/>
                  </a:lnTo>
                  <a:lnTo>
                    <a:pt x="2042649"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7031761" y="4428899"/>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7031761" y="4083022"/>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7031761" y="3737146"/>
              <a:ext cx="2042649" cy="0"/>
            </a:xfrm>
            <a:custGeom>
              <a:avLst/>
              <a:gdLst/>
              <a:ahLst/>
              <a:cxnLst/>
              <a:rect l="0" t="0" r="0" b="0"/>
              <a:pathLst>
                <a:path w="2042649">
                  <a:moveTo>
                    <a:pt x="0" y="0"/>
                  </a:moveTo>
                  <a:lnTo>
                    <a:pt x="2042649" y="0"/>
                  </a:lnTo>
                  <a:lnTo>
                    <a:pt x="2042649"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71246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738988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76551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792044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818572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845100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871628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89815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7124608" y="4152198"/>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BEBEBE">
                  <a:alpha val="69803"/>
                </a:srgbClr>
              </a:solidFill>
              <a:prstDash val="solid"/>
              <a:round/>
            </a:ln>
          </p:spPr>
          <p:txBody>
            <a:bodyPr/>
            <a:lstStyle/>
            <a:p>
              <a:endParaRPr/>
            </a:p>
          </p:txBody>
        </p:sp>
        <p:sp>
          <p:nvSpPr>
            <p:cNvPr id="441" name="pl441"/>
            <p:cNvSpPr/>
            <p:nvPr/>
          </p:nvSpPr>
          <p:spPr>
            <a:xfrm>
              <a:off x="7124608" y="4096858"/>
              <a:ext cx="1856954" cy="138350"/>
            </a:xfrm>
            <a:custGeom>
              <a:avLst/>
              <a:gdLst/>
              <a:ahLst/>
              <a:cxnLst/>
              <a:rect l="0" t="0" r="0" b="0"/>
              <a:pathLst>
                <a:path w="1856954" h="138350">
                  <a:moveTo>
                    <a:pt x="0" y="69175"/>
                  </a:moveTo>
                  <a:lnTo>
                    <a:pt x="265279" y="69175"/>
                  </a:lnTo>
                  <a:lnTo>
                    <a:pt x="530558" y="138350"/>
                  </a:lnTo>
                  <a:lnTo>
                    <a:pt x="795837" y="110680"/>
                  </a:lnTo>
                  <a:lnTo>
                    <a:pt x="1061116" y="69175"/>
                  </a:lnTo>
                  <a:lnTo>
                    <a:pt x="1326395" y="0"/>
                  </a:lnTo>
                  <a:lnTo>
                    <a:pt x="1591675" y="55340"/>
                  </a:lnTo>
                  <a:lnTo>
                    <a:pt x="1856954" y="55340"/>
                  </a:lnTo>
                </a:path>
              </a:pathLst>
            </a:custGeom>
            <a:ln w="40651" cap="flat">
              <a:solidFill>
                <a:srgbClr val="BEBEBE">
                  <a:alpha val="69803"/>
                </a:srgbClr>
              </a:solidFill>
              <a:prstDash val="solid"/>
              <a:round/>
            </a:ln>
          </p:spPr>
          <p:txBody>
            <a:bodyPr/>
            <a:lstStyle/>
            <a:p>
              <a:endParaRPr/>
            </a:p>
          </p:txBody>
        </p:sp>
        <p:sp>
          <p:nvSpPr>
            <p:cNvPr id="442" name="pl442"/>
            <p:cNvSpPr/>
            <p:nvPr/>
          </p:nvSpPr>
          <p:spPr>
            <a:xfrm>
              <a:off x="7124608" y="4096858"/>
              <a:ext cx="1856954" cy="138350"/>
            </a:xfrm>
            <a:custGeom>
              <a:avLst/>
              <a:gdLst/>
              <a:ahLst/>
              <a:cxnLst/>
              <a:rect l="0" t="0" r="0" b="0"/>
              <a:pathLst>
                <a:path w="1856954" h="138350">
                  <a:moveTo>
                    <a:pt x="0" y="69175"/>
                  </a:moveTo>
                  <a:lnTo>
                    <a:pt x="265279" y="69175"/>
                  </a:lnTo>
                  <a:lnTo>
                    <a:pt x="530558" y="138350"/>
                  </a:lnTo>
                  <a:lnTo>
                    <a:pt x="795837" y="110680"/>
                  </a:lnTo>
                  <a:lnTo>
                    <a:pt x="1061116" y="69175"/>
                  </a:lnTo>
                  <a:lnTo>
                    <a:pt x="1326395" y="0"/>
                  </a:lnTo>
                  <a:lnTo>
                    <a:pt x="1591675" y="55340"/>
                  </a:lnTo>
                  <a:lnTo>
                    <a:pt x="1856954" y="55340"/>
                  </a:lnTo>
                </a:path>
              </a:pathLst>
            </a:custGeom>
            <a:ln w="35231" cap="flat">
              <a:solidFill>
                <a:srgbClr val="BEBEBE">
                  <a:alpha val="69803"/>
                </a:srgbClr>
              </a:solidFill>
              <a:prstDash val="solid"/>
              <a:round/>
            </a:ln>
          </p:spPr>
          <p:txBody>
            <a:bodyPr/>
            <a:lstStyle/>
            <a:p>
              <a:endParaRPr/>
            </a:p>
          </p:txBody>
        </p:sp>
        <p:sp>
          <p:nvSpPr>
            <p:cNvPr id="443" name="pl443"/>
            <p:cNvSpPr/>
            <p:nvPr/>
          </p:nvSpPr>
          <p:spPr>
            <a:xfrm>
              <a:off x="7124608" y="4152198"/>
              <a:ext cx="1856954" cy="69175"/>
            </a:xfrm>
            <a:custGeom>
              <a:avLst/>
              <a:gdLst/>
              <a:ahLst/>
              <a:cxnLst/>
              <a:rect l="0" t="0" r="0" b="0"/>
              <a:pathLst>
                <a:path w="1856954" h="69175">
                  <a:moveTo>
                    <a:pt x="0" y="41505"/>
                  </a:moveTo>
                  <a:lnTo>
                    <a:pt x="265279" y="55340"/>
                  </a:lnTo>
                  <a:lnTo>
                    <a:pt x="530558" y="69175"/>
                  </a:lnTo>
                  <a:lnTo>
                    <a:pt x="795837" y="69175"/>
                  </a:lnTo>
                  <a:lnTo>
                    <a:pt x="1061116" y="13835"/>
                  </a:lnTo>
                  <a:lnTo>
                    <a:pt x="1326395" y="0"/>
                  </a:lnTo>
                  <a:lnTo>
                    <a:pt x="1591675" y="41505"/>
                  </a:lnTo>
                  <a:lnTo>
                    <a:pt x="1856954" y="27670"/>
                  </a:lnTo>
                </a:path>
              </a:pathLst>
            </a:custGeom>
            <a:ln w="20325" cap="flat">
              <a:solidFill>
                <a:srgbClr val="6B6B6B">
                  <a:alpha val="100000"/>
                </a:srgbClr>
              </a:solidFill>
              <a:prstDash val="solid"/>
              <a:round/>
            </a:ln>
          </p:spPr>
          <p:txBody>
            <a:bodyPr/>
            <a:lstStyle/>
            <a:p>
              <a:endParaRPr/>
            </a:p>
          </p:txBody>
        </p:sp>
        <p:sp>
          <p:nvSpPr>
            <p:cNvPr id="444" name="pl444"/>
            <p:cNvSpPr/>
            <p:nvPr/>
          </p:nvSpPr>
          <p:spPr>
            <a:xfrm>
              <a:off x="7124608" y="4096858"/>
              <a:ext cx="1856954" cy="138350"/>
            </a:xfrm>
            <a:custGeom>
              <a:avLst/>
              <a:gdLst/>
              <a:ahLst/>
              <a:cxnLst/>
              <a:rect l="0" t="0" r="0" b="0"/>
              <a:pathLst>
                <a:path w="1856954" h="138350">
                  <a:moveTo>
                    <a:pt x="0" y="69175"/>
                  </a:moveTo>
                  <a:lnTo>
                    <a:pt x="265279" y="69175"/>
                  </a:lnTo>
                  <a:lnTo>
                    <a:pt x="530558" y="138350"/>
                  </a:lnTo>
                  <a:lnTo>
                    <a:pt x="795837" y="110680"/>
                  </a:lnTo>
                  <a:lnTo>
                    <a:pt x="1061116" y="69175"/>
                  </a:lnTo>
                  <a:lnTo>
                    <a:pt x="1326395" y="0"/>
                  </a:lnTo>
                  <a:lnTo>
                    <a:pt x="1591675" y="55340"/>
                  </a:lnTo>
                  <a:lnTo>
                    <a:pt x="1856954" y="55340"/>
                  </a:lnTo>
                </a:path>
              </a:pathLst>
            </a:custGeom>
            <a:ln w="40651" cap="flat">
              <a:solidFill>
                <a:srgbClr val="000000">
                  <a:alpha val="100000"/>
                </a:srgbClr>
              </a:solidFill>
              <a:prstDash val="solid"/>
              <a:round/>
            </a:ln>
          </p:spPr>
          <p:txBody>
            <a:bodyPr/>
            <a:lstStyle/>
            <a:p>
              <a:endParaRPr/>
            </a:p>
          </p:txBody>
        </p:sp>
        <p:sp>
          <p:nvSpPr>
            <p:cNvPr id="445" name="pl445"/>
            <p:cNvSpPr/>
            <p:nvPr/>
          </p:nvSpPr>
          <p:spPr>
            <a:xfrm>
              <a:off x="7124608" y="4096858"/>
              <a:ext cx="1856954" cy="138350"/>
            </a:xfrm>
            <a:custGeom>
              <a:avLst/>
              <a:gdLst/>
              <a:ahLst/>
              <a:cxnLst/>
              <a:rect l="0" t="0" r="0" b="0"/>
              <a:pathLst>
                <a:path w="1856954" h="138350">
                  <a:moveTo>
                    <a:pt x="0" y="69175"/>
                  </a:moveTo>
                  <a:lnTo>
                    <a:pt x="265279" y="69175"/>
                  </a:lnTo>
                  <a:lnTo>
                    <a:pt x="530558" y="138350"/>
                  </a:lnTo>
                  <a:lnTo>
                    <a:pt x="795837" y="110680"/>
                  </a:lnTo>
                  <a:lnTo>
                    <a:pt x="1061116" y="69175"/>
                  </a:lnTo>
                  <a:lnTo>
                    <a:pt x="1326395" y="0"/>
                  </a:lnTo>
                  <a:lnTo>
                    <a:pt x="1591675" y="55340"/>
                  </a:lnTo>
                  <a:lnTo>
                    <a:pt x="1856954" y="55340"/>
                  </a:lnTo>
                </a:path>
              </a:pathLst>
            </a:custGeom>
            <a:ln w="35231" cap="flat">
              <a:solidFill>
                <a:srgbClr val="F26A21">
                  <a:alpha val="100000"/>
                </a:srgbClr>
              </a:solidFill>
              <a:prstDash val="solid"/>
              <a:round/>
            </a:ln>
          </p:spPr>
          <p:txBody>
            <a:bodyPr/>
            <a:lstStyle/>
            <a:p>
              <a:endParaRPr/>
            </a:p>
          </p:txBody>
        </p:sp>
        <p:sp>
          <p:nvSpPr>
            <p:cNvPr id="446" name="pl446"/>
            <p:cNvSpPr/>
            <p:nvPr/>
          </p:nvSpPr>
          <p:spPr>
            <a:xfrm>
              <a:off x="7031761" y="4428899"/>
              <a:ext cx="2042649" cy="0"/>
            </a:xfrm>
            <a:custGeom>
              <a:avLst/>
              <a:gdLst/>
              <a:ahLst/>
              <a:cxnLst/>
              <a:rect l="0" t="0" r="0" b="0"/>
              <a:pathLst>
                <a:path w="2042649">
                  <a:moveTo>
                    <a:pt x="0" y="0"/>
                  </a:moveTo>
                  <a:lnTo>
                    <a:pt x="2042649" y="0"/>
                  </a:lnTo>
                  <a:lnTo>
                    <a:pt x="2042649" y="0"/>
                  </a:lnTo>
                </a:path>
              </a:pathLst>
            </a:custGeom>
            <a:ln w="13550" cap="flat">
              <a:solidFill>
                <a:srgbClr val="000000">
                  <a:alpha val="100000"/>
                </a:srgbClr>
              </a:solidFill>
              <a:prstDash val="dash"/>
              <a:round/>
            </a:ln>
          </p:spPr>
          <p:txBody>
            <a:bodyPr/>
            <a:lstStyle/>
            <a:p>
              <a:endParaRPr/>
            </a:p>
          </p:txBody>
        </p:sp>
        <p:sp>
          <p:nvSpPr>
            <p:cNvPr id="447" name="tx447"/>
            <p:cNvSpPr/>
            <p:nvPr/>
          </p:nvSpPr>
          <p:spPr>
            <a:xfrm>
              <a:off x="7064319" y="40014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448" name="tx448"/>
            <p:cNvSpPr/>
            <p:nvPr/>
          </p:nvSpPr>
          <p:spPr>
            <a:xfrm>
              <a:off x="7329598" y="40014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449" name="tx449"/>
            <p:cNvSpPr/>
            <p:nvPr/>
          </p:nvSpPr>
          <p:spPr>
            <a:xfrm>
              <a:off x="7594877" y="40719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50" name="tx450"/>
            <p:cNvSpPr/>
            <p:nvPr/>
          </p:nvSpPr>
          <p:spPr>
            <a:xfrm>
              <a:off x="7860156" y="4042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51" name="tx451"/>
            <p:cNvSpPr/>
            <p:nvPr/>
          </p:nvSpPr>
          <p:spPr>
            <a:xfrm>
              <a:off x="8125435" y="40014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452" name="tx452"/>
            <p:cNvSpPr/>
            <p:nvPr/>
          </p:nvSpPr>
          <p:spPr>
            <a:xfrm>
              <a:off x="8390715" y="39335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453" name="tx453"/>
            <p:cNvSpPr/>
            <p:nvPr/>
          </p:nvSpPr>
          <p:spPr>
            <a:xfrm>
              <a:off x="8655994" y="39876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54" name="tx454"/>
            <p:cNvSpPr/>
            <p:nvPr/>
          </p:nvSpPr>
          <p:spPr>
            <a:xfrm>
              <a:off x="8921273" y="39876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55" name="tx455"/>
            <p:cNvSpPr/>
            <p:nvPr/>
          </p:nvSpPr>
          <p:spPr>
            <a:xfrm>
              <a:off x="1511294" y="4615053"/>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456" name="tx456"/>
            <p:cNvSpPr/>
            <p:nvPr/>
          </p:nvSpPr>
          <p:spPr>
            <a:xfrm>
              <a:off x="3508635" y="4637209"/>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457" name="tx457"/>
            <p:cNvSpPr/>
            <p:nvPr/>
          </p:nvSpPr>
          <p:spPr>
            <a:xfrm>
              <a:off x="5813480" y="461641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458" name="tx458"/>
            <p:cNvSpPr/>
            <p:nvPr/>
          </p:nvSpPr>
          <p:spPr>
            <a:xfrm>
              <a:off x="1548620" y="3334095"/>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459" name="tx459"/>
            <p:cNvSpPr/>
            <p:nvPr/>
          </p:nvSpPr>
          <p:spPr>
            <a:xfrm>
              <a:off x="3726152" y="3334531"/>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460" name="tx460"/>
            <p:cNvSpPr/>
            <p:nvPr/>
          </p:nvSpPr>
          <p:spPr>
            <a:xfrm>
              <a:off x="5807313" y="331232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461" name="tx461"/>
            <p:cNvSpPr/>
            <p:nvPr/>
          </p:nvSpPr>
          <p:spPr>
            <a:xfrm>
              <a:off x="7876059" y="3311885"/>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462" name="tx462"/>
            <p:cNvSpPr/>
            <p:nvPr/>
          </p:nvSpPr>
          <p:spPr>
            <a:xfrm>
              <a:off x="1520707" y="2029016"/>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463" name="tx463"/>
            <p:cNvSpPr/>
            <p:nvPr/>
          </p:nvSpPr>
          <p:spPr>
            <a:xfrm>
              <a:off x="3660832" y="2029016"/>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464" name="tx464"/>
            <p:cNvSpPr/>
            <p:nvPr/>
          </p:nvSpPr>
          <p:spPr>
            <a:xfrm>
              <a:off x="5760656" y="2029016"/>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465" name="tx465"/>
            <p:cNvSpPr/>
            <p:nvPr/>
          </p:nvSpPr>
          <p:spPr>
            <a:xfrm>
              <a:off x="7686564" y="2029016"/>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466" name="tx466"/>
            <p:cNvSpPr/>
            <p:nvPr/>
          </p:nvSpPr>
          <p:spPr>
            <a:xfrm>
              <a:off x="1573449"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467" name="tx467"/>
            <p:cNvSpPr/>
            <p:nvPr/>
          </p:nvSpPr>
          <p:spPr>
            <a:xfrm>
              <a:off x="3499385"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468" name="tx468"/>
            <p:cNvSpPr/>
            <p:nvPr/>
          </p:nvSpPr>
          <p:spPr>
            <a:xfrm>
              <a:off x="5642620"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469" name="tx469"/>
            <p:cNvSpPr/>
            <p:nvPr/>
          </p:nvSpPr>
          <p:spPr>
            <a:xfrm>
              <a:off x="7741134"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470" name="pl470"/>
            <p:cNvSpPr/>
            <p:nvPr/>
          </p:nvSpPr>
          <p:spPr>
            <a:xfrm>
              <a:off x="7878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1" name="pl471"/>
            <p:cNvSpPr/>
            <p:nvPr/>
          </p:nvSpPr>
          <p:spPr>
            <a:xfrm>
              <a:off x="105317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2" name="pl472"/>
            <p:cNvSpPr/>
            <p:nvPr/>
          </p:nvSpPr>
          <p:spPr>
            <a:xfrm>
              <a:off x="13184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3" name="pl473"/>
            <p:cNvSpPr/>
            <p:nvPr/>
          </p:nvSpPr>
          <p:spPr>
            <a:xfrm>
              <a:off x="158373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4" name="pl474"/>
            <p:cNvSpPr/>
            <p:nvPr/>
          </p:nvSpPr>
          <p:spPr>
            <a:xfrm>
              <a:off x="184900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5" name="pl475"/>
            <p:cNvSpPr/>
            <p:nvPr/>
          </p:nvSpPr>
          <p:spPr>
            <a:xfrm>
              <a:off x="21142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6" name="pl476"/>
            <p:cNvSpPr/>
            <p:nvPr/>
          </p:nvSpPr>
          <p:spPr>
            <a:xfrm>
              <a:off x="23795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7" name="pl477"/>
            <p:cNvSpPr/>
            <p:nvPr/>
          </p:nvSpPr>
          <p:spPr>
            <a:xfrm>
              <a:off x="264484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78" name="tx478"/>
            <p:cNvSpPr/>
            <p:nvPr/>
          </p:nvSpPr>
          <p:spPr>
            <a:xfrm rot="-5400000">
              <a:off x="6627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79" name="tx479"/>
            <p:cNvSpPr/>
            <p:nvPr/>
          </p:nvSpPr>
          <p:spPr>
            <a:xfrm rot="-5400000">
              <a:off x="92801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80" name="tx480"/>
            <p:cNvSpPr/>
            <p:nvPr/>
          </p:nvSpPr>
          <p:spPr>
            <a:xfrm rot="-5400000">
              <a:off x="11932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81" name="tx481"/>
            <p:cNvSpPr/>
            <p:nvPr/>
          </p:nvSpPr>
          <p:spPr>
            <a:xfrm rot="-5400000">
              <a:off x="145857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82" name="tx482"/>
            <p:cNvSpPr/>
            <p:nvPr/>
          </p:nvSpPr>
          <p:spPr>
            <a:xfrm rot="-5400000">
              <a:off x="172385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83" name="tx483"/>
            <p:cNvSpPr/>
            <p:nvPr/>
          </p:nvSpPr>
          <p:spPr>
            <a:xfrm rot="-5400000">
              <a:off x="1989104"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84" name="tx484"/>
            <p:cNvSpPr/>
            <p:nvPr/>
          </p:nvSpPr>
          <p:spPr>
            <a:xfrm rot="-5400000">
              <a:off x="22544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85" name="tx485"/>
            <p:cNvSpPr/>
            <p:nvPr/>
          </p:nvSpPr>
          <p:spPr>
            <a:xfrm rot="-5400000">
              <a:off x="251968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86" name="pl486"/>
            <p:cNvSpPr/>
            <p:nvPr/>
          </p:nvSpPr>
          <p:spPr>
            <a:xfrm>
              <a:off x="290013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7" name="pl487"/>
            <p:cNvSpPr/>
            <p:nvPr/>
          </p:nvSpPr>
          <p:spPr>
            <a:xfrm>
              <a:off x="31654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8" name="pl488"/>
            <p:cNvSpPr/>
            <p:nvPr/>
          </p:nvSpPr>
          <p:spPr>
            <a:xfrm>
              <a:off x="343068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89" name="pl489"/>
            <p:cNvSpPr/>
            <p:nvPr/>
          </p:nvSpPr>
          <p:spPr>
            <a:xfrm>
              <a:off x="36959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0" name="pl490"/>
            <p:cNvSpPr/>
            <p:nvPr/>
          </p:nvSpPr>
          <p:spPr>
            <a:xfrm>
              <a:off x="396124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1" name="pl491"/>
            <p:cNvSpPr/>
            <p:nvPr/>
          </p:nvSpPr>
          <p:spPr>
            <a:xfrm>
              <a:off x="422652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2" name="pl492"/>
            <p:cNvSpPr/>
            <p:nvPr/>
          </p:nvSpPr>
          <p:spPr>
            <a:xfrm>
              <a:off x="44918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3" name="pl493"/>
            <p:cNvSpPr/>
            <p:nvPr/>
          </p:nvSpPr>
          <p:spPr>
            <a:xfrm>
              <a:off x="47570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494" name="tx494"/>
            <p:cNvSpPr/>
            <p:nvPr/>
          </p:nvSpPr>
          <p:spPr>
            <a:xfrm rot="-5400000">
              <a:off x="277497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95" name="tx495"/>
            <p:cNvSpPr/>
            <p:nvPr/>
          </p:nvSpPr>
          <p:spPr>
            <a:xfrm rot="-5400000">
              <a:off x="30402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96" name="tx496"/>
            <p:cNvSpPr/>
            <p:nvPr/>
          </p:nvSpPr>
          <p:spPr>
            <a:xfrm rot="-5400000">
              <a:off x="330553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97" name="tx497"/>
            <p:cNvSpPr/>
            <p:nvPr/>
          </p:nvSpPr>
          <p:spPr>
            <a:xfrm rot="-5400000">
              <a:off x="35708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98" name="tx498"/>
            <p:cNvSpPr/>
            <p:nvPr/>
          </p:nvSpPr>
          <p:spPr>
            <a:xfrm rot="-5400000">
              <a:off x="383609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99" name="tx499"/>
            <p:cNvSpPr/>
            <p:nvPr/>
          </p:nvSpPr>
          <p:spPr>
            <a:xfrm rot="-5400000">
              <a:off x="4101342"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00" name="tx500"/>
            <p:cNvSpPr/>
            <p:nvPr/>
          </p:nvSpPr>
          <p:spPr>
            <a:xfrm rot="-5400000">
              <a:off x="43666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01" name="tx501"/>
            <p:cNvSpPr/>
            <p:nvPr/>
          </p:nvSpPr>
          <p:spPr>
            <a:xfrm rot="-5400000">
              <a:off x="46319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02" name="pl502"/>
            <p:cNvSpPr/>
            <p:nvPr/>
          </p:nvSpPr>
          <p:spPr>
            <a:xfrm>
              <a:off x="501237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3" name="pl503"/>
            <p:cNvSpPr/>
            <p:nvPr/>
          </p:nvSpPr>
          <p:spPr>
            <a:xfrm>
              <a:off x="527764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4" name="pl504"/>
            <p:cNvSpPr/>
            <p:nvPr/>
          </p:nvSpPr>
          <p:spPr>
            <a:xfrm>
              <a:off x="55429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5" name="pl505"/>
            <p:cNvSpPr/>
            <p:nvPr/>
          </p:nvSpPr>
          <p:spPr>
            <a:xfrm>
              <a:off x="580820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6" name="pl506"/>
            <p:cNvSpPr/>
            <p:nvPr/>
          </p:nvSpPr>
          <p:spPr>
            <a:xfrm>
              <a:off x="60734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7" name="pl507"/>
            <p:cNvSpPr/>
            <p:nvPr/>
          </p:nvSpPr>
          <p:spPr>
            <a:xfrm>
              <a:off x="633876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8" name="pl508"/>
            <p:cNvSpPr/>
            <p:nvPr/>
          </p:nvSpPr>
          <p:spPr>
            <a:xfrm>
              <a:off x="660404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09" name="pl509"/>
            <p:cNvSpPr/>
            <p:nvPr/>
          </p:nvSpPr>
          <p:spPr>
            <a:xfrm>
              <a:off x="686932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10" name="tx510"/>
            <p:cNvSpPr/>
            <p:nvPr/>
          </p:nvSpPr>
          <p:spPr>
            <a:xfrm rot="-5400000">
              <a:off x="488721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11" name="tx511"/>
            <p:cNvSpPr/>
            <p:nvPr/>
          </p:nvSpPr>
          <p:spPr>
            <a:xfrm rot="-5400000">
              <a:off x="515249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12" name="tx512"/>
            <p:cNvSpPr/>
            <p:nvPr/>
          </p:nvSpPr>
          <p:spPr>
            <a:xfrm rot="-5400000">
              <a:off x="54177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13" name="tx513"/>
            <p:cNvSpPr/>
            <p:nvPr/>
          </p:nvSpPr>
          <p:spPr>
            <a:xfrm rot="-5400000">
              <a:off x="568305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14" name="tx514"/>
            <p:cNvSpPr/>
            <p:nvPr/>
          </p:nvSpPr>
          <p:spPr>
            <a:xfrm rot="-5400000">
              <a:off x="59483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15" name="tx515"/>
            <p:cNvSpPr/>
            <p:nvPr/>
          </p:nvSpPr>
          <p:spPr>
            <a:xfrm rot="-5400000">
              <a:off x="6213581"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16" name="tx516"/>
            <p:cNvSpPr/>
            <p:nvPr/>
          </p:nvSpPr>
          <p:spPr>
            <a:xfrm rot="-5400000">
              <a:off x="647888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17" name="tx517"/>
            <p:cNvSpPr/>
            <p:nvPr/>
          </p:nvSpPr>
          <p:spPr>
            <a:xfrm rot="-5400000">
              <a:off x="674416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18" name="pl518"/>
            <p:cNvSpPr/>
            <p:nvPr/>
          </p:nvSpPr>
          <p:spPr>
            <a:xfrm>
              <a:off x="7124608"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19" name="pl519"/>
            <p:cNvSpPr/>
            <p:nvPr/>
          </p:nvSpPr>
          <p:spPr>
            <a:xfrm>
              <a:off x="7389888"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0" name="pl520"/>
            <p:cNvSpPr/>
            <p:nvPr/>
          </p:nvSpPr>
          <p:spPr>
            <a:xfrm>
              <a:off x="7655167"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1" name="pl521"/>
            <p:cNvSpPr/>
            <p:nvPr/>
          </p:nvSpPr>
          <p:spPr>
            <a:xfrm>
              <a:off x="7920446"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2" name="pl522"/>
            <p:cNvSpPr/>
            <p:nvPr/>
          </p:nvSpPr>
          <p:spPr>
            <a:xfrm>
              <a:off x="8185725"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3" name="pl523"/>
            <p:cNvSpPr/>
            <p:nvPr/>
          </p:nvSpPr>
          <p:spPr>
            <a:xfrm>
              <a:off x="8451004"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4" name="pl524"/>
            <p:cNvSpPr/>
            <p:nvPr/>
          </p:nvSpPr>
          <p:spPr>
            <a:xfrm>
              <a:off x="8716284"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5" name="pl525"/>
            <p:cNvSpPr/>
            <p:nvPr/>
          </p:nvSpPr>
          <p:spPr>
            <a:xfrm>
              <a:off x="8981563"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26" name="tx526"/>
            <p:cNvSpPr/>
            <p:nvPr/>
          </p:nvSpPr>
          <p:spPr>
            <a:xfrm rot="-5400000">
              <a:off x="6999451"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27" name="tx527"/>
            <p:cNvSpPr/>
            <p:nvPr/>
          </p:nvSpPr>
          <p:spPr>
            <a:xfrm rot="-5400000">
              <a:off x="7264731"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28" name="tx528"/>
            <p:cNvSpPr/>
            <p:nvPr/>
          </p:nvSpPr>
          <p:spPr>
            <a:xfrm rot="-5400000">
              <a:off x="7530010"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29" name="tx529"/>
            <p:cNvSpPr/>
            <p:nvPr/>
          </p:nvSpPr>
          <p:spPr>
            <a:xfrm rot="-5400000">
              <a:off x="7795289"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30" name="tx530"/>
            <p:cNvSpPr/>
            <p:nvPr/>
          </p:nvSpPr>
          <p:spPr>
            <a:xfrm rot="-5400000">
              <a:off x="8060568"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31" name="tx531"/>
            <p:cNvSpPr/>
            <p:nvPr/>
          </p:nvSpPr>
          <p:spPr>
            <a:xfrm rot="-5400000">
              <a:off x="8325820" y="46489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32" name="tx532"/>
            <p:cNvSpPr/>
            <p:nvPr/>
          </p:nvSpPr>
          <p:spPr>
            <a:xfrm rot="-5400000">
              <a:off x="8591127"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33" name="tx533"/>
            <p:cNvSpPr/>
            <p:nvPr/>
          </p:nvSpPr>
          <p:spPr>
            <a:xfrm rot="-5400000">
              <a:off x="8856406"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34" name="tx534"/>
            <p:cNvSpPr/>
            <p:nvPr/>
          </p:nvSpPr>
          <p:spPr>
            <a:xfrm>
              <a:off x="570259" y="177901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35" name="tx535"/>
            <p:cNvSpPr/>
            <p:nvPr/>
          </p:nvSpPr>
          <p:spPr>
            <a:xfrm>
              <a:off x="508103" y="1433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36" name="tx536"/>
            <p:cNvSpPr/>
            <p:nvPr/>
          </p:nvSpPr>
          <p:spPr>
            <a:xfrm>
              <a:off x="508103" y="10872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37" name="pl537"/>
            <p:cNvSpPr/>
            <p:nvPr/>
          </p:nvSpPr>
          <p:spPr>
            <a:xfrm>
              <a:off x="660250" y="18207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38" name="pl538"/>
            <p:cNvSpPr/>
            <p:nvPr/>
          </p:nvSpPr>
          <p:spPr>
            <a:xfrm>
              <a:off x="660250" y="147483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39" name="pl539"/>
            <p:cNvSpPr/>
            <p:nvPr/>
          </p:nvSpPr>
          <p:spPr>
            <a:xfrm>
              <a:off x="660250" y="112895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40" name="tx540"/>
            <p:cNvSpPr/>
            <p:nvPr/>
          </p:nvSpPr>
          <p:spPr>
            <a:xfrm>
              <a:off x="570259" y="308311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41" name="tx541"/>
            <p:cNvSpPr/>
            <p:nvPr/>
          </p:nvSpPr>
          <p:spPr>
            <a:xfrm>
              <a:off x="508103" y="27372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42" name="tx542"/>
            <p:cNvSpPr/>
            <p:nvPr/>
          </p:nvSpPr>
          <p:spPr>
            <a:xfrm>
              <a:off x="508103" y="239135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43" name="pl543"/>
            <p:cNvSpPr/>
            <p:nvPr/>
          </p:nvSpPr>
          <p:spPr>
            <a:xfrm>
              <a:off x="660250" y="312480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44" name="pl544"/>
            <p:cNvSpPr/>
            <p:nvPr/>
          </p:nvSpPr>
          <p:spPr>
            <a:xfrm>
              <a:off x="660250" y="27789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45" name="pl545"/>
            <p:cNvSpPr/>
            <p:nvPr/>
          </p:nvSpPr>
          <p:spPr>
            <a:xfrm>
              <a:off x="660250" y="243305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46" name="tx546"/>
            <p:cNvSpPr/>
            <p:nvPr/>
          </p:nvSpPr>
          <p:spPr>
            <a:xfrm>
              <a:off x="570259" y="438720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47" name="tx547"/>
            <p:cNvSpPr/>
            <p:nvPr/>
          </p:nvSpPr>
          <p:spPr>
            <a:xfrm>
              <a:off x="508103" y="40413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48" name="tx548"/>
            <p:cNvSpPr/>
            <p:nvPr/>
          </p:nvSpPr>
          <p:spPr>
            <a:xfrm>
              <a:off x="508103" y="36954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49" name="pl549"/>
            <p:cNvSpPr/>
            <p:nvPr/>
          </p:nvSpPr>
          <p:spPr>
            <a:xfrm>
              <a:off x="660250" y="442889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0" name="pl550"/>
            <p:cNvSpPr/>
            <p:nvPr/>
          </p:nvSpPr>
          <p:spPr>
            <a:xfrm>
              <a:off x="660250" y="408302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1" name="pl551"/>
            <p:cNvSpPr/>
            <p:nvPr/>
          </p:nvSpPr>
          <p:spPr>
            <a:xfrm>
              <a:off x="660250" y="373714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2" name="tx552"/>
            <p:cNvSpPr/>
            <p:nvPr/>
          </p:nvSpPr>
          <p:spPr>
            <a:xfrm>
              <a:off x="570259" y="569130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53" name="tx553"/>
            <p:cNvSpPr/>
            <p:nvPr/>
          </p:nvSpPr>
          <p:spPr>
            <a:xfrm>
              <a:off x="508103" y="534542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54" name="tx554"/>
            <p:cNvSpPr/>
            <p:nvPr/>
          </p:nvSpPr>
          <p:spPr>
            <a:xfrm>
              <a:off x="508103" y="49995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55" name="pl555"/>
            <p:cNvSpPr/>
            <p:nvPr/>
          </p:nvSpPr>
          <p:spPr>
            <a:xfrm>
              <a:off x="660250" y="573299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6" name="pl556"/>
            <p:cNvSpPr/>
            <p:nvPr/>
          </p:nvSpPr>
          <p:spPr>
            <a:xfrm>
              <a:off x="660250" y="538711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7" name="pl557"/>
            <p:cNvSpPr/>
            <p:nvPr/>
          </p:nvSpPr>
          <p:spPr>
            <a:xfrm>
              <a:off x="660250" y="504124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558" name="tx558"/>
            <p:cNvSpPr/>
            <p:nvPr/>
          </p:nvSpPr>
          <p:spPr>
            <a:xfrm rot="-5400000">
              <a:off x="-29351" y="3275494"/>
              <a:ext cx="8154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 (%)</a:t>
              </a:r>
            </a:p>
          </p:txBody>
        </p:sp>
        <p:sp>
          <p:nvSpPr>
            <p:cNvPr id="559" name="tx559"/>
            <p:cNvSpPr/>
            <p:nvPr/>
          </p:nvSpPr>
          <p:spPr>
            <a:xfrm>
              <a:off x="695044" y="398022"/>
              <a:ext cx="629362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Taux d'abandon entre le DTC1 et le MCV1 (%), par pays, Western Africa, 2018-2025</a:t>
              </a:r>
            </a:p>
          </p:txBody>
        </p:sp>
        <p:sp>
          <p:nvSpPr>
            <p:cNvPr id="560" name="tx560"/>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61" name="tx561"/>
            <p:cNvSpPr/>
            <p:nvPr/>
          </p:nvSpPr>
          <p:spPr>
            <a:xfrm>
              <a:off x="5076753" y="6447866"/>
              <a:ext cx="39976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 taux d'abandon régional à titre de référence. </a:t>
              </a:r>
            </a:p>
          </p:txBody>
        </p:sp>
        <p:sp>
          <p:nvSpPr>
            <p:cNvPr id="562" name="tx562"/>
            <p:cNvSpPr/>
            <p:nvPr/>
          </p:nvSpPr>
          <p:spPr>
            <a:xfrm>
              <a:off x="5374707" y="6568567"/>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grpSp>
      <p:sp>
        <p:nvSpPr>
          <p:cNvPr id="56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des taux d'abandon entre la DTP1 et la MCV1 par pays.
En 2025, le Bénin affichait le taux d'abandon le plus élevé, avec 40 % des enfants ayant reçu le DTP1 mais n'ayant pas reçu le MCV1.
Le Sénégal et la Sierra Leone affichaient le taux d'abandon DTP-MCV le plus faible (2 %).
Huit pays ont enregistré un taux d'abandon DTP-MCV supérieur à 10 %.#n
Un pays a affiché un taux d'abandon DTP-MCV négatif (c'est-à-dire que davantage d'enfants ont reçu le MCV1 que le DTP1).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275373"/>
              <a:ext cx="2135265" cy="343108"/>
            </a:xfrm>
            <a:custGeom>
              <a:avLst/>
              <a:gdLst/>
              <a:ahLst/>
              <a:cxnLst/>
              <a:rect l="0" t="0" r="0" b="0"/>
              <a:pathLst>
                <a:path w="2135265" h="343108">
                  <a:moveTo>
                    <a:pt x="0" y="292277"/>
                  </a:moveTo>
                  <a:lnTo>
                    <a:pt x="85410" y="317693"/>
                  </a:lnTo>
                  <a:lnTo>
                    <a:pt x="170821" y="343108"/>
                  </a:lnTo>
                  <a:lnTo>
                    <a:pt x="256231" y="317693"/>
                  </a:lnTo>
                  <a:lnTo>
                    <a:pt x="341642" y="279570"/>
                  </a:lnTo>
                  <a:lnTo>
                    <a:pt x="427053" y="228739"/>
                  </a:lnTo>
                  <a:lnTo>
                    <a:pt x="512463" y="203323"/>
                  </a:lnTo>
                  <a:lnTo>
                    <a:pt x="597874" y="177908"/>
                  </a:lnTo>
                  <a:lnTo>
                    <a:pt x="683284" y="88954"/>
                  </a:lnTo>
                  <a:lnTo>
                    <a:pt x="768695" y="0"/>
                  </a:lnTo>
                  <a:lnTo>
                    <a:pt x="854106" y="114369"/>
                  </a:lnTo>
                  <a:lnTo>
                    <a:pt x="939516" y="177908"/>
                  </a:lnTo>
                  <a:lnTo>
                    <a:pt x="1024927" y="177908"/>
                  </a:lnTo>
                  <a:lnTo>
                    <a:pt x="1110337" y="228739"/>
                  </a:lnTo>
                  <a:lnTo>
                    <a:pt x="1195748" y="203323"/>
                  </a:lnTo>
                  <a:lnTo>
                    <a:pt x="1281159" y="177908"/>
                  </a:lnTo>
                  <a:lnTo>
                    <a:pt x="1366569" y="88954"/>
                  </a:lnTo>
                  <a:lnTo>
                    <a:pt x="1451980" y="63538"/>
                  </a:lnTo>
                  <a:lnTo>
                    <a:pt x="1537390" y="50830"/>
                  </a:lnTo>
                  <a:lnTo>
                    <a:pt x="1622801" y="38123"/>
                  </a:lnTo>
                  <a:lnTo>
                    <a:pt x="1708212" y="38123"/>
                  </a:lnTo>
                  <a:lnTo>
                    <a:pt x="1793622" y="114369"/>
                  </a:lnTo>
                  <a:lnTo>
                    <a:pt x="1879033" y="76246"/>
                  </a:lnTo>
                  <a:lnTo>
                    <a:pt x="1964443" y="50830"/>
                  </a:lnTo>
                  <a:lnTo>
                    <a:pt x="2049854" y="50830"/>
                  </a:lnTo>
                  <a:lnTo>
                    <a:pt x="2135265" y="63538"/>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04174" y="14753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61</a:t>
              </a:r>
            </a:p>
          </p:txBody>
        </p:sp>
        <p:sp>
          <p:nvSpPr>
            <p:cNvPr id="25" name="tx25"/>
            <p:cNvSpPr/>
            <p:nvPr/>
          </p:nvSpPr>
          <p:spPr>
            <a:xfrm>
              <a:off x="3223926" y="12466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79</a:t>
              </a:r>
            </a:p>
          </p:txBody>
        </p:sp>
        <p:sp>
          <p:nvSpPr>
            <p:cNvPr id="26" name="tx26"/>
            <p:cNvSpPr/>
            <p:nvPr/>
          </p:nvSpPr>
          <p:spPr>
            <a:xfrm>
              <a:off x="1428897" y="13629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66</a:t>
              </a:r>
            </a:p>
          </p:txBody>
        </p:sp>
        <p:sp>
          <p:nvSpPr>
            <p:cNvPr id="27" name="tx27"/>
            <p:cNvSpPr/>
            <p:nvPr/>
          </p:nvSpPr>
          <p:spPr>
            <a:xfrm>
              <a:off x="1855950" y="124978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75</a:t>
              </a:r>
            </a:p>
          </p:txBody>
        </p:sp>
        <p:sp>
          <p:nvSpPr>
            <p:cNvPr id="28" name="tx28"/>
            <p:cNvSpPr/>
            <p:nvPr/>
          </p:nvSpPr>
          <p:spPr>
            <a:xfrm>
              <a:off x="2283003" y="13121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70</a:t>
              </a:r>
            </a:p>
          </p:txBody>
        </p:sp>
        <p:sp>
          <p:nvSpPr>
            <p:cNvPr id="29" name="tx29"/>
            <p:cNvSpPr/>
            <p:nvPr/>
          </p:nvSpPr>
          <p:spPr>
            <a:xfrm>
              <a:off x="2624645"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30" name="tx30"/>
            <p:cNvSpPr/>
            <p:nvPr/>
          </p:nvSpPr>
          <p:spPr>
            <a:xfrm>
              <a:off x="3051698" y="11850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31" name="pl31"/>
            <p:cNvSpPr/>
            <p:nvPr/>
          </p:nvSpPr>
          <p:spPr>
            <a:xfrm>
              <a:off x="761438"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61438"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61438"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61438"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05610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14831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191021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33726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67890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10595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19136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2337263" y="3186415"/>
              <a:ext cx="854106" cy="597263"/>
            </a:xfrm>
            <a:custGeom>
              <a:avLst/>
              <a:gdLst/>
              <a:ahLst/>
              <a:cxnLst/>
              <a:rect l="0" t="0" r="0" b="0"/>
              <a:pathLst>
                <a:path w="854106" h="597263">
                  <a:moveTo>
                    <a:pt x="0" y="597263"/>
                  </a:moveTo>
                  <a:lnTo>
                    <a:pt x="85410" y="406647"/>
                  </a:lnTo>
                  <a:lnTo>
                    <a:pt x="170821" y="457478"/>
                  </a:lnTo>
                  <a:lnTo>
                    <a:pt x="256231" y="216031"/>
                  </a:lnTo>
                  <a:lnTo>
                    <a:pt x="341642" y="50830"/>
                  </a:lnTo>
                  <a:lnTo>
                    <a:pt x="427053" y="88954"/>
                  </a:lnTo>
                  <a:lnTo>
                    <a:pt x="512463" y="152492"/>
                  </a:lnTo>
                  <a:lnTo>
                    <a:pt x="597874" y="114369"/>
                  </a:lnTo>
                  <a:lnTo>
                    <a:pt x="683284" y="12707"/>
                  </a:lnTo>
                  <a:lnTo>
                    <a:pt x="768695" y="25415"/>
                  </a:lnTo>
                  <a:lnTo>
                    <a:pt x="854106" y="0"/>
                  </a:lnTo>
                </a:path>
              </a:pathLst>
            </a:custGeom>
            <a:ln w="27101" cap="flat">
              <a:solidFill>
                <a:srgbClr val="1CABE2">
                  <a:alpha val="100000"/>
                </a:srgbClr>
              </a:solidFill>
              <a:prstDash val="solid"/>
              <a:round/>
            </a:ln>
          </p:spPr>
          <p:txBody>
            <a:bodyPr/>
            <a:lstStyle/>
            <a:p>
              <a:endParaRPr/>
            </a:p>
          </p:txBody>
        </p:sp>
        <p:sp>
          <p:nvSpPr>
            <p:cNvPr id="51" name="tx51"/>
            <p:cNvSpPr/>
            <p:nvPr/>
          </p:nvSpPr>
          <p:spPr>
            <a:xfrm>
              <a:off x="2185333" y="369136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30</a:t>
              </a:r>
            </a:p>
          </p:txBody>
        </p:sp>
        <p:sp>
          <p:nvSpPr>
            <p:cNvPr id="52" name="tx52"/>
            <p:cNvSpPr/>
            <p:nvPr/>
          </p:nvSpPr>
          <p:spPr>
            <a:xfrm>
              <a:off x="3223926" y="3096530"/>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77</a:t>
              </a:r>
            </a:p>
          </p:txBody>
        </p:sp>
        <p:sp>
          <p:nvSpPr>
            <p:cNvPr id="53" name="tx53"/>
            <p:cNvSpPr/>
            <p:nvPr/>
          </p:nvSpPr>
          <p:spPr>
            <a:xfrm>
              <a:off x="2624645" y="309604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73</a:t>
              </a:r>
            </a:p>
          </p:txBody>
        </p:sp>
        <p:sp>
          <p:nvSpPr>
            <p:cNvPr id="54" name="tx54"/>
            <p:cNvSpPr/>
            <p:nvPr/>
          </p:nvSpPr>
          <p:spPr>
            <a:xfrm>
              <a:off x="3051698" y="307186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75</a:t>
              </a:r>
            </a:p>
          </p:txBody>
        </p:sp>
        <p:sp>
          <p:nvSpPr>
            <p:cNvPr id="55" name="pl55"/>
            <p:cNvSpPr/>
            <p:nvPr/>
          </p:nvSpPr>
          <p:spPr>
            <a:xfrm>
              <a:off x="761438"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61438"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61438"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5610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4831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91021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33726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67890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0595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19136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056104" y="5364319"/>
              <a:ext cx="2135265" cy="622679"/>
            </a:xfrm>
            <a:custGeom>
              <a:avLst/>
              <a:gdLst/>
              <a:ahLst/>
              <a:cxnLst/>
              <a:rect l="0" t="0" r="0" b="0"/>
              <a:pathLst>
                <a:path w="2135265" h="622679">
                  <a:moveTo>
                    <a:pt x="0" y="622679"/>
                  </a:moveTo>
                  <a:lnTo>
                    <a:pt x="85410" y="622679"/>
                  </a:lnTo>
                  <a:lnTo>
                    <a:pt x="170821" y="622679"/>
                  </a:lnTo>
                  <a:lnTo>
                    <a:pt x="256231" y="622679"/>
                  </a:lnTo>
                  <a:lnTo>
                    <a:pt x="341642" y="622679"/>
                  </a:lnTo>
                  <a:lnTo>
                    <a:pt x="427053" y="622679"/>
                  </a:lnTo>
                  <a:lnTo>
                    <a:pt x="512463" y="622679"/>
                  </a:lnTo>
                  <a:lnTo>
                    <a:pt x="597874" y="622679"/>
                  </a:lnTo>
                  <a:lnTo>
                    <a:pt x="683284" y="622679"/>
                  </a:lnTo>
                  <a:lnTo>
                    <a:pt x="768695" y="622679"/>
                  </a:lnTo>
                  <a:lnTo>
                    <a:pt x="854106" y="622679"/>
                  </a:lnTo>
                  <a:lnTo>
                    <a:pt x="939516" y="622679"/>
                  </a:lnTo>
                  <a:lnTo>
                    <a:pt x="1024927" y="571848"/>
                  </a:lnTo>
                  <a:lnTo>
                    <a:pt x="1110337" y="571848"/>
                  </a:lnTo>
                  <a:lnTo>
                    <a:pt x="1195748" y="533724"/>
                  </a:lnTo>
                  <a:lnTo>
                    <a:pt x="1281159" y="470186"/>
                  </a:lnTo>
                  <a:lnTo>
                    <a:pt x="1366569" y="444770"/>
                  </a:lnTo>
                  <a:lnTo>
                    <a:pt x="1451980" y="419355"/>
                  </a:lnTo>
                  <a:lnTo>
                    <a:pt x="1537390" y="419355"/>
                  </a:lnTo>
                  <a:lnTo>
                    <a:pt x="1622801" y="330401"/>
                  </a:lnTo>
                  <a:lnTo>
                    <a:pt x="1708212" y="266862"/>
                  </a:lnTo>
                  <a:lnTo>
                    <a:pt x="1793622" y="203323"/>
                  </a:lnTo>
                  <a:lnTo>
                    <a:pt x="1879033" y="152492"/>
                  </a:lnTo>
                  <a:lnTo>
                    <a:pt x="1964443" y="76246"/>
                  </a:lnTo>
                  <a:lnTo>
                    <a:pt x="2049854" y="25415"/>
                  </a:lnTo>
                  <a:lnTo>
                    <a:pt x="2135265" y="0"/>
                  </a:lnTo>
                </a:path>
              </a:pathLst>
            </a:custGeom>
            <a:ln w="27101" cap="flat">
              <a:solidFill>
                <a:srgbClr val="1CABE2">
                  <a:alpha val="100000"/>
                </a:srgbClr>
              </a:solidFill>
              <a:prstDash val="solid"/>
              <a:round/>
            </a:ln>
          </p:spPr>
          <p:txBody>
            <a:bodyPr/>
            <a:lstStyle/>
            <a:p>
              <a:endParaRPr/>
            </a:p>
          </p:txBody>
        </p:sp>
        <p:sp>
          <p:nvSpPr>
            <p:cNvPr id="75" name="tx75"/>
            <p:cNvSpPr/>
            <p:nvPr/>
          </p:nvSpPr>
          <p:spPr>
            <a:xfrm>
              <a:off x="980139"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6" name="tx76"/>
            <p:cNvSpPr/>
            <p:nvPr/>
          </p:nvSpPr>
          <p:spPr>
            <a:xfrm>
              <a:off x="3223926" y="5272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49</a:t>
              </a:r>
            </a:p>
          </p:txBody>
        </p:sp>
        <p:sp>
          <p:nvSpPr>
            <p:cNvPr id="77" name="tx77"/>
            <p:cNvSpPr/>
            <p:nvPr/>
          </p:nvSpPr>
          <p:spPr>
            <a:xfrm>
              <a:off x="145602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8" name="tx78"/>
            <p:cNvSpPr/>
            <p:nvPr/>
          </p:nvSpPr>
          <p:spPr>
            <a:xfrm>
              <a:off x="1883080"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9" name="tx79"/>
            <p:cNvSpPr/>
            <p:nvPr/>
          </p:nvSpPr>
          <p:spPr>
            <a:xfrm>
              <a:off x="2283003" y="569454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12</a:t>
              </a:r>
            </a:p>
          </p:txBody>
        </p:sp>
        <p:sp>
          <p:nvSpPr>
            <p:cNvPr id="80" name="tx80"/>
            <p:cNvSpPr/>
            <p:nvPr/>
          </p:nvSpPr>
          <p:spPr>
            <a:xfrm>
              <a:off x="2624645" y="555351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23</a:t>
              </a:r>
            </a:p>
          </p:txBody>
        </p:sp>
        <p:sp>
          <p:nvSpPr>
            <p:cNvPr id="81" name="tx81"/>
            <p:cNvSpPr/>
            <p:nvPr/>
          </p:nvSpPr>
          <p:spPr>
            <a:xfrm>
              <a:off x="3051698" y="5250057"/>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47</a:t>
              </a:r>
            </a:p>
          </p:txBody>
        </p:sp>
        <p:sp>
          <p:nvSpPr>
            <p:cNvPr id="82" name="pl82"/>
            <p:cNvSpPr/>
            <p:nvPr/>
          </p:nvSpPr>
          <p:spPr>
            <a:xfrm>
              <a:off x="3555625"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3555625"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555625"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3555625"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555625"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3555625"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3555625"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555625"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555625"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555625"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5625"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555625"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85029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7734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70439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131451"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47309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90014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9855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850292" y="1313497"/>
              <a:ext cx="2135265" cy="292277"/>
            </a:xfrm>
            <a:custGeom>
              <a:avLst/>
              <a:gdLst/>
              <a:ahLst/>
              <a:cxnLst/>
              <a:rect l="0" t="0" r="0" b="0"/>
              <a:pathLst>
                <a:path w="2135265" h="292277">
                  <a:moveTo>
                    <a:pt x="0" y="292277"/>
                  </a:moveTo>
                  <a:lnTo>
                    <a:pt x="85410" y="292277"/>
                  </a:lnTo>
                  <a:lnTo>
                    <a:pt x="170821" y="279570"/>
                  </a:lnTo>
                  <a:lnTo>
                    <a:pt x="256231" y="254154"/>
                  </a:lnTo>
                  <a:lnTo>
                    <a:pt x="341642" y="241446"/>
                  </a:lnTo>
                  <a:lnTo>
                    <a:pt x="427053" y="203323"/>
                  </a:lnTo>
                  <a:lnTo>
                    <a:pt x="512463" y="190616"/>
                  </a:lnTo>
                  <a:lnTo>
                    <a:pt x="597874" y="152492"/>
                  </a:lnTo>
                  <a:lnTo>
                    <a:pt x="683284" y="88954"/>
                  </a:lnTo>
                  <a:lnTo>
                    <a:pt x="768695" y="0"/>
                  </a:lnTo>
                  <a:lnTo>
                    <a:pt x="854106" y="88954"/>
                  </a:lnTo>
                  <a:lnTo>
                    <a:pt x="939516" y="139785"/>
                  </a:lnTo>
                  <a:lnTo>
                    <a:pt x="1024927" y="152492"/>
                  </a:lnTo>
                  <a:lnTo>
                    <a:pt x="1110337" y="177908"/>
                  </a:lnTo>
                  <a:lnTo>
                    <a:pt x="1195748" y="177908"/>
                  </a:lnTo>
                  <a:lnTo>
                    <a:pt x="1281159" y="165200"/>
                  </a:lnTo>
                  <a:lnTo>
                    <a:pt x="1366569" y="76246"/>
                  </a:lnTo>
                  <a:lnTo>
                    <a:pt x="1451980" y="50830"/>
                  </a:lnTo>
                  <a:lnTo>
                    <a:pt x="1537390" y="25415"/>
                  </a:lnTo>
                  <a:lnTo>
                    <a:pt x="1622801" y="12707"/>
                  </a:lnTo>
                  <a:lnTo>
                    <a:pt x="1708212" y="38123"/>
                  </a:lnTo>
                  <a:lnTo>
                    <a:pt x="1793622" y="114369"/>
                  </a:lnTo>
                  <a:lnTo>
                    <a:pt x="1879033" y="63538"/>
                  </a:lnTo>
                  <a:lnTo>
                    <a:pt x="1964443" y="12707"/>
                  </a:lnTo>
                  <a:lnTo>
                    <a:pt x="2049854" y="0"/>
                  </a:lnTo>
                  <a:lnTo>
                    <a:pt x="2135265" y="12707"/>
                  </a:lnTo>
                </a:path>
              </a:pathLst>
            </a:custGeom>
            <a:ln w="27101" cap="flat">
              <a:solidFill>
                <a:srgbClr val="1CABE2">
                  <a:alpha val="100000"/>
                </a:srgbClr>
              </a:solidFill>
              <a:prstDash val="solid"/>
              <a:round/>
            </a:ln>
          </p:spPr>
          <p:txBody>
            <a:bodyPr/>
            <a:lstStyle/>
            <a:p>
              <a:endParaRPr/>
            </a:p>
          </p:txBody>
        </p:sp>
        <p:sp>
          <p:nvSpPr>
            <p:cNvPr id="102" name="tx102"/>
            <p:cNvSpPr/>
            <p:nvPr/>
          </p:nvSpPr>
          <p:spPr>
            <a:xfrm>
              <a:off x="3698362" y="15135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58</a:t>
              </a:r>
            </a:p>
          </p:txBody>
        </p:sp>
        <p:sp>
          <p:nvSpPr>
            <p:cNvPr id="103" name="tx103"/>
            <p:cNvSpPr/>
            <p:nvPr/>
          </p:nvSpPr>
          <p:spPr>
            <a:xfrm>
              <a:off x="6018113" y="12339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104" name="tx104"/>
            <p:cNvSpPr/>
            <p:nvPr/>
          </p:nvSpPr>
          <p:spPr>
            <a:xfrm>
              <a:off x="4223084" y="137566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105" name="tx105"/>
            <p:cNvSpPr/>
            <p:nvPr/>
          </p:nvSpPr>
          <p:spPr>
            <a:xfrm>
              <a:off x="4650137" y="1262773"/>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74</a:t>
              </a:r>
            </a:p>
          </p:txBody>
        </p:sp>
        <p:sp>
          <p:nvSpPr>
            <p:cNvPr id="106" name="tx106"/>
            <p:cNvSpPr/>
            <p:nvPr/>
          </p:nvSpPr>
          <p:spPr>
            <a:xfrm>
              <a:off x="5077190" y="13375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68</a:t>
              </a:r>
            </a:p>
          </p:txBody>
        </p:sp>
        <p:sp>
          <p:nvSpPr>
            <p:cNvPr id="107" name="tx107"/>
            <p:cNvSpPr/>
            <p:nvPr/>
          </p:nvSpPr>
          <p:spPr>
            <a:xfrm>
              <a:off x="5418832" y="11850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108" name="tx108"/>
            <p:cNvSpPr/>
            <p:nvPr/>
          </p:nvSpPr>
          <p:spPr>
            <a:xfrm>
              <a:off x="5845885"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109" name="pl109"/>
            <p:cNvSpPr/>
            <p:nvPr/>
          </p:nvSpPr>
          <p:spPr>
            <a:xfrm>
              <a:off x="3555625"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55625"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55625"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555625"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555625"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55625"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3555625"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55625"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55625"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555625"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55625"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55625"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5029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27734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70439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31451"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47309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90014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9855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43914" y="3402446"/>
              <a:ext cx="341642" cy="648094"/>
            </a:xfrm>
            <a:custGeom>
              <a:avLst/>
              <a:gdLst/>
              <a:ahLst/>
              <a:cxnLst/>
              <a:rect l="0" t="0" r="0" b="0"/>
              <a:pathLst>
                <a:path w="341642" h="648094">
                  <a:moveTo>
                    <a:pt x="0" y="648094"/>
                  </a:moveTo>
                  <a:lnTo>
                    <a:pt x="85410" y="368524"/>
                  </a:lnTo>
                  <a:lnTo>
                    <a:pt x="170821" y="177908"/>
                  </a:lnTo>
                  <a:lnTo>
                    <a:pt x="256231" y="76246"/>
                  </a:lnTo>
                  <a:lnTo>
                    <a:pt x="341642" y="0"/>
                  </a:lnTo>
                </a:path>
              </a:pathLst>
            </a:custGeom>
            <a:ln w="27101" cap="flat">
              <a:solidFill>
                <a:srgbClr val="1CABE2">
                  <a:alpha val="100000"/>
                </a:srgbClr>
              </a:solidFill>
              <a:prstDash val="solid"/>
              <a:round/>
            </a:ln>
          </p:spPr>
          <p:txBody>
            <a:bodyPr/>
            <a:lstStyle/>
            <a:p>
              <a:endParaRPr/>
            </a:p>
          </p:txBody>
        </p:sp>
        <p:sp>
          <p:nvSpPr>
            <p:cNvPr id="129" name="tx129"/>
            <p:cNvSpPr/>
            <p:nvPr/>
          </p:nvSpPr>
          <p:spPr>
            <a:xfrm>
              <a:off x="5567949" y="395827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a:t>
              </a:r>
            </a:p>
          </p:txBody>
        </p:sp>
        <p:sp>
          <p:nvSpPr>
            <p:cNvPr id="130" name="tx130"/>
            <p:cNvSpPr/>
            <p:nvPr/>
          </p:nvSpPr>
          <p:spPr>
            <a:xfrm>
              <a:off x="6018113" y="331017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131" name="tx131"/>
            <p:cNvSpPr/>
            <p:nvPr/>
          </p:nvSpPr>
          <p:spPr>
            <a:xfrm>
              <a:off x="5845885" y="3337825"/>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54</a:t>
              </a:r>
            </a:p>
          </p:txBody>
        </p:sp>
        <p:sp>
          <p:nvSpPr>
            <p:cNvPr id="132" name="pl132"/>
            <p:cNvSpPr/>
            <p:nvPr/>
          </p:nvSpPr>
          <p:spPr>
            <a:xfrm>
              <a:off x="3555625"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55625"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55625"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55625"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55625"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555625"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55625"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555625"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5625"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555625"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555625"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85029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27734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0439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131451"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47309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90014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9855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533576" y="5097456"/>
              <a:ext cx="1451980" cy="889541"/>
            </a:xfrm>
            <a:custGeom>
              <a:avLst/>
              <a:gdLst/>
              <a:ahLst/>
              <a:cxnLst/>
              <a:rect l="0" t="0" r="0" b="0"/>
              <a:pathLst>
                <a:path w="1451980" h="889541">
                  <a:moveTo>
                    <a:pt x="0" y="889541"/>
                  </a:moveTo>
                  <a:lnTo>
                    <a:pt x="85410" y="889541"/>
                  </a:lnTo>
                  <a:lnTo>
                    <a:pt x="170821" y="876833"/>
                  </a:lnTo>
                  <a:lnTo>
                    <a:pt x="256231" y="813295"/>
                  </a:lnTo>
                  <a:lnTo>
                    <a:pt x="341642" y="762464"/>
                  </a:lnTo>
                  <a:lnTo>
                    <a:pt x="427053" y="711633"/>
                  </a:lnTo>
                  <a:lnTo>
                    <a:pt x="512463" y="597263"/>
                  </a:lnTo>
                  <a:lnTo>
                    <a:pt x="597874" y="241446"/>
                  </a:lnTo>
                  <a:lnTo>
                    <a:pt x="683284" y="101661"/>
                  </a:lnTo>
                  <a:lnTo>
                    <a:pt x="768695" y="50830"/>
                  </a:lnTo>
                  <a:lnTo>
                    <a:pt x="854106" y="25415"/>
                  </a:lnTo>
                  <a:lnTo>
                    <a:pt x="939516" y="0"/>
                  </a:lnTo>
                  <a:lnTo>
                    <a:pt x="1024927" y="38123"/>
                  </a:lnTo>
                  <a:lnTo>
                    <a:pt x="1110337" y="139785"/>
                  </a:lnTo>
                  <a:lnTo>
                    <a:pt x="1195748" y="50830"/>
                  </a:lnTo>
                  <a:lnTo>
                    <a:pt x="1281159" y="12707"/>
                  </a:lnTo>
                  <a:lnTo>
                    <a:pt x="1366569" y="0"/>
                  </a:lnTo>
                  <a:lnTo>
                    <a:pt x="1451980" y="12707"/>
                  </a:lnTo>
                </a:path>
              </a:pathLst>
            </a:custGeom>
            <a:ln w="27101" cap="flat">
              <a:solidFill>
                <a:srgbClr val="1CABE2">
                  <a:alpha val="100000"/>
                </a:srgbClr>
              </a:solidFill>
              <a:prstDash val="solid"/>
              <a:round/>
            </a:ln>
          </p:spPr>
          <p:txBody>
            <a:bodyPr/>
            <a:lstStyle/>
            <a:p>
              <a:endParaRPr/>
            </a:p>
          </p:txBody>
        </p:sp>
        <p:sp>
          <p:nvSpPr>
            <p:cNvPr id="152" name="tx152"/>
            <p:cNvSpPr/>
            <p:nvPr/>
          </p:nvSpPr>
          <p:spPr>
            <a:xfrm>
              <a:off x="4457611"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3" name="tx153"/>
            <p:cNvSpPr/>
            <p:nvPr/>
          </p:nvSpPr>
          <p:spPr>
            <a:xfrm>
              <a:off x="6018113" y="50178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69</a:t>
              </a:r>
            </a:p>
          </p:txBody>
        </p:sp>
        <p:sp>
          <p:nvSpPr>
            <p:cNvPr id="154" name="tx154"/>
            <p:cNvSpPr/>
            <p:nvPr/>
          </p:nvSpPr>
          <p:spPr>
            <a:xfrm>
              <a:off x="4677267" y="5834327"/>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a:t>
              </a:r>
            </a:p>
          </p:txBody>
        </p:sp>
        <p:sp>
          <p:nvSpPr>
            <p:cNvPr id="155" name="tx155"/>
            <p:cNvSpPr/>
            <p:nvPr/>
          </p:nvSpPr>
          <p:spPr>
            <a:xfrm>
              <a:off x="5077190" y="519774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51</a:t>
              </a:r>
            </a:p>
          </p:txBody>
        </p:sp>
        <p:sp>
          <p:nvSpPr>
            <p:cNvPr id="156" name="tx156"/>
            <p:cNvSpPr/>
            <p:nvPr/>
          </p:nvSpPr>
          <p:spPr>
            <a:xfrm>
              <a:off x="5418832" y="49563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70</a:t>
              </a:r>
            </a:p>
          </p:txBody>
        </p:sp>
        <p:sp>
          <p:nvSpPr>
            <p:cNvPr id="157" name="tx157"/>
            <p:cNvSpPr/>
            <p:nvPr/>
          </p:nvSpPr>
          <p:spPr>
            <a:xfrm>
              <a:off x="5845885" y="49563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70</a:t>
              </a:r>
            </a:p>
          </p:txBody>
        </p:sp>
        <p:sp>
          <p:nvSpPr>
            <p:cNvPr id="158" name="pl158"/>
            <p:cNvSpPr/>
            <p:nvPr/>
          </p:nvSpPr>
          <p:spPr>
            <a:xfrm>
              <a:off x="6349812"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49812"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349812"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349812"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349812"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6349812"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349812"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49812"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349812"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349812"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49812"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349812"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64447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07153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9858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92563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26728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69433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77974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644479" y="1402451"/>
              <a:ext cx="2135265" cy="406647"/>
            </a:xfrm>
            <a:custGeom>
              <a:avLst/>
              <a:gdLst/>
              <a:ahLst/>
              <a:cxnLst/>
              <a:rect l="0" t="0" r="0" b="0"/>
              <a:pathLst>
                <a:path w="2135265" h="406647">
                  <a:moveTo>
                    <a:pt x="0" y="406647"/>
                  </a:moveTo>
                  <a:lnTo>
                    <a:pt x="85410" y="406647"/>
                  </a:lnTo>
                  <a:lnTo>
                    <a:pt x="170821" y="406647"/>
                  </a:lnTo>
                  <a:lnTo>
                    <a:pt x="256231" y="355816"/>
                  </a:lnTo>
                  <a:lnTo>
                    <a:pt x="341642" y="317693"/>
                  </a:lnTo>
                  <a:lnTo>
                    <a:pt x="427053" y="266862"/>
                  </a:lnTo>
                  <a:lnTo>
                    <a:pt x="512463" y="228739"/>
                  </a:lnTo>
                  <a:lnTo>
                    <a:pt x="597874" y="190616"/>
                  </a:lnTo>
                  <a:lnTo>
                    <a:pt x="683284" y="114369"/>
                  </a:lnTo>
                  <a:lnTo>
                    <a:pt x="768695" y="38123"/>
                  </a:lnTo>
                  <a:lnTo>
                    <a:pt x="854106" y="88954"/>
                  </a:lnTo>
                  <a:lnTo>
                    <a:pt x="939516" y="152492"/>
                  </a:lnTo>
                  <a:lnTo>
                    <a:pt x="1024927" y="177908"/>
                  </a:lnTo>
                  <a:lnTo>
                    <a:pt x="1110337" y="177908"/>
                  </a:lnTo>
                  <a:lnTo>
                    <a:pt x="1195748" y="177908"/>
                  </a:lnTo>
                  <a:lnTo>
                    <a:pt x="1281159" y="177908"/>
                  </a:lnTo>
                  <a:lnTo>
                    <a:pt x="1366569" y="88954"/>
                  </a:lnTo>
                  <a:lnTo>
                    <a:pt x="1451980" y="63538"/>
                  </a:lnTo>
                  <a:lnTo>
                    <a:pt x="1537390" y="38123"/>
                  </a:lnTo>
                  <a:lnTo>
                    <a:pt x="1622801" y="0"/>
                  </a:lnTo>
                  <a:lnTo>
                    <a:pt x="1708212" y="50830"/>
                  </a:lnTo>
                  <a:lnTo>
                    <a:pt x="1793622" y="114369"/>
                  </a:lnTo>
                  <a:lnTo>
                    <a:pt x="1879033" y="76246"/>
                  </a:lnTo>
                  <a:lnTo>
                    <a:pt x="1964443" y="25415"/>
                  </a:lnTo>
                  <a:lnTo>
                    <a:pt x="2049854" y="12707"/>
                  </a:lnTo>
                  <a:lnTo>
                    <a:pt x="2135265" y="12707"/>
                  </a:lnTo>
                </a:path>
              </a:pathLst>
            </a:custGeom>
            <a:ln w="27101" cap="flat">
              <a:solidFill>
                <a:srgbClr val="1CABE2">
                  <a:alpha val="100000"/>
                </a:srgbClr>
              </a:solidFill>
              <a:prstDash val="solid"/>
              <a:round/>
            </a:ln>
          </p:spPr>
          <p:txBody>
            <a:bodyPr/>
            <a:lstStyle/>
            <a:p>
              <a:endParaRPr/>
            </a:p>
          </p:txBody>
        </p:sp>
        <p:sp>
          <p:nvSpPr>
            <p:cNvPr id="178" name="tx178"/>
            <p:cNvSpPr/>
            <p:nvPr/>
          </p:nvSpPr>
          <p:spPr>
            <a:xfrm>
              <a:off x="6492549" y="171802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42</a:t>
              </a:r>
            </a:p>
          </p:txBody>
        </p:sp>
        <p:sp>
          <p:nvSpPr>
            <p:cNvPr id="179" name="tx179"/>
            <p:cNvSpPr/>
            <p:nvPr/>
          </p:nvSpPr>
          <p:spPr>
            <a:xfrm>
              <a:off x="8812300" y="132284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73</a:t>
              </a:r>
            </a:p>
          </p:txBody>
        </p:sp>
        <p:sp>
          <p:nvSpPr>
            <p:cNvPr id="180" name="tx180"/>
            <p:cNvSpPr/>
            <p:nvPr/>
          </p:nvSpPr>
          <p:spPr>
            <a:xfrm>
              <a:off x="7017271" y="152811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53</a:t>
              </a:r>
            </a:p>
          </p:txBody>
        </p:sp>
        <p:sp>
          <p:nvSpPr>
            <p:cNvPr id="181" name="tx181"/>
            <p:cNvSpPr/>
            <p:nvPr/>
          </p:nvSpPr>
          <p:spPr>
            <a:xfrm>
              <a:off x="7444324" y="13502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67</a:t>
              </a:r>
            </a:p>
          </p:txBody>
        </p:sp>
        <p:sp>
          <p:nvSpPr>
            <p:cNvPr id="182" name="tx182"/>
            <p:cNvSpPr/>
            <p:nvPr/>
          </p:nvSpPr>
          <p:spPr>
            <a:xfrm>
              <a:off x="7871377" y="14392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183" name="tx183"/>
            <p:cNvSpPr/>
            <p:nvPr/>
          </p:nvSpPr>
          <p:spPr>
            <a:xfrm>
              <a:off x="8213020" y="1262773"/>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74</a:t>
              </a:r>
            </a:p>
          </p:txBody>
        </p:sp>
        <p:sp>
          <p:nvSpPr>
            <p:cNvPr id="184" name="tx184"/>
            <p:cNvSpPr/>
            <p:nvPr/>
          </p:nvSpPr>
          <p:spPr>
            <a:xfrm>
              <a:off x="8640073" y="1273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73</a:t>
              </a:r>
            </a:p>
          </p:txBody>
        </p:sp>
        <p:sp>
          <p:nvSpPr>
            <p:cNvPr id="185" name="pl185"/>
            <p:cNvSpPr/>
            <p:nvPr/>
          </p:nvSpPr>
          <p:spPr>
            <a:xfrm>
              <a:off x="6349812"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6349812"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6349812"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6349812"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6349812"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6349812"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4447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07153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49858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92563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26728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69433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77974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644479" y="3275369"/>
              <a:ext cx="2135265" cy="330401"/>
            </a:xfrm>
            <a:custGeom>
              <a:avLst/>
              <a:gdLst/>
              <a:ahLst/>
              <a:cxnLst/>
              <a:rect l="0" t="0" r="0" b="0"/>
              <a:pathLst>
                <a:path w="2135265" h="330401">
                  <a:moveTo>
                    <a:pt x="0" y="317693"/>
                  </a:moveTo>
                  <a:lnTo>
                    <a:pt x="85410" y="317693"/>
                  </a:lnTo>
                  <a:lnTo>
                    <a:pt x="170821" y="330401"/>
                  </a:lnTo>
                  <a:lnTo>
                    <a:pt x="256231" y="279570"/>
                  </a:lnTo>
                  <a:lnTo>
                    <a:pt x="341642" y="241446"/>
                  </a:lnTo>
                  <a:lnTo>
                    <a:pt x="427053" y="190616"/>
                  </a:lnTo>
                  <a:lnTo>
                    <a:pt x="512463" y="165200"/>
                  </a:lnTo>
                  <a:lnTo>
                    <a:pt x="597874" y="177908"/>
                  </a:lnTo>
                  <a:lnTo>
                    <a:pt x="683284" y="101661"/>
                  </a:lnTo>
                  <a:lnTo>
                    <a:pt x="768695" y="0"/>
                  </a:lnTo>
                  <a:lnTo>
                    <a:pt x="854106" y="63538"/>
                  </a:lnTo>
                  <a:lnTo>
                    <a:pt x="939516" y="114369"/>
                  </a:lnTo>
                  <a:lnTo>
                    <a:pt x="1024927" y="139785"/>
                  </a:lnTo>
                  <a:lnTo>
                    <a:pt x="1110337" y="152492"/>
                  </a:lnTo>
                  <a:lnTo>
                    <a:pt x="1195748" y="152492"/>
                  </a:lnTo>
                  <a:lnTo>
                    <a:pt x="1281159" y="152492"/>
                  </a:lnTo>
                  <a:lnTo>
                    <a:pt x="1366569" y="101661"/>
                  </a:lnTo>
                  <a:lnTo>
                    <a:pt x="1451980" y="63538"/>
                  </a:lnTo>
                  <a:lnTo>
                    <a:pt x="1537390" y="50830"/>
                  </a:lnTo>
                  <a:lnTo>
                    <a:pt x="1622801" y="38123"/>
                  </a:lnTo>
                  <a:lnTo>
                    <a:pt x="1708212" y="50830"/>
                  </a:lnTo>
                  <a:lnTo>
                    <a:pt x="1793622" y="114369"/>
                  </a:lnTo>
                  <a:lnTo>
                    <a:pt x="1879033" y="101661"/>
                  </a:lnTo>
                  <a:lnTo>
                    <a:pt x="1964443" y="76246"/>
                  </a:lnTo>
                  <a:lnTo>
                    <a:pt x="2049854" y="38123"/>
                  </a:lnTo>
                  <a:lnTo>
                    <a:pt x="2135265" y="50830"/>
                  </a:lnTo>
                </a:path>
              </a:pathLst>
            </a:custGeom>
            <a:ln w="27101" cap="flat">
              <a:solidFill>
                <a:srgbClr val="1CABE2">
                  <a:alpha val="100000"/>
                </a:srgbClr>
              </a:solidFill>
              <a:prstDash val="solid"/>
              <a:round/>
            </a:ln>
          </p:spPr>
          <p:txBody>
            <a:bodyPr/>
            <a:lstStyle/>
            <a:p>
              <a:endParaRPr/>
            </a:p>
          </p:txBody>
        </p:sp>
        <p:sp>
          <p:nvSpPr>
            <p:cNvPr id="205" name="tx205"/>
            <p:cNvSpPr/>
            <p:nvPr/>
          </p:nvSpPr>
          <p:spPr>
            <a:xfrm>
              <a:off x="6492549" y="3501081"/>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45</a:t>
              </a:r>
            </a:p>
          </p:txBody>
        </p:sp>
        <p:sp>
          <p:nvSpPr>
            <p:cNvPr id="206" name="tx206"/>
            <p:cNvSpPr/>
            <p:nvPr/>
          </p:nvSpPr>
          <p:spPr>
            <a:xfrm>
              <a:off x="8812300" y="32339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66</a:t>
              </a:r>
            </a:p>
          </p:txBody>
        </p:sp>
        <p:sp>
          <p:nvSpPr>
            <p:cNvPr id="207" name="tx207"/>
            <p:cNvSpPr/>
            <p:nvPr/>
          </p:nvSpPr>
          <p:spPr>
            <a:xfrm>
              <a:off x="7017271" y="3326070"/>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55</a:t>
              </a:r>
            </a:p>
          </p:txBody>
        </p:sp>
        <p:sp>
          <p:nvSpPr>
            <p:cNvPr id="208" name="tx208"/>
            <p:cNvSpPr/>
            <p:nvPr/>
          </p:nvSpPr>
          <p:spPr>
            <a:xfrm>
              <a:off x="7444324" y="3197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209" name="tx209"/>
            <p:cNvSpPr/>
            <p:nvPr/>
          </p:nvSpPr>
          <p:spPr>
            <a:xfrm>
              <a:off x="7871377" y="32867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58</a:t>
              </a:r>
            </a:p>
          </p:txBody>
        </p:sp>
        <p:sp>
          <p:nvSpPr>
            <p:cNvPr id="210" name="tx210"/>
            <p:cNvSpPr/>
            <p:nvPr/>
          </p:nvSpPr>
          <p:spPr>
            <a:xfrm>
              <a:off x="8213020" y="31723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67</a:t>
              </a:r>
            </a:p>
          </p:txBody>
        </p:sp>
        <p:sp>
          <p:nvSpPr>
            <p:cNvPr id="211" name="tx211"/>
            <p:cNvSpPr/>
            <p:nvPr/>
          </p:nvSpPr>
          <p:spPr>
            <a:xfrm>
              <a:off x="8640073" y="31723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67</a:t>
              </a:r>
            </a:p>
          </p:txBody>
        </p:sp>
        <p:sp>
          <p:nvSpPr>
            <p:cNvPr id="212" name="pl212"/>
            <p:cNvSpPr/>
            <p:nvPr/>
          </p:nvSpPr>
          <p:spPr>
            <a:xfrm>
              <a:off x="6349812"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9812"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9812"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9812"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6349812"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6349812"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6349812"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9812"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9812"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64447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153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49858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92563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6728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69433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77974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56942" y="5173703"/>
              <a:ext cx="1622801" cy="813295"/>
            </a:xfrm>
            <a:custGeom>
              <a:avLst/>
              <a:gdLst/>
              <a:ahLst/>
              <a:cxnLst/>
              <a:rect l="0" t="0" r="0" b="0"/>
              <a:pathLst>
                <a:path w="1622801" h="813295">
                  <a:moveTo>
                    <a:pt x="0" y="813295"/>
                  </a:moveTo>
                  <a:lnTo>
                    <a:pt x="85410" y="813295"/>
                  </a:lnTo>
                  <a:lnTo>
                    <a:pt x="170821" y="813295"/>
                  </a:lnTo>
                  <a:lnTo>
                    <a:pt x="256231" y="813295"/>
                  </a:lnTo>
                  <a:lnTo>
                    <a:pt x="341642" y="813295"/>
                  </a:lnTo>
                  <a:lnTo>
                    <a:pt x="427053" y="813295"/>
                  </a:lnTo>
                  <a:lnTo>
                    <a:pt x="512463" y="775171"/>
                  </a:lnTo>
                  <a:lnTo>
                    <a:pt x="597874" y="737048"/>
                  </a:lnTo>
                  <a:lnTo>
                    <a:pt x="683284" y="609971"/>
                  </a:lnTo>
                  <a:lnTo>
                    <a:pt x="768695" y="521017"/>
                  </a:lnTo>
                  <a:lnTo>
                    <a:pt x="854106" y="457478"/>
                  </a:lnTo>
                  <a:lnTo>
                    <a:pt x="939516" y="393939"/>
                  </a:lnTo>
                  <a:lnTo>
                    <a:pt x="1024927" y="381232"/>
                  </a:lnTo>
                  <a:lnTo>
                    <a:pt x="1110337" y="381232"/>
                  </a:lnTo>
                  <a:lnTo>
                    <a:pt x="1195748" y="355816"/>
                  </a:lnTo>
                  <a:lnTo>
                    <a:pt x="1281159" y="355816"/>
                  </a:lnTo>
                  <a:lnTo>
                    <a:pt x="1366569" y="241446"/>
                  </a:lnTo>
                  <a:lnTo>
                    <a:pt x="1451980" y="50830"/>
                  </a:lnTo>
                  <a:lnTo>
                    <a:pt x="1537390" y="0"/>
                  </a:lnTo>
                  <a:lnTo>
                    <a:pt x="1622801" y="38123"/>
                  </a:lnTo>
                </a:path>
              </a:pathLst>
            </a:custGeom>
            <a:ln w="27101" cap="flat">
              <a:solidFill>
                <a:srgbClr val="1CABE2">
                  <a:alpha val="100000"/>
                </a:srgbClr>
              </a:solidFill>
              <a:prstDash val="solid"/>
              <a:round/>
            </a:ln>
          </p:spPr>
          <p:txBody>
            <a:bodyPr/>
            <a:lstStyle/>
            <a:p>
              <a:endParaRPr/>
            </a:p>
          </p:txBody>
        </p:sp>
        <p:sp>
          <p:nvSpPr>
            <p:cNvPr id="232" name="tx232"/>
            <p:cNvSpPr/>
            <p:nvPr/>
          </p:nvSpPr>
          <p:spPr>
            <a:xfrm>
              <a:off x="7080977"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3" name="tx233"/>
            <p:cNvSpPr/>
            <p:nvPr/>
          </p:nvSpPr>
          <p:spPr>
            <a:xfrm>
              <a:off x="8812300" y="51195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61</a:t>
              </a:r>
            </a:p>
          </p:txBody>
        </p:sp>
        <p:sp>
          <p:nvSpPr>
            <p:cNvPr id="234" name="tx234"/>
            <p:cNvSpPr/>
            <p:nvPr/>
          </p:nvSpPr>
          <p:spPr>
            <a:xfrm>
              <a:off x="7471454"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5" name="tx235"/>
            <p:cNvSpPr/>
            <p:nvPr/>
          </p:nvSpPr>
          <p:spPr>
            <a:xfrm>
              <a:off x="7871377" y="555351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23</a:t>
              </a:r>
            </a:p>
          </p:txBody>
        </p:sp>
        <p:sp>
          <p:nvSpPr>
            <p:cNvPr id="236" name="tx236"/>
            <p:cNvSpPr/>
            <p:nvPr/>
          </p:nvSpPr>
          <p:spPr>
            <a:xfrm>
              <a:off x="8213020" y="541373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34</a:t>
              </a:r>
            </a:p>
          </p:txBody>
        </p:sp>
        <p:sp>
          <p:nvSpPr>
            <p:cNvPr id="237" name="tx237"/>
            <p:cNvSpPr/>
            <p:nvPr/>
          </p:nvSpPr>
          <p:spPr>
            <a:xfrm>
              <a:off x="8640073" y="503254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64</a:t>
              </a:r>
            </a:p>
          </p:txBody>
        </p:sp>
        <p:sp>
          <p:nvSpPr>
            <p:cNvPr id="238" name="tx238"/>
            <p:cNvSpPr/>
            <p:nvPr/>
          </p:nvSpPr>
          <p:spPr>
            <a:xfrm>
              <a:off x="1968484"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39" name="tx239"/>
            <p:cNvSpPr/>
            <p:nvPr/>
          </p:nvSpPr>
          <p:spPr>
            <a:xfrm>
              <a:off x="4762672"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40" name="tx240"/>
            <p:cNvSpPr/>
            <p:nvPr/>
          </p:nvSpPr>
          <p:spPr>
            <a:xfrm>
              <a:off x="7516531" y="4369040"/>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1" name="tx241"/>
            <p:cNvSpPr/>
            <p:nvPr/>
          </p:nvSpPr>
          <p:spPr>
            <a:xfrm>
              <a:off x="2002591" y="254940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a:off x="4787501" y="2547007"/>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43" name="tx243"/>
            <p:cNvSpPr/>
            <p:nvPr/>
          </p:nvSpPr>
          <p:spPr>
            <a:xfrm>
              <a:off x="7556859" y="254700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4" name="tx244"/>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45" name="tx245"/>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46" name="tx246"/>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47" name="tx247"/>
            <p:cNvSpPr/>
            <p:nvPr/>
          </p:nvSpPr>
          <p:spPr>
            <a:xfrm rot="-5400000">
              <a:off x="93521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8" name="tx248"/>
            <p:cNvSpPr/>
            <p:nvPr/>
          </p:nvSpPr>
          <p:spPr>
            <a:xfrm rot="-5400000">
              <a:off x="136226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9" name="tx249"/>
            <p:cNvSpPr/>
            <p:nvPr/>
          </p:nvSpPr>
          <p:spPr>
            <a:xfrm rot="-5400000">
              <a:off x="178932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0" name="tx250"/>
            <p:cNvSpPr/>
            <p:nvPr/>
          </p:nvSpPr>
          <p:spPr>
            <a:xfrm rot="-5400000">
              <a:off x="221637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1" name="tx251"/>
            <p:cNvSpPr/>
            <p:nvPr/>
          </p:nvSpPr>
          <p:spPr>
            <a:xfrm rot="-5400000">
              <a:off x="255801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2" name="tx252"/>
            <p:cNvSpPr/>
            <p:nvPr/>
          </p:nvSpPr>
          <p:spPr>
            <a:xfrm rot="-5400000">
              <a:off x="298506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3" name="tx253"/>
            <p:cNvSpPr/>
            <p:nvPr/>
          </p:nvSpPr>
          <p:spPr>
            <a:xfrm rot="-5400000">
              <a:off x="307047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54" name="tx254"/>
            <p:cNvSpPr/>
            <p:nvPr/>
          </p:nvSpPr>
          <p:spPr>
            <a:xfrm rot="-5400000">
              <a:off x="3729401"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41564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458350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501056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535220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577925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586466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1" name="tx261"/>
            <p:cNvSpPr/>
            <p:nvPr/>
          </p:nvSpPr>
          <p:spPr>
            <a:xfrm rot="-5400000">
              <a:off x="652358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6950642"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737769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780474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814639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857344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86588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8" name="tx268"/>
            <p:cNvSpPr/>
            <p:nvPr/>
          </p:nvSpPr>
          <p:spPr>
            <a:xfrm>
              <a:off x="635239" y="230018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204602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17918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153772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128356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10294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a:off x="635239" y="41222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75" name="tx275"/>
            <p:cNvSpPr/>
            <p:nvPr/>
          </p:nvSpPr>
          <p:spPr>
            <a:xfrm>
              <a:off x="571671" y="38681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6" name="tx276"/>
            <p:cNvSpPr/>
            <p:nvPr/>
          </p:nvSpPr>
          <p:spPr>
            <a:xfrm>
              <a:off x="571671" y="36139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7" name="tx277"/>
            <p:cNvSpPr/>
            <p:nvPr/>
          </p:nvSpPr>
          <p:spPr>
            <a:xfrm>
              <a:off x="571671" y="335980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8" name="tx278"/>
            <p:cNvSpPr/>
            <p:nvPr/>
          </p:nvSpPr>
          <p:spPr>
            <a:xfrm>
              <a:off x="571671" y="31056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9" name="tx279"/>
            <p:cNvSpPr/>
            <p:nvPr/>
          </p:nvSpPr>
          <p:spPr>
            <a:xfrm>
              <a:off x="508103" y="2851498"/>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0" name="tx280"/>
            <p:cNvSpPr/>
            <p:nvPr/>
          </p:nvSpPr>
          <p:spPr>
            <a:xfrm>
              <a:off x="635239" y="5944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569020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543604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518189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49277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467358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rot="-5400000">
              <a:off x="-95211" y="340043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87" name="tx287"/>
            <p:cNvSpPr/>
            <p:nvPr/>
          </p:nvSpPr>
          <p:spPr>
            <a:xfrm>
              <a:off x="1717293" y="398022"/>
              <a:ext cx="640126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pour certains vaccins systématiques, Western Africa, 2000-2025</a:t>
              </a:r>
            </a:p>
          </p:txBody>
        </p:sp>
        <p:sp>
          <p:nvSpPr>
            <p:cNvPr id="288" name="tx288"/>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des taux de couverture pour neuf vaccins de base recommandés dans le cadre du calendrier vaccinal de l'enfance.
La forte hausse des taux de couverture de l'IPV, du MCV2, du PCVC et du RotaC s'explique en partie par leur introduction croissante dans les différents pays, ainsi que par l'amélioration de la couverture vaccinale.
En 2025, le MCV2 présentait la couverture la plus faible de tous les vaccins (49 %), suivi de l’IPVC (60 %).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vaccinale (CV) est une combinaison du nombre de vaccins inclus dans le programme national de vaccination d'un pays et de la couverture atteinte pour chaque vaccin.
Le graphique radar affiche le BOP (zone ombrée) et la couverture vaccinale (points), par année.
Le taux de couverture vaccinale (BOP) est passé de 13 % en 2000 à 65 % en 2025. Cette augmentation observée depuis 2000 résulte d’une amélioration progressive liée à l’introduction de nouveaux vaccins et à l’extension des services de vaccination à des populations qui n’étaient pas couvertes auparavant.
L'amélioration de la couverture vaccinale globale (BOP) dépend désormais en partie de l'amélioration de la couverture des vaccins RCV1, MCV2, HPV, IPVC, ROTAC, MCV1, PCVC, DTP3, HEPB3, HIB3 et IPV1, dont la couverture sera inférieure à 80 % en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Western Africa,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Étendue de la protection = ((DTC3 x 3) + HepB3 + Hib3 + IPV1 + IPVC + MCV1 + MCV2 + PCV3 + RCV1 + RotaC + HPV)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9445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54763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51507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75386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35698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96009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35632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31663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2769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237255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3816" y="197567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3816" y="157878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80631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305943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431255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544036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669348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7191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869847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53491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49523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455542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41585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3761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33647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296788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25710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3816" y="217411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03816" y="17772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17975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43287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68599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93911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5941610"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45354"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179753" y="2809132"/>
              <a:ext cx="6265601" cy="1270031"/>
            </a:xfrm>
            <a:custGeom>
              <a:avLst/>
              <a:gdLst/>
              <a:ahLst/>
              <a:cxnLst/>
              <a:rect l="0" t="0" r="0" b="0"/>
              <a:pathLst>
                <a:path w="6265601" h="1270031">
                  <a:moveTo>
                    <a:pt x="0" y="1270031"/>
                  </a:moveTo>
                  <a:lnTo>
                    <a:pt x="250624" y="1270031"/>
                  </a:lnTo>
                  <a:lnTo>
                    <a:pt x="501248" y="1270031"/>
                  </a:lnTo>
                  <a:lnTo>
                    <a:pt x="751872" y="1111277"/>
                  </a:lnTo>
                  <a:lnTo>
                    <a:pt x="1002496" y="992212"/>
                  </a:lnTo>
                  <a:lnTo>
                    <a:pt x="1253120" y="833458"/>
                  </a:lnTo>
                  <a:lnTo>
                    <a:pt x="1503744" y="714392"/>
                  </a:lnTo>
                  <a:lnTo>
                    <a:pt x="1754368" y="595327"/>
                  </a:lnTo>
                  <a:lnTo>
                    <a:pt x="2004992" y="357196"/>
                  </a:lnTo>
                  <a:lnTo>
                    <a:pt x="2255616" y="119065"/>
                  </a:lnTo>
                  <a:lnTo>
                    <a:pt x="2506240" y="277819"/>
                  </a:lnTo>
                  <a:lnTo>
                    <a:pt x="2756864" y="476261"/>
                  </a:lnTo>
                  <a:lnTo>
                    <a:pt x="3007488" y="555638"/>
                  </a:lnTo>
                  <a:lnTo>
                    <a:pt x="3258112" y="555638"/>
                  </a:lnTo>
                  <a:lnTo>
                    <a:pt x="3508736" y="555638"/>
                  </a:lnTo>
                  <a:lnTo>
                    <a:pt x="3759360" y="555638"/>
                  </a:lnTo>
                  <a:lnTo>
                    <a:pt x="4009984" y="277819"/>
                  </a:lnTo>
                  <a:lnTo>
                    <a:pt x="4260609" y="198442"/>
                  </a:lnTo>
                  <a:lnTo>
                    <a:pt x="4511233" y="119065"/>
                  </a:lnTo>
                  <a:lnTo>
                    <a:pt x="4761857" y="0"/>
                  </a:lnTo>
                  <a:lnTo>
                    <a:pt x="5012481" y="158753"/>
                  </a:lnTo>
                  <a:lnTo>
                    <a:pt x="5263105" y="357196"/>
                  </a:lnTo>
                  <a:lnTo>
                    <a:pt x="5513729" y="238130"/>
                  </a:lnTo>
                  <a:lnTo>
                    <a:pt x="5764353" y="79376"/>
                  </a:lnTo>
                  <a:lnTo>
                    <a:pt x="6014977" y="39688"/>
                  </a:lnTo>
                  <a:lnTo>
                    <a:pt x="6265601" y="39688"/>
                  </a:lnTo>
                </a:path>
              </a:pathLst>
            </a:custGeom>
            <a:ln w="27101" cap="flat">
              <a:solidFill>
                <a:srgbClr val="1C86EE">
                  <a:alpha val="100000"/>
                </a:srgbClr>
              </a:solidFill>
              <a:prstDash val="solid"/>
              <a:round/>
            </a:ln>
          </p:spPr>
          <p:txBody>
            <a:bodyPr/>
            <a:lstStyle/>
            <a:p>
              <a:endParaRPr/>
            </a:p>
          </p:txBody>
        </p:sp>
        <p:sp>
          <p:nvSpPr>
            <p:cNvPr id="41" name="pl41"/>
            <p:cNvSpPr/>
            <p:nvPr/>
          </p:nvSpPr>
          <p:spPr>
            <a:xfrm>
              <a:off x="1179753" y="2809132"/>
              <a:ext cx="6265601" cy="2897260"/>
            </a:xfrm>
            <a:custGeom>
              <a:avLst/>
              <a:gdLst/>
              <a:ahLst/>
              <a:cxnLst/>
              <a:rect l="0" t="0" r="0" b="0"/>
              <a:pathLst>
                <a:path w="6265601" h="2897260">
                  <a:moveTo>
                    <a:pt x="0" y="2897260"/>
                  </a:moveTo>
                  <a:lnTo>
                    <a:pt x="250624" y="2897260"/>
                  </a:lnTo>
                  <a:lnTo>
                    <a:pt x="501248" y="2540063"/>
                  </a:lnTo>
                  <a:lnTo>
                    <a:pt x="751872" y="2262244"/>
                  </a:lnTo>
                  <a:lnTo>
                    <a:pt x="1002496" y="2024113"/>
                  </a:lnTo>
                  <a:lnTo>
                    <a:pt x="1253120" y="1706605"/>
                  </a:lnTo>
                  <a:lnTo>
                    <a:pt x="1503744" y="1309720"/>
                  </a:lnTo>
                  <a:lnTo>
                    <a:pt x="1754368" y="873146"/>
                  </a:lnTo>
                  <a:lnTo>
                    <a:pt x="2004992" y="595327"/>
                  </a:lnTo>
                  <a:lnTo>
                    <a:pt x="2255616" y="119065"/>
                  </a:lnTo>
                  <a:lnTo>
                    <a:pt x="2506240" y="396884"/>
                  </a:lnTo>
                  <a:lnTo>
                    <a:pt x="2756864" y="555638"/>
                  </a:lnTo>
                  <a:lnTo>
                    <a:pt x="3007488" y="555638"/>
                  </a:lnTo>
                  <a:lnTo>
                    <a:pt x="3258112" y="555638"/>
                  </a:lnTo>
                  <a:lnTo>
                    <a:pt x="3508736" y="555638"/>
                  </a:lnTo>
                  <a:lnTo>
                    <a:pt x="3759360" y="555638"/>
                  </a:lnTo>
                  <a:lnTo>
                    <a:pt x="4009984" y="277819"/>
                  </a:lnTo>
                  <a:lnTo>
                    <a:pt x="4260609" y="198442"/>
                  </a:lnTo>
                  <a:lnTo>
                    <a:pt x="4511233" y="119065"/>
                  </a:lnTo>
                  <a:lnTo>
                    <a:pt x="4761857" y="0"/>
                  </a:lnTo>
                  <a:lnTo>
                    <a:pt x="5012481" y="158753"/>
                  </a:lnTo>
                  <a:lnTo>
                    <a:pt x="5263105" y="357196"/>
                  </a:lnTo>
                  <a:lnTo>
                    <a:pt x="5513729" y="238130"/>
                  </a:lnTo>
                  <a:lnTo>
                    <a:pt x="5764353" y="79376"/>
                  </a:lnTo>
                  <a:lnTo>
                    <a:pt x="6014977" y="39688"/>
                  </a:lnTo>
                  <a:lnTo>
                    <a:pt x="6265601" y="39688"/>
                  </a:lnTo>
                </a:path>
              </a:pathLst>
            </a:custGeom>
            <a:ln w="27101" cap="flat">
              <a:solidFill>
                <a:srgbClr val="80BD41">
                  <a:alpha val="100000"/>
                </a:srgbClr>
              </a:solidFill>
              <a:prstDash val="solid"/>
              <a:round/>
            </a:ln>
          </p:spPr>
          <p:txBody>
            <a:bodyPr/>
            <a:lstStyle/>
            <a:p>
              <a:endParaRPr/>
            </a:p>
          </p:txBody>
        </p:sp>
        <p:sp>
          <p:nvSpPr>
            <p:cNvPr id="42" name="pl42"/>
            <p:cNvSpPr/>
            <p:nvPr/>
          </p:nvSpPr>
          <p:spPr>
            <a:xfrm>
              <a:off x="1179753" y="2809132"/>
              <a:ext cx="6265601" cy="2897260"/>
            </a:xfrm>
            <a:custGeom>
              <a:avLst/>
              <a:gdLst/>
              <a:ahLst/>
              <a:cxnLst/>
              <a:rect l="0" t="0" r="0" b="0"/>
              <a:pathLst>
                <a:path w="6265601" h="2897260">
                  <a:moveTo>
                    <a:pt x="0" y="2897260"/>
                  </a:moveTo>
                  <a:lnTo>
                    <a:pt x="250624" y="2897260"/>
                  </a:lnTo>
                  <a:lnTo>
                    <a:pt x="501248" y="2698817"/>
                  </a:lnTo>
                  <a:lnTo>
                    <a:pt x="751872" y="2698817"/>
                  </a:lnTo>
                  <a:lnTo>
                    <a:pt x="1002496" y="2698817"/>
                  </a:lnTo>
                  <a:lnTo>
                    <a:pt x="1253120" y="2619440"/>
                  </a:lnTo>
                  <a:lnTo>
                    <a:pt x="1503744" y="2262244"/>
                  </a:lnTo>
                  <a:lnTo>
                    <a:pt x="1754368" y="2103490"/>
                  </a:lnTo>
                  <a:lnTo>
                    <a:pt x="2004992" y="1984424"/>
                  </a:lnTo>
                  <a:lnTo>
                    <a:pt x="2255616" y="1468474"/>
                  </a:lnTo>
                  <a:lnTo>
                    <a:pt x="2506240" y="1428785"/>
                  </a:lnTo>
                  <a:lnTo>
                    <a:pt x="2756864" y="1508162"/>
                  </a:lnTo>
                  <a:lnTo>
                    <a:pt x="3007488" y="1230343"/>
                  </a:lnTo>
                  <a:lnTo>
                    <a:pt x="3258112" y="912835"/>
                  </a:lnTo>
                  <a:lnTo>
                    <a:pt x="3508736" y="555638"/>
                  </a:lnTo>
                  <a:lnTo>
                    <a:pt x="3759360" y="555638"/>
                  </a:lnTo>
                  <a:lnTo>
                    <a:pt x="4009984" y="277819"/>
                  </a:lnTo>
                  <a:lnTo>
                    <a:pt x="4260609" y="198442"/>
                  </a:lnTo>
                  <a:lnTo>
                    <a:pt x="4511233" y="119065"/>
                  </a:lnTo>
                  <a:lnTo>
                    <a:pt x="4761857" y="0"/>
                  </a:lnTo>
                  <a:lnTo>
                    <a:pt x="5012481" y="158753"/>
                  </a:lnTo>
                  <a:lnTo>
                    <a:pt x="5263105" y="357196"/>
                  </a:lnTo>
                  <a:lnTo>
                    <a:pt x="5513729" y="238130"/>
                  </a:lnTo>
                  <a:lnTo>
                    <a:pt x="5764353" y="79376"/>
                  </a:lnTo>
                  <a:lnTo>
                    <a:pt x="6014977" y="39688"/>
                  </a:lnTo>
                  <a:lnTo>
                    <a:pt x="6265601" y="39688"/>
                  </a:lnTo>
                </a:path>
              </a:pathLst>
            </a:custGeom>
            <a:ln w="27101" cap="flat">
              <a:solidFill>
                <a:srgbClr val="EE00EE">
                  <a:alpha val="100000"/>
                </a:srgbClr>
              </a:solidFill>
              <a:prstDash val="solid"/>
              <a:round/>
            </a:ln>
          </p:spPr>
          <p:txBody>
            <a:bodyPr/>
            <a:lstStyle/>
            <a:p>
              <a:endParaRPr/>
            </a:p>
          </p:txBody>
        </p:sp>
        <p:sp>
          <p:nvSpPr>
            <p:cNvPr id="43" name="pl43"/>
            <p:cNvSpPr/>
            <p:nvPr/>
          </p:nvSpPr>
          <p:spPr>
            <a:xfrm>
              <a:off x="4939113" y="2690067"/>
              <a:ext cx="2506240" cy="1865359"/>
            </a:xfrm>
            <a:custGeom>
              <a:avLst/>
              <a:gdLst/>
              <a:ahLst/>
              <a:cxnLst/>
              <a:rect l="0" t="0" r="0" b="0"/>
              <a:pathLst>
                <a:path w="2506240" h="1865359">
                  <a:moveTo>
                    <a:pt x="0" y="1865359"/>
                  </a:moveTo>
                  <a:lnTo>
                    <a:pt x="250624" y="1270031"/>
                  </a:lnTo>
                  <a:lnTo>
                    <a:pt x="501248" y="1428785"/>
                  </a:lnTo>
                  <a:lnTo>
                    <a:pt x="751872" y="674704"/>
                  </a:lnTo>
                  <a:lnTo>
                    <a:pt x="1002496" y="158753"/>
                  </a:lnTo>
                  <a:lnTo>
                    <a:pt x="1253120" y="277819"/>
                  </a:lnTo>
                  <a:lnTo>
                    <a:pt x="1503744" y="476261"/>
                  </a:lnTo>
                  <a:lnTo>
                    <a:pt x="1754368" y="357196"/>
                  </a:lnTo>
                  <a:lnTo>
                    <a:pt x="2004992" y="39688"/>
                  </a:lnTo>
                  <a:lnTo>
                    <a:pt x="2255616" y="79376"/>
                  </a:lnTo>
                  <a:lnTo>
                    <a:pt x="2506240" y="0"/>
                  </a:lnTo>
                </a:path>
              </a:pathLst>
            </a:custGeom>
            <a:ln w="27101" cap="flat">
              <a:solidFill>
                <a:srgbClr val="6A3D9A">
                  <a:alpha val="100000"/>
                </a:srgbClr>
              </a:solidFill>
              <a:prstDash val="solid"/>
              <a:round/>
            </a:ln>
          </p:spPr>
          <p:txBody>
            <a:bodyPr/>
            <a:lstStyle/>
            <a:p>
              <a:endParaRPr/>
            </a:p>
          </p:txBody>
        </p:sp>
        <p:sp>
          <p:nvSpPr>
            <p:cNvPr id="44" name="pl44"/>
            <p:cNvSpPr/>
            <p:nvPr/>
          </p:nvSpPr>
          <p:spPr>
            <a:xfrm>
              <a:off x="6442858" y="3364771"/>
              <a:ext cx="1002496" cy="2024113"/>
            </a:xfrm>
            <a:custGeom>
              <a:avLst/>
              <a:gdLst/>
              <a:ahLst/>
              <a:cxnLst/>
              <a:rect l="0" t="0" r="0" b="0"/>
              <a:pathLst>
                <a:path w="1002496" h="2024113">
                  <a:moveTo>
                    <a:pt x="0" y="2024113"/>
                  </a:moveTo>
                  <a:lnTo>
                    <a:pt x="250624" y="1150966"/>
                  </a:lnTo>
                  <a:lnTo>
                    <a:pt x="501248" y="555638"/>
                  </a:lnTo>
                  <a:lnTo>
                    <a:pt x="751872" y="238130"/>
                  </a:lnTo>
                  <a:lnTo>
                    <a:pt x="1002496" y="0"/>
                  </a:lnTo>
                </a:path>
              </a:pathLst>
            </a:custGeom>
            <a:ln w="27101" cap="flat">
              <a:solidFill>
                <a:srgbClr val="E31A1C">
                  <a:alpha val="100000"/>
                </a:srgbClr>
              </a:solidFill>
              <a:prstDash val="solid"/>
              <a:round/>
            </a:ln>
          </p:spPr>
          <p:txBody>
            <a:bodyPr/>
            <a:lstStyle/>
            <a:p>
              <a:endParaRPr/>
            </a:p>
          </p:txBody>
        </p:sp>
        <p:sp>
          <p:nvSpPr>
            <p:cNvPr id="45" name="pl45"/>
            <p:cNvSpPr/>
            <p:nvPr/>
          </p:nvSpPr>
          <p:spPr>
            <a:xfrm>
              <a:off x="3184745" y="2967886"/>
              <a:ext cx="4260609" cy="2778194"/>
            </a:xfrm>
            <a:custGeom>
              <a:avLst/>
              <a:gdLst/>
              <a:ahLst/>
              <a:cxnLst/>
              <a:rect l="0" t="0" r="0" b="0"/>
              <a:pathLst>
                <a:path w="4260609" h="2778194">
                  <a:moveTo>
                    <a:pt x="0" y="2778194"/>
                  </a:moveTo>
                  <a:lnTo>
                    <a:pt x="250624" y="2778194"/>
                  </a:lnTo>
                  <a:lnTo>
                    <a:pt x="501248" y="2738506"/>
                  </a:lnTo>
                  <a:lnTo>
                    <a:pt x="751872" y="2540063"/>
                  </a:lnTo>
                  <a:lnTo>
                    <a:pt x="1002496" y="2381309"/>
                  </a:lnTo>
                  <a:lnTo>
                    <a:pt x="1253120" y="2222555"/>
                  </a:lnTo>
                  <a:lnTo>
                    <a:pt x="1503744" y="1865359"/>
                  </a:lnTo>
                  <a:lnTo>
                    <a:pt x="1754368" y="754081"/>
                  </a:lnTo>
                  <a:lnTo>
                    <a:pt x="2004992" y="317507"/>
                  </a:lnTo>
                  <a:lnTo>
                    <a:pt x="2255616" y="158753"/>
                  </a:lnTo>
                  <a:lnTo>
                    <a:pt x="2506240" y="79376"/>
                  </a:lnTo>
                  <a:lnTo>
                    <a:pt x="2756864" y="0"/>
                  </a:lnTo>
                  <a:lnTo>
                    <a:pt x="3007488" y="119065"/>
                  </a:lnTo>
                  <a:lnTo>
                    <a:pt x="3258112" y="436573"/>
                  </a:lnTo>
                  <a:lnTo>
                    <a:pt x="3508736" y="158753"/>
                  </a:lnTo>
                  <a:lnTo>
                    <a:pt x="3759360" y="39688"/>
                  </a:lnTo>
                  <a:lnTo>
                    <a:pt x="4009984" y="0"/>
                  </a:lnTo>
                  <a:lnTo>
                    <a:pt x="4260609" y="39688"/>
                  </a:lnTo>
                </a:path>
              </a:pathLst>
            </a:custGeom>
            <a:ln w="27101" cap="flat">
              <a:solidFill>
                <a:srgbClr val="FF7F00">
                  <a:alpha val="100000"/>
                </a:srgbClr>
              </a:solidFill>
              <a:prstDash val="solid"/>
              <a:round/>
            </a:ln>
          </p:spPr>
          <p:txBody>
            <a:bodyPr/>
            <a:lstStyle/>
            <a:p>
              <a:endParaRPr/>
            </a:p>
          </p:txBody>
        </p:sp>
        <p:sp>
          <p:nvSpPr>
            <p:cNvPr id="46" name="pl46"/>
            <p:cNvSpPr/>
            <p:nvPr/>
          </p:nvSpPr>
          <p:spPr>
            <a:xfrm>
              <a:off x="2683497" y="3206017"/>
              <a:ext cx="4761857" cy="2540063"/>
            </a:xfrm>
            <a:custGeom>
              <a:avLst/>
              <a:gdLst/>
              <a:ahLst/>
              <a:cxnLst/>
              <a:rect l="0" t="0" r="0" b="0"/>
              <a:pathLst>
                <a:path w="4761857" h="2540063">
                  <a:moveTo>
                    <a:pt x="0" y="2540063"/>
                  </a:moveTo>
                  <a:lnTo>
                    <a:pt x="250624" y="2540063"/>
                  </a:lnTo>
                  <a:lnTo>
                    <a:pt x="501248" y="2540063"/>
                  </a:lnTo>
                  <a:lnTo>
                    <a:pt x="751872" y="2540063"/>
                  </a:lnTo>
                  <a:lnTo>
                    <a:pt x="1002496" y="2540063"/>
                  </a:lnTo>
                  <a:lnTo>
                    <a:pt x="1253120" y="2540063"/>
                  </a:lnTo>
                  <a:lnTo>
                    <a:pt x="1503744" y="2420998"/>
                  </a:lnTo>
                  <a:lnTo>
                    <a:pt x="1754368" y="2301932"/>
                  </a:lnTo>
                  <a:lnTo>
                    <a:pt x="2004992" y="1905047"/>
                  </a:lnTo>
                  <a:lnTo>
                    <a:pt x="2255616" y="1627228"/>
                  </a:lnTo>
                  <a:lnTo>
                    <a:pt x="2506240" y="1428785"/>
                  </a:lnTo>
                  <a:lnTo>
                    <a:pt x="2756864" y="1230343"/>
                  </a:lnTo>
                  <a:lnTo>
                    <a:pt x="3007488" y="1190654"/>
                  </a:lnTo>
                  <a:lnTo>
                    <a:pt x="3258112" y="1190654"/>
                  </a:lnTo>
                  <a:lnTo>
                    <a:pt x="3508736" y="1111277"/>
                  </a:lnTo>
                  <a:lnTo>
                    <a:pt x="3759360" y="1111277"/>
                  </a:lnTo>
                  <a:lnTo>
                    <a:pt x="4009984" y="754081"/>
                  </a:lnTo>
                  <a:lnTo>
                    <a:pt x="4260609" y="158753"/>
                  </a:lnTo>
                  <a:lnTo>
                    <a:pt x="4511233" y="0"/>
                  </a:lnTo>
                  <a:lnTo>
                    <a:pt x="4761857" y="119065"/>
                  </a:lnTo>
                </a:path>
              </a:pathLst>
            </a:custGeom>
            <a:ln w="27101" cap="flat">
              <a:solidFill>
                <a:srgbClr val="FFC20E">
                  <a:alpha val="100000"/>
                </a:srgbClr>
              </a:solidFill>
              <a:prstDash val="solid"/>
              <a:round/>
            </a:ln>
          </p:spPr>
          <p:txBody>
            <a:bodyPr/>
            <a:lstStyle/>
            <a:p>
              <a:endParaRPr/>
            </a:p>
          </p:txBody>
        </p:sp>
        <p:sp>
          <p:nvSpPr>
            <p:cNvPr id="47" name="pl47"/>
            <p:cNvSpPr/>
            <p:nvPr/>
          </p:nvSpPr>
          <p:spPr>
            <a:xfrm>
              <a:off x="1179753" y="2967886"/>
              <a:ext cx="6265601" cy="1031900"/>
            </a:xfrm>
            <a:custGeom>
              <a:avLst/>
              <a:gdLst/>
              <a:ahLst/>
              <a:cxnLst/>
              <a:rect l="0" t="0" r="0" b="0"/>
              <a:pathLst>
                <a:path w="6265601" h="1031900">
                  <a:moveTo>
                    <a:pt x="0" y="992212"/>
                  </a:moveTo>
                  <a:lnTo>
                    <a:pt x="250624" y="992212"/>
                  </a:lnTo>
                  <a:lnTo>
                    <a:pt x="501248" y="1031900"/>
                  </a:lnTo>
                  <a:lnTo>
                    <a:pt x="751872" y="873146"/>
                  </a:lnTo>
                  <a:lnTo>
                    <a:pt x="1002496" y="754081"/>
                  </a:lnTo>
                  <a:lnTo>
                    <a:pt x="1253120" y="595327"/>
                  </a:lnTo>
                  <a:lnTo>
                    <a:pt x="1503744" y="515950"/>
                  </a:lnTo>
                  <a:lnTo>
                    <a:pt x="1754368" y="555638"/>
                  </a:lnTo>
                  <a:lnTo>
                    <a:pt x="2004992" y="317507"/>
                  </a:lnTo>
                  <a:lnTo>
                    <a:pt x="2255616" y="0"/>
                  </a:lnTo>
                  <a:lnTo>
                    <a:pt x="2506240" y="198442"/>
                  </a:lnTo>
                  <a:lnTo>
                    <a:pt x="2756864" y="357196"/>
                  </a:lnTo>
                  <a:lnTo>
                    <a:pt x="3007488" y="436573"/>
                  </a:lnTo>
                  <a:lnTo>
                    <a:pt x="3258112" y="476261"/>
                  </a:lnTo>
                  <a:lnTo>
                    <a:pt x="3508736" y="476261"/>
                  </a:lnTo>
                  <a:lnTo>
                    <a:pt x="3759360" y="476261"/>
                  </a:lnTo>
                  <a:lnTo>
                    <a:pt x="4009984" y="317507"/>
                  </a:lnTo>
                  <a:lnTo>
                    <a:pt x="4260609" y="198442"/>
                  </a:lnTo>
                  <a:lnTo>
                    <a:pt x="4511233" y="158753"/>
                  </a:lnTo>
                  <a:lnTo>
                    <a:pt x="4761857" y="119065"/>
                  </a:lnTo>
                  <a:lnTo>
                    <a:pt x="5012481" y="158753"/>
                  </a:lnTo>
                  <a:lnTo>
                    <a:pt x="5263105" y="357196"/>
                  </a:lnTo>
                  <a:lnTo>
                    <a:pt x="5513729" y="317507"/>
                  </a:lnTo>
                  <a:lnTo>
                    <a:pt x="5764353" y="238130"/>
                  </a:lnTo>
                  <a:lnTo>
                    <a:pt x="6014977" y="119065"/>
                  </a:lnTo>
                  <a:lnTo>
                    <a:pt x="6265601" y="158753"/>
                  </a:lnTo>
                </a:path>
              </a:pathLst>
            </a:custGeom>
            <a:ln w="27101" cap="flat">
              <a:solidFill>
                <a:srgbClr val="008B00">
                  <a:alpha val="100000"/>
                </a:srgbClr>
              </a:solidFill>
              <a:prstDash val="solid"/>
              <a:round/>
            </a:ln>
          </p:spPr>
          <p:txBody>
            <a:bodyPr/>
            <a:lstStyle/>
            <a:p>
              <a:endParaRPr/>
            </a:p>
          </p:txBody>
        </p:sp>
        <p:sp>
          <p:nvSpPr>
            <p:cNvPr id="48" name="pl48"/>
            <p:cNvSpPr/>
            <p:nvPr/>
          </p:nvSpPr>
          <p:spPr>
            <a:xfrm>
              <a:off x="1179753" y="3801345"/>
              <a:ext cx="6265601" cy="1944736"/>
            </a:xfrm>
            <a:custGeom>
              <a:avLst/>
              <a:gdLst/>
              <a:ahLst/>
              <a:cxnLst/>
              <a:rect l="0" t="0" r="0" b="0"/>
              <a:pathLst>
                <a:path w="6265601" h="1944736">
                  <a:moveTo>
                    <a:pt x="0" y="1944736"/>
                  </a:moveTo>
                  <a:lnTo>
                    <a:pt x="250624" y="1944736"/>
                  </a:lnTo>
                  <a:lnTo>
                    <a:pt x="501248" y="1944736"/>
                  </a:lnTo>
                  <a:lnTo>
                    <a:pt x="751872" y="1944736"/>
                  </a:lnTo>
                  <a:lnTo>
                    <a:pt x="1002496" y="1944736"/>
                  </a:lnTo>
                  <a:lnTo>
                    <a:pt x="1253120" y="1944736"/>
                  </a:lnTo>
                  <a:lnTo>
                    <a:pt x="1503744" y="1944736"/>
                  </a:lnTo>
                  <a:lnTo>
                    <a:pt x="1754368" y="1944736"/>
                  </a:lnTo>
                  <a:lnTo>
                    <a:pt x="2004992" y="1944736"/>
                  </a:lnTo>
                  <a:lnTo>
                    <a:pt x="2255616" y="1944736"/>
                  </a:lnTo>
                  <a:lnTo>
                    <a:pt x="2506240" y="1944736"/>
                  </a:lnTo>
                  <a:lnTo>
                    <a:pt x="2756864" y="1944736"/>
                  </a:lnTo>
                  <a:lnTo>
                    <a:pt x="3007488" y="1785982"/>
                  </a:lnTo>
                  <a:lnTo>
                    <a:pt x="3258112" y="1785982"/>
                  </a:lnTo>
                  <a:lnTo>
                    <a:pt x="3508736" y="1666916"/>
                  </a:lnTo>
                  <a:lnTo>
                    <a:pt x="3759360" y="1468474"/>
                  </a:lnTo>
                  <a:lnTo>
                    <a:pt x="4009984" y="1389097"/>
                  </a:lnTo>
                  <a:lnTo>
                    <a:pt x="4260609" y="1309720"/>
                  </a:lnTo>
                  <a:lnTo>
                    <a:pt x="4511233" y="1309720"/>
                  </a:lnTo>
                  <a:lnTo>
                    <a:pt x="4761857" y="1031900"/>
                  </a:lnTo>
                  <a:lnTo>
                    <a:pt x="5012481" y="833458"/>
                  </a:lnTo>
                  <a:lnTo>
                    <a:pt x="5263105" y="635015"/>
                  </a:lnTo>
                  <a:lnTo>
                    <a:pt x="5513729" y="476261"/>
                  </a:lnTo>
                  <a:lnTo>
                    <a:pt x="5764353" y="238130"/>
                  </a:lnTo>
                  <a:lnTo>
                    <a:pt x="6014977" y="79376"/>
                  </a:lnTo>
                  <a:lnTo>
                    <a:pt x="6265601" y="0"/>
                  </a:lnTo>
                </a:path>
              </a:pathLst>
            </a:custGeom>
            <a:ln w="27101" cap="flat">
              <a:solidFill>
                <a:srgbClr val="9A32CD">
                  <a:alpha val="100000"/>
                </a:srgbClr>
              </a:solidFill>
              <a:prstDash val="solid"/>
              <a:round/>
            </a:ln>
          </p:spPr>
          <p:txBody>
            <a:bodyPr/>
            <a:lstStyle/>
            <a:p>
              <a:endParaRPr/>
            </a:p>
          </p:txBody>
        </p:sp>
        <p:sp>
          <p:nvSpPr>
            <p:cNvPr id="49" name="pl49"/>
            <p:cNvSpPr/>
            <p:nvPr/>
          </p:nvSpPr>
          <p:spPr>
            <a:xfrm>
              <a:off x="1179753" y="4476049"/>
              <a:ext cx="6265601" cy="1270031"/>
            </a:xfrm>
            <a:custGeom>
              <a:avLst/>
              <a:gdLst/>
              <a:ahLst/>
              <a:cxnLst/>
              <a:rect l="0" t="0" r="0" b="0"/>
              <a:pathLst>
                <a:path w="6265601" h="1270031">
                  <a:moveTo>
                    <a:pt x="0" y="1270031"/>
                  </a:moveTo>
                  <a:lnTo>
                    <a:pt x="250624" y="1270031"/>
                  </a:lnTo>
                  <a:lnTo>
                    <a:pt x="501248" y="1270031"/>
                  </a:lnTo>
                  <a:lnTo>
                    <a:pt x="751872" y="1270031"/>
                  </a:lnTo>
                  <a:lnTo>
                    <a:pt x="1002496" y="1270031"/>
                  </a:lnTo>
                  <a:lnTo>
                    <a:pt x="1253120" y="1270031"/>
                  </a:lnTo>
                  <a:lnTo>
                    <a:pt x="1503744" y="1270031"/>
                  </a:lnTo>
                  <a:lnTo>
                    <a:pt x="1754368" y="1270031"/>
                  </a:lnTo>
                  <a:lnTo>
                    <a:pt x="2004992" y="1270031"/>
                  </a:lnTo>
                  <a:lnTo>
                    <a:pt x="2255616" y="1270031"/>
                  </a:lnTo>
                  <a:lnTo>
                    <a:pt x="2506240" y="1270031"/>
                  </a:lnTo>
                  <a:lnTo>
                    <a:pt x="2756864" y="1270031"/>
                  </a:lnTo>
                  <a:lnTo>
                    <a:pt x="3007488" y="1270031"/>
                  </a:lnTo>
                  <a:lnTo>
                    <a:pt x="3258112" y="912835"/>
                  </a:lnTo>
                  <a:lnTo>
                    <a:pt x="3508736" y="912835"/>
                  </a:lnTo>
                  <a:lnTo>
                    <a:pt x="3759360" y="793769"/>
                  </a:lnTo>
                  <a:lnTo>
                    <a:pt x="4009984" y="714392"/>
                  </a:lnTo>
                  <a:lnTo>
                    <a:pt x="4260609" y="674704"/>
                  </a:lnTo>
                  <a:lnTo>
                    <a:pt x="4511233" y="436573"/>
                  </a:lnTo>
                  <a:lnTo>
                    <a:pt x="4761857" y="357196"/>
                  </a:lnTo>
                  <a:lnTo>
                    <a:pt x="5012481" y="357196"/>
                  </a:lnTo>
                  <a:lnTo>
                    <a:pt x="5263105" y="357196"/>
                  </a:lnTo>
                  <a:lnTo>
                    <a:pt x="5513729" y="357196"/>
                  </a:lnTo>
                  <a:lnTo>
                    <a:pt x="5764353" y="357196"/>
                  </a:lnTo>
                  <a:lnTo>
                    <a:pt x="6014977" y="238130"/>
                  </a:lnTo>
                  <a:lnTo>
                    <a:pt x="6265601" y="0"/>
                  </a:lnTo>
                </a:path>
              </a:pathLst>
            </a:custGeom>
            <a:ln w="27101" cap="flat">
              <a:solidFill>
                <a:srgbClr val="836FFF">
                  <a:alpha val="100000"/>
                </a:srgbClr>
              </a:solidFill>
              <a:prstDash val="solid"/>
              <a:round/>
            </a:ln>
          </p:spPr>
          <p:txBody>
            <a:bodyPr/>
            <a:lstStyle/>
            <a:p>
              <a:endParaRPr/>
            </a:p>
          </p:txBody>
        </p:sp>
        <p:sp>
          <p:nvSpPr>
            <p:cNvPr id="50" name="pl50"/>
            <p:cNvSpPr/>
            <p:nvPr/>
          </p:nvSpPr>
          <p:spPr>
            <a:xfrm>
              <a:off x="3685993" y="3364771"/>
              <a:ext cx="3759360" cy="2381309"/>
            </a:xfrm>
            <a:custGeom>
              <a:avLst/>
              <a:gdLst/>
              <a:ahLst/>
              <a:cxnLst/>
              <a:rect l="0" t="0" r="0" b="0"/>
              <a:pathLst>
                <a:path w="3759360" h="2381309">
                  <a:moveTo>
                    <a:pt x="0" y="2381309"/>
                  </a:moveTo>
                  <a:lnTo>
                    <a:pt x="250624" y="2381309"/>
                  </a:lnTo>
                  <a:lnTo>
                    <a:pt x="501248" y="2381309"/>
                  </a:lnTo>
                  <a:lnTo>
                    <a:pt x="751872" y="2381309"/>
                  </a:lnTo>
                  <a:lnTo>
                    <a:pt x="1002496" y="2381309"/>
                  </a:lnTo>
                  <a:lnTo>
                    <a:pt x="1253120" y="2381309"/>
                  </a:lnTo>
                  <a:lnTo>
                    <a:pt x="1503744" y="2381309"/>
                  </a:lnTo>
                  <a:lnTo>
                    <a:pt x="1754368" y="2381309"/>
                  </a:lnTo>
                  <a:lnTo>
                    <a:pt x="2004992" y="2381309"/>
                  </a:lnTo>
                  <a:lnTo>
                    <a:pt x="2255616" y="2341621"/>
                  </a:lnTo>
                  <a:lnTo>
                    <a:pt x="2506240" y="2301932"/>
                  </a:lnTo>
                  <a:lnTo>
                    <a:pt x="2756864" y="2222555"/>
                  </a:lnTo>
                  <a:lnTo>
                    <a:pt x="3007488" y="2182867"/>
                  </a:lnTo>
                  <a:lnTo>
                    <a:pt x="3258112" y="1270031"/>
                  </a:lnTo>
                  <a:lnTo>
                    <a:pt x="3508736" y="515950"/>
                  </a:lnTo>
                  <a:lnTo>
                    <a:pt x="3759360" y="0"/>
                  </a:lnTo>
                </a:path>
              </a:pathLst>
            </a:custGeom>
            <a:ln w="27101" cap="flat">
              <a:solidFill>
                <a:srgbClr val="FB9A99">
                  <a:alpha val="100000"/>
                </a:srgbClr>
              </a:solidFill>
              <a:prstDash val="solid"/>
              <a:round/>
            </a:ln>
          </p:spPr>
          <p:txBody>
            <a:bodyPr/>
            <a:lstStyle/>
            <a:p>
              <a:endParaRPr/>
            </a:p>
          </p:txBody>
        </p:sp>
        <p:sp>
          <p:nvSpPr>
            <p:cNvPr id="51" name="pl51"/>
            <p:cNvSpPr/>
            <p:nvPr/>
          </p:nvSpPr>
          <p:spPr>
            <a:xfrm>
              <a:off x="1179753" y="3166329"/>
              <a:ext cx="6265601" cy="2063801"/>
            </a:xfrm>
            <a:custGeom>
              <a:avLst/>
              <a:gdLst/>
              <a:ahLst/>
              <a:cxnLst/>
              <a:rect l="0" t="0" r="0" b="0"/>
              <a:pathLst>
                <a:path w="6265601" h="2063801">
                  <a:moveTo>
                    <a:pt x="0" y="2063801"/>
                  </a:moveTo>
                  <a:lnTo>
                    <a:pt x="250624" y="2063801"/>
                  </a:lnTo>
                  <a:lnTo>
                    <a:pt x="501248" y="2024113"/>
                  </a:lnTo>
                  <a:lnTo>
                    <a:pt x="751872" y="1944736"/>
                  </a:lnTo>
                  <a:lnTo>
                    <a:pt x="1002496" y="1905047"/>
                  </a:lnTo>
                  <a:lnTo>
                    <a:pt x="1253120" y="1825670"/>
                  </a:lnTo>
                  <a:lnTo>
                    <a:pt x="1503744" y="1706605"/>
                  </a:lnTo>
                  <a:lnTo>
                    <a:pt x="1754368" y="1627228"/>
                  </a:lnTo>
                  <a:lnTo>
                    <a:pt x="2004992" y="1547851"/>
                  </a:lnTo>
                  <a:lnTo>
                    <a:pt x="2255616" y="1389097"/>
                  </a:lnTo>
                  <a:lnTo>
                    <a:pt x="2506240" y="1468474"/>
                  </a:lnTo>
                  <a:lnTo>
                    <a:pt x="2756864" y="1508162"/>
                  </a:lnTo>
                  <a:lnTo>
                    <a:pt x="3007488" y="1468474"/>
                  </a:lnTo>
                  <a:lnTo>
                    <a:pt x="3258112" y="1428785"/>
                  </a:lnTo>
                  <a:lnTo>
                    <a:pt x="3508736" y="1309720"/>
                  </a:lnTo>
                  <a:lnTo>
                    <a:pt x="3759360" y="1111277"/>
                  </a:lnTo>
                  <a:lnTo>
                    <a:pt x="4009984" y="873146"/>
                  </a:lnTo>
                  <a:lnTo>
                    <a:pt x="4260609" y="793769"/>
                  </a:lnTo>
                  <a:lnTo>
                    <a:pt x="4511233" y="674704"/>
                  </a:lnTo>
                  <a:lnTo>
                    <a:pt x="4761857" y="555638"/>
                  </a:lnTo>
                  <a:lnTo>
                    <a:pt x="5012481" y="635015"/>
                  </a:lnTo>
                  <a:lnTo>
                    <a:pt x="5263105" y="714392"/>
                  </a:lnTo>
                  <a:lnTo>
                    <a:pt x="5513729" y="515950"/>
                  </a:lnTo>
                  <a:lnTo>
                    <a:pt x="5764353" y="238130"/>
                  </a:lnTo>
                  <a:lnTo>
                    <a:pt x="6014977" y="79376"/>
                  </a:lnTo>
                  <a:lnTo>
                    <a:pt x="6265601" y="0"/>
                  </a:lnTo>
                </a:path>
              </a:pathLst>
            </a:custGeom>
            <a:ln w="27101" cap="flat">
              <a:solidFill>
                <a:srgbClr val="002759">
                  <a:alpha val="100000"/>
                </a:srgbClr>
              </a:solidFill>
              <a:prstDash val="solid"/>
              <a:round/>
            </a:ln>
          </p:spPr>
          <p:txBody>
            <a:bodyPr/>
            <a:lstStyle/>
            <a:p>
              <a:endParaRPr/>
            </a:p>
          </p:txBody>
        </p:sp>
        <p:sp>
          <p:nvSpPr>
            <p:cNvPr id="52" name="pt52"/>
            <p:cNvSpPr/>
            <p:nvPr/>
          </p:nvSpPr>
          <p:spPr>
            <a:xfrm>
              <a:off x="1154927" y="52053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1405551" y="52053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1656175" y="516561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1906799" y="508623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2157423" y="504655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2408047" y="496717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2658671" y="484810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909295" y="47687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159919" y="46893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10543" y="453060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661167" y="46099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11791" y="46496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162415" y="46099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413039" y="457028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4663663" y="44512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4914288" y="425278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5164912" y="40146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5415536" y="393527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5666160" y="38162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5916784" y="369714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pt72"/>
            <p:cNvSpPr/>
            <p:nvPr/>
          </p:nvSpPr>
          <p:spPr>
            <a:xfrm>
              <a:off x="6167408" y="377651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6418032" y="3855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6668656" y="3657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6919280" y="337963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7169904" y="322088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7420528" y="314150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l78"/>
            <p:cNvSpPr/>
            <p:nvPr/>
          </p:nvSpPr>
          <p:spPr>
            <a:xfrm>
              <a:off x="7455806" y="1913219"/>
              <a:ext cx="969220" cy="768560"/>
            </a:xfrm>
            <a:custGeom>
              <a:avLst/>
              <a:gdLst/>
              <a:ahLst/>
              <a:cxnLst/>
              <a:rect l="0" t="0" r="0" b="0"/>
              <a:pathLst>
                <a:path w="969220" h="768560">
                  <a:moveTo>
                    <a:pt x="969220" y="0"/>
                  </a:moveTo>
                  <a:lnTo>
                    <a:pt x="0" y="768560"/>
                  </a:lnTo>
                </a:path>
              </a:pathLst>
            </a:custGeom>
          </p:spPr>
          <p:txBody>
            <a:bodyPr/>
            <a:lstStyle/>
            <a:p>
              <a:endParaRPr/>
            </a:p>
          </p:txBody>
        </p:sp>
        <p:sp>
          <p:nvSpPr>
            <p:cNvPr id="79" name="pl79"/>
            <p:cNvSpPr/>
            <p:nvPr/>
          </p:nvSpPr>
          <p:spPr>
            <a:xfrm>
              <a:off x="7456895" y="2171972"/>
              <a:ext cx="980358" cy="668973"/>
            </a:xfrm>
            <a:custGeom>
              <a:avLst/>
              <a:gdLst/>
              <a:ahLst/>
              <a:cxnLst/>
              <a:rect l="0" t="0" r="0" b="0"/>
              <a:pathLst>
                <a:path w="980358" h="668973">
                  <a:moveTo>
                    <a:pt x="980358" y="0"/>
                  </a:moveTo>
                  <a:lnTo>
                    <a:pt x="0" y="668973"/>
                  </a:lnTo>
                </a:path>
              </a:pathLst>
            </a:custGeom>
          </p:spPr>
          <p:txBody>
            <a:bodyPr/>
            <a:lstStyle/>
            <a:p>
              <a:endParaRPr/>
            </a:p>
          </p:txBody>
        </p:sp>
        <p:sp>
          <p:nvSpPr>
            <p:cNvPr id="80" name="pl80"/>
            <p:cNvSpPr/>
            <p:nvPr/>
          </p:nvSpPr>
          <p:spPr>
            <a:xfrm>
              <a:off x="7463304" y="2693165"/>
              <a:ext cx="895451" cy="152597"/>
            </a:xfrm>
            <a:custGeom>
              <a:avLst/>
              <a:gdLst/>
              <a:ahLst/>
              <a:cxnLst/>
              <a:rect l="0" t="0" r="0" b="0"/>
              <a:pathLst>
                <a:path w="895451" h="152597">
                  <a:moveTo>
                    <a:pt x="895451" y="0"/>
                  </a:moveTo>
                  <a:lnTo>
                    <a:pt x="0" y="152597"/>
                  </a:lnTo>
                </a:path>
              </a:pathLst>
            </a:custGeom>
          </p:spPr>
          <p:txBody>
            <a:bodyPr/>
            <a:lstStyle/>
            <a:p>
              <a:endParaRPr/>
            </a:p>
          </p:txBody>
        </p:sp>
        <p:sp>
          <p:nvSpPr>
            <p:cNvPr id="81" name="pl81"/>
            <p:cNvSpPr/>
            <p:nvPr/>
          </p:nvSpPr>
          <p:spPr>
            <a:xfrm>
              <a:off x="7460480" y="2435090"/>
              <a:ext cx="1036904" cy="407782"/>
            </a:xfrm>
            <a:custGeom>
              <a:avLst/>
              <a:gdLst/>
              <a:ahLst/>
              <a:cxnLst/>
              <a:rect l="0" t="0" r="0" b="0"/>
              <a:pathLst>
                <a:path w="1036904" h="407782">
                  <a:moveTo>
                    <a:pt x="1036904" y="0"/>
                  </a:moveTo>
                  <a:lnTo>
                    <a:pt x="0" y="407782"/>
                  </a:lnTo>
                </a:path>
              </a:pathLst>
            </a:custGeom>
          </p:spPr>
          <p:txBody>
            <a:bodyPr/>
            <a:lstStyle/>
            <a:p>
              <a:endParaRPr/>
            </a:p>
          </p:txBody>
        </p:sp>
        <p:sp>
          <p:nvSpPr>
            <p:cNvPr id="82" name="pl82"/>
            <p:cNvSpPr/>
            <p:nvPr/>
          </p:nvSpPr>
          <p:spPr>
            <a:xfrm>
              <a:off x="7464061" y="2952383"/>
              <a:ext cx="792217" cy="53918"/>
            </a:xfrm>
            <a:custGeom>
              <a:avLst/>
              <a:gdLst/>
              <a:ahLst/>
              <a:cxnLst/>
              <a:rect l="0" t="0" r="0" b="0"/>
              <a:pathLst>
                <a:path w="792217" h="53918">
                  <a:moveTo>
                    <a:pt x="792217" y="0"/>
                  </a:moveTo>
                  <a:lnTo>
                    <a:pt x="0" y="53918"/>
                  </a:lnTo>
                </a:path>
              </a:pathLst>
            </a:custGeom>
          </p:spPr>
          <p:txBody>
            <a:bodyPr/>
            <a:lstStyle/>
            <a:p>
              <a:endParaRPr/>
            </a:p>
          </p:txBody>
        </p:sp>
        <p:sp>
          <p:nvSpPr>
            <p:cNvPr id="83" name="pl83"/>
            <p:cNvSpPr/>
            <p:nvPr/>
          </p:nvSpPr>
          <p:spPr>
            <a:xfrm>
              <a:off x="7463809" y="3128699"/>
              <a:ext cx="732127" cy="81671"/>
            </a:xfrm>
            <a:custGeom>
              <a:avLst/>
              <a:gdLst/>
              <a:ahLst/>
              <a:cxnLst/>
              <a:rect l="0" t="0" r="0" b="0"/>
              <a:pathLst>
                <a:path w="732127" h="81671">
                  <a:moveTo>
                    <a:pt x="732127" y="81671"/>
                  </a:moveTo>
                  <a:lnTo>
                    <a:pt x="0" y="0"/>
                  </a:lnTo>
                </a:path>
              </a:pathLst>
            </a:custGeom>
          </p:spPr>
          <p:txBody>
            <a:bodyPr/>
            <a:lstStyle/>
            <a:p>
              <a:endParaRPr/>
            </a:p>
          </p:txBody>
        </p:sp>
        <p:sp>
          <p:nvSpPr>
            <p:cNvPr id="84" name="pl84"/>
            <p:cNvSpPr/>
            <p:nvPr/>
          </p:nvSpPr>
          <p:spPr>
            <a:xfrm>
              <a:off x="7461778" y="3171225"/>
              <a:ext cx="993366" cy="296115"/>
            </a:xfrm>
            <a:custGeom>
              <a:avLst/>
              <a:gdLst/>
              <a:ahLst/>
              <a:cxnLst/>
              <a:rect l="0" t="0" r="0" b="0"/>
              <a:pathLst>
                <a:path w="993366" h="296115">
                  <a:moveTo>
                    <a:pt x="993366" y="296115"/>
                  </a:moveTo>
                  <a:lnTo>
                    <a:pt x="0" y="0"/>
                  </a:lnTo>
                </a:path>
              </a:pathLst>
            </a:custGeom>
          </p:spPr>
          <p:txBody>
            <a:bodyPr/>
            <a:lstStyle/>
            <a:p>
              <a:endParaRPr/>
            </a:p>
          </p:txBody>
        </p:sp>
        <p:sp>
          <p:nvSpPr>
            <p:cNvPr id="85" name="pl85"/>
            <p:cNvSpPr/>
            <p:nvPr/>
          </p:nvSpPr>
          <p:spPr>
            <a:xfrm>
              <a:off x="7458703" y="3332117"/>
              <a:ext cx="743479" cy="391804"/>
            </a:xfrm>
            <a:custGeom>
              <a:avLst/>
              <a:gdLst/>
              <a:ahLst/>
              <a:cxnLst/>
              <a:rect l="0" t="0" r="0" b="0"/>
              <a:pathLst>
                <a:path w="743479" h="391804">
                  <a:moveTo>
                    <a:pt x="743479" y="391804"/>
                  </a:moveTo>
                  <a:lnTo>
                    <a:pt x="0" y="0"/>
                  </a:lnTo>
                </a:path>
              </a:pathLst>
            </a:custGeom>
          </p:spPr>
          <p:txBody>
            <a:bodyPr/>
            <a:lstStyle/>
            <a:p>
              <a:endParaRPr/>
            </a:p>
          </p:txBody>
        </p:sp>
        <p:sp>
          <p:nvSpPr>
            <p:cNvPr id="86" name="pl86"/>
            <p:cNvSpPr/>
            <p:nvPr/>
          </p:nvSpPr>
          <p:spPr>
            <a:xfrm>
              <a:off x="7454562" y="3373461"/>
              <a:ext cx="928382" cy="876080"/>
            </a:xfrm>
            <a:custGeom>
              <a:avLst/>
              <a:gdLst/>
              <a:ahLst/>
              <a:cxnLst/>
              <a:rect l="0" t="0" r="0" b="0"/>
              <a:pathLst>
                <a:path w="928382" h="876080">
                  <a:moveTo>
                    <a:pt x="928382" y="876080"/>
                  </a:moveTo>
                  <a:lnTo>
                    <a:pt x="0" y="0"/>
                  </a:lnTo>
                </a:path>
              </a:pathLst>
            </a:custGeom>
          </p:spPr>
          <p:txBody>
            <a:bodyPr/>
            <a:lstStyle/>
            <a:p>
              <a:endParaRPr/>
            </a:p>
          </p:txBody>
        </p:sp>
        <p:sp>
          <p:nvSpPr>
            <p:cNvPr id="87" name="pl87"/>
            <p:cNvSpPr/>
            <p:nvPr/>
          </p:nvSpPr>
          <p:spPr>
            <a:xfrm>
              <a:off x="7457472" y="3372402"/>
              <a:ext cx="973641" cy="613089"/>
            </a:xfrm>
            <a:custGeom>
              <a:avLst/>
              <a:gdLst/>
              <a:ahLst/>
              <a:cxnLst/>
              <a:rect l="0" t="0" r="0" b="0"/>
              <a:pathLst>
                <a:path w="973641" h="613089">
                  <a:moveTo>
                    <a:pt x="973641" y="613089"/>
                  </a:moveTo>
                  <a:lnTo>
                    <a:pt x="0" y="0"/>
                  </a:lnTo>
                </a:path>
              </a:pathLst>
            </a:custGeom>
          </p:spPr>
          <p:txBody>
            <a:bodyPr/>
            <a:lstStyle/>
            <a:p>
              <a:endParaRPr/>
            </a:p>
          </p:txBody>
        </p:sp>
        <p:sp>
          <p:nvSpPr>
            <p:cNvPr id="88" name="pl88"/>
            <p:cNvSpPr/>
            <p:nvPr/>
          </p:nvSpPr>
          <p:spPr>
            <a:xfrm>
              <a:off x="7449993" y="3810996"/>
              <a:ext cx="330055" cy="686635"/>
            </a:xfrm>
            <a:custGeom>
              <a:avLst/>
              <a:gdLst/>
              <a:ahLst/>
              <a:cxnLst/>
              <a:rect l="0" t="0" r="0" b="0"/>
              <a:pathLst>
                <a:path w="330055" h="686635">
                  <a:moveTo>
                    <a:pt x="330055" y="686635"/>
                  </a:moveTo>
                  <a:lnTo>
                    <a:pt x="0" y="0"/>
                  </a:lnTo>
                </a:path>
              </a:pathLst>
            </a:custGeom>
          </p:spPr>
          <p:txBody>
            <a:bodyPr/>
            <a:lstStyle/>
            <a:p>
              <a:endParaRPr/>
            </a:p>
          </p:txBody>
        </p:sp>
        <p:sp>
          <p:nvSpPr>
            <p:cNvPr id="89" name="pl89"/>
            <p:cNvSpPr/>
            <p:nvPr/>
          </p:nvSpPr>
          <p:spPr>
            <a:xfrm>
              <a:off x="7461053" y="4481568"/>
              <a:ext cx="795172" cy="279539"/>
            </a:xfrm>
            <a:custGeom>
              <a:avLst/>
              <a:gdLst/>
              <a:ahLst/>
              <a:cxnLst/>
              <a:rect l="0" t="0" r="0" b="0"/>
              <a:pathLst>
                <a:path w="795172" h="279539">
                  <a:moveTo>
                    <a:pt x="795172" y="279539"/>
                  </a:moveTo>
                  <a:lnTo>
                    <a:pt x="0" y="0"/>
                  </a:lnTo>
                </a:path>
              </a:pathLst>
            </a:custGeom>
          </p:spPr>
          <p:txBody>
            <a:bodyPr/>
            <a:lstStyle/>
            <a:p>
              <a:endParaRPr/>
            </a:p>
          </p:txBody>
        </p:sp>
        <p:sp>
          <p:nvSpPr>
            <p:cNvPr id="90" name="pg90"/>
            <p:cNvSpPr/>
            <p:nvPr/>
          </p:nvSpPr>
          <p:spPr>
            <a:xfrm>
              <a:off x="8356446" y="1822460"/>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91" name="tx91"/>
            <p:cNvSpPr/>
            <p:nvPr/>
          </p:nvSpPr>
          <p:spPr>
            <a:xfrm>
              <a:off x="8379306" y="1863998"/>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IPV1: 77%</a:t>
              </a:r>
            </a:p>
          </p:txBody>
        </p:sp>
        <p:sp>
          <p:nvSpPr>
            <p:cNvPr id="92" name="pg92"/>
            <p:cNvSpPr/>
            <p:nvPr/>
          </p:nvSpPr>
          <p:spPr>
            <a:xfrm>
              <a:off x="8368674" y="2081029"/>
              <a:ext cx="591436" cy="169038"/>
            </a:xfrm>
            <a:custGeom>
              <a:avLst/>
              <a:gdLst/>
              <a:ahLst/>
              <a:cxnLst/>
              <a:rect l="0" t="0" r="0" b="0"/>
              <a:pathLst>
                <a:path w="591436" h="169038">
                  <a:moveTo>
                    <a:pt x="27431" y="169038"/>
                  </a:moveTo>
                  <a:lnTo>
                    <a:pt x="564004" y="169038"/>
                  </a:lnTo>
                  <a:lnTo>
                    <a:pt x="562900" y="169016"/>
                  </a:lnTo>
                  <a:lnTo>
                    <a:pt x="567311" y="168838"/>
                  </a:lnTo>
                  <a:lnTo>
                    <a:pt x="571636" y="167955"/>
                  </a:lnTo>
                  <a:lnTo>
                    <a:pt x="575764" y="166389"/>
                  </a:lnTo>
                  <a:lnTo>
                    <a:pt x="579588" y="164182"/>
                  </a:lnTo>
                  <a:lnTo>
                    <a:pt x="583007" y="161390"/>
                  </a:lnTo>
                  <a:lnTo>
                    <a:pt x="585935" y="158086"/>
                  </a:lnTo>
                  <a:lnTo>
                    <a:pt x="588294" y="154354"/>
                  </a:lnTo>
                  <a:lnTo>
                    <a:pt x="590025" y="150293"/>
                  </a:lnTo>
                  <a:lnTo>
                    <a:pt x="591081" y="146006"/>
                  </a:lnTo>
                  <a:lnTo>
                    <a:pt x="591436" y="141606"/>
                  </a:lnTo>
                  <a:lnTo>
                    <a:pt x="591436" y="27431"/>
                  </a:lnTo>
                  <a:lnTo>
                    <a:pt x="591081" y="23031"/>
                  </a:lnTo>
                  <a:lnTo>
                    <a:pt x="590025" y="18745"/>
                  </a:lnTo>
                  <a:lnTo>
                    <a:pt x="588294" y="14683"/>
                  </a:lnTo>
                  <a:lnTo>
                    <a:pt x="585935" y="10952"/>
                  </a:lnTo>
                  <a:lnTo>
                    <a:pt x="583007" y="7647"/>
                  </a:lnTo>
                  <a:lnTo>
                    <a:pt x="579588" y="4855"/>
                  </a:lnTo>
                  <a:lnTo>
                    <a:pt x="575764" y="2648"/>
                  </a:lnTo>
                  <a:lnTo>
                    <a:pt x="571636" y="1083"/>
                  </a:lnTo>
                  <a:lnTo>
                    <a:pt x="567311" y="200"/>
                  </a:lnTo>
                  <a:lnTo>
                    <a:pt x="56400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93" name="tx93"/>
            <p:cNvSpPr/>
            <p:nvPr/>
          </p:nvSpPr>
          <p:spPr>
            <a:xfrm>
              <a:off x="8391534" y="2122567"/>
              <a:ext cx="49999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DTC: 73%</a:t>
              </a:r>
            </a:p>
          </p:txBody>
        </p:sp>
        <p:sp>
          <p:nvSpPr>
            <p:cNvPr id="94" name="pg94"/>
            <p:cNvSpPr/>
            <p:nvPr/>
          </p:nvSpPr>
          <p:spPr>
            <a:xfrm>
              <a:off x="8290175" y="2605347"/>
              <a:ext cx="669935" cy="169038"/>
            </a:xfrm>
            <a:custGeom>
              <a:avLst/>
              <a:gdLst/>
              <a:ahLst/>
              <a:cxnLst/>
              <a:rect l="0" t="0" r="0" b="0"/>
              <a:pathLst>
                <a:path w="669935" h="169038">
                  <a:moveTo>
                    <a:pt x="27431" y="169038"/>
                  </a:moveTo>
                  <a:lnTo>
                    <a:pt x="642503" y="169038"/>
                  </a:lnTo>
                  <a:lnTo>
                    <a:pt x="641398" y="169016"/>
                  </a:lnTo>
                  <a:lnTo>
                    <a:pt x="645809" y="168838"/>
                  </a:lnTo>
                  <a:lnTo>
                    <a:pt x="650135" y="167955"/>
                  </a:lnTo>
                  <a:lnTo>
                    <a:pt x="654263" y="166389"/>
                  </a:lnTo>
                  <a:lnTo>
                    <a:pt x="658086" y="164182"/>
                  </a:lnTo>
                  <a:lnTo>
                    <a:pt x="661506" y="161390"/>
                  </a:lnTo>
                  <a:lnTo>
                    <a:pt x="664433" y="158086"/>
                  </a:lnTo>
                  <a:lnTo>
                    <a:pt x="666793" y="154354"/>
                  </a:lnTo>
                  <a:lnTo>
                    <a:pt x="668523" y="150293"/>
                  </a:lnTo>
                  <a:lnTo>
                    <a:pt x="669579" y="146006"/>
                  </a:lnTo>
                  <a:lnTo>
                    <a:pt x="669935" y="141606"/>
                  </a:lnTo>
                  <a:lnTo>
                    <a:pt x="669935" y="27431"/>
                  </a:lnTo>
                  <a:lnTo>
                    <a:pt x="669579" y="23031"/>
                  </a:lnTo>
                  <a:lnTo>
                    <a:pt x="668523" y="18745"/>
                  </a:lnTo>
                  <a:lnTo>
                    <a:pt x="666793" y="14683"/>
                  </a:lnTo>
                  <a:lnTo>
                    <a:pt x="664433" y="10952"/>
                  </a:lnTo>
                  <a:lnTo>
                    <a:pt x="661506" y="7647"/>
                  </a:lnTo>
                  <a:lnTo>
                    <a:pt x="658086" y="4855"/>
                  </a:lnTo>
                  <a:lnTo>
                    <a:pt x="654263" y="2648"/>
                  </a:lnTo>
                  <a:lnTo>
                    <a:pt x="650135" y="1083"/>
                  </a:lnTo>
                  <a:lnTo>
                    <a:pt x="645809" y="200"/>
                  </a:lnTo>
                  <a:lnTo>
                    <a:pt x="64250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95" name="tx95"/>
            <p:cNvSpPr/>
            <p:nvPr/>
          </p:nvSpPr>
          <p:spPr>
            <a:xfrm>
              <a:off x="8313035" y="2628200"/>
              <a:ext cx="578495"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 73%</a:t>
              </a:r>
            </a:p>
          </p:txBody>
        </p:sp>
        <p:sp>
          <p:nvSpPr>
            <p:cNvPr id="96" name="pg96"/>
            <p:cNvSpPr/>
            <p:nvPr/>
          </p:nvSpPr>
          <p:spPr>
            <a:xfrm>
              <a:off x="8428804" y="2344810"/>
              <a:ext cx="531305" cy="169038"/>
            </a:xfrm>
            <a:custGeom>
              <a:avLst/>
              <a:gdLst/>
              <a:ahLst/>
              <a:cxnLst/>
              <a:rect l="0" t="0" r="0" b="0"/>
              <a:pathLst>
                <a:path w="531305" h="169038">
                  <a:moveTo>
                    <a:pt x="27431" y="169038"/>
                  </a:moveTo>
                  <a:lnTo>
                    <a:pt x="503873" y="169038"/>
                  </a:lnTo>
                  <a:lnTo>
                    <a:pt x="502769" y="169016"/>
                  </a:lnTo>
                  <a:lnTo>
                    <a:pt x="507180" y="168838"/>
                  </a:lnTo>
                  <a:lnTo>
                    <a:pt x="511506" y="167955"/>
                  </a:lnTo>
                  <a:lnTo>
                    <a:pt x="515633" y="166389"/>
                  </a:lnTo>
                  <a:lnTo>
                    <a:pt x="519457" y="164182"/>
                  </a:lnTo>
                  <a:lnTo>
                    <a:pt x="522876" y="161390"/>
                  </a:lnTo>
                  <a:lnTo>
                    <a:pt x="525804" y="158086"/>
                  </a:lnTo>
                  <a:lnTo>
                    <a:pt x="528163" y="154354"/>
                  </a:lnTo>
                  <a:lnTo>
                    <a:pt x="529894" y="150293"/>
                  </a:lnTo>
                  <a:lnTo>
                    <a:pt x="530950" y="146006"/>
                  </a:lnTo>
                  <a:lnTo>
                    <a:pt x="531305" y="141606"/>
                  </a:lnTo>
                  <a:lnTo>
                    <a:pt x="531305" y="27431"/>
                  </a:lnTo>
                  <a:lnTo>
                    <a:pt x="530950" y="23031"/>
                  </a:lnTo>
                  <a:lnTo>
                    <a:pt x="529894" y="18745"/>
                  </a:lnTo>
                  <a:lnTo>
                    <a:pt x="528163" y="14683"/>
                  </a:lnTo>
                  <a:lnTo>
                    <a:pt x="525804" y="10952"/>
                  </a:lnTo>
                  <a:lnTo>
                    <a:pt x="522876" y="7647"/>
                  </a:lnTo>
                  <a:lnTo>
                    <a:pt x="519457" y="4855"/>
                  </a:lnTo>
                  <a:lnTo>
                    <a:pt x="515633" y="2648"/>
                  </a:lnTo>
                  <a:lnTo>
                    <a:pt x="511506" y="1083"/>
                  </a:lnTo>
                  <a:lnTo>
                    <a:pt x="507180" y="200"/>
                  </a:lnTo>
                  <a:lnTo>
                    <a:pt x="503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97" name="tx97"/>
            <p:cNvSpPr/>
            <p:nvPr/>
          </p:nvSpPr>
          <p:spPr>
            <a:xfrm>
              <a:off x="8451664" y="2386349"/>
              <a:ext cx="439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 73%</a:t>
              </a:r>
            </a:p>
          </p:txBody>
        </p:sp>
        <p:sp>
          <p:nvSpPr>
            <p:cNvPr id="98" name="pg98"/>
            <p:cNvSpPr/>
            <p:nvPr/>
          </p:nvSpPr>
          <p:spPr>
            <a:xfrm>
              <a:off x="8187699" y="2867400"/>
              <a:ext cx="772411" cy="169038"/>
            </a:xfrm>
            <a:custGeom>
              <a:avLst/>
              <a:gdLst/>
              <a:ahLst/>
              <a:cxnLst/>
              <a:rect l="0" t="0" r="0" b="0"/>
              <a:pathLst>
                <a:path w="772411" h="169038">
                  <a:moveTo>
                    <a:pt x="27431" y="169038"/>
                  </a:moveTo>
                  <a:lnTo>
                    <a:pt x="744979" y="169038"/>
                  </a:lnTo>
                  <a:lnTo>
                    <a:pt x="743875" y="169016"/>
                  </a:lnTo>
                  <a:lnTo>
                    <a:pt x="748286" y="168838"/>
                  </a:lnTo>
                  <a:lnTo>
                    <a:pt x="752611" y="167955"/>
                  </a:lnTo>
                  <a:lnTo>
                    <a:pt x="756739" y="166389"/>
                  </a:lnTo>
                  <a:lnTo>
                    <a:pt x="760562" y="164182"/>
                  </a:lnTo>
                  <a:lnTo>
                    <a:pt x="763982" y="161390"/>
                  </a:lnTo>
                  <a:lnTo>
                    <a:pt x="766910" y="158086"/>
                  </a:lnTo>
                  <a:lnTo>
                    <a:pt x="769269" y="154354"/>
                  </a:lnTo>
                  <a:lnTo>
                    <a:pt x="771000" y="150293"/>
                  </a:lnTo>
                  <a:lnTo>
                    <a:pt x="772056" y="146006"/>
                  </a:lnTo>
                  <a:lnTo>
                    <a:pt x="772411" y="141606"/>
                  </a:lnTo>
                  <a:lnTo>
                    <a:pt x="772411" y="27431"/>
                  </a:lnTo>
                  <a:lnTo>
                    <a:pt x="772056" y="23031"/>
                  </a:lnTo>
                  <a:lnTo>
                    <a:pt x="771000" y="18745"/>
                  </a:lnTo>
                  <a:lnTo>
                    <a:pt x="769269" y="14683"/>
                  </a:lnTo>
                  <a:lnTo>
                    <a:pt x="766910" y="10952"/>
                  </a:lnTo>
                  <a:lnTo>
                    <a:pt x="763982" y="7647"/>
                  </a:lnTo>
                  <a:lnTo>
                    <a:pt x="760562" y="4855"/>
                  </a:lnTo>
                  <a:lnTo>
                    <a:pt x="756739" y="2648"/>
                  </a:lnTo>
                  <a:lnTo>
                    <a:pt x="752611" y="1083"/>
                  </a:lnTo>
                  <a:lnTo>
                    <a:pt x="748286" y="200"/>
                  </a:lnTo>
                  <a:lnTo>
                    <a:pt x="74497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99" name="tx99"/>
            <p:cNvSpPr/>
            <p:nvPr/>
          </p:nvSpPr>
          <p:spPr>
            <a:xfrm>
              <a:off x="8210559" y="2908938"/>
              <a:ext cx="68097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Pneumo: 69%</a:t>
              </a:r>
            </a:p>
          </p:txBody>
        </p:sp>
        <p:sp>
          <p:nvSpPr>
            <p:cNvPr id="100" name="pg100"/>
            <p:cNvSpPr/>
            <p:nvPr/>
          </p:nvSpPr>
          <p:spPr>
            <a:xfrm>
              <a:off x="8127356" y="3127759"/>
              <a:ext cx="832754" cy="169038"/>
            </a:xfrm>
            <a:custGeom>
              <a:avLst/>
              <a:gdLst/>
              <a:ahLst/>
              <a:cxnLst/>
              <a:rect l="0" t="0" r="0" b="0"/>
              <a:pathLst>
                <a:path w="832754" h="169038">
                  <a:moveTo>
                    <a:pt x="27431" y="169038"/>
                  </a:moveTo>
                  <a:lnTo>
                    <a:pt x="805322" y="169038"/>
                  </a:lnTo>
                  <a:lnTo>
                    <a:pt x="804217" y="169016"/>
                  </a:lnTo>
                  <a:lnTo>
                    <a:pt x="808629" y="168838"/>
                  </a:lnTo>
                  <a:lnTo>
                    <a:pt x="812954" y="167955"/>
                  </a:lnTo>
                  <a:lnTo>
                    <a:pt x="817082" y="166389"/>
                  </a:lnTo>
                  <a:lnTo>
                    <a:pt x="820905" y="164182"/>
                  </a:lnTo>
                  <a:lnTo>
                    <a:pt x="824325" y="161390"/>
                  </a:lnTo>
                  <a:lnTo>
                    <a:pt x="827252" y="158086"/>
                  </a:lnTo>
                  <a:lnTo>
                    <a:pt x="829612" y="154354"/>
                  </a:lnTo>
                  <a:lnTo>
                    <a:pt x="831342" y="150293"/>
                  </a:lnTo>
                  <a:lnTo>
                    <a:pt x="832399" y="146006"/>
                  </a:lnTo>
                  <a:lnTo>
                    <a:pt x="832754" y="141606"/>
                  </a:lnTo>
                  <a:lnTo>
                    <a:pt x="832754" y="27432"/>
                  </a:lnTo>
                  <a:lnTo>
                    <a:pt x="832399" y="23031"/>
                  </a:lnTo>
                  <a:lnTo>
                    <a:pt x="831342" y="18745"/>
                  </a:lnTo>
                  <a:lnTo>
                    <a:pt x="829612" y="14683"/>
                  </a:lnTo>
                  <a:lnTo>
                    <a:pt x="827252" y="10952"/>
                  </a:lnTo>
                  <a:lnTo>
                    <a:pt x="824325" y="7647"/>
                  </a:lnTo>
                  <a:lnTo>
                    <a:pt x="820905" y="4855"/>
                  </a:lnTo>
                  <a:lnTo>
                    <a:pt x="817082" y="2648"/>
                  </a:lnTo>
                  <a:lnTo>
                    <a:pt x="812954" y="1083"/>
                  </a:lnTo>
                  <a:lnTo>
                    <a:pt x="808629" y="200"/>
                  </a:lnTo>
                  <a:lnTo>
                    <a:pt x="80532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01" name="tx101"/>
            <p:cNvSpPr/>
            <p:nvPr/>
          </p:nvSpPr>
          <p:spPr>
            <a:xfrm>
              <a:off x="8150216" y="3149342"/>
              <a:ext cx="741314"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Rougeole: 66%</a:t>
              </a:r>
            </a:p>
          </p:txBody>
        </p:sp>
        <p:sp>
          <p:nvSpPr>
            <p:cNvPr id="102" name="pg102"/>
            <p:cNvSpPr/>
            <p:nvPr/>
          </p:nvSpPr>
          <p:spPr>
            <a:xfrm>
              <a:off x="8386565" y="3387966"/>
              <a:ext cx="573545" cy="169038"/>
            </a:xfrm>
            <a:custGeom>
              <a:avLst/>
              <a:gdLst/>
              <a:ahLst/>
              <a:cxnLst/>
              <a:rect l="0" t="0" r="0" b="0"/>
              <a:pathLst>
                <a:path w="573545" h="169038">
                  <a:moveTo>
                    <a:pt x="27431" y="169038"/>
                  </a:moveTo>
                  <a:lnTo>
                    <a:pt x="546113" y="169038"/>
                  </a:lnTo>
                  <a:lnTo>
                    <a:pt x="545009" y="169016"/>
                  </a:lnTo>
                  <a:lnTo>
                    <a:pt x="549420" y="168838"/>
                  </a:lnTo>
                  <a:lnTo>
                    <a:pt x="553745" y="167955"/>
                  </a:lnTo>
                  <a:lnTo>
                    <a:pt x="557873" y="166389"/>
                  </a:lnTo>
                  <a:lnTo>
                    <a:pt x="561696" y="164182"/>
                  </a:lnTo>
                  <a:lnTo>
                    <a:pt x="565116" y="161390"/>
                  </a:lnTo>
                  <a:lnTo>
                    <a:pt x="568044" y="158086"/>
                  </a:lnTo>
                  <a:lnTo>
                    <a:pt x="570403" y="154354"/>
                  </a:lnTo>
                  <a:lnTo>
                    <a:pt x="572134" y="150293"/>
                  </a:lnTo>
                  <a:lnTo>
                    <a:pt x="573190" y="146006"/>
                  </a:lnTo>
                  <a:lnTo>
                    <a:pt x="573545" y="141606"/>
                  </a:lnTo>
                  <a:lnTo>
                    <a:pt x="573545" y="27432"/>
                  </a:lnTo>
                  <a:lnTo>
                    <a:pt x="573190" y="23031"/>
                  </a:lnTo>
                  <a:lnTo>
                    <a:pt x="572134" y="18745"/>
                  </a:lnTo>
                  <a:lnTo>
                    <a:pt x="570403" y="14683"/>
                  </a:lnTo>
                  <a:lnTo>
                    <a:pt x="568044" y="10952"/>
                  </a:lnTo>
                  <a:lnTo>
                    <a:pt x="565116" y="7647"/>
                  </a:lnTo>
                  <a:lnTo>
                    <a:pt x="561696" y="4855"/>
                  </a:lnTo>
                  <a:lnTo>
                    <a:pt x="557873" y="2648"/>
                  </a:lnTo>
                  <a:lnTo>
                    <a:pt x="553745" y="1083"/>
                  </a:lnTo>
                  <a:lnTo>
                    <a:pt x="549420" y="200"/>
                  </a:lnTo>
                  <a:lnTo>
                    <a:pt x="5461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03" name="tx103"/>
            <p:cNvSpPr/>
            <p:nvPr/>
          </p:nvSpPr>
          <p:spPr>
            <a:xfrm>
              <a:off x="8409425" y="3429505"/>
              <a:ext cx="4821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BoP: 65%</a:t>
              </a:r>
            </a:p>
          </p:txBody>
        </p:sp>
        <p:sp>
          <p:nvSpPr>
            <p:cNvPr id="104" name="pg104"/>
            <p:cNvSpPr/>
            <p:nvPr/>
          </p:nvSpPr>
          <p:spPr>
            <a:xfrm>
              <a:off x="8133602" y="3647835"/>
              <a:ext cx="826508" cy="169038"/>
            </a:xfrm>
            <a:custGeom>
              <a:avLst/>
              <a:gdLst/>
              <a:ahLst/>
              <a:cxnLst/>
              <a:rect l="0" t="0" r="0" b="0"/>
              <a:pathLst>
                <a:path w="826508" h="169038">
                  <a:moveTo>
                    <a:pt x="27431" y="169038"/>
                  </a:moveTo>
                  <a:lnTo>
                    <a:pt x="799076" y="169038"/>
                  </a:lnTo>
                  <a:lnTo>
                    <a:pt x="797971" y="169016"/>
                  </a:lnTo>
                  <a:lnTo>
                    <a:pt x="802383" y="168838"/>
                  </a:lnTo>
                  <a:lnTo>
                    <a:pt x="806708" y="167955"/>
                  </a:lnTo>
                  <a:lnTo>
                    <a:pt x="810836" y="166389"/>
                  </a:lnTo>
                  <a:lnTo>
                    <a:pt x="814659" y="164182"/>
                  </a:lnTo>
                  <a:lnTo>
                    <a:pt x="818079" y="161390"/>
                  </a:lnTo>
                  <a:lnTo>
                    <a:pt x="821006" y="158086"/>
                  </a:lnTo>
                  <a:lnTo>
                    <a:pt x="823366" y="154354"/>
                  </a:lnTo>
                  <a:lnTo>
                    <a:pt x="825096" y="150293"/>
                  </a:lnTo>
                  <a:lnTo>
                    <a:pt x="826153" y="146006"/>
                  </a:lnTo>
                  <a:lnTo>
                    <a:pt x="826508" y="141606"/>
                  </a:lnTo>
                  <a:lnTo>
                    <a:pt x="826508" y="27432"/>
                  </a:lnTo>
                  <a:lnTo>
                    <a:pt x="826153" y="23031"/>
                  </a:lnTo>
                  <a:lnTo>
                    <a:pt x="825096" y="18745"/>
                  </a:lnTo>
                  <a:lnTo>
                    <a:pt x="823366" y="14683"/>
                  </a:lnTo>
                  <a:lnTo>
                    <a:pt x="821006" y="10952"/>
                  </a:lnTo>
                  <a:lnTo>
                    <a:pt x="818079" y="7647"/>
                  </a:lnTo>
                  <a:lnTo>
                    <a:pt x="814659" y="4855"/>
                  </a:lnTo>
                  <a:lnTo>
                    <a:pt x="810836" y="2648"/>
                  </a:lnTo>
                  <a:lnTo>
                    <a:pt x="806708" y="1083"/>
                  </a:lnTo>
                  <a:lnTo>
                    <a:pt x="802383" y="200"/>
                  </a:lnTo>
                  <a:lnTo>
                    <a:pt x="79907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105" name="tx105"/>
            <p:cNvSpPr/>
            <p:nvPr/>
          </p:nvSpPr>
          <p:spPr>
            <a:xfrm>
              <a:off x="8156462" y="3689373"/>
              <a:ext cx="735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Rotavirus: 61%</a:t>
              </a:r>
            </a:p>
          </p:txBody>
        </p:sp>
        <p:sp>
          <p:nvSpPr>
            <p:cNvPr id="106" name="pg106"/>
            <p:cNvSpPr/>
            <p:nvPr/>
          </p:nvSpPr>
          <p:spPr>
            <a:xfrm>
              <a:off x="8314365" y="4171076"/>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07" name="tx107"/>
            <p:cNvSpPr/>
            <p:nvPr/>
          </p:nvSpPr>
          <p:spPr>
            <a:xfrm>
              <a:off x="8337225" y="4212614"/>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VPHc: 60%</a:t>
              </a:r>
            </a:p>
          </p:txBody>
        </p:sp>
        <p:sp>
          <p:nvSpPr>
            <p:cNvPr id="108" name="pg108"/>
            <p:cNvSpPr/>
            <p:nvPr/>
          </p:nvSpPr>
          <p:spPr>
            <a:xfrm>
              <a:off x="8362533" y="3907517"/>
              <a:ext cx="597577" cy="169038"/>
            </a:xfrm>
            <a:custGeom>
              <a:avLst/>
              <a:gdLst/>
              <a:ahLst/>
              <a:cxnLst/>
              <a:rect l="0" t="0" r="0" b="0"/>
              <a:pathLst>
                <a:path w="597577" h="169038">
                  <a:moveTo>
                    <a:pt x="27431" y="169038"/>
                  </a:moveTo>
                  <a:lnTo>
                    <a:pt x="570145" y="169038"/>
                  </a:lnTo>
                  <a:lnTo>
                    <a:pt x="569040" y="169016"/>
                  </a:lnTo>
                  <a:lnTo>
                    <a:pt x="573451" y="168838"/>
                  </a:lnTo>
                  <a:lnTo>
                    <a:pt x="577777" y="167955"/>
                  </a:lnTo>
                  <a:lnTo>
                    <a:pt x="581904" y="166389"/>
                  </a:lnTo>
                  <a:lnTo>
                    <a:pt x="585728" y="164182"/>
                  </a:lnTo>
                  <a:lnTo>
                    <a:pt x="589147" y="161390"/>
                  </a:lnTo>
                  <a:lnTo>
                    <a:pt x="592075" y="158086"/>
                  </a:lnTo>
                  <a:lnTo>
                    <a:pt x="594434" y="154354"/>
                  </a:lnTo>
                  <a:lnTo>
                    <a:pt x="596165" y="150293"/>
                  </a:lnTo>
                  <a:lnTo>
                    <a:pt x="597221" y="146006"/>
                  </a:lnTo>
                  <a:lnTo>
                    <a:pt x="597577" y="141606"/>
                  </a:lnTo>
                  <a:lnTo>
                    <a:pt x="597577" y="27432"/>
                  </a:lnTo>
                  <a:lnTo>
                    <a:pt x="597221" y="23031"/>
                  </a:lnTo>
                  <a:lnTo>
                    <a:pt x="596165" y="18745"/>
                  </a:lnTo>
                  <a:lnTo>
                    <a:pt x="594434" y="14683"/>
                  </a:lnTo>
                  <a:lnTo>
                    <a:pt x="592075" y="10952"/>
                  </a:lnTo>
                  <a:lnTo>
                    <a:pt x="589147" y="7647"/>
                  </a:lnTo>
                  <a:lnTo>
                    <a:pt x="585728" y="4855"/>
                  </a:lnTo>
                  <a:lnTo>
                    <a:pt x="581904" y="2648"/>
                  </a:lnTo>
                  <a:lnTo>
                    <a:pt x="577777" y="1083"/>
                  </a:lnTo>
                  <a:lnTo>
                    <a:pt x="573451" y="200"/>
                  </a:lnTo>
                  <a:lnTo>
                    <a:pt x="5701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109" name="tx109"/>
            <p:cNvSpPr/>
            <p:nvPr/>
          </p:nvSpPr>
          <p:spPr>
            <a:xfrm>
              <a:off x="8385393" y="3949055"/>
              <a:ext cx="506137"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IPVc: 60%</a:t>
              </a:r>
            </a:p>
          </p:txBody>
        </p:sp>
        <p:sp>
          <p:nvSpPr>
            <p:cNvPr id="110" name="pg110"/>
            <p:cNvSpPr/>
            <p:nvPr/>
          </p:nvSpPr>
          <p:spPr>
            <a:xfrm>
              <a:off x="7711468" y="4422599"/>
              <a:ext cx="1248642" cy="169038"/>
            </a:xfrm>
            <a:custGeom>
              <a:avLst/>
              <a:gdLst/>
              <a:ahLst/>
              <a:cxnLst/>
              <a:rect l="0" t="0" r="0" b="0"/>
              <a:pathLst>
                <a:path w="1248642" h="169038">
                  <a:moveTo>
                    <a:pt x="27431" y="169038"/>
                  </a:moveTo>
                  <a:lnTo>
                    <a:pt x="1221210" y="169038"/>
                  </a:lnTo>
                  <a:lnTo>
                    <a:pt x="1220105" y="169016"/>
                  </a:lnTo>
                  <a:lnTo>
                    <a:pt x="1224516" y="168838"/>
                  </a:lnTo>
                  <a:lnTo>
                    <a:pt x="1228842" y="167955"/>
                  </a:lnTo>
                  <a:lnTo>
                    <a:pt x="1232970" y="166389"/>
                  </a:lnTo>
                  <a:lnTo>
                    <a:pt x="1236793" y="164182"/>
                  </a:lnTo>
                  <a:lnTo>
                    <a:pt x="1240213" y="161390"/>
                  </a:lnTo>
                  <a:lnTo>
                    <a:pt x="1243140" y="158086"/>
                  </a:lnTo>
                  <a:lnTo>
                    <a:pt x="1245500" y="154354"/>
                  </a:lnTo>
                  <a:lnTo>
                    <a:pt x="1247230" y="150293"/>
                  </a:lnTo>
                  <a:lnTo>
                    <a:pt x="1248286" y="146006"/>
                  </a:lnTo>
                  <a:lnTo>
                    <a:pt x="1248642" y="141606"/>
                  </a:lnTo>
                  <a:lnTo>
                    <a:pt x="1248642" y="27431"/>
                  </a:lnTo>
                  <a:lnTo>
                    <a:pt x="1248286" y="23031"/>
                  </a:lnTo>
                  <a:lnTo>
                    <a:pt x="1247230" y="18745"/>
                  </a:lnTo>
                  <a:lnTo>
                    <a:pt x="1245500" y="14683"/>
                  </a:lnTo>
                  <a:lnTo>
                    <a:pt x="1243140" y="10952"/>
                  </a:lnTo>
                  <a:lnTo>
                    <a:pt x="1240213" y="7647"/>
                  </a:lnTo>
                  <a:lnTo>
                    <a:pt x="1236793" y="4855"/>
                  </a:lnTo>
                  <a:lnTo>
                    <a:pt x="1232970" y="2648"/>
                  </a:lnTo>
                  <a:lnTo>
                    <a:pt x="1228842" y="1083"/>
                  </a:lnTo>
                  <a:lnTo>
                    <a:pt x="1224516" y="200"/>
                  </a:lnTo>
                  <a:lnTo>
                    <a:pt x="122121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11" name="tx111"/>
            <p:cNvSpPr/>
            <p:nvPr/>
          </p:nvSpPr>
          <p:spPr>
            <a:xfrm>
              <a:off x="7734328" y="4444181"/>
              <a:ext cx="115720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Rougeole 2e dose: 49%</a:t>
              </a:r>
            </a:p>
          </p:txBody>
        </p:sp>
        <p:sp>
          <p:nvSpPr>
            <p:cNvPr id="112" name="pg112"/>
            <p:cNvSpPr/>
            <p:nvPr/>
          </p:nvSpPr>
          <p:spPr>
            <a:xfrm>
              <a:off x="8187646" y="4683518"/>
              <a:ext cx="772464" cy="169038"/>
            </a:xfrm>
            <a:custGeom>
              <a:avLst/>
              <a:gdLst/>
              <a:ahLst/>
              <a:cxnLst/>
              <a:rect l="0" t="0" r="0" b="0"/>
              <a:pathLst>
                <a:path w="772464" h="169038">
                  <a:moveTo>
                    <a:pt x="27431" y="169038"/>
                  </a:moveTo>
                  <a:lnTo>
                    <a:pt x="745032" y="169038"/>
                  </a:lnTo>
                  <a:lnTo>
                    <a:pt x="743928" y="169016"/>
                  </a:lnTo>
                  <a:lnTo>
                    <a:pt x="748339" y="168838"/>
                  </a:lnTo>
                  <a:lnTo>
                    <a:pt x="752664" y="167955"/>
                  </a:lnTo>
                  <a:lnTo>
                    <a:pt x="756792" y="166389"/>
                  </a:lnTo>
                  <a:lnTo>
                    <a:pt x="760615" y="164182"/>
                  </a:lnTo>
                  <a:lnTo>
                    <a:pt x="764035" y="161390"/>
                  </a:lnTo>
                  <a:lnTo>
                    <a:pt x="766963" y="158086"/>
                  </a:lnTo>
                  <a:lnTo>
                    <a:pt x="769322" y="154354"/>
                  </a:lnTo>
                  <a:lnTo>
                    <a:pt x="771053" y="150293"/>
                  </a:lnTo>
                  <a:lnTo>
                    <a:pt x="772109" y="146006"/>
                  </a:lnTo>
                  <a:lnTo>
                    <a:pt x="772464" y="141606"/>
                  </a:lnTo>
                  <a:lnTo>
                    <a:pt x="772464" y="27431"/>
                  </a:lnTo>
                  <a:lnTo>
                    <a:pt x="772109" y="23031"/>
                  </a:lnTo>
                  <a:lnTo>
                    <a:pt x="771053" y="18745"/>
                  </a:lnTo>
                  <a:lnTo>
                    <a:pt x="769322" y="14683"/>
                  </a:lnTo>
                  <a:lnTo>
                    <a:pt x="766963" y="10952"/>
                  </a:lnTo>
                  <a:lnTo>
                    <a:pt x="764035" y="7647"/>
                  </a:lnTo>
                  <a:lnTo>
                    <a:pt x="760615" y="4855"/>
                  </a:lnTo>
                  <a:lnTo>
                    <a:pt x="756792" y="2648"/>
                  </a:lnTo>
                  <a:lnTo>
                    <a:pt x="752664" y="1083"/>
                  </a:lnTo>
                  <a:lnTo>
                    <a:pt x="748339" y="200"/>
                  </a:lnTo>
                  <a:lnTo>
                    <a:pt x="7450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13" name="tx113"/>
            <p:cNvSpPr/>
            <p:nvPr/>
          </p:nvSpPr>
          <p:spPr>
            <a:xfrm>
              <a:off x="8210506" y="4725056"/>
              <a:ext cx="6810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Rubéole: 32%</a:t>
              </a:r>
            </a:p>
          </p:txBody>
        </p:sp>
        <p:sp>
          <p:nvSpPr>
            <p:cNvPr id="114" name="pg114"/>
            <p:cNvSpPr/>
            <p:nvPr/>
          </p:nvSpPr>
          <p:spPr>
            <a:xfrm>
              <a:off x="1099517" y="5286418"/>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5" name="tx115"/>
            <p:cNvSpPr/>
            <p:nvPr/>
          </p:nvSpPr>
          <p:spPr>
            <a:xfrm>
              <a:off x="1145237" y="53304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13</a:t>
              </a:r>
            </a:p>
          </p:txBody>
        </p:sp>
        <p:sp>
          <p:nvSpPr>
            <p:cNvPr id="116" name="pg116"/>
            <p:cNvSpPr/>
            <p:nvPr/>
          </p:nvSpPr>
          <p:spPr>
            <a:xfrm>
              <a:off x="2352602" y="5048305"/>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7" name="tx117"/>
            <p:cNvSpPr/>
            <p:nvPr/>
          </p:nvSpPr>
          <p:spPr>
            <a:xfrm>
              <a:off x="2398322" y="5092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19</a:t>
              </a:r>
            </a:p>
          </p:txBody>
        </p:sp>
        <p:sp>
          <p:nvSpPr>
            <p:cNvPr id="118" name="pg118"/>
            <p:cNvSpPr/>
            <p:nvPr/>
          </p:nvSpPr>
          <p:spPr>
            <a:xfrm>
              <a:off x="3605739" y="4691100"/>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9" name="tx119"/>
            <p:cNvSpPr/>
            <p:nvPr/>
          </p:nvSpPr>
          <p:spPr>
            <a:xfrm>
              <a:off x="3651459" y="47351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28</a:t>
              </a:r>
            </a:p>
          </p:txBody>
        </p:sp>
        <p:sp>
          <p:nvSpPr>
            <p:cNvPr id="120" name="pg120"/>
            <p:cNvSpPr/>
            <p:nvPr/>
          </p:nvSpPr>
          <p:spPr>
            <a:xfrm>
              <a:off x="4858858" y="4333904"/>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1" name="tx121"/>
            <p:cNvSpPr/>
            <p:nvPr/>
          </p:nvSpPr>
          <p:spPr>
            <a:xfrm>
              <a:off x="4904578" y="437793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37</a:t>
              </a:r>
            </a:p>
          </p:txBody>
        </p:sp>
        <p:sp>
          <p:nvSpPr>
            <p:cNvPr id="122" name="pg122"/>
            <p:cNvSpPr/>
            <p:nvPr/>
          </p:nvSpPr>
          <p:spPr>
            <a:xfrm>
              <a:off x="5861354" y="3778266"/>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3" name="tx123"/>
            <p:cNvSpPr/>
            <p:nvPr/>
          </p:nvSpPr>
          <p:spPr>
            <a:xfrm>
              <a:off x="5907074" y="38223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51</a:t>
              </a:r>
            </a:p>
          </p:txBody>
        </p:sp>
        <p:sp>
          <p:nvSpPr>
            <p:cNvPr id="124" name="pg124"/>
            <p:cNvSpPr/>
            <p:nvPr/>
          </p:nvSpPr>
          <p:spPr>
            <a:xfrm>
              <a:off x="7365117" y="3222617"/>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5" name="tx125"/>
            <p:cNvSpPr/>
            <p:nvPr/>
          </p:nvSpPr>
          <p:spPr>
            <a:xfrm>
              <a:off x="7410837" y="32666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65</a:t>
              </a:r>
            </a:p>
          </p:txBody>
        </p:sp>
        <p:sp>
          <p:nvSpPr>
            <p:cNvPr id="126" name="pl126"/>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666666">
                  <a:alpha val="100000"/>
                </a:srgbClr>
              </a:solidFill>
              <a:prstDash val="dash"/>
              <a:round/>
            </a:ln>
          </p:spPr>
          <p:txBody>
            <a:bodyPr/>
            <a:lstStyle/>
            <a:p>
              <a:endParaRPr/>
            </a:p>
          </p:txBody>
        </p:sp>
        <p:sp>
          <p:nvSpPr>
            <p:cNvPr id="127" name="rc127"/>
            <p:cNvSpPr/>
            <p:nvPr/>
          </p:nvSpPr>
          <p:spPr>
            <a:xfrm>
              <a:off x="803816" y="1578789"/>
              <a:ext cx="8270593" cy="4365734"/>
            </a:xfrm>
            <a:prstGeom prst="rect">
              <a:avLst/>
            </a:prstGeom>
            <a:ln w="13550" cap="rnd">
              <a:solidFill>
                <a:srgbClr val="BEBEBE">
                  <a:alpha val="100000"/>
                </a:srgbClr>
              </a:solidFill>
              <a:prstDash val="solid"/>
              <a:round/>
            </a:ln>
          </p:spPr>
          <p:txBody>
            <a:bodyPr/>
            <a:lstStyle/>
            <a:p>
              <a:endParaRPr/>
            </a:p>
          </p:txBody>
        </p:sp>
        <p:sp>
          <p:nvSpPr>
            <p:cNvPr id="128" name="tx128"/>
            <p:cNvSpPr/>
            <p:nvPr/>
          </p:nvSpPr>
          <p:spPr>
            <a:xfrm>
              <a:off x="663492" y="56939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585797" y="52970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585797" y="49001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585797" y="450324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a:off x="585797" y="41064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33" name="tx133"/>
            <p:cNvSpPr/>
            <p:nvPr/>
          </p:nvSpPr>
          <p:spPr>
            <a:xfrm>
              <a:off x="585797" y="37095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585797" y="3312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585797" y="291577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36" name="tx136"/>
            <p:cNvSpPr/>
            <p:nvPr/>
          </p:nvSpPr>
          <p:spPr>
            <a:xfrm>
              <a:off x="585797" y="2518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585797" y="21220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38" name="tx138"/>
            <p:cNvSpPr/>
            <p:nvPr/>
          </p:nvSpPr>
          <p:spPr>
            <a:xfrm>
              <a:off x="508103" y="17251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102436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227748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a:off x="353060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a:off x="478372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a:off x="5786221"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28996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95211" y="36961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6" name="tx146"/>
            <p:cNvSpPr/>
            <p:nvPr/>
          </p:nvSpPr>
          <p:spPr>
            <a:xfrm>
              <a:off x="3164264" y="1310217"/>
              <a:ext cx="3549699" cy="166910"/>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Étendue de la protection, Western Africa, 2000-2025</a:t>
              </a:r>
            </a:p>
          </p:txBody>
        </p:sp>
        <p:sp>
          <p:nvSpPr>
            <p:cNvPr id="147" name="tx147"/>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8" name="tx148"/>
            <p:cNvSpPr/>
            <p:nvPr/>
          </p:nvSpPr>
          <p:spPr>
            <a:xfrm>
              <a:off x="9074410" y="6571038"/>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49" name="tx149"/>
            <p:cNvSpPr/>
            <p:nvPr/>
          </p:nvSpPr>
          <p:spPr>
            <a:xfrm>
              <a:off x="2406082" y="6568028"/>
              <a:ext cx="6668328"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Étendue de la protection (BoP) = ((DTP3 x 3) + HepB3 + Hib3 + IPV1 +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vaccinale (CV) est une combinaison du nombre de vaccins inclus dans le programme national de vaccination d'un pays et de la couverture atteinte pour chaque vaccin.
Le graphique radar affiche le BOP (zone ombrée) et la couverture vaccinale (points), par année.
Le taux de couverture vaccinale (BOP) est passé de 13 % en 2000 à 65 % en 2025. Cette augmentation observée depuis 2000 résulte d’une amélioration progressive liée à l’introduction de nouveaux vaccins et à l’extension des services de vaccination à des populations qui n’étaient pas couvertes auparavant.
L'amélioration de la couverture vaccinale globale (BOP) dépend désormais en partie de l'amélioration de la couverture des vaccins RCV1, MCV2, HPV, IPVC, ROTAC, MCV1, PCVC, DTP3, HEPB3, HIB3 et IPV1, dont la couverture sera inférieure à 80 % en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pour l'ensemble des antigènes recommandés a plus que doublé depuis 2000, mais pour réaliser de nouveaux progrès, il faudra combler les lacunes en matière de couverture pour les vaccins les plus récents, dont le taux de couverture reste inférieur à 65 %.</a:t>
            </a:r>
          </a:p>
        </p:txBody>
      </p:sp>
      <p:grpSp>
        <p:nvGrpSpPr>
          <p:cNvPr id="152" name="Group 151"/>
          <p:cNvGrpSpPr/>
          <p:nvPr/>
        </p:nvGrpSpPr>
        <p:grpSpPr>
          <a:xfrm>
            <a:off x="292608" y="1051560"/>
            <a:ext cx="8595360" cy="28575"/>
            <a:chOff x="292608" y="1051560"/>
            <a:chExt cx="8595360" cy="28575"/>
          </a:xfrm>
        </p:grpSpPr>
        <p:sp>
          <p:nvSpPr>
            <p:cNvPr id="15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020576"/>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5945" y="1620870"/>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5945" y="1921017"/>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5945" y="2521311"/>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5945"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5945" y="2221164"/>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5945" y="4022045"/>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5945"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5945"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5945" y="4922485"/>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266997" y="1020576"/>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66997" y="1620870"/>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66997" y="1921017"/>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66997" y="2521311"/>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6699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66997" y="2221164"/>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66997" y="4022045"/>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66997"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6699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66997" y="4922485"/>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578050" y="1020576"/>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578050" y="1620870"/>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578050" y="1921017"/>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578050" y="2521311"/>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578050"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578050"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578050" y="4022045"/>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578050"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78050"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578050" y="4922485"/>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889102" y="1020576"/>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89102" y="1620870"/>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9102" y="1921017"/>
              <a:ext cx="311052"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89102" y="2521311"/>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889102"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889102"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889102" y="4022045"/>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889102"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889102"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889102" y="4922485"/>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200154" y="1020576"/>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200154" y="1620870"/>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200154" y="1921017"/>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200154" y="2521311"/>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20015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200154"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200154" y="4022045"/>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200154"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20015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200154" y="4922485"/>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511207" y="1020576"/>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511207" y="1620870"/>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511207" y="1921017"/>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11207" y="2521311"/>
              <a:ext cx="311052"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51120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11207" y="2221164"/>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511207" y="4022045"/>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11207"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51120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511207" y="4922485"/>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22259" y="1020576"/>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22259" y="1620870"/>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22259" y="1921017"/>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822259" y="2521311"/>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822259"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822259" y="2221164"/>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822259" y="4022045"/>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822259"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822259"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822259"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822259" y="4922485"/>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133311"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133311" y="1620870"/>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133311" y="1921017"/>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133311" y="2521311"/>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133311"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133311" y="2221164"/>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133311" y="402204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133311"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13331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13331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33311" y="4922485"/>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44364" y="1020576"/>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44364" y="1620870"/>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192101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444364" y="2521311"/>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444364" y="1320723"/>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444364" y="2221164"/>
              <a:ext cx="311052"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444364"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444364"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444364"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44436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444364"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444364" y="492248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755416" y="1020576"/>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755416" y="1620870"/>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755416" y="1921017"/>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755416" y="252131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755416" y="1320723"/>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755416" y="2221164"/>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755416" y="4022045"/>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755416"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755416"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755416"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755416"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755416" y="4922485"/>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1020576"/>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066468" y="1620870"/>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066468" y="192101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066468" y="2521311"/>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066468" y="1320723"/>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066468" y="2221164"/>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066468"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066468"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066468" y="2821457"/>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066468"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066468"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066468" y="492248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77521"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77521" y="1620870"/>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77521" y="192101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77521" y="252131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77521" y="1320723"/>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77521" y="2221164"/>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77521" y="402204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77521"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77521" y="2821457"/>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7752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7752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377521" y="4922485"/>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88573"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88573" y="1620870"/>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88573" y="1921017"/>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88573" y="252131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88573" y="1320723"/>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88573" y="2221164"/>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88573" y="4022045"/>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88573" y="4622338"/>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88573" y="2821457"/>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88573"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88573" y="3121604"/>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88573" y="4922485"/>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0576"/>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20870"/>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21017"/>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52131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20723"/>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221164"/>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4622338"/>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821457"/>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4322192"/>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312160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4922485"/>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310677" y="1020576"/>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10677" y="1620870"/>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10677" y="1921017"/>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10677" y="252131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10677" y="1320723"/>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10677" y="2221164"/>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10677"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10677" y="462233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10677" y="2821457"/>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10677" y="4322192"/>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10677" y="3121604"/>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10677" y="4922485"/>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621730"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621730" y="1620870"/>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21730" y="1921017"/>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21730" y="252131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21730" y="1320723"/>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21730" y="2221164"/>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21730" y="3421751"/>
              <a:ext cx="311052" cy="300146"/>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21730"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21730" y="4622338"/>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21730" y="2821457"/>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21730" y="4322192"/>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21730" y="3121604"/>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21730" y="492248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932782" y="1020576"/>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932782" y="1620870"/>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932782" y="192101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932782" y="2521311"/>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5932782" y="1320723"/>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5932782" y="2221164"/>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5932782" y="3421751"/>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5932782"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5932782" y="4622338"/>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5932782" y="5222632"/>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932782" y="282145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932782" y="4322192"/>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5932782" y="3121604"/>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5932782" y="4922485"/>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243834" y="1020576"/>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243834" y="1620870"/>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243834" y="192101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243834" y="252131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243834" y="1320723"/>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43834" y="2221164"/>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243834" y="3421751"/>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243834"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243834" y="4622338"/>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243834" y="5222632"/>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243834" y="2821457"/>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243834" y="4322192"/>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243834" y="3121604"/>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243834" y="492248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554887"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554887"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554887" y="1921017"/>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554887" y="252131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554887" y="1320723"/>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554887" y="2221164"/>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554887" y="342175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554887" y="4022045"/>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554887" y="4622338"/>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554887" y="522263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554887" y="2821457"/>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554887"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554887" y="3121604"/>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554887" y="492248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865939"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865939"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865939" y="1921017"/>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865939" y="2521311"/>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865939" y="1320723"/>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65939" y="2221164"/>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65939" y="3421751"/>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865939" y="4022045"/>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6865939" y="4622338"/>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6865939" y="5222632"/>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6865939" y="282145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865939" y="4322192"/>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865939" y="3121604"/>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6865939" y="4922485"/>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176991"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176991" y="1620870"/>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176991"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176991"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176991" y="1320723"/>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176991" y="222116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176991" y="342175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176991" y="4022045"/>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176991" y="4622338"/>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176991" y="5222632"/>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176991" y="282145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176991" y="4322192"/>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176991" y="3121604"/>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176991" y="492248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488044" y="1020576"/>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488044" y="1620870"/>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488044" y="192101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488044" y="2521311"/>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488044" y="1320723"/>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488044" y="2221164"/>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88044" y="3421751"/>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488044" y="3721898"/>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488044" y="402204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488044" y="4622338"/>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488044" y="5222632"/>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488044" y="2821457"/>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488044" y="4322192"/>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488044" y="3121604"/>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488044"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799096" y="1020576"/>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7799096" y="1620870"/>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7799096" y="1921017"/>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7799096" y="252131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799096" y="1320723"/>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7799096" y="2221164"/>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7799096" y="342175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799096" y="3721898"/>
              <a:ext cx="311052"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7799096"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7799096" y="4622338"/>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7799096" y="5222632"/>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7799096" y="2821457"/>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7799096" y="4322192"/>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7799096" y="3121604"/>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7799096" y="492248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110148"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110148"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110148" y="1921017"/>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110148" y="2521311"/>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110148" y="1320723"/>
              <a:ext cx="311052"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110148" y="2221164"/>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110148" y="3421751"/>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110148" y="3721898"/>
              <a:ext cx="311052"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110148"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110148" y="4622338"/>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110148" y="5222632"/>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110148" y="282145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110148" y="4322192"/>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110148" y="3121604"/>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110148" y="492248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421201"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421201" y="1620870"/>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421201" y="1921017"/>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421201" y="2521311"/>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421201" y="1320723"/>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421201" y="2221164"/>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421201" y="3421751"/>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421201" y="3721898"/>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421201" y="4022045"/>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421201" y="4622338"/>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421201" y="5222632"/>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421201" y="282145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421201" y="432219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421201" y="3121604"/>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421201" y="492248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32253" y="1020576"/>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732253"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32253" y="1921017"/>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732253" y="2521311"/>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732253" y="1320723"/>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732253" y="2221164"/>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732253" y="3421751"/>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732253" y="3721898"/>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732253" y="4022045"/>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8732253" y="4622338"/>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8732253" y="5222632"/>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8732253" y="282145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8732253" y="4322192"/>
              <a:ext cx="311052"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8732253" y="3121604"/>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8732253" y="492248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6865939"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176991" y="5522779"/>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488044" y="5522779"/>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7799096" y="5522779"/>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110148" y="5522779"/>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8421201" y="5522779"/>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8732253" y="5522779"/>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44" name="tx344"/>
            <p:cNvSpPr/>
            <p:nvPr/>
          </p:nvSpPr>
          <p:spPr>
            <a:xfrm>
              <a:off x="105118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45" name="tx345"/>
            <p:cNvSpPr/>
            <p:nvPr/>
          </p:nvSpPr>
          <p:spPr>
            <a:xfrm>
              <a:off x="198433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46" name="tx346"/>
            <p:cNvSpPr/>
            <p:nvPr/>
          </p:nvSpPr>
          <p:spPr>
            <a:xfrm>
              <a:off x="229539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47" name="tx347"/>
            <p:cNvSpPr/>
            <p:nvPr/>
          </p:nvSpPr>
          <p:spPr>
            <a:xfrm>
              <a:off x="2295391"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48" name="tx348"/>
            <p:cNvSpPr/>
            <p:nvPr/>
          </p:nvSpPr>
          <p:spPr>
            <a:xfrm>
              <a:off x="260644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49" name="tx349"/>
            <p:cNvSpPr/>
            <p:nvPr/>
          </p:nvSpPr>
          <p:spPr>
            <a:xfrm>
              <a:off x="260644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50" name="tx350"/>
            <p:cNvSpPr/>
            <p:nvPr/>
          </p:nvSpPr>
          <p:spPr>
            <a:xfrm>
              <a:off x="291749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51" name="tx351"/>
            <p:cNvSpPr/>
            <p:nvPr/>
          </p:nvSpPr>
          <p:spPr>
            <a:xfrm>
              <a:off x="291749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52" name="tx352"/>
            <p:cNvSpPr/>
            <p:nvPr/>
          </p:nvSpPr>
          <p:spPr>
            <a:xfrm>
              <a:off x="322854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3" name="tx353"/>
            <p:cNvSpPr/>
            <p:nvPr/>
          </p:nvSpPr>
          <p:spPr>
            <a:xfrm>
              <a:off x="322854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4" name="tx354"/>
            <p:cNvSpPr/>
            <p:nvPr/>
          </p:nvSpPr>
          <p:spPr>
            <a:xfrm>
              <a:off x="3539600" y="113285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55" name="tx355"/>
            <p:cNvSpPr/>
            <p:nvPr/>
          </p:nvSpPr>
          <p:spPr>
            <a:xfrm>
              <a:off x="3539600" y="173214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56" name="tx356"/>
            <p:cNvSpPr/>
            <p:nvPr/>
          </p:nvSpPr>
          <p:spPr>
            <a:xfrm>
              <a:off x="353960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57" name="tx357"/>
            <p:cNvSpPr/>
            <p:nvPr/>
          </p:nvSpPr>
          <p:spPr>
            <a:xfrm>
              <a:off x="353960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58" name="tx358"/>
            <p:cNvSpPr/>
            <p:nvPr/>
          </p:nvSpPr>
          <p:spPr>
            <a:xfrm>
              <a:off x="385065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59" name="tx359"/>
            <p:cNvSpPr/>
            <p:nvPr/>
          </p:nvSpPr>
          <p:spPr>
            <a:xfrm>
              <a:off x="385065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60" name="tx360"/>
            <p:cNvSpPr/>
            <p:nvPr/>
          </p:nvSpPr>
          <p:spPr>
            <a:xfrm>
              <a:off x="3850652"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61" name="tx361"/>
            <p:cNvSpPr/>
            <p:nvPr/>
          </p:nvSpPr>
          <p:spPr>
            <a:xfrm>
              <a:off x="3850652"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62" name="tx362"/>
            <p:cNvSpPr/>
            <p:nvPr/>
          </p:nvSpPr>
          <p:spPr>
            <a:xfrm>
              <a:off x="385065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63" name="tx363"/>
            <p:cNvSpPr/>
            <p:nvPr/>
          </p:nvSpPr>
          <p:spPr>
            <a:xfrm>
              <a:off x="385065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64" name="tx364"/>
            <p:cNvSpPr/>
            <p:nvPr/>
          </p:nvSpPr>
          <p:spPr>
            <a:xfrm>
              <a:off x="4161705"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65" name="tx365"/>
            <p:cNvSpPr/>
            <p:nvPr/>
          </p:nvSpPr>
          <p:spPr>
            <a:xfrm>
              <a:off x="4161705" y="173214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66" name="tx366"/>
            <p:cNvSpPr/>
            <p:nvPr/>
          </p:nvSpPr>
          <p:spPr>
            <a:xfrm>
              <a:off x="416170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67" name="tx367"/>
            <p:cNvSpPr/>
            <p:nvPr/>
          </p:nvSpPr>
          <p:spPr>
            <a:xfrm>
              <a:off x="416170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68" name="tx368"/>
            <p:cNvSpPr/>
            <p:nvPr/>
          </p:nvSpPr>
          <p:spPr>
            <a:xfrm>
              <a:off x="416170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69" name="tx369"/>
            <p:cNvSpPr/>
            <p:nvPr/>
          </p:nvSpPr>
          <p:spPr>
            <a:xfrm>
              <a:off x="416170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70" name="tx370"/>
            <p:cNvSpPr/>
            <p:nvPr/>
          </p:nvSpPr>
          <p:spPr>
            <a:xfrm>
              <a:off x="447275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1" name="tx371"/>
            <p:cNvSpPr/>
            <p:nvPr/>
          </p:nvSpPr>
          <p:spPr>
            <a:xfrm>
              <a:off x="4472757"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2" name="tx372"/>
            <p:cNvSpPr/>
            <p:nvPr/>
          </p:nvSpPr>
          <p:spPr>
            <a:xfrm>
              <a:off x="4472757"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73" name="tx373"/>
            <p:cNvSpPr/>
            <p:nvPr/>
          </p:nvSpPr>
          <p:spPr>
            <a:xfrm>
              <a:off x="4472757"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4" name="tx374"/>
            <p:cNvSpPr/>
            <p:nvPr/>
          </p:nvSpPr>
          <p:spPr>
            <a:xfrm>
              <a:off x="447275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75" name="tx375"/>
            <p:cNvSpPr/>
            <p:nvPr/>
          </p:nvSpPr>
          <p:spPr>
            <a:xfrm>
              <a:off x="478380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6" name="tx376"/>
            <p:cNvSpPr/>
            <p:nvPr/>
          </p:nvSpPr>
          <p:spPr>
            <a:xfrm>
              <a:off x="478380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77" name="tx377"/>
            <p:cNvSpPr/>
            <p:nvPr/>
          </p:nvSpPr>
          <p:spPr>
            <a:xfrm>
              <a:off x="478380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8" name="tx378"/>
            <p:cNvSpPr/>
            <p:nvPr/>
          </p:nvSpPr>
          <p:spPr>
            <a:xfrm>
              <a:off x="478380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9" name="tx379"/>
            <p:cNvSpPr/>
            <p:nvPr/>
          </p:nvSpPr>
          <p:spPr>
            <a:xfrm>
              <a:off x="509486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80" name="tx380"/>
            <p:cNvSpPr/>
            <p:nvPr/>
          </p:nvSpPr>
          <p:spPr>
            <a:xfrm>
              <a:off x="509486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81" name="tx381"/>
            <p:cNvSpPr/>
            <p:nvPr/>
          </p:nvSpPr>
          <p:spPr>
            <a:xfrm>
              <a:off x="509486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82" name="tx382"/>
            <p:cNvSpPr/>
            <p:nvPr/>
          </p:nvSpPr>
          <p:spPr>
            <a:xfrm>
              <a:off x="509486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83" name="tx383"/>
            <p:cNvSpPr/>
            <p:nvPr/>
          </p:nvSpPr>
          <p:spPr>
            <a:xfrm>
              <a:off x="5405914"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84" name="tx384"/>
            <p:cNvSpPr/>
            <p:nvPr/>
          </p:nvSpPr>
          <p:spPr>
            <a:xfrm>
              <a:off x="5405914"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85" name="tx385"/>
            <p:cNvSpPr/>
            <p:nvPr/>
          </p:nvSpPr>
          <p:spPr>
            <a:xfrm>
              <a:off x="5405914"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86" name="tx386"/>
            <p:cNvSpPr/>
            <p:nvPr/>
          </p:nvSpPr>
          <p:spPr>
            <a:xfrm>
              <a:off x="5405914"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87" name="tx387"/>
            <p:cNvSpPr/>
            <p:nvPr/>
          </p:nvSpPr>
          <p:spPr>
            <a:xfrm>
              <a:off x="5405914"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88" name="tx388"/>
            <p:cNvSpPr/>
            <p:nvPr/>
          </p:nvSpPr>
          <p:spPr>
            <a:xfrm>
              <a:off x="5716966"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9" name="tx389"/>
            <p:cNvSpPr/>
            <p:nvPr/>
          </p:nvSpPr>
          <p:spPr>
            <a:xfrm>
              <a:off x="5716966"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0" name="tx390"/>
            <p:cNvSpPr/>
            <p:nvPr/>
          </p:nvSpPr>
          <p:spPr>
            <a:xfrm>
              <a:off x="5716966"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1" name="tx391"/>
            <p:cNvSpPr/>
            <p:nvPr/>
          </p:nvSpPr>
          <p:spPr>
            <a:xfrm>
              <a:off x="5716966"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2" name="tx392"/>
            <p:cNvSpPr/>
            <p:nvPr/>
          </p:nvSpPr>
          <p:spPr>
            <a:xfrm>
              <a:off x="5716966"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3" name="tx393"/>
            <p:cNvSpPr/>
            <p:nvPr/>
          </p:nvSpPr>
          <p:spPr>
            <a:xfrm>
              <a:off x="6028019" y="113285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94" name="tx394"/>
            <p:cNvSpPr/>
            <p:nvPr/>
          </p:nvSpPr>
          <p:spPr>
            <a:xfrm>
              <a:off x="6028019"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95" name="tx395"/>
            <p:cNvSpPr/>
            <p:nvPr/>
          </p:nvSpPr>
          <p:spPr>
            <a:xfrm>
              <a:off x="602801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96" name="tx396"/>
            <p:cNvSpPr/>
            <p:nvPr/>
          </p:nvSpPr>
          <p:spPr>
            <a:xfrm>
              <a:off x="602801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97" name="tx397"/>
            <p:cNvSpPr/>
            <p:nvPr/>
          </p:nvSpPr>
          <p:spPr>
            <a:xfrm>
              <a:off x="602801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98" name="tx398"/>
            <p:cNvSpPr/>
            <p:nvPr/>
          </p:nvSpPr>
          <p:spPr>
            <a:xfrm>
              <a:off x="602801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99" name="tx399"/>
            <p:cNvSpPr/>
            <p:nvPr/>
          </p:nvSpPr>
          <p:spPr>
            <a:xfrm>
              <a:off x="602801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00" name="tx400"/>
            <p:cNvSpPr/>
            <p:nvPr/>
          </p:nvSpPr>
          <p:spPr>
            <a:xfrm>
              <a:off x="633907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01" name="tx401"/>
            <p:cNvSpPr/>
            <p:nvPr/>
          </p:nvSpPr>
          <p:spPr>
            <a:xfrm>
              <a:off x="6339071" y="173315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02" name="tx402"/>
            <p:cNvSpPr/>
            <p:nvPr/>
          </p:nvSpPr>
          <p:spPr>
            <a:xfrm>
              <a:off x="633907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03" name="tx403"/>
            <p:cNvSpPr/>
            <p:nvPr/>
          </p:nvSpPr>
          <p:spPr>
            <a:xfrm>
              <a:off x="6339071"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04" name="tx404"/>
            <p:cNvSpPr/>
            <p:nvPr/>
          </p:nvSpPr>
          <p:spPr>
            <a:xfrm>
              <a:off x="6339071"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05" name="tx405"/>
            <p:cNvSpPr/>
            <p:nvPr/>
          </p:nvSpPr>
          <p:spPr>
            <a:xfrm>
              <a:off x="6339071"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6" name="tx406"/>
            <p:cNvSpPr/>
            <p:nvPr/>
          </p:nvSpPr>
          <p:spPr>
            <a:xfrm>
              <a:off x="6339071"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07" name="tx407"/>
            <p:cNvSpPr/>
            <p:nvPr/>
          </p:nvSpPr>
          <p:spPr>
            <a:xfrm>
              <a:off x="6339071"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08" name="tx408"/>
            <p:cNvSpPr/>
            <p:nvPr/>
          </p:nvSpPr>
          <p:spPr>
            <a:xfrm>
              <a:off x="665012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09" name="tx409"/>
            <p:cNvSpPr/>
            <p:nvPr/>
          </p:nvSpPr>
          <p:spPr>
            <a:xfrm>
              <a:off x="665012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10" name="tx410"/>
            <p:cNvSpPr/>
            <p:nvPr/>
          </p:nvSpPr>
          <p:spPr>
            <a:xfrm>
              <a:off x="6650123"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1" name="tx411"/>
            <p:cNvSpPr/>
            <p:nvPr/>
          </p:nvSpPr>
          <p:spPr>
            <a:xfrm>
              <a:off x="6650123"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2" name="tx412"/>
            <p:cNvSpPr/>
            <p:nvPr/>
          </p:nvSpPr>
          <p:spPr>
            <a:xfrm>
              <a:off x="6650123"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3" name="tx413"/>
            <p:cNvSpPr/>
            <p:nvPr/>
          </p:nvSpPr>
          <p:spPr>
            <a:xfrm>
              <a:off x="6650123"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14" name="tx414"/>
            <p:cNvSpPr/>
            <p:nvPr/>
          </p:nvSpPr>
          <p:spPr>
            <a:xfrm>
              <a:off x="665012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15" name="tx415"/>
            <p:cNvSpPr/>
            <p:nvPr/>
          </p:nvSpPr>
          <p:spPr>
            <a:xfrm>
              <a:off x="6650123"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16" name="tx416"/>
            <p:cNvSpPr/>
            <p:nvPr/>
          </p:nvSpPr>
          <p:spPr>
            <a:xfrm>
              <a:off x="6650123"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17" name="tx417"/>
            <p:cNvSpPr/>
            <p:nvPr/>
          </p:nvSpPr>
          <p:spPr>
            <a:xfrm>
              <a:off x="696117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18" name="tx418"/>
            <p:cNvSpPr/>
            <p:nvPr/>
          </p:nvSpPr>
          <p:spPr>
            <a:xfrm>
              <a:off x="696117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19" name="tx419"/>
            <p:cNvSpPr/>
            <p:nvPr/>
          </p:nvSpPr>
          <p:spPr>
            <a:xfrm>
              <a:off x="6961175" y="203229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0" name="tx420"/>
            <p:cNvSpPr/>
            <p:nvPr/>
          </p:nvSpPr>
          <p:spPr>
            <a:xfrm>
              <a:off x="6961175" y="26325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1" name="tx421"/>
            <p:cNvSpPr/>
            <p:nvPr/>
          </p:nvSpPr>
          <p:spPr>
            <a:xfrm>
              <a:off x="6961175" y="233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2" name="tx422"/>
            <p:cNvSpPr/>
            <p:nvPr/>
          </p:nvSpPr>
          <p:spPr>
            <a:xfrm>
              <a:off x="6961175"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23" name="tx423"/>
            <p:cNvSpPr/>
            <p:nvPr/>
          </p:nvSpPr>
          <p:spPr>
            <a:xfrm>
              <a:off x="696117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24" name="tx424"/>
            <p:cNvSpPr/>
            <p:nvPr/>
          </p:nvSpPr>
          <p:spPr>
            <a:xfrm>
              <a:off x="6961175"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5" name="tx425"/>
            <p:cNvSpPr/>
            <p:nvPr/>
          </p:nvSpPr>
          <p:spPr>
            <a:xfrm>
              <a:off x="696117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26" name="tx426"/>
            <p:cNvSpPr/>
            <p:nvPr/>
          </p:nvSpPr>
          <p:spPr>
            <a:xfrm>
              <a:off x="727222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27" name="tx427"/>
            <p:cNvSpPr/>
            <p:nvPr/>
          </p:nvSpPr>
          <p:spPr>
            <a:xfrm>
              <a:off x="727222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28" name="tx428"/>
            <p:cNvSpPr/>
            <p:nvPr/>
          </p:nvSpPr>
          <p:spPr>
            <a:xfrm>
              <a:off x="727222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9" name="tx429"/>
            <p:cNvSpPr/>
            <p:nvPr/>
          </p:nvSpPr>
          <p:spPr>
            <a:xfrm>
              <a:off x="727222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0" name="tx430"/>
            <p:cNvSpPr/>
            <p:nvPr/>
          </p:nvSpPr>
          <p:spPr>
            <a:xfrm>
              <a:off x="727222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1" name="tx431"/>
            <p:cNvSpPr/>
            <p:nvPr/>
          </p:nvSpPr>
          <p:spPr>
            <a:xfrm>
              <a:off x="7272228"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2" name="tx432"/>
            <p:cNvSpPr/>
            <p:nvPr/>
          </p:nvSpPr>
          <p:spPr>
            <a:xfrm>
              <a:off x="727222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33" name="tx433"/>
            <p:cNvSpPr/>
            <p:nvPr/>
          </p:nvSpPr>
          <p:spPr>
            <a:xfrm>
              <a:off x="7272228"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4" name="tx434"/>
            <p:cNvSpPr/>
            <p:nvPr/>
          </p:nvSpPr>
          <p:spPr>
            <a:xfrm>
              <a:off x="727222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35" name="tx435"/>
            <p:cNvSpPr/>
            <p:nvPr/>
          </p:nvSpPr>
          <p:spPr>
            <a:xfrm>
              <a:off x="7583280"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36" name="tx436"/>
            <p:cNvSpPr/>
            <p:nvPr/>
          </p:nvSpPr>
          <p:spPr>
            <a:xfrm>
              <a:off x="7583280"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37" name="tx437"/>
            <p:cNvSpPr/>
            <p:nvPr/>
          </p:nvSpPr>
          <p:spPr>
            <a:xfrm>
              <a:off x="758328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38" name="tx438"/>
            <p:cNvSpPr/>
            <p:nvPr/>
          </p:nvSpPr>
          <p:spPr>
            <a:xfrm>
              <a:off x="758328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39" name="tx439"/>
            <p:cNvSpPr/>
            <p:nvPr/>
          </p:nvSpPr>
          <p:spPr>
            <a:xfrm>
              <a:off x="7583280"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40" name="tx440"/>
            <p:cNvSpPr/>
            <p:nvPr/>
          </p:nvSpPr>
          <p:spPr>
            <a:xfrm>
              <a:off x="7583280"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41" name="tx441"/>
            <p:cNvSpPr/>
            <p:nvPr/>
          </p:nvSpPr>
          <p:spPr>
            <a:xfrm>
              <a:off x="758328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42" name="tx442"/>
            <p:cNvSpPr/>
            <p:nvPr/>
          </p:nvSpPr>
          <p:spPr>
            <a:xfrm>
              <a:off x="7583280"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43" name="tx443"/>
            <p:cNvSpPr/>
            <p:nvPr/>
          </p:nvSpPr>
          <p:spPr>
            <a:xfrm>
              <a:off x="789433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44" name="tx444"/>
            <p:cNvSpPr/>
            <p:nvPr/>
          </p:nvSpPr>
          <p:spPr>
            <a:xfrm>
              <a:off x="789433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45" name="tx445"/>
            <p:cNvSpPr/>
            <p:nvPr/>
          </p:nvSpPr>
          <p:spPr>
            <a:xfrm>
              <a:off x="789433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6" name="tx446"/>
            <p:cNvSpPr/>
            <p:nvPr/>
          </p:nvSpPr>
          <p:spPr>
            <a:xfrm>
              <a:off x="789433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7" name="tx447"/>
            <p:cNvSpPr/>
            <p:nvPr/>
          </p:nvSpPr>
          <p:spPr>
            <a:xfrm>
              <a:off x="789433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8" name="tx448"/>
            <p:cNvSpPr/>
            <p:nvPr/>
          </p:nvSpPr>
          <p:spPr>
            <a:xfrm>
              <a:off x="7894332"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9" name="tx449"/>
            <p:cNvSpPr/>
            <p:nvPr/>
          </p:nvSpPr>
          <p:spPr>
            <a:xfrm>
              <a:off x="789433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50" name="tx450"/>
            <p:cNvSpPr/>
            <p:nvPr/>
          </p:nvSpPr>
          <p:spPr>
            <a:xfrm>
              <a:off x="7894332"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51" name="tx451"/>
            <p:cNvSpPr/>
            <p:nvPr/>
          </p:nvSpPr>
          <p:spPr>
            <a:xfrm>
              <a:off x="789433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52" name="tx452"/>
            <p:cNvSpPr/>
            <p:nvPr/>
          </p:nvSpPr>
          <p:spPr>
            <a:xfrm>
              <a:off x="820538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53" name="tx453"/>
            <p:cNvSpPr/>
            <p:nvPr/>
          </p:nvSpPr>
          <p:spPr>
            <a:xfrm>
              <a:off x="820538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54" name="tx454"/>
            <p:cNvSpPr/>
            <p:nvPr/>
          </p:nvSpPr>
          <p:spPr>
            <a:xfrm>
              <a:off x="8205385"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55" name="tx455"/>
            <p:cNvSpPr/>
            <p:nvPr/>
          </p:nvSpPr>
          <p:spPr>
            <a:xfrm>
              <a:off x="8205385"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56" name="tx456"/>
            <p:cNvSpPr/>
            <p:nvPr/>
          </p:nvSpPr>
          <p:spPr>
            <a:xfrm>
              <a:off x="8205385"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57" name="tx457"/>
            <p:cNvSpPr/>
            <p:nvPr/>
          </p:nvSpPr>
          <p:spPr>
            <a:xfrm>
              <a:off x="8205385"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58" name="tx458"/>
            <p:cNvSpPr/>
            <p:nvPr/>
          </p:nvSpPr>
          <p:spPr>
            <a:xfrm>
              <a:off x="820538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59" name="tx459"/>
            <p:cNvSpPr/>
            <p:nvPr/>
          </p:nvSpPr>
          <p:spPr>
            <a:xfrm>
              <a:off x="8205385"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0" name="tx460"/>
            <p:cNvSpPr/>
            <p:nvPr/>
          </p:nvSpPr>
          <p:spPr>
            <a:xfrm>
              <a:off x="8205385"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61" name="tx461"/>
            <p:cNvSpPr/>
            <p:nvPr/>
          </p:nvSpPr>
          <p:spPr>
            <a:xfrm>
              <a:off x="8205385"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62" name="tx462"/>
            <p:cNvSpPr/>
            <p:nvPr/>
          </p:nvSpPr>
          <p:spPr>
            <a:xfrm>
              <a:off x="851643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63" name="tx463"/>
            <p:cNvSpPr/>
            <p:nvPr/>
          </p:nvSpPr>
          <p:spPr>
            <a:xfrm>
              <a:off x="8516437"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4" name="tx464"/>
            <p:cNvSpPr/>
            <p:nvPr/>
          </p:nvSpPr>
          <p:spPr>
            <a:xfrm>
              <a:off x="8516437" y="20305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65" name="tx465"/>
            <p:cNvSpPr/>
            <p:nvPr/>
          </p:nvSpPr>
          <p:spPr>
            <a:xfrm>
              <a:off x="8516437"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66" name="tx466"/>
            <p:cNvSpPr/>
            <p:nvPr/>
          </p:nvSpPr>
          <p:spPr>
            <a:xfrm>
              <a:off x="8516437"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67" name="tx467"/>
            <p:cNvSpPr/>
            <p:nvPr/>
          </p:nvSpPr>
          <p:spPr>
            <a:xfrm>
              <a:off x="8516437"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68" name="tx468"/>
            <p:cNvSpPr/>
            <p:nvPr/>
          </p:nvSpPr>
          <p:spPr>
            <a:xfrm>
              <a:off x="851643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69" name="tx469"/>
            <p:cNvSpPr/>
            <p:nvPr/>
          </p:nvSpPr>
          <p:spPr>
            <a:xfrm>
              <a:off x="8516437"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70" name="tx470"/>
            <p:cNvSpPr/>
            <p:nvPr/>
          </p:nvSpPr>
          <p:spPr>
            <a:xfrm>
              <a:off x="8516437"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71" name="tx471"/>
            <p:cNvSpPr/>
            <p:nvPr/>
          </p:nvSpPr>
          <p:spPr>
            <a:xfrm>
              <a:off x="8516437"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72" name="tx472"/>
            <p:cNvSpPr/>
            <p:nvPr/>
          </p:nvSpPr>
          <p:spPr>
            <a:xfrm>
              <a:off x="882748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73" name="tx473"/>
            <p:cNvSpPr/>
            <p:nvPr/>
          </p:nvSpPr>
          <p:spPr>
            <a:xfrm>
              <a:off x="882748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74" name="tx474"/>
            <p:cNvSpPr/>
            <p:nvPr/>
          </p:nvSpPr>
          <p:spPr>
            <a:xfrm>
              <a:off x="8827489" y="20305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75" name="tx475"/>
            <p:cNvSpPr/>
            <p:nvPr/>
          </p:nvSpPr>
          <p:spPr>
            <a:xfrm>
              <a:off x="8827489"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76" name="tx476"/>
            <p:cNvSpPr/>
            <p:nvPr/>
          </p:nvSpPr>
          <p:spPr>
            <a:xfrm>
              <a:off x="8827489"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77" name="tx477"/>
            <p:cNvSpPr/>
            <p:nvPr/>
          </p:nvSpPr>
          <p:spPr>
            <a:xfrm>
              <a:off x="8827489" y="35340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78" name="tx478"/>
            <p:cNvSpPr/>
            <p:nvPr/>
          </p:nvSpPr>
          <p:spPr>
            <a:xfrm>
              <a:off x="8827489"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79" name="tx479"/>
            <p:cNvSpPr/>
            <p:nvPr/>
          </p:nvSpPr>
          <p:spPr>
            <a:xfrm>
              <a:off x="882748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80" name="tx480"/>
            <p:cNvSpPr/>
            <p:nvPr/>
          </p:nvSpPr>
          <p:spPr>
            <a:xfrm>
              <a:off x="882748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81" name="tx481"/>
            <p:cNvSpPr/>
            <p:nvPr/>
          </p:nvSpPr>
          <p:spPr>
            <a:xfrm>
              <a:off x="8827489"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82" name="tx482"/>
            <p:cNvSpPr/>
            <p:nvPr/>
          </p:nvSpPr>
          <p:spPr>
            <a:xfrm>
              <a:off x="8827489"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83" name="tx483"/>
            <p:cNvSpPr/>
            <p:nvPr/>
          </p:nvSpPr>
          <p:spPr>
            <a:xfrm>
              <a:off x="8827489"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84" name="tx484"/>
            <p:cNvSpPr/>
            <p:nvPr/>
          </p:nvSpPr>
          <p:spPr>
            <a:xfrm>
              <a:off x="105118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485" name="tx485"/>
            <p:cNvSpPr/>
            <p:nvPr/>
          </p:nvSpPr>
          <p:spPr>
            <a:xfrm>
              <a:off x="1051182"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486" name="tx486"/>
            <p:cNvSpPr/>
            <p:nvPr/>
          </p:nvSpPr>
          <p:spPr>
            <a:xfrm>
              <a:off x="1081326" y="26322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487" name="tx487"/>
            <p:cNvSpPr/>
            <p:nvPr/>
          </p:nvSpPr>
          <p:spPr>
            <a:xfrm>
              <a:off x="108132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88" name="tx488"/>
            <p:cNvSpPr/>
            <p:nvPr/>
          </p:nvSpPr>
          <p:spPr>
            <a:xfrm>
              <a:off x="1081326" y="23321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489" name="tx489"/>
            <p:cNvSpPr/>
            <p:nvPr/>
          </p:nvSpPr>
          <p:spPr>
            <a:xfrm>
              <a:off x="1051182" y="413199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490" name="tx490"/>
            <p:cNvSpPr/>
            <p:nvPr/>
          </p:nvSpPr>
          <p:spPr>
            <a:xfrm>
              <a:off x="108132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1" name="tx491"/>
            <p:cNvSpPr/>
            <p:nvPr/>
          </p:nvSpPr>
          <p:spPr>
            <a:xfrm>
              <a:off x="108132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2" name="tx492"/>
            <p:cNvSpPr/>
            <p:nvPr/>
          </p:nvSpPr>
          <p:spPr>
            <a:xfrm>
              <a:off x="105118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493" name="tx493"/>
            <p:cNvSpPr/>
            <p:nvPr/>
          </p:nvSpPr>
          <p:spPr>
            <a:xfrm>
              <a:off x="1362234"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494" name="tx494"/>
            <p:cNvSpPr/>
            <p:nvPr/>
          </p:nvSpPr>
          <p:spPr>
            <a:xfrm>
              <a:off x="1362234"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495" name="tx495"/>
            <p:cNvSpPr/>
            <p:nvPr/>
          </p:nvSpPr>
          <p:spPr>
            <a:xfrm>
              <a:off x="1362234"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496" name="tx496"/>
            <p:cNvSpPr/>
            <p:nvPr/>
          </p:nvSpPr>
          <p:spPr>
            <a:xfrm>
              <a:off x="1392379" y="26322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497" name="tx497"/>
            <p:cNvSpPr/>
            <p:nvPr/>
          </p:nvSpPr>
          <p:spPr>
            <a:xfrm>
              <a:off x="1392379"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8" name="tx498"/>
            <p:cNvSpPr/>
            <p:nvPr/>
          </p:nvSpPr>
          <p:spPr>
            <a:xfrm>
              <a:off x="1392379" y="23321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499" name="tx499"/>
            <p:cNvSpPr/>
            <p:nvPr/>
          </p:nvSpPr>
          <p:spPr>
            <a:xfrm>
              <a:off x="1362234" y="413199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00" name="tx500"/>
            <p:cNvSpPr/>
            <p:nvPr/>
          </p:nvSpPr>
          <p:spPr>
            <a:xfrm>
              <a:off x="1392379"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1" name="tx501"/>
            <p:cNvSpPr/>
            <p:nvPr/>
          </p:nvSpPr>
          <p:spPr>
            <a:xfrm>
              <a:off x="139237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2" name="tx502"/>
            <p:cNvSpPr/>
            <p:nvPr/>
          </p:nvSpPr>
          <p:spPr>
            <a:xfrm>
              <a:off x="1362234"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03" name="tx503"/>
            <p:cNvSpPr/>
            <p:nvPr/>
          </p:nvSpPr>
          <p:spPr>
            <a:xfrm>
              <a:off x="1673286"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04" name="tx504"/>
            <p:cNvSpPr/>
            <p:nvPr/>
          </p:nvSpPr>
          <p:spPr>
            <a:xfrm>
              <a:off x="1673286"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05" name="tx505"/>
            <p:cNvSpPr/>
            <p:nvPr/>
          </p:nvSpPr>
          <p:spPr>
            <a:xfrm>
              <a:off x="1673286"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506" name="tx506"/>
            <p:cNvSpPr/>
            <p:nvPr/>
          </p:nvSpPr>
          <p:spPr>
            <a:xfrm>
              <a:off x="1673286"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507" name="tx507"/>
            <p:cNvSpPr/>
            <p:nvPr/>
          </p:nvSpPr>
          <p:spPr>
            <a:xfrm>
              <a:off x="1703431"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8" name="tx508"/>
            <p:cNvSpPr/>
            <p:nvPr/>
          </p:nvSpPr>
          <p:spPr>
            <a:xfrm>
              <a:off x="1703431"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09" name="tx509"/>
            <p:cNvSpPr/>
            <p:nvPr/>
          </p:nvSpPr>
          <p:spPr>
            <a:xfrm>
              <a:off x="1673286" y="413331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10" name="tx510"/>
            <p:cNvSpPr/>
            <p:nvPr/>
          </p:nvSpPr>
          <p:spPr>
            <a:xfrm>
              <a:off x="1703431"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1" name="tx511"/>
            <p:cNvSpPr/>
            <p:nvPr/>
          </p:nvSpPr>
          <p:spPr>
            <a:xfrm>
              <a:off x="1703431"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2" name="tx512"/>
            <p:cNvSpPr/>
            <p:nvPr/>
          </p:nvSpPr>
          <p:spPr>
            <a:xfrm>
              <a:off x="1673286"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513" name="tx513"/>
            <p:cNvSpPr/>
            <p:nvPr/>
          </p:nvSpPr>
          <p:spPr>
            <a:xfrm>
              <a:off x="198433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14" name="tx514"/>
            <p:cNvSpPr/>
            <p:nvPr/>
          </p:nvSpPr>
          <p:spPr>
            <a:xfrm>
              <a:off x="198433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515" name="tx515"/>
            <p:cNvSpPr/>
            <p:nvPr/>
          </p:nvSpPr>
          <p:spPr>
            <a:xfrm>
              <a:off x="1984338"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16" name="tx516"/>
            <p:cNvSpPr/>
            <p:nvPr/>
          </p:nvSpPr>
          <p:spPr>
            <a:xfrm>
              <a:off x="201448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7" name="tx517"/>
            <p:cNvSpPr/>
            <p:nvPr/>
          </p:nvSpPr>
          <p:spPr>
            <a:xfrm>
              <a:off x="2014483"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18" name="tx518"/>
            <p:cNvSpPr/>
            <p:nvPr/>
          </p:nvSpPr>
          <p:spPr>
            <a:xfrm>
              <a:off x="198433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519" name="tx519"/>
            <p:cNvSpPr/>
            <p:nvPr/>
          </p:nvSpPr>
          <p:spPr>
            <a:xfrm>
              <a:off x="2014483"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0" name="tx520"/>
            <p:cNvSpPr/>
            <p:nvPr/>
          </p:nvSpPr>
          <p:spPr>
            <a:xfrm>
              <a:off x="201448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1" name="tx521"/>
            <p:cNvSpPr/>
            <p:nvPr/>
          </p:nvSpPr>
          <p:spPr>
            <a:xfrm>
              <a:off x="198433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522" name="tx522"/>
            <p:cNvSpPr/>
            <p:nvPr/>
          </p:nvSpPr>
          <p:spPr>
            <a:xfrm>
              <a:off x="229539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523" name="tx523"/>
            <p:cNvSpPr/>
            <p:nvPr/>
          </p:nvSpPr>
          <p:spPr>
            <a:xfrm>
              <a:off x="2295391"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524" name="tx524"/>
            <p:cNvSpPr/>
            <p:nvPr/>
          </p:nvSpPr>
          <p:spPr>
            <a:xfrm>
              <a:off x="232553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5" name="tx525"/>
            <p:cNvSpPr/>
            <p:nvPr/>
          </p:nvSpPr>
          <p:spPr>
            <a:xfrm>
              <a:off x="2325536"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26" name="tx526"/>
            <p:cNvSpPr/>
            <p:nvPr/>
          </p:nvSpPr>
          <p:spPr>
            <a:xfrm>
              <a:off x="2295391"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527" name="tx527"/>
            <p:cNvSpPr/>
            <p:nvPr/>
          </p:nvSpPr>
          <p:spPr>
            <a:xfrm>
              <a:off x="232553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8" name="tx528"/>
            <p:cNvSpPr/>
            <p:nvPr/>
          </p:nvSpPr>
          <p:spPr>
            <a:xfrm>
              <a:off x="232553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9" name="tx529"/>
            <p:cNvSpPr/>
            <p:nvPr/>
          </p:nvSpPr>
          <p:spPr>
            <a:xfrm>
              <a:off x="2295391"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530" name="tx530"/>
            <p:cNvSpPr/>
            <p:nvPr/>
          </p:nvSpPr>
          <p:spPr>
            <a:xfrm>
              <a:off x="2606443" y="20305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531" name="tx531"/>
            <p:cNvSpPr/>
            <p:nvPr/>
          </p:nvSpPr>
          <p:spPr>
            <a:xfrm>
              <a:off x="2606443"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532" name="tx532"/>
            <p:cNvSpPr/>
            <p:nvPr/>
          </p:nvSpPr>
          <p:spPr>
            <a:xfrm>
              <a:off x="2636588"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3" name="tx533"/>
            <p:cNvSpPr/>
            <p:nvPr/>
          </p:nvSpPr>
          <p:spPr>
            <a:xfrm>
              <a:off x="2636588"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534" name="tx534"/>
            <p:cNvSpPr/>
            <p:nvPr/>
          </p:nvSpPr>
          <p:spPr>
            <a:xfrm>
              <a:off x="2606443" y="413305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35" name="tx535"/>
            <p:cNvSpPr/>
            <p:nvPr/>
          </p:nvSpPr>
          <p:spPr>
            <a:xfrm>
              <a:off x="2636588"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6" name="tx536"/>
            <p:cNvSpPr/>
            <p:nvPr/>
          </p:nvSpPr>
          <p:spPr>
            <a:xfrm>
              <a:off x="2636588"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7" name="tx537"/>
            <p:cNvSpPr/>
            <p:nvPr/>
          </p:nvSpPr>
          <p:spPr>
            <a:xfrm>
              <a:off x="2606443"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538" name="tx538"/>
            <p:cNvSpPr/>
            <p:nvPr/>
          </p:nvSpPr>
          <p:spPr>
            <a:xfrm>
              <a:off x="291749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39" name="tx539"/>
            <p:cNvSpPr/>
            <p:nvPr/>
          </p:nvSpPr>
          <p:spPr>
            <a:xfrm>
              <a:off x="2917495"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540" name="tx540"/>
            <p:cNvSpPr/>
            <p:nvPr/>
          </p:nvSpPr>
          <p:spPr>
            <a:xfrm>
              <a:off x="2947640"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41" name="tx541"/>
            <p:cNvSpPr/>
            <p:nvPr/>
          </p:nvSpPr>
          <p:spPr>
            <a:xfrm>
              <a:off x="2917495"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42" name="tx542"/>
            <p:cNvSpPr/>
            <p:nvPr/>
          </p:nvSpPr>
          <p:spPr>
            <a:xfrm>
              <a:off x="2917495" y="41330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43" name="tx543"/>
            <p:cNvSpPr/>
            <p:nvPr/>
          </p:nvSpPr>
          <p:spPr>
            <a:xfrm>
              <a:off x="2947640"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4" name="tx544"/>
            <p:cNvSpPr/>
            <p:nvPr/>
          </p:nvSpPr>
          <p:spPr>
            <a:xfrm>
              <a:off x="2947640"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2947640"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6" name="tx546"/>
            <p:cNvSpPr/>
            <p:nvPr/>
          </p:nvSpPr>
          <p:spPr>
            <a:xfrm>
              <a:off x="2917495" y="503243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47" name="tx547"/>
            <p:cNvSpPr/>
            <p:nvPr/>
          </p:nvSpPr>
          <p:spPr>
            <a:xfrm>
              <a:off x="322854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48" name="tx548"/>
            <p:cNvSpPr/>
            <p:nvPr/>
          </p:nvSpPr>
          <p:spPr>
            <a:xfrm>
              <a:off x="322854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549" name="tx549"/>
            <p:cNvSpPr/>
            <p:nvPr/>
          </p:nvSpPr>
          <p:spPr>
            <a:xfrm>
              <a:off x="3258693"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50" name="tx550"/>
            <p:cNvSpPr/>
            <p:nvPr/>
          </p:nvSpPr>
          <p:spPr>
            <a:xfrm>
              <a:off x="3228548"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551" name="tx551"/>
            <p:cNvSpPr/>
            <p:nvPr/>
          </p:nvSpPr>
          <p:spPr>
            <a:xfrm>
              <a:off x="322854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52" name="tx552"/>
            <p:cNvSpPr/>
            <p:nvPr/>
          </p:nvSpPr>
          <p:spPr>
            <a:xfrm>
              <a:off x="3258693"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3" name="tx553"/>
            <p:cNvSpPr/>
            <p:nvPr/>
          </p:nvSpPr>
          <p:spPr>
            <a:xfrm>
              <a:off x="325869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4" name="tx554"/>
            <p:cNvSpPr/>
            <p:nvPr/>
          </p:nvSpPr>
          <p:spPr>
            <a:xfrm>
              <a:off x="3258693"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5" name="tx555"/>
            <p:cNvSpPr/>
            <p:nvPr/>
          </p:nvSpPr>
          <p:spPr>
            <a:xfrm>
              <a:off x="322854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56" name="tx556"/>
            <p:cNvSpPr/>
            <p:nvPr/>
          </p:nvSpPr>
          <p:spPr>
            <a:xfrm>
              <a:off x="353960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57" name="tx557"/>
            <p:cNvSpPr/>
            <p:nvPr/>
          </p:nvSpPr>
          <p:spPr>
            <a:xfrm>
              <a:off x="3569745"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58" name="tx558"/>
            <p:cNvSpPr/>
            <p:nvPr/>
          </p:nvSpPr>
          <p:spPr>
            <a:xfrm>
              <a:off x="3539600"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559" name="tx559"/>
            <p:cNvSpPr/>
            <p:nvPr/>
          </p:nvSpPr>
          <p:spPr>
            <a:xfrm>
              <a:off x="3569745"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0" name="tx560"/>
            <p:cNvSpPr/>
            <p:nvPr/>
          </p:nvSpPr>
          <p:spPr>
            <a:xfrm>
              <a:off x="3569745"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1" name="tx561"/>
            <p:cNvSpPr/>
            <p:nvPr/>
          </p:nvSpPr>
          <p:spPr>
            <a:xfrm>
              <a:off x="3569745"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2" name="tx562"/>
            <p:cNvSpPr/>
            <p:nvPr/>
          </p:nvSpPr>
          <p:spPr>
            <a:xfrm>
              <a:off x="3569745"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3" name="tx563"/>
            <p:cNvSpPr/>
            <p:nvPr/>
          </p:nvSpPr>
          <p:spPr>
            <a:xfrm>
              <a:off x="3539600"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64" name="tx564"/>
            <p:cNvSpPr/>
            <p:nvPr/>
          </p:nvSpPr>
          <p:spPr>
            <a:xfrm>
              <a:off x="3880797" y="14303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65" name="tx565"/>
            <p:cNvSpPr/>
            <p:nvPr/>
          </p:nvSpPr>
          <p:spPr>
            <a:xfrm>
              <a:off x="3850652"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566" name="tx566"/>
            <p:cNvSpPr/>
            <p:nvPr/>
          </p:nvSpPr>
          <p:spPr>
            <a:xfrm>
              <a:off x="3880797"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7" name="tx567"/>
            <p:cNvSpPr/>
            <p:nvPr/>
          </p:nvSpPr>
          <p:spPr>
            <a:xfrm>
              <a:off x="3880797"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8" name="tx568"/>
            <p:cNvSpPr/>
            <p:nvPr/>
          </p:nvSpPr>
          <p:spPr>
            <a:xfrm>
              <a:off x="3880797"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9" name="tx569"/>
            <p:cNvSpPr/>
            <p:nvPr/>
          </p:nvSpPr>
          <p:spPr>
            <a:xfrm>
              <a:off x="3880797"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0" name="tx570"/>
            <p:cNvSpPr/>
            <p:nvPr/>
          </p:nvSpPr>
          <p:spPr>
            <a:xfrm>
              <a:off x="4191849" y="14303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71" name="tx571"/>
            <p:cNvSpPr/>
            <p:nvPr/>
          </p:nvSpPr>
          <p:spPr>
            <a:xfrm>
              <a:off x="4161705"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572" name="tx572"/>
            <p:cNvSpPr/>
            <p:nvPr/>
          </p:nvSpPr>
          <p:spPr>
            <a:xfrm>
              <a:off x="4191849"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3" name="tx573"/>
            <p:cNvSpPr/>
            <p:nvPr/>
          </p:nvSpPr>
          <p:spPr>
            <a:xfrm>
              <a:off x="4191849" y="29324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74" name="tx574"/>
            <p:cNvSpPr/>
            <p:nvPr/>
          </p:nvSpPr>
          <p:spPr>
            <a:xfrm>
              <a:off x="419184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5" name="tx575"/>
            <p:cNvSpPr/>
            <p:nvPr/>
          </p:nvSpPr>
          <p:spPr>
            <a:xfrm>
              <a:off x="4191849"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6" name="tx576"/>
            <p:cNvSpPr/>
            <p:nvPr/>
          </p:nvSpPr>
          <p:spPr>
            <a:xfrm>
              <a:off x="4502902" y="143199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77" name="tx577"/>
            <p:cNvSpPr/>
            <p:nvPr/>
          </p:nvSpPr>
          <p:spPr>
            <a:xfrm>
              <a:off x="4472757"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578" name="tx578"/>
            <p:cNvSpPr/>
            <p:nvPr/>
          </p:nvSpPr>
          <p:spPr>
            <a:xfrm>
              <a:off x="4502902"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9" name="tx579"/>
            <p:cNvSpPr/>
            <p:nvPr/>
          </p:nvSpPr>
          <p:spPr>
            <a:xfrm>
              <a:off x="4502902"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80" name="tx580"/>
            <p:cNvSpPr/>
            <p:nvPr/>
          </p:nvSpPr>
          <p:spPr>
            <a:xfrm>
              <a:off x="4502902"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1" name="tx581"/>
            <p:cNvSpPr/>
            <p:nvPr/>
          </p:nvSpPr>
          <p:spPr>
            <a:xfrm>
              <a:off x="4502902"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2" name="tx582"/>
            <p:cNvSpPr/>
            <p:nvPr/>
          </p:nvSpPr>
          <p:spPr>
            <a:xfrm>
              <a:off x="4472757"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583" name="tx583"/>
            <p:cNvSpPr/>
            <p:nvPr/>
          </p:nvSpPr>
          <p:spPr>
            <a:xfrm>
              <a:off x="4813954" y="14317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84" name="tx584"/>
            <p:cNvSpPr/>
            <p:nvPr/>
          </p:nvSpPr>
          <p:spPr>
            <a:xfrm>
              <a:off x="4783809"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585" name="tx585"/>
            <p:cNvSpPr/>
            <p:nvPr/>
          </p:nvSpPr>
          <p:spPr>
            <a:xfrm>
              <a:off x="478380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86" name="tx586"/>
            <p:cNvSpPr/>
            <p:nvPr/>
          </p:nvSpPr>
          <p:spPr>
            <a:xfrm>
              <a:off x="4813954" y="473361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87" name="tx587"/>
            <p:cNvSpPr/>
            <p:nvPr/>
          </p:nvSpPr>
          <p:spPr>
            <a:xfrm>
              <a:off x="478380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588" name="tx588"/>
            <p:cNvSpPr/>
            <p:nvPr/>
          </p:nvSpPr>
          <p:spPr>
            <a:xfrm>
              <a:off x="4813954"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9" name="tx589"/>
            <p:cNvSpPr/>
            <p:nvPr/>
          </p:nvSpPr>
          <p:spPr>
            <a:xfrm>
              <a:off x="4813954" y="323118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90" name="tx590"/>
            <p:cNvSpPr/>
            <p:nvPr/>
          </p:nvSpPr>
          <p:spPr>
            <a:xfrm>
              <a:off x="4783809"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591" name="tx591"/>
            <p:cNvSpPr/>
            <p:nvPr/>
          </p:nvSpPr>
          <p:spPr>
            <a:xfrm>
              <a:off x="512500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92" name="tx592"/>
            <p:cNvSpPr/>
            <p:nvPr/>
          </p:nvSpPr>
          <p:spPr>
            <a:xfrm>
              <a:off x="509486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593" name="tx593"/>
            <p:cNvSpPr/>
            <p:nvPr/>
          </p:nvSpPr>
          <p:spPr>
            <a:xfrm>
              <a:off x="509486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94" name="tx594"/>
            <p:cNvSpPr/>
            <p:nvPr/>
          </p:nvSpPr>
          <p:spPr>
            <a:xfrm>
              <a:off x="5125006" y="473361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95" name="tx595"/>
            <p:cNvSpPr/>
            <p:nvPr/>
          </p:nvSpPr>
          <p:spPr>
            <a:xfrm>
              <a:off x="5094862"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596" name="tx596"/>
            <p:cNvSpPr/>
            <p:nvPr/>
          </p:nvSpPr>
          <p:spPr>
            <a:xfrm>
              <a:off x="512500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597" name="tx597"/>
            <p:cNvSpPr/>
            <p:nvPr/>
          </p:nvSpPr>
          <p:spPr>
            <a:xfrm>
              <a:off x="5125006"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98" name="tx598"/>
            <p:cNvSpPr/>
            <p:nvPr/>
          </p:nvSpPr>
          <p:spPr>
            <a:xfrm>
              <a:off x="5094862"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99" name="tx599"/>
            <p:cNvSpPr/>
            <p:nvPr/>
          </p:nvSpPr>
          <p:spPr>
            <a:xfrm>
              <a:off x="5436059"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00" name="tx600"/>
            <p:cNvSpPr/>
            <p:nvPr/>
          </p:nvSpPr>
          <p:spPr>
            <a:xfrm>
              <a:off x="5405914"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01" name="tx601"/>
            <p:cNvSpPr/>
            <p:nvPr/>
          </p:nvSpPr>
          <p:spPr>
            <a:xfrm>
              <a:off x="5436059" y="473461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02" name="tx602"/>
            <p:cNvSpPr/>
            <p:nvPr/>
          </p:nvSpPr>
          <p:spPr>
            <a:xfrm>
              <a:off x="5405914"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03" name="tx603"/>
            <p:cNvSpPr/>
            <p:nvPr/>
          </p:nvSpPr>
          <p:spPr>
            <a:xfrm>
              <a:off x="543605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04" name="tx604"/>
            <p:cNvSpPr/>
            <p:nvPr/>
          </p:nvSpPr>
          <p:spPr>
            <a:xfrm>
              <a:off x="5405914"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05" name="tx605"/>
            <p:cNvSpPr/>
            <p:nvPr/>
          </p:nvSpPr>
          <p:spPr>
            <a:xfrm>
              <a:off x="5405914" y="50334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06" name="tx606"/>
            <p:cNvSpPr/>
            <p:nvPr/>
          </p:nvSpPr>
          <p:spPr>
            <a:xfrm>
              <a:off x="5747111" y="143300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07" name="tx607"/>
            <p:cNvSpPr/>
            <p:nvPr/>
          </p:nvSpPr>
          <p:spPr>
            <a:xfrm>
              <a:off x="5716966"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608" name="tx608"/>
            <p:cNvSpPr/>
            <p:nvPr/>
          </p:nvSpPr>
          <p:spPr>
            <a:xfrm>
              <a:off x="5716966"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09" name="tx609"/>
            <p:cNvSpPr/>
            <p:nvPr/>
          </p:nvSpPr>
          <p:spPr>
            <a:xfrm>
              <a:off x="5716966"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610" name="tx610"/>
            <p:cNvSpPr/>
            <p:nvPr/>
          </p:nvSpPr>
          <p:spPr>
            <a:xfrm>
              <a:off x="5716966"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611" name="tx611"/>
            <p:cNvSpPr/>
            <p:nvPr/>
          </p:nvSpPr>
          <p:spPr>
            <a:xfrm>
              <a:off x="5716966"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612" name="tx612"/>
            <p:cNvSpPr/>
            <p:nvPr/>
          </p:nvSpPr>
          <p:spPr>
            <a:xfrm>
              <a:off x="5716966"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13" name="tx613"/>
            <p:cNvSpPr/>
            <p:nvPr/>
          </p:nvSpPr>
          <p:spPr>
            <a:xfrm>
              <a:off x="5716966"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14" name="tx614"/>
            <p:cNvSpPr/>
            <p:nvPr/>
          </p:nvSpPr>
          <p:spPr>
            <a:xfrm>
              <a:off x="6028019"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15" name="tx615"/>
            <p:cNvSpPr/>
            <p:nvPr/>
          </p:nvSpPr>
          <p:spPr>
            <a:xfrm>
              <a:off x="6028019" y="353170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616" name="tx616"/>
            <p:cNvSpPr/>
            <p:nvPr/>
          </p:nvSpPr>
          <p:spPr>
            <a:xfrm>
              <a:off x="6028019"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17" name="tx617"/>
            <p:cNvSpPr/>
            <p:nvPr/>
          </p:nvSpPr>
          <p:spPr>
            <a:xfrm>
              <a:off x="6058163" y="53335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18" name="tx618"/>
            <p:cNvSpPr/>
            <p:nvPr/>
          </p:nvSpPr>
          <p:spPr>
            <a:xfrm>
              <a:off x="6028019"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19" name="tx619"/>
            <p:cNvSpPr/>
            <p:nvPr/>
          </p:nvSpPr>
          <p:spPr>
            <a:xfrm>
              <a:off x="6028019"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20" name="tx620"/>
            <p:cNvSpPr/>
            <p:nvPr/>
          </p:nvSpPr>
          <p:spPr>
            <a:xfrm>
              <a:off x="6028019"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621" name="tx621"/>
            <p:cNvSpPr/>
            <p:nvPr/>
          </p:nvSpPr>
          <p:spPr>
            <a:xfrm>
              <a:off x="6339071"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22" name="tx622"/>
            <p:cNvSpPr/>
            <p:nvPr/>
          </p:nvSpPr>
          <p:spPr>
            <a:xfrm>
              <a:off x="6339071"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623" name="tx623"/>
            <p:cNvSpPr/>
            <p:nvPr/>
          </p:nvSpPr>
          <p:spPr>
            <a:xfrm>
              <a:off x="6339071"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24" name="tx624"/>
            <p:cNvSpPr/>
            <p:nvPr/>
          </p:nvSpPr>
          <p:spPr>
            <a:xfrm>
              <a:off x="6339071" y="53335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25" name="tx625"/>
            <p:cNvSpPr/>
            <p:nvPr/>
          </p:nvSpPr>
          <p:spPr>
            <a:xfrm>
              <a:off x="6339071"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626" name="tx626"/>
            <p:cNvSpPr/>
            <p:nvPr/>
          </p:nvSpPr>
          <p:spPr>
            <a:xfrm>
              <a:off x="6339071"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627" name="tx627"/>
            <p:cNvSpPr/>
            <p:nvPr/>
          </p:nvSpPr>
          <p:spPr>
            <a:xfrm>
              <a:off x="6650123"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628" name="tx628"/>
            <p:cNvSpPr/>
            <p:nvPr/>
          </p:nvSpPr>
          <p:spPr>
            <a:xfrm>
              <a:off x="6650123"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29" name="tx629"/>
            <p:cNvSpPr/>
            <p:nvPr/>
          </p:nvSpPr>
          <p:spPr>
            <a:xfrm>
              <a:off x="6650123" y="53335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30" name="tx630"/>
            <p:cNvSpPr/>
            <p:nvPr/>
          </p:nvSpPr>
          <p:spPr>
            <a:xfrm>
              <a:off x="6650123"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31" name="tx631"/>
            <p:cNvSpPr/>
            <p:nvPr/>
          </p:nvSpPr>
          <p:spPr>
            <a:xfrm>
              <a:off x="6650123"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632" name="tx632"/>
            <p:cNvSpPr/>
            <p:nvPr/>
          </p:nvSpPr>
          <p:spPr>
            <a:xfrm>
              <a:off x="6961175"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633" name="tx633"/>
            <p:cNvSpPr/>
            <p:nvPr/>
          </p:nvSpPr>
          <p:spPr>
            <a:xfrm>
              <a:off x="6961175"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34" name="tx634"/>
            <p:cNvSpPr/>
            <p:nvPr/>
          </p:nvSpPr>
          <p:spPr>
            <a:xfrm>
              <a:off x="6961175"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635" name="tx635"/>
            <p:cNvSpPr/>
            <p:nvPr/>
          </p:nvSpPr>
          <p:spPr>
            <a:xfrm>
              <a:off x="6961175"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36" name="tx636"/>
            <p:cNvSpPr/>
            <p:nvPr/>
          </p:nvSpPr>
          <p:spPr>
            <a:xfrm>
              <a:off x="6961175"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637" name="tx637"/>
            <p:cNvSpPr/>
            <p:nvPr/>
          </p:nvSpPr>
          <p:spPr>
            <a:xfrm>
              <a:off x="7272228"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38" name="tx638"/>
            <p:cNvSpPr/>
            <p:nvPr/>
          </p:nvSpPr>
          <p:spPr>
            <a:xfrm>
              <a:off x="7272228"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39" name="tx639"/>
            <p:cNvSpPr/>
            <p:nvPr/>
          </p:nvSpPr>
          <p:spPr>
            <a:xfrm>
              <a:off x="7272228"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40" name="tx640"/>
            <p:cNvSpPr/>
            <p:nvPr/>
          </p:nvSpPr>
          <p:spPr>
            <a:xfrm>
              <a:off x="7272228"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41" name="tx641"/>
            <p:cNvSpPr/>
            <p:nvPr/>
          </p:nvSpPr>
          <p:spPr>
            <a:xfrm>
              <a:off x="7272228"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642" name="tx642"/>
            <p:cNvSpPr/>
            <p:nvPr/>
          </p:nvSpPr>
          <p:spPr>
            <a:xfrm>
              <a:off x="7583280"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43" name="tx643"/>
            <p:cNvSpPr/>
            <p:nvPr/>
          </p:nvSpPr>
          <p:spPr>
            <a:xfrm>
              <a:off x="7613425" y="38315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44" name="tx644"/>
            <p:cNvSpPr/>
            <p:nvPr/>
          </p:nvSpPr>
          <p:spPr>
            <a:xfrm>
              <a:off x="7583280"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645" name="tx645"/>
            <p:cNvSpPr/>
            <p:nvPr/>
          </p:nvSpPr>
          <p:spPr>
            <a:xfrm>
              <a:off x="7583280"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646" name="tx646"/>
            <p:cNvSpPr/>
            <p:nvPr/>
          </p:nvSpPr>
          <p:spPr>
            <a:xfrm>
              <a:off x="7583280"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47" name="tx647"/>
            <p:cNvSpPr/>
            <p:nvPr/>
          </p:nvSpPr>
          <p:spPr>
            <a:xfrm>
              <a:off x="7583280"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48" name="tx648"/>
            <p:cNvSpPr/>
            <p:nvPr/>
          </p:nvSpPr>
          <p:spPr>
            <a:xfrm>
              <a:off x="7583280"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649" name="tx649"/>
            <p:cNvSpPr/>
            <p:nvPr/>
          </p:nvSpPr>
          <p:spPr>
            <a:xfrm>
              <a:off x="7894332"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50" name="tx650"/>
            <p:cNvSpPr/>
            <p:nvPr/>
          </p:nvSpPr>
          <p:spPr>
            <a:xfrm>
              <a:off x="7894332" y="38314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651" name="tx651"/>
            <p:cNvSpPr/>
            <p:nvPr/>
          </p:nvSpPr>
          <p:spPr>
            <a:xfrm>
              <a:off x="7894332"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652" name="tx652"/>
            <p:cNvSpPr/>
            <p:nvPr/>
          </p:nvSpPr>
          <p:spPr>
            <a:xfrm>
              <a:off x="7894332"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653" name="tx653"/>
            <p:cNvSpPr/>
            <p:nvPr/>
          </p:nvSpPr>
          <p:spPr>
            <a:xfrm>
              <a:off x="7894332"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54" name="tx654"/>
            <p:cNvSpPr/>
            <p:nvPr/>
          </p:nvSpPr>
          <p:spPr>
            <a:xfrm>
              <a:off x="7894332" y="323155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655" name="tx655"/>
            <p:cNvSpPr/>
            <p:nvPr/>
          </p:nvSpPr>
          <p:spPr>
            <a:xfrm>
              <a:off x="8205385"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656" name="tx656"/>
            <p:cNvSpPr/>
            <p:nvPr/>
          </p:nvSpPr>
          <p:spPr>
            <a:xfrm>
              <a:off x="8205385"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657" name="tx657"/>
            <p:cNvSpPr/>
            <p:nvPr/>
          </p:nvSpPr>
          <p:spPr>
            <a:xfrm>
              <a:off x="8205385"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658" name="tx658"/>
            <p:cNvSpPr/>
            <p:nvPr/>
          </p:nvSpPr>
          <p:spPr>
            <a:xfrm>
              <a:off x="8205385" y="533258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659" name="tx659"/>
            <p:cNvSpPr/>
            <p:nvPr/>
          </p:nvSpPr>
          <p:spPr>
            <a:xfrm>
              <a:off x="8205385"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60" name="tx660"/>
            <p:cNvSpPr/>
            <p:nvPr/>
          </p:nvSpPr>
          <p:spPr>
            <a:xfrm>
              <a:off x="8516437"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61" name="tx661"/>
            <p:cNvSpPr/>
            <p:nvPr/>
          </p:nvSpPr>
          <p:spPr>
            <a:xfrm>
              <a:off x="8516437" y="383184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662" name="tx662"/>
            <p:cNvSpPr/>
            <p:nvPr/>
          </p:nvSpPr>
          <p:spPr>
            <a:xfrm>
              <a:off x="8516437" y="47336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63" name="tx663"/>
            <p:cNvSpPr/>
            <p:nvPr/>
          </p:nvSpPr>
          <p:spPr>
            <a:xfrm>
              <a:off x="8516437"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64" name="tx664"/>
            <p:cNvSpPr/>
            <p:nvPr/>
          </p:nvSpPr>
          <p:spPr>
            <a:xfrm>
              <a:off x="8516437"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665" name="tx665"/>
            <p:cNvSpPr/>
            <p:nvPr/>
          </p:nvSpPr>
          <p:spPr>
            <a:xfrm>
              <a:off x="8827489"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66" name="tx666"/>
            <p:cNvSpPr/>
            <p:nvPr/>
          </p:nvSpPr>
          <p:spPr>
            <a:xfrm>
              <a:off x="8827489"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667" name="tx667"/>
            <p:cNvSpPr/>
            <p:nvPr/>
          </p:nvSpPr>
          <p:spPr>
            <a:xfrm>
              <a:off x="8827489" y="53335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668" name="tx668"/>
            <p:cNvSpPr/>
            <p:nvPr/>
          </p:nvSpPr>
          <p:spPr>
            <a:xfrm>
              <a:off x="8827489"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669" name="tx669"/>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0" name="tx670"/>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1" name="tx671"/>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2" name="tx672"/>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3" name="tx673"/>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4" name="tx674"/>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5" name="tx675"/>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6" name="tx676"/>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7" name="tx677"/>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8" name="tx678"/>
            <p:cNvSpPr/>
            <p:nvPr/>
          </p:nvSpPr>
          <p:spPr>
            <a:xfrm>
              <a:off x="6991320"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79" name="tx679"/>
            <p:cNvSpPr/>
            <p:nvPr/>
          </p:nvSpPr>
          <p:spPr>
            <a:xfrm>
              <a:off x="7302373"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80" name="tx680"/>
            <p:cNvSpPr/>
            <p:nvPr/>
          </p:nvSpPr>
          <p:spPr>
            <a:xfrm>
              <a:off x="7613425" y="563405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81" name="tx681"/>
            <p:cNvSpPr/>
            <p:nvPr/>
          </p:nvSpPr>
          <p:spPr>
            <a:xfrm>
              <a:off x="7924477" y="563378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82" name="tx682"/>
            <p:cNvSpPr/>
            <p:nvPr/>
          </p:nvSpPr>
          <p:spPr>
            <a:xfrm>
              <a:off x="8205385"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83" name="tx683"/>
            <p:cNvSpPr/>
            <p:nvPr/>
          </p:nvSpPr>
          <p:spPr>
            <a:xfrm>
              <a:off x="8516437" y="563405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84" name="tx684"/>
            <p:cNvSpPr/>
            <p:nvPr/>
          </p:nvSpPr>
          <p:spPr>
            <a:xfrm>
              <a:off x="98716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685" name="tx685"/>
            <p:cNvSpPr/>
            <p:nvPr/>
          </p:nvSpPr>
          <p:spPr>
            <a:xfrm>
              <a:off x="1298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686" name="tx686"/>
            <p:cNvSpPr/>
            <p:nvPr/>
          </p:nvSpPr>
          <p:spPr>
            <a:xfrm>
              <a:off x="160926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687" name="tx687"/>
            <p:cNvSpPr/>
            <p:nvPr/>
          </p:nvSpPr>
          <p:spPr>
            <a:xfrm>
              <a:off x="192031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688" name="tx688"/>
            <p:cNvSpPr/>
            <p:nvPr/>
          </p:nvSpPr>
          <p:spPr>
            <a:xfrm>
              <a:off x="223136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689" name="tx689"/>
            <p:cNvSpPr/>
            <p:nvPr/>
          </p:nvSpPr>
          <p:spPr>
            <a:xfrm>
              <a:off x="254242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690" name="tx690"/>
            <p:cNvSpPr/>
            <p:nvPr/>
          </p:nvSpPr>
          <p:spPr>
            <a:xfrm>
              <a:off x="285347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691" name="tx691"/>
            <p:cNvSpPr/>
            <p:nvPr/>
          </p:nvSpPr>
          <p:spPr>
            <a:xfrm>
              <a:off x="316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692" name="tx692"/>
            <p:cNvSpPr/>
            <p:nvPr/>
          </p:nvSpPr>
          <p:spPr>
            <a:xfrm>
              <a:off x="347557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693" name="tx693"/>
            <p:cNvSpPr/>
            <p:nvPr/>
          </p:nvSpPr>
          <p:spPr>
            <a:xfrm>
              <a:off x="378663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694" name="tx694"/>
            <p:cNvSpPr/>
            <p:nvPr/>
          </p:nvSpPr>
          <p:spPr>
            <a:xfrm>
              <a:off x="40976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695" name="tx695"/>
            <p:cNvSpPr/>
            <p:nvPr/>
          </p:nvSpPr>
          <p:spPr>
            <a:xfrm>
              <a:off x="440873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696" name="tx696"/>
            <p:cNvSpPr/>
            <p:nvPr/>
          </p:nvSpPr>
          <p:spPr>
            <a:xfrm>
              <a:off x="471978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697" name="tx697"/>
            <p:cNvSpPr/>
            <p:nvPr/>
          </p:nvSpPr>
          <p:spPr>
            <a:xfrm>
              <a:off x="5030840"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698" name="tx698"/>
            <p:cNvSpPr/>
            <p:nvPr/>
          </p:nvSpPr>
          <p:spPr>
            <a:xfrm>
              <a:off x="534189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699" name="tx699"/>
            <p:cNvSpPr/>
            <p:nvPr/>
          </p:nvSpPr>
          <p:spPr>
            <a:xfrm>
              <a:off x="565294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700" name="tx700"/>
            <p:cNvSpPr/>
            <p:nvPr/>
          </p:nvSpPr>
          <p:spPr>
            <a:xfrm>
              <a:off x="59639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701" name="tx701"/>
            <p:cNvSpPr/>
            <p:nvPr/>
          </p:nvSpPr>
          <p:spPr>
            <a:xfrm>
              <a:off x="627504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702" name="tx702"/>
            <p:cNvSpPr/>
            <p:nvPr/>
          </p:nvSpPr>
          <p:spPr>
            <a:xfrm>
              <a:off x="658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3" name="tx703"/>
            <p:cNvSpPr/>
            <p:nvPr/>
          </p:nvSpPr>
          <p:spPr>
            <a:xfrm>
              <a:off x="689715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4" name="tx704"/>
            <p:cNvSpPr/>
            <p:nvPr/>
          </p:nvSpPr>
          <p:spPr>
            <a:xfrm>
              <a:off x="720820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5" name="tx705"/>
            <p:cNvSpPr/>
            <p:nvPr/>
          </p:nvSpPr>
          <p:spPr>
            <a:xfrm>
              <a:off x="75192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6" name="tx706"/>
            <p:cNvSpPr/>
            <p:nvPr/>
          </p:nvSpPr>
          <p:spPr>
            <a:xfrm>
              <a:off x="783031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7" name="tx707"/>
            <p:cNvSpPr/>
            <p:nvPr/>
          </p:nvSpPr>
          <p:spPr>
            <a:xfrm>
              <a:off x="814136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8" name="tx708"/>
            <p:cNvSpPr/>
            <p:nvPr/>
          </p:nvSpPr>
          <p:spPr>
            <a:xfrm>
              <a:off x="8452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9" name="tx709"/>
            <p:cNvSpPr/>
            <p:nvPr/>
          </p:nvSpPr>
          <p:spPr>
            <a:xfrm>
              <a:off x="876346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10" name="tx710"/>
            <p:cNvSpPr/>
            <p:nvPr/>
          </p:nvSpPr>
          <p:spPr>
            <a:xfrm>
              <a:off x="576534" y="5631543"/>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711" name="tx711"/>
            <p:cNvSpPr/>
            <p:nvPr/>
          </p:nvSpPr>
          <p:spPr>
            <a:xfrm>
              <a:off x="508103" y="5309186"/>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712" name="tx712"/>
            <p:cNvSpPr/>
            <p:nvPr/>
          </p:nvSpPr>
          <p:spPr>
            <a:xfrm>
              <a:off x="644856" y="5032559"/>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713" name="tx713"/>
            <p:cNvSpPr/>
            <p:nvPr/>
          </p:nvSpPr>
          <p:spPr>
            <a:xfrm>
              <a:off x="551705" y="472968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714" name="tx714"/>
            <p:cNvSpPr/>
            <p:nvPr/>
          </p:nvSpPr>
          <p:spPr>
            <a:xfrm>
              <a:off x="564092" y="4429536"/>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715" name="tx715"/>
            <p:cNvSpPr/>
            <p:nvPr/>
          </p:nvSpPr>
          <p:spPr>
            <a:xfrm>
              <a:off x="551705" y="412939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716" name="tx716"/>
            <p:cNvSpPr/>
            <p:nvPr/>
          </p:nvSpPr>
          <p:spPr>
            <a:xfrm>
              <a:off x="601364" y="382924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717" name="tx717"/>
            <p:cNvSpPr/>
            <p:nvPr/>
          </p:nvSpPr>
          <p:spPr>
            <a:xfrm>
              <a:off x="619917" y="3531497"/>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718" name="tx718"/>
            <p:cNvSpPr/>
            <p:nvPr/>
          </p:nvSpPr>
          <p:spPr>
            <a:xfrm>
              <a:off x="545429" y="322894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719" name="tx719"/>
            <p:cNvSpPr/>
            <p:nvPr/>
          </p:nvSpPr>
          <p:spPr>
            <a:xfrm>
              <a:off x="551705" y="292880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720" name="tx720"/>
            <p:cNvSpPr/>
            <p:nvPr/>
          </p:nvSpPr>
          <p:spPr>
            <a:xfrm>
              <a:off x="520490" y="2608846"/>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721" name="tx721"/>
            <p:cNvSpPr/>
            <p:nvPr/>
          </p:nvSpPr>
          <p:spPr>
            <a:xfrm>
              <a:off x="632360" y="232949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722" name="tx722"/>
            <p:cNvSpPr/>
            <p:nvPr/>
          </p:nvSpPr>
          <p:spPr>
            <a:xfrm>
              <a:off x="576534" y="2029344"/>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723" name="tx723"/>
            <p:cNvSpPr/>
            <p:nvPr/>
          </p:nvSpPr>
          <p:spPr>
            <a:xfrm>
              <a:off x="576534" y="173061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724" name="tx724"/>
            <p:cNvSpPr/>
            <p:nvPr/>
          </p:nvSpPr>
          <p:spPr>
            <a:xfrm>
              <a:off x="508103" y="1408587"/>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725" name="tx725"/>
            <p:cNvSpPr/>
            <p:nvPr/>
          </p:nvSpPr>
          <p:spPr>
            <a:xfrm>
              <a:off x="620027" y="1127921"/>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726" name="tx726"/>
            <p:cNvSpPr/>
            <p:nvPr/>
          </p:nvSpPr>
          <p:spPr>
            <a:xfrm>
              <a:off x="3100655" y="6176885"/>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727" name="pic727"/>
            <p:cNvPicPr/>
            <p:nvPr/>
          </p:nvPicPr>
          <p:blipFill>
            <a:blip r:embed="rId2" cstate="print"/>
            <a:stretch>
              <a:fillRect/>
            </a:stretch>
          </p:blipFill>
          <p:spPr>
            <a:xfrm>
              <a:off x="4738595" y="6061708"/>
              <a:ext cx="2160000" cy="219455"/>
            </a:xfrm>
            <a:prstGeom prst="rect">
              <a:avLst/>
            </a:prstGeom>
          </p:spPr>
        </p:pic>
        <p:sp>
          <p:nvSpPr>
            <p:cNvPr id="728" name="pl728"/>
            <p:cNvSpPr/>
            <p:nvPr/>
          </p:nvSpPr>
          <p:spPr>
            <a:xfrm>
              <a:off x="474219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29" name="pl729"/>
            <p:cNvSpPr/>
            <p:nvPr/>
          </p:nvSpPr>
          <p:spPr>
            <a:xfrm>
              <a:off x="603387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0" name="pl730"/>
            <p:cNvSpPr/>
            <p:nvPr/>
          </p:nvSpPr>
          <p:spPr>
            <a:xfrm>
              <a:off x="624915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1" name="pl731"/>
            <p:cNvSpPr/>
            <p:nvPr/>
          </p:nvSpPr>
          <p:spPr>
            <a:xfrm>
              <a:off x="646443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2" name="pl732"/>
            <p:cNvSpPr/>
            <p:nvPr/>
          </p:nvSpPr>
          <p:spPr>
            <a:xfrm>
              <a:off x="667971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3" name="pl733"/>
            <p:cNvSpPr/>
            <p:nvPr/>
          </p:nvSpPr>
          <p:spPr>
            <a:xfrm>
              <a:off x="689499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4" name="pl734"/>
            <p:cNvSpPr/>
            <p:nvPr/>
          </p:nvSpPr>
          <p:spPr>
            <a:xfrm>
              <a:off x="474219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5" name="pl735"/>
            <p:cNvSpPr/>
            <p:nvPr/>
          </p:nvSpPr>
          <p:spPr>
            <a:xfrm>
              <a:off x="603387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6" name="pl736"/>
            <p:cNvSpPr/>
            <p:nvPr/>
          </p:nvSpPr>
          <p:spPr>
            <a:xfrm>
              <a:off x="624915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7" name="pl737"/>
            <p:cNvSpPr/>
            <p:nvPr/>
          </p:nvSpPr>
          <p:spPr>
            <a:xfrm>
              <a:off x="646443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8" name="pl738"/>
            <p:cNvSpPr/>
            <p:nvPr/>
          </p:nvSpPr>
          <p:spPr>
            <a:xfrm>
              <a:off x="667971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9" name="pl739"/>
            <p:cNvSpPr/>
            <p:nvPr/>
          </p:nvSpPr>
          <p:spPr>
            <a:xfrm>
              <a:off x="689499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40" name="tx740"/>
            <p:cNvSpPr/>
            <p:nvPr/>
          </p:nvSpPr>
          <p:spPr>
            <a:xfrm>
              <a:off x="4711117"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741" name="tx741"/>
            <p:cNvSpPr/>
            <p:nvPr/>
          </p:nvSpPr>
          <p:spPr>
            <a:xfrm>
              <a:off x="597171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42" name="tx742"/>
            <p:cNvSpPr/>
            <p:nvPr/>
          </p:nvSpPr>
          <p:spPr>
            <a:xfrm>
              <a:off x="618699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43" name="tx743"/>
            <p:cNvSpPr/>
            <p:nvPr/>
          </p:nvSpPr>
          <p:spPr>
            <a:xfrm>
              <a:off x="640227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44" name="tx744"/>
            <p:cNvSpPr/>
            <p:nvPr/>
          </p:nvSpPr>
          <p:spPr>
            <a:xfrm>
              <a:off x="661755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45" name="tx745"/>
            <p:cNvSpPr/>
            <p:nvPr/>
          </p:nvSpPr>
          <p:spPr>
            <a:xfrm>
              <a:off x="6801762"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46" name="tx746"/>
            <p:cNvSpPr/>
            <p:nvPr/>
          </p:nvSpPr>
          <p:spPr>
            <a:xfrm>
              <a:off x="924840" y="398022"/>
              <a:ext cx="481743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par année, Western Africa, 2000-2025</a:t>
              </a:r>
            </a:p>
          </p:txBody>
        </p:sp>
        <p:sp>
          <p:nvSpPr>
            <p:cNvPr id="747" name="tx747"/>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vaccinale et les progrès réalisés varient selon les antigènes et au fil du temps.
Cette carte thermique présente les tendances de la couverture vaccinale dans l’ Western Africa e depuis 2000 ; les cases vertes indiquent une couverture de 90 % ou plus.
En 2015, aucun des 14 vaccins (0 %) pour lesquels des données étaient disponibles n'atteignait une couverture de 90 % ou plus.
En 2025, aucun des 16 vaccins (0 %) n'atteignait une couverture de 90 % ou plus.
Depuis 2006, des estimations ont été réalisées pour 6 nouveaux vaccins. L’IPVC est le vaccin le plus récent faisant l’objet d’un rapport (2021) ; il a atteint une couverture de 60 % en 2025.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550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4552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3554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2556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51558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25566"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0" name="pt10"/>
            <p:cNvSpPr/>
            <p:nvPr/>
          </p:nvSpPr>
          <p:spPr>
            <a:xfrm>
              <a:off x="1031779" y="52749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1" name="pt11"/>
            <p:cNvSpPr/>
            <p:nvPr/>
          </p:nvSpPr>
          <p:spPr>
            <a:xfrm>
              <a:off x="1147787" y="503575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1205790" y="47965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234792" y="455739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234792" y="4318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321798" y="40790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321798" y="383985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336299" y="36006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350800" y="33614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365301" y="31223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379802" y="28831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394303" y="2643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394303" y="24047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394303" y="21655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452306"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 name="tx25"/>
            <p:cNvSpPr/>
            <p:nvPr/>
          </p:nvSpPr>
          <p:spPr>
            <a:xfrm>
              <a:off x="1153061" y="529332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6" name="tx26"/>
            <p:cNvSpPr/>
            <p:nvPr/>
          </p:nvSpPr>
          <p:spPr>
            <a:xfrm>
              <a:off x="1269068" y="5054140"/>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7" name="tx27"/>
            <p:cNvSpPr/>
            <p:nvPr/>
          </p:nvSpPr>
          <p:spPr>
            <a:xfrm>
              <a:off x="1018605" y="481690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8" name="tx28"/>
            <p:cNvSpPr/>
            <p:nvPr/>
          </p:nvSpPr>
          <p:spPr>
            <a:xfrm>
              <a:off x="1078544" y="457578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9" name="tx29"/>
            <p:cNvSpPr/>
            <p:nvPr/>
          </p:nvSpPr>
          <p:spPr>
            <a:xfrm>
              <a:off x="1029984" y="4336600"/>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0" name="tx30"/>
            <p:cNvSpPr/>
            <p:nvPr/>
          </p:nvSpPr>
          <p:spPr>
            <a:xfrm>
              <a:off x="1125801" y="409742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1" name="tx31"/>
            <p:cNvSpPr/>
            <p:nvPr/>
          </p:nvSpPr>
          <p:spPr>
            <a:xfrm>
              <a:off x="1165549" y="386018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2" name="tx32"/>
            <p:cNvSpPr/>
            <p:nvPr/>
          </p:nvSpPr>
          <p:spPr>
            <a:xfrm>
              <a:off x="1157925" y="362100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3" name="tx33"/>
            <p:cNvSpPr/>
            <p:nvPr/>
          </p:nvSpPr>
          <p:spPr>
            <a:xfrm>
              <a:off x="1176812" y="337988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4" name="tx34"/>
            <p:cNvSpPr/>
            <p:nvPr/>
          </p:nvSpPr>
          <p:spPr>
            <a:xfrm>
              <a:off x="1178115" y="31407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35" name="tx35"/>
            <p:cNvSpPr/>
            <p:nvPr/>
          </p:nvSpPr>
          <p:spPr>
            <a:xfrm>
              <a:off x="1192616" y="290152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6" name="tx36"/>
            <p:cNvSpPr/>
            <p:nvPr/>
          </p:nvSpPr>
          <p:spPr>
            <a:xfrm>
              <a:off x="1215967" y="266428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7" name="tx37"/>
            <p:cNvSpPr/>
            <p:nvPr/>
          </p:nvSpPr>
          <p:spPr>
            <a:xfrm>
              <a:off x="1202731" y="242510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8" name="tx38"/>
            <p:cNvSpPr/>
            <p:nvPr/>
          </p:nvSpPr>
          <p:spPr>
            <a:xfrm>
              <a:off x="1198344" y="218394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9" name="tx39"/>
            <p:cNvSpPr/>
            <p:nvPr/>
          </p:nvSpPr>
          <p:spPr>
            <a:xfrm>
              <a:off x="1256309"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0" name="rc40"/>
            <p:cNvSpPr/>
            <p:nvPr/>
          </p:nvSpPr>
          <p:spPr>
            <a:xfrm>
              <a:off x="343909" y="1807768"/>
              <a:ext cx="1218078" cy="3683372"/>
            </a:xfrm>
            <a:prstGeom prst="rect">
              <a:avLst/>
            </a:prstGeom>
            <a:ln w="13550" cap="rnd">
              <a:solidFill>
                <a:srgbClr val="999999">
                  <a:alpha val="100000"/>
                </a:srgbClr>
              </a:solidFill>
              <a:prstDash val="solid"/>
              <a:round/>
            </a:ln>
          </p:spPr>
          <p:txBody>
            <a:bodyPr/>
            <a:lstStyle/>
            <a:p>
              <a:endParaRPr/>
            </a:p>
          </p:txBody>
        </p:sp>
        <p:sp>
          <p:nvSpPr>
            <p:cNvPr id="41" name="pl41"/>
            <p:cNvSpPr/>
            <p:nvPr/>
          </p:nvSpPr>
          <p:spPr>
            <a:xfrm>
              <a:off x="164317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193319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222321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251323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280325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411727"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47" name="pt47"/>
            <p:cNvSpPr/>
            <p:nvPr/>
          </p:nvSpPr>
          <p:spPr>
            <a:xfrm>
              <a:off x="2203439" y="52749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8" name="pt48"/>
            <p:cNvSpPr/>
            <p:nvPr/>
          </p:nvSpPr>
          <p:spPr>
            <a:xfrm>
              <a:off x="2246942" y="503575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9" name="pt49"/>
            <p:cNvSpPr/>
            <p:nvPr/>
          </p:nvSpPr>
          <p:spPr>
            <a:xfrm>
              <a:off x="2304946" y="479657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0" name="pt50"/>
            <p:cNvSpPr/>
            <p:nvPr/>
          </p:nvSpPr>
          <p:spPr>
            <a:xfrm>
              <a:off x="2319447" y="4557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1" name="pt51"/>
            <p:cNvSpPr/>
            <p:nvPr/>
          </p:nvSpPr>
          <p:spPr>
            <a:xfrm>
              <a:off x="2493458" y="4318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2" name="pt52"/>
            <p:cNvSpPr/>
            <p:nvPr/>
          </p:nvSpPr>
          <p:spPr>
            <a:xfrm>
              <a:off x="2507959" y="40790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3" name="pt53"/>
            <p:cNvSpPr/>
            <p:nvPr/>
          </p:nvSpPr>
          <p:spPr>
            <a:xfrm>
              <a:off x="2522460" y="38398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4" name="pt54"/>
            <p:cNvSpPr/>
            <p:nvPr/>
          </p:nvSpPr>
          <p:spPr>
            <a:xfrm>
              <a:off x="2522460"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5" name="pt55"/>
            <p:cNvSpPr/>
            <p:nvPr/>
          </p:nvSpPr>
          <p:spPr>
            <a:xfrm>
              <a:off x="2565963" y="336149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6" name="pt56"/>
            <p:cNvSpPr/>
            <p:nvPr/>
          </p:nvSpPr>
          <p:spPr>
            <a:xfrm>
              <a:off x="2609466" y="31223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7" name="pt57"/>
            <p:cNvSpPr/>
            <p:nvPr/>
          </p:nvSpPr>
          <p:spPr>
            <a:xfrm>
              <a:off x="2623967" y="28831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8" name="pt58"/>
            <p:cNvSpPr/>
            <p:nvPr/>
          </p:nvSpPr>
          <p:spPr>
            <a:xfrm>
              <a:off x="2623967" y="264395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9" name="pt59"/>
            <p:cNvSpPr/>
            <p:nvPr/>
          </p:nvSpPr>
          <p:spPr>
            <a:xfrm>
              <a:off x="2623967" y="24047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60" name="pt60"/>
            <p:cNvSpPr/>
            <p:nvPr/>
          </p:nvSpPr>
          <p:spPr>
            <a:xfrm>
              <a:off x="2652969" y="21655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61" name="pt61"/>
            <p:cNvSpPr/>
            <p:nvPr/>
          </p:nvSpPr>
          <p:spPr>
            <a:xfrm>
              <a:off x="2739974"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2" name="tx62"/>
            <p:cNvSpPr/>
            <p:nvPr/>
          </p:nvSpPr>
          <p:spPr>
            <a:xfrm>
              <a:off x="2324721" y="529332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63" name="tx63"/>
            <p:cNvSpPr/>
            <p:nvPr/>
          </p:nvSpPr>
          <p:spPr>
            <a:xfrm>
              <a:off x="2368224" y="5054140"/>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64" name="tx64"/>
            <p:cNvSpPr/>
            <p:nvPr/>
          </p:nvSpPr>
          <p:spPr>
            <a:xfrm>
              <a:off x="2426228" y="481690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65" name="tx65"/>
            <p:cNvSpPr/>
            <p:nvPr/>
          </p:nvSpPr>
          <p:spPr>
            <a:xfrm>
              <a:off x="2440729" y="457578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66" name="tx66"/>
            <p:cNvSpPr/>
            <p:nvPr/>
          </p:nvSpPr>
          <p:spPr>
            <a:xfrm>
              <a:off x="2288650" y="4336600"/>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67" name="tx67"/>
            <p:cNvSpPr/>
            <p:nvPr/>
          </p:nvSpPr>
          <p:spPr>
            <a:xfrm>
              <a:off x="2329585" y="409936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68" name="tx68"/>
            <p:cNvSpPr/>
            <p:nvPr/>
          </p:nvSpPr>
          <p:spPr>
            <a:xfrm>
              <a:off x="2326463" y="385824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69" name="tx69"/>
            <p:cNvSpPr/>
            <p:nvPr/>
          </p:nvSpPr>
          <p:spPr>
            <a:xfrm>
              <a:off x="2366212" y="362100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70" name="tx70"/>
            <p:cNvSpPr/>
            <p:nvPr/>
          </p:nvSpPr>
          <p:spPr>
            <a:xfrm>
              <a:off x="2374391" y="338182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71" name="tx71"/>
            <p:cNvSpPr/>
            <p:nvPr/>
          </p:nvSpPr>
          <p:spPr>
            <a:xfrm>
              <a:off x="2413508" y="314066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72" name="tx72"/>
            <p:cNvSpPr/>
            <p:nvPr/>
          </p:nvSpPr>
          <p:spPr>
            <a:xfrm>
              <a:off x="2445631" y="290346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73" name="tx73"/>
            <p:cNvSpPr/>
            <p:nvPr/>
          </p:nvSpPr>
          <p:spPr>
            <a:xfrm>
              <a:off x="2436781" y="266234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74" name="tx74"/>
            <p:cNvSpPr/>
            <p:nvPr/>
          </p:nvSpPr>
          <p:spPr>
            <a:xfrm>
              <a:off x="2449979" y="242316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75" name="tx75"/>
            <p:cNvSpPr/>
            <p:nvPr/>
          </p:nvSpPr>
          <p:spPr>
            <a:xfrm>
              <a:off x="2465783" y="218398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76" name="tx76"/>
            <p:cNvSpPr/>
            <p:nvPr/>
          </p:nvSpPr>
          <p:spPr>
            <a:xfrm>
              <a:off x="2543977"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77" name="rc77"/>
            <p:cNvSpPr/>
            <p:nvPr/>
          </p:nvSpPr>
          <p:spPr>
            <a:xfrm>
              <a:off x="1631576" y="1807768"/>
              <a:ext cx="1218078" cy="3683372"/>
            </a:xfrm>
            <a:prstGeom prst="rect">
              <a:avLst/>
            </a:prstGeom>
            <a:ln w="13550" cap="rnd">
              <a:solidFill>
                <a:srgbClr val="999999">
                  <a:alpha val="100000"/>
                </a:srgbClr>
              </a:solidFill>
              <a:prstDash val="solid"/>
              <a:round/>
            </a:ln>
          </p:spPr>
          <p:txBody>
            <a:bodyPr/>
            <a:lstStyle/>
            <a:p>
              <a:endParaRPr/>
            </a:p>
          </p:txBody>
        </p:sp>
        <p:sp>
          <p:nvSpPr>
            <p:cNvPr id="78" name="pl78"/>
            <p:cNvSpPr/>
            <p:nvPr/>
          </p:nvSpPr>
          <p:spPr>
            <a:xfrm>
              <a:off x="293084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322086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351088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380090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409092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3757399"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84" name="pt84"/>
            <p:cNvSpPr/>
            <p:nvPr/>
          </p:nvSpPr>
          <p:spPr>
            <a:xfrm>
              <a:off x="3534610" y="52749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3592614" y="503575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3592614" y="479657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3679619" y="4557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3694120" y="43182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3781126" y="40790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3795627" y="38398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3795627"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2" name="pt92"/>
            <p:cNvSpPr/>
            <p:nvPr/>
          </p:nvSpPr>
          <p:spPr>
            <a:xfrm>
              <a:off x="3853631" y="336149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3" name="pt93"/>
            <p:cNvSpPr/>
            <p:nvPr/>
          </p:nvSpPr>
          <p:spPr>
            <a:xfrm>
              <a:off x="3897134" y="31223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4" name="pt94"/>
            <p:cNvSpPr/>
            <p:nvPr/>
          </p:nvSpPr>
          <p:spPr>
            <a:xfrm>
              <a:off x="3911635" y="28831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5" name="pt95"/>
            <p:cNvSpPr/>
            <p:nvPr/>
          </p:nvSpPr>
          <p:spPr>
            <a:xfrm>
              <a:off x="3911635" y="264395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6" name="pt96"/>
            <p:cNvSpPr/>
            <p:nvPr/>
          </p:nvSpPr>
          <p:spPr>
            <a:xfrm>
              <a:off x="3955137" y="24047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7" name="pt97"/>
            <p:cNvSpPr/>
            <p:nvPr/>
          </p:nvSpPr>
          <p:spPr>
            <a:xfrm>
              <a:off x="3955137" y="21655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8" name="pt98"/>
            <p:cNvSpPr/>
            <p:nvPr/>
          </p:nvSpPr>
          <p:spPr>
            <a:xfrm>
              <a:off x="3998640"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9" name="tx99"/>
            <p:cNvSpPr/>
            <p:nvPr/>
          </p:nvSpPr>
          <p:spPr>
            <a:xfrm>
              <a:off x="3655892" y="5293320"/>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100" name="tx100"/>
            <p:cNvSpPr/>
            <p:nvPr/>
          </p:nvSpPr>
          <p:spPr>
            <a:xfrm>
              <a:off x="3713896" y="505608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101" name="tx101"/>
            <p:cNvSpPr/>
            <p:nvPr/>
          </p:nvSpPr>
          <p:spPr>
            <a:xfrm>
              <a:off x="3713896" y="481496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02" name="tx102"/>
            <p:cNvSpPr/>
            <p:nvPr/>
          </p:nvSpPr>
          <p:spPr>
            <a:xfrm>
              <a:off x="3800901" y="457578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03" name="tx103"/>
            <p:cNvSpPr/>
            <p:nvPr/>
          </p:nvSpPr>
          <p:spPr>
            <a:xfrm>
              <a:off x="3815402" y="433854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04" name="tx104"/>
            <p:cNvSpPr/>
            <p:nvPr/>
          </p:nvSpPr>
          <p:spPr>
            <a:xfrm>
              <a:off x="3602752" y="409936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3639379" y="385824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06" name="tx106"/>
            <p:cNvSpPr/>
            <p:nvPr/>
          </p:nvSpPr>
          <p:spPr>
            <a:xfrm>
              <a:off x="3590819" y="3619060"/>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07" name="tx107"/>
            <p:cNvSpPr/>
            <p:nvPr/>
          </p:nvSpPr>
          <p:spPr>
            <a:xfrm>
              <a:off x="3662059" y="338182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08" name="tx108"/>
            <p:cNvSpPr/>
            <p:nvPr/>
          </p:nvSpPr>
          <p:spPr>
            <a:xfrm>
              <a:off x="3701176" y="314066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09" name="tx109"/>
            <p:cNvSpPr/>
            <p:nvPr/>
          </p:nvSpPr>
          <p:spPr>
            <a:xfrm>
              <a:off x="3733299" y="290346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10" name="tx110"/>
            <p:cNvSpPr/>
            <p:nvPr/>
          </p:nvSpPr>
          <p:spPr>
            <a:xfrm>
              <a:off x="3737647" y="266234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11" name="tx111"/>
            <p:cNvSpPr/>
            <p:nvPr/>
          </p:nvSpPr>
          <p:spPr>
            <a:xfrm>
              <a:off x="3767952" y="242316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12" name="tx112"/>
            <p:cNvSpPr/>
            <p:nvPr/>
          </p:nvSpPr>
          <p:spPr>
            <a:xfrm>
              <a:off x="3767952" y="218398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13" name="tx113"/>
            <p:cNvSpPr/>
            <p:nvPr/>
          </p:nvSpPr>
          <p:spPr>
            <a:xfrm>
              <a:off x="3802643"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14" name="rc114"/>
            <p:cNvSpPr/>
            <p:nvPr/>
          </p:nvSpPr>
          <p:spPr>
            <a:xfrm>
              <a:off x="2919244" y="1807768"/>
              <a:ext cx="1218078" cy="3683372"/>
            </a:xfrm>
            <a:prstGeom prst="rect">
              <a:avLst/>
            </a:prstGeom>
            <a:ln w="13550" cap="rnd">
              <a:solidFill>
                <a:srgbClr val="999999">
                  <a:alpha val="100000"/>
                </a:srgbClr>
              </a:solidFill>
              <a:prstDash val="solid"/>
              <a:round/>
            </a:ln>
          </p:spPr>
          <p:txBody>
            <a:bodyPr/>
            <a:lstStyle/>
            <a:p>
              <a:endParaRPr/>
            </a:p>
          </p:txBody>
        </p:sp>
        <p:sp>
          <p:nvSpPr>
            <p:cNvPr id="115" name="pl115"/>
            <p:cNvSpPr/>
            <p:nvPr/>
          </p:nvSpPr>
          <p:spPr>
            <a:xfrm>
              <a:off x="421851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450853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479855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508856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537858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4798550"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21" name="pt121"/>
            <p:cNvSpPr/>
            <p:nvPr/>
          </p:nvSpPr>
          <p:spPr>
            <a:xfrm>
              <a:off x="4474255"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2" name="pt122"/>
            <p:cNvSpPr/>
            <p:nvPr/>
          </p:nvSpPr>
          <p:spPr>
            <a:xfrm>
              <a:off x="4706270" y="4940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3" name="pt123"/>
            <p:cNvSpPr/>
            <p:nvPr/>
          </p:nvSpPr>
          <p:spPr>
            <a:xfrm>
              <a:off x="4880282" y="460523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4" name="pt124"/>
            <p:cNvSpPr/>
            <p:nvPr/>
          </p:nvSpPr>
          <p:spPr>
            <a:xfrm>
              <a:off x="4880282" y="42703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5" name="pt125"/>
            <p:cNvSpPr/>
            <p:nvPr/>
          </p:nvSpPr>
          <p:spPr>
            <a:xfrm>
              <a:off x="4894783" y="393552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6" name="pt126"/>
            <p:cNvSpPr/>
            <p:nvPr/>
          </p:nvSpPr>
          <p:spPr>
            <a:xfrm>
              <a:off x="4894783" y="3600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4967287" y="32658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4967287" y="29309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5083295" y="25961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5112297" y="2261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5199302"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32" name="tx132"/>
            <p:cNvSpPr/>
            <p:nvPr/>
          </p:nvSpPr>
          <p:spPr>
            <a:xfrm>
              <a:off x="4595537" y="529332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33" name="tx133"/>
            <p:cNvSpPr/>
            <p:nvPr/>
          </p:nvSpPr>
          <p:spPr>
            <a:xfrm>
              <a:off x="4827552" y="495846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34" name="tx134"/>
            <p:cNvSpPr/>
            <p:nvPr/>
          </p:nvSpPr>
          <p:spPr>
            <a:xfrm>
              <a:off x="5001564" y="4625557"/>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35" name="tx135"/>
            <p:cNvSpPr/>
            <p:nvPr/>
          </p:nvSpPr>
          <p:spPr>
            <a:xfrm>
              <a:off x="5001564" y="4288725"/>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36" name="tx136"/>
            <p:cNvSpPr/>
            <p:nvPr/>
          </p:nvSpPr>
          <p:spPr>
            <a:xfrm>
              <a:off x="5016065" y="3953912"/>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37" name="tx137"/>
            <p:cNvSpPr/>
            <p:nvPr/>
          </p:nvSpPr>
          <p:spPr>
            <a:xfrm>
              <a:off x="5016065" y="361906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38" name="tx138"/>
            <p:cNvSpPr/>
            <p:nvPr/>
          </p:nvSpPr>
          <p:spPr>
            <a:xfrm>
              <a:off x="5088569" y="328420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39" name="tx139"/>
            <p:cNvSpPr/>
            <p:nvPr/>
          </p:nvSpPr>
          <p:spPr>
            <a:xfrm>
              <a:off x="5088569" y="294935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40" name="tx140"/>
            <p:cNvSpPr/>
            <p:nvPr/>
          </p:nvSpPr>
          <p:spPr>
            <a:xfrm>
              <a:off x="4891723" y="261644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41" name="tx141"/>
            <p:cNvSpPr/>
            <p:nvPr/>
          </p:nvSpPr>
          <p:spPr>
            <a:xfrm>
              <a:off x="4933962" y="2281593"/>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42" name="tx142"/>
            <p:cNvSpPr/>
            <p:nvPr/>
          </p:nvSpPr>
          <p:spPr>
            <a:xfrm>
              <a:off x="5012117"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43" name="rc143"/>
            <p:cNvSpPr/>
            <p:nvPr/>
          </p:nvSpPr>
          <p:spPr>
            <a:xfrm>
              <a:off x="4206912" y="1807768"/>
              <a:ext cx="1218078" cy="3683372"/>
            </a:xfrm>
            <a:prstGeom prst="rect">
              <a:avLst/>
            </a:prstGeom>
            <a:ln w="13550" cap="rnd">
              <a:solidFill>
                <a:srgbClr val="999999">
                  <a:alpha val="100000"/>
                </a:srgbClr>
              </a:solidFill>
              <a:prstDash val="solid"/>
              <a:round/>
            </a:ln>
          </p:spPr>
          <p:txBody>
            <a:bodyPr/>
            <a:lstStyle/>
            <a:p>
              <a:endParaRPr/>
            </a:p>
          </p:txBody>
        </p:sp>
        <p:sp>
          <p:nvSpPr>
            <p:cNvPr id="144" name="pl144"/>
            <p:cNvSpPr/>
            <p:nvPr/>
          </p:nvSpPr>
          <p:spPr>
            <a:xfrm>
              <a:off x="550618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579620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608621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637623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666625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173224"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50" name="pt150"/>
            <p:cNvSpPr/>
            <p:nvPr/>
          </p:nvSpPr>
          <p:spPr>
            <a:xfrm>
              <a:off x="5877931"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51" name="pt151"/>
            <p:cNvSpPr/>
            <p:nvPr/>
          </p:nvSpPr>
          <p:spPr>
            <a:xfrm>
              <a:off x="5979437" y="50357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52" name="pt152"/>
            <p:cNvSpPr/>
            <p:nvPr/>
          </p:nvSpPr>
          <p:spPr>
            <a:xfrm>
              <a:off x="6008439" y="47965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53" name="pt153"/>
            <p:cNvSpPr/>
            <p:nvPr/>
          </p:nvSpPr>
          <p:spPr>
            <a:xfrm>
              <a:off x="6066443" y="45573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54" name="pt154"/>
            <p:cNvSpPr/>
            <p:nvPr/>
          </p:nvSpPr>
          <p:spPr>
            <a:xfrm>
              <a:off x="6153449" y="43182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55" name="pt155"/>
            <p:cNvSpPr/>
            <p:nvPr/>
          </p:nvSpPr>
          <p:spPr>
            <a:xfrm>
              <a:off x="6167950" y="40790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56" name="pt156"/>
            <p:cNvSpPr/>
            <p:nvPr/>
          </p:nvSpPr>
          <p:spPr>
            <a:xfrm>
              <a:off x="6298458" y="383985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57" name="pt157"/>
            <p:cNvSpPr/>
            <p:nvPr/>
          </p:nvSpPr>
          <p:spPr>
            <a:xfrm>
              <a:off x="6341961"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8" name="pt158"/>
            <p:cNvSpPr/>
            <p:nvPr/>
          </p:nvSpPr>
          <p:spPr>
            <a:xfrm>
              <a:off x="6356462" y="336149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9" name="pt159"/>
            <p:cNvSpPr/>
            <p:nvPr/>
          </p:nvSpPr>
          <p:spPr>
            <a:xfrm>
              <a:off x="6356462" y="31223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0" name="pt160"/>
            <p:cNvSpPr/>
            <p:nvPr/>
          </p:nvSpPr>
          <p:spPr>
            <a:xfrm>
              <a:off x="6443467" y="28831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1" name="pt161"/>
            <p:cNvSpPr/>
            <p:nvPr/>
          </p:nvSpPr>
          <p:spPr>
            <a:xfrm>
              <a:off x="6472469" y="264395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62" name="pt162"/>
            <p:cNvSpPr/>
            <p:nvPr/>
          </p:nvSpPr>
          <p:spPr>
            <a:xfrm>
              <a:off x="6501471" y="24047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63" name="pt163"/>
            <p:cNvSpPr/>
            <p:nvPr/>
          </p:nvSpPr>
          <p:spPr>
            <a:xfrm>
              <a:off x="6515972" y="21655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64" name="pt164"/>
            <p:cNvSpPr/>
            <p:nvPr/>
          </p:nvSpPr>
          <p:spPr>
            <a:xfrm>
              <a:off x="6544974"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5" name="tx165"/>
            <p:cNvSpPr/>
            <p:nvPr/>
          </p:nvSpPr>
          <p:spPr>
            <a:xfrm>
              <a:off x="5999213" y="529526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166" name="tx166"/>
            <p:cNvSpPr/>
            <p:nvPr/>
          </p:nvSpPr>
          <p:spPr>
            <a:xfrm>
              <a:off x="6100719" y="505414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67" name="tx167"/>
            <p:cNvSpPr/>
            <p:nvPr/>
          </p:nvSpPr>
          <p:spPr>
            <a:xfrm>
              <a:off x="6129721" y="481496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68" name="tx168"/>
            <p:cNvSpPr/>
            <p:nvPr/>
          </p:nvSpPr>
          <p:spPr>
            <a:xfrm>
              <a:off x="6187725" y="4575780"/>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169" name="tx169"/>
            <p:cNvSpPr/>
            <p:nvPr/>
          </p:nvSpPr>
          <p:spPr>
            <a:xfrm>
              <a:off x="6274731" y="433854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70" name="tx170"/>
            <p:cNvSpPr/>
            <p:nvPr/>
          </p:nvSpPr>
          <p:spPr>
            <a:xfrm>
              <a:off x="6289232" y="409742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71" name="tx171"/>
            <p:cNvSpPr/>
            <p:nvPr/>
          </p:nvSpPr>
          <p:spPr>
            <a:xfrm>
              <a:off x="6419740" y="3858240"/>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72" name="tx172"/>
            <p:cNvSpPr/>
            <p:nvPr/>
          </p:nvSpPr>
          <p:spPr>
            <a:xfrm>
              <a:off x="6146003" y="361902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73" name="tx173"/>
            <p:cNvSpPr/>
            <p:nvPr/>
          </p:nvSpPr>
          <p:spPr>
            <a:xfrm>
              <a:off x="6178088" y="338182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74" name="tx174"/>
            <p:cNvSpPr/>
            <p:nvPr/>
          </p:nvSpPr>
          <p:spPr>
            <a:xfrm>
              <a:off x="6164890" y="314264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75" name="tx175"/>
            <p:cNvSpPr/>
            <p:nvPr/>
          </p:nvSpPr>
          <p:spPr>
            <a:xfrm>
              <a:off x="6265132" y="290346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76" name="tx176"/>
            <p:cNvSpPr/>
            <p:nvPr/>
          </p:nvSpPr>
          <p:spPr>
            <a:xfrm>
              <a:off x="6298482" y="266234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77" name="tx177"/>
            <p:cNvSpPr/>
            <p:nvPr/>
          </p:nvSpPr>
          <p:spPr>
            <a:xfrm>
              <a:off x="6314286" y="242316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78" name="tx178"/>
            <p:cNvSpPr/>
            <p:nvPr/>
          </p:nvSpPr>
          <p:spPr>
            <a:xfrm>
              <a:off x="6319975" y="218398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79" name="tx179"/>
            <p:cNvSpPr/>
            <p:nvPr/>
          </p:nvSpPr>
          <p:spPr>
            <a:xfrm>
              <a:off x="6357789"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80" name="rc180"/>
            <p:cNvSpPr/>
            <p:nvPr/>
          </p:nvSpPr>
          <p:spPr>
            <a:xfrm>
              <a:off x="5494580" y="1807768"/>
              <a:ext cx="1218078" cy="3683372"/>
            </a:xfrm>
            <a:prstGeom prst="rect">
              <a:avLst/>
            </a:prstGeom>
            <a:ln w="13550" cap="rnd">
              <a:solidFill>
                <a:srgbClr val="999999">
                  <a:alpha val="100000"/>
                </a:srgbClr>
              </a:solidFill>
              <a:prstDash val="solid"/>
              <a:round/>
            </a:ln>
          </p:spPr>
          <p:txBody>
            <a:bodyPr/>
            <a:lstStyle/>
            <a:p>
              <a:endParaRPr/>
            </a:p>
          </p:txBody>
        </p:sp>
        <p:sp>
          <p:nvSpPr>
            <p:cNvPr id="181" name="pl181"/>
            <p:cNvSpPr/>
            <p:nvPr/>
          </p:nvSpPr>
          <p:spPr>
            <a:xfrm>
              <a:off x="679384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708386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737388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766390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795392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7214376"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87" name="pt187"/>
            <p:cNvSpPr/>
            <p:nvPr/>
          </p:nvSpPr>
          <p:spPr>
            <a:xfrm>
              <a:off x="6788574"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8" name="pt188"/>
            <p:cNvSpPr/>
            <p:nvPr/>
          </p:nvSpPr>
          <p:spPr>
            <a:xfrm>
              <a:off x="6962586" y="50357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9" name="pt189"/>
            <p:cNvSpPr/>
            <p:nvPr/>
          </p:nvSpPr>
          <p:spPr>
            <a:xfrm>
              <a:off x="6977087" y="47965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7136597" y="455739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1" name="pt191"/>
            <p:cNvSpPr/>
            <p:nvPr/>
          </p:nvSpPr>
          <p:spPr>
            <a:xfrm>
              <a:off x="7165599" y="431821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2" name="pt192"/>
            <p:cNvSpPr/>
            <p:nvPr/>
          </p:nvSpPr>
          <p:spPr>
            <a:xfrm>
              <a:off x="7209102" y="40790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3" name="pt193"/>
            <p:cNvSpPr/>
            <p:nvPr/>
          </p:nvSpPr>
          <p:spPr>
            <a:xfrm>
              <a:off x="7296107" y="38398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7325109" y="360067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7397614" y="33614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7513621" y="31223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7586126" y="28831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7586126" y="264395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9" name="pt199"/>
            <p:cNvSpPr/>
            <p:nvPr/>
          </p:nvSpPr>
          <p:spPr>
            <a:xfrm>
              <a:off x="7615128" y="24047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0" name="pt200"/>
            <p:cNvSpPr/>
            <p:nvPr/>
          </p:nvSpPr>
          <p:spPr>
            <a:xfrm>
              <a:off x="7702133" y="216559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1" name="pt201"/>
            <p:cNvSpPr/>
            <p:nvPr/>
          </p:nvSpPr>
          <p:spPr>
            <a:xfrm>
              <a:off x="7789139"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2" name="tx202"/>
            <p:cNvSpPr/>
            <p:nvPr/>
          </p:nvSpPr>
          <p:spPr>
            <a:xfrm>
              <a:off x="6909856" y="529526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03" name="tx203"/>
            <p:cNvSpPr/>
            <p:nvPr/>
          </p:nvSpPr>
          <p:spPr>
            <a:xfrm>
              <a:off x="7083867" y="505414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04" name="tx204"/>
            <p:cNvSpPr/>
            <p:nvPr/>
          </p:nvSpPr>
          <p:spPr>
            <a:xfrm>
              <a:off x="7098368" y="481496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05" name="tx205"/>
            <p:cNvSpPr/>
            <p:nvPr/>
          </p:nvSpPr>
          <p:spPr>
            <a:xfrm>
              <a:off x="7257879" y="4575780"/>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06" name="tx206"/>
            <p:cNvSpPr/>
            <p:nvPr/>
          </p:nvSpPr>
          <p:spPr>
            <a:xfrm>
              <a:off x="7286881" y="433660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7330383" y="409936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08" name="tx208"/>
            <p:cNvSpPr/>
            <p:nvPr/>
          </p:nvSpPr>
          <p:spPr>
            <a:xfrm>
              <a:off x="7417389" y="385820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09" name="tx209"/>
            <p:cNvSpPr/>
            <p:nvPr/>
          </p:nvSpPr>
          <p:spPr>
            <a:xfrm>
              <a:off x="7446391" y="362100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210" name="tx210"/>
            <p:cNvSpPr/>
            <p:nvPr/>
          </p:nvSpPr>
          <p:spPr>
            <a:xfrm>
              <a:off x="7518896" y="338182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11" name="tx211"/>
            <p:cNvSpPr/>
            <p:nvPr/>
          </p:nvSpPr>
          <p:spPr>
            <a:xfrm>
              <a:off x="7634903" y="314070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7707408" y="2901520"/>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13" name="tx213"/>
            <p:cNvSpPr/>
            <p:nvPr/>
          </p:nvSpPr>
          <p:spPr>
            <a:xfrm>
              <a:off x="7707408" y="266234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14" name="tx214"/>
            <p:cNvSpPr/>
            <p:nvPr/>
          </p:nvSpPr>
          <p:spPr>
            <a:xfrm>
              <a:off x="7423556" y="242510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15" name="tx215"/>
            <p:cNvSpPr/>
            <p:nvPr/>
          </p:nvSpPr>
          <p:spPr>
            <a:xfrm>
              <a:off x="7514948" y="218398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16" name="tx216"/>
            <p:cNvSpPr/>
            <p:nvPr/>
          </p:nvSpPr>
          <p:spPr>
            <a:xfrm>
              <a:off x="7593142"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17" name="rc217"/>
            <p:cNvSpPr/>
            <p:nvPr/>
          </p:nvSpPr>
          <p:spPr>
            <a:xfrm>
              <a:off x="6782248" y="1807768"/>
              <a:ext cx="1218078" cy="3683372"/>
            </a:xfrm>
            <a:prstGeom prst="rect">
              <a:avLst/>
            </a:prstGeom>
            <a:ln w="13550" cap="rnd">
              <a:solidFill>
                <a:srgbClr val="999999">
                  <a:alpha val="100000"/>
                </a:srgbClr>
              </a:solidFill>
              <a:prstDash val="solid"/>
              <a:round/>
            </a:ln>
          </p:spPr>
          <p:txBody>
            <a:bodyPr/>
            <a:lstStyle/>
            <a:p>
              <a:endParaRPr/>
            </a:p>
          </p:txBody>
        </p:sp>
        <p:sp>
          <p:nvSpPr>
            <p:cNvPr id="218" name="pl218"/>
            <p:cNvSpPr/>
            <p:nvPr/>
          </p:nvSpPr>
          <p:spPr>
            <a:xfrm>
              <a:off x="808151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837153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866155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895157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924159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8792063"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224" name="pt224"/>
            <p:cNvSpPr/>
            <p:nvPr/>
          </p:nvSpPr>
          <p:spPr>
            <a:xfrm>
              <a:off x="8598276"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5" name="pt225"/>
            <p:cNvSpPr/>
            <p:nvPr/>
          </p:nvSpPr>
          <p:spPr>
            <a:xfrm>
              <a:off x="8641779" y="499589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6" name="pt226"/>
            <p:cNvSpPr/>
            <p:nvPr/>
          </p:nvSpPr>
          <p:spPr>
            <a:xfrm>
              <a:off x="8670781" y="47168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7" name="pt227"/>
            <p:cNvSpPr/>
            <p:nvPr/>
          </p:nvSpPr>
          <p:spPr>
            <a:xfrm>
              <a:off x="8902796" y="44378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8" name="pt228"/>
            <p:cNvSpPr/>
            <p:nvPr/>
          </p:nvSpPr>
          <p:spPr>
            <a:xfrm>
              <a:off x="8917297" y="41587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9" name="pt229"/>
            <p:cNvSpPr/>
            <p:nvPr/>
          </p:nvSpPr>
          <p:spPr>
            <a:xfrm>
              <a:off x="8931798" y="38797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0" name="pt230"/>
            <p:cNvSpPr/>
            <p:nvPr/>
          </p:nvSpPr>
          <p:spPr>
            <a:xfrm>
              <a:off x="9004302"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1" name="pt231"/>
            <p:cNvSpPr/>
            <p:nvPr/>
          </p:nvSpPr>
          <p:spPr>
            <a:xfrm>
              <a:off x="9033304" y="33216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2" name="pt232"/>
            <p:cNvSpPr/>
            <p:nvPr/>
          </p:nvSpPr>
          <p:spPr>
            <a:xfrm>
              <a:off x="9047805" y="304259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3" name="pt233"/>
            <p:cNvSpPr/>
            <p:nvPr/>
          </p:nvSpPr>
          <p:spPr>
            <a:xfrm>
              <a:off x="9062306" y="27635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4" name="pt234"/>
            <p:cNvSpPr/>
            <p:nvPr/>
          </p:nvSpPr>
          <p:spPr>
            <a:xfrm>
              <a:off x="9062306" y="2484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5" name="pt235"/>
            <p:cNvSpPr/>
            <p:nvPr/>
          </p:nvSpPr>
          <p:spPr>
            <a:xfrm>
              <a:off x="9091308" y="22054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6" name="pt236"/>
            <p:cNvSpPr/>
            <p:nvPr/>
          </p:nvSpPr>
          <p:spPr>
            <a:xfrm>
              <a:off x="9149312"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37" name="tx237"/>
            <p:cNvSpPr/>
            <p:nvPr/>
          </p:nvSpPr>
          <p:spPr>
            <a:xfrm>
              <a:off x="8719558" y="529332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38" name="tx238"/>
            <p:cNvSpPr/>
            <p:nvPr/>
          </p:nvSpPr>
          <p:spPr>
            <a:xfrm>
              <a:off x="8763061" y="501427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39" name="tx239"/>
            <p:cNvSpPr/>
            <p:nvPr/>
          </p:nvSpPr>
          <p:spPr>
            <a:xfrm>
              <a:off x="8792063" y="4737174"/>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40" name="tx240"/>
            <p:cNvSpPr/>
            <p:nvPr/>
          </p:nvSpPr>
          <p:spPr>
            <a:xfrm>
              <a:off x="8724422" y="445813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241" name="tx241"/>
            <p:cNvSpPr/>
            <p:nvPr/>
          </p:nvSpPr>
          <p:spPr>
            <a:xfrm>
              <a:off x="8761048" y="417908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42" name="tx242"/>
            <p:cNvSpPr/>
            <p:nvPr/>
          </p:nvSpPr>
          <p:spPr>
            <a:xfrm>
              <a:off x="8726989" y="3898103"/>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43" name="tx243"/>
            <p:cNvSpPr/>
            <p:nvPr/>
          </p:nvSpPr>
          <p:spPr>
            <a:xfrm>
              <a:off x="8812731" y="362100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44" name="tx244"/>
            <p:cNvSpPr/>
            <p:nvPr/>
          </p:nvSpPr>
          <p:spPr>
            <a:xfrm>
              <a:off x="8837346" y="333997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45" name="tx245"/>
            <p:cNvSpPr/>
            <p:nvPr/>
          </p:nvSpPr>
          <p:spPr>
            <a:xfrm>
              <a:off x="8851808" y="306097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46" name="tx246"/>
            <p:cNvSpPr/>
            <p:nvPr/>
          </p:nvSpPr>
          <p:spPr>
            <a:xfrm>
              <a:off x="8883971" y="278387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47" name="tx247"/>
            <p:cNvSpPr/>
            <p:nvPr/>
          </p:nvSpPr>
          <p:spPr>
            <a:xfrm>
              <a:off x="8875121" y="250288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48" name="tx248"/>
            <p:cNvSpPr/>
            <p:nvPr/>
          </p:nvSpPr>
          <p:spPr>
            <a:xfrm>
              <a:off x="8917320" y="2223843"/>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49" name="tx249"/>
            <p:cNvSpPr/>
            <p:nvPr/>
          </p:nvSpPr>
          <p:spPr>
            <a:xfrm>
              <a:off x="8953315"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50" name="rc250"/>
            <p:cNvSpPr/>
            <p:nvPr/>
          </p:nvSpPr>
          <p:spPr>
            <a:xfrm>
              <a:off x="8069916" y="1807768"/>
              <a:ext cx="1218078" cy="3683372"/>
            </a:xfrm>
            <a:prstGeom prst="rect">
              <a:avLst/>
            </a:prstGeom>
            <a:ln w="13550" cap="rnd">
              <a:solidFill>
                <a:srgbClr val="999999">
                  <a:alpha val="100000"/>
                </a:srgbClr>
              </a:solidFill>
              <a:prstDash val="solid"/>
              <a:round/>
            </a:ln>
          </p:spPr>
          <p:txBody>
            <a:bodyPr/>
            <a:lstStyle/>
            <a:p>
              <a:endParaRPr/>
            </a:p>
          </p:txBody>
        </p:sp>
        <p:sp>
          <p:nvSpPr>
            <p:cNvPr id="251" name="pl251"/>
            <p:cNvSpPr/>
            <p:nvPr/>
          </p:nvSpPr>
          <p:spPr>
            <a:xfrm>
              <a:off x="936918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2" name="pl252"/>
            <p:cNvSpPr/>
            <p:nvPr/>
          </p:nvSpPr>
          <p:spPr>
            <a:xfrm>
              <a:off x="965920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3" name="pl253"/>
            <p:cNvSpPr/>
            <p:nvPr/>
          </p:nvSpPr>
          <p:spPr>
            <a:xfrm>
              <a:off x="994922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4" name="pl254"/>
            <p:cNvSpPr/>
            <p:nvPr/>
          </p:nvSpPr>
          <p:spPr>
            <a:xfrm>
              <a:off x="1023924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5" name="pl255"/>
            <p:cNvSpPr/>
            <p:nvPr/>
          </p:nvSpPr>
          <p:spPr>
            <a:xfrm>
              <a:off x="1052926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6" name="pl256"/>
            <p:cNvSpPr/>
            <p:nvPr/>
          </p:nvSpPr>
          <p:spPr>
            <a:xfrm>
              <a:off x="9963723"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257" name="pt257"/>
            <p:cNvSpPr/>
            <p:nvPr/>
          </p:nvSpPr>
          <p:spPr>
            <a:xfrm>
              <a:off x="9711933"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58" name="pt258"/>
            <p:cNvSpPr/>
            <p:nvPr/>
          </p:nvSpPr>
          <p:spPr>
            <a:xfrm>
              <a:off x="9885944" y="499589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59" name="pt259"/>
            <p:cNvSpPr/>
            <p:nvPr/>
          </p:nvSpPr>
          <p:spPr>
            <a:xfrm>
              <a:off x="9958449" y="47168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60" name="pt260"/>
            <p:cNvSpPr/>
            <p:nvPr/>
          </p:nvSpPr>
          <p:spPr>
            <a:xfrm>
              <a:off x="10190464" y="44378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1" name="pt261"/>
            <p:cNvSpPr/>
            <p:nvPr/>
          </p:nvSpPr>
          <p:spPr>
            <a:xfrm>
              <a:off x="10233966" y="41587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2" name="pt262"/>
            <p:cNvSpPr/>
            <p:nvPr/>
          </p:nvSpPr>
          <p:spPr>
            <a:xfrm>
              <a:off x="10233966" y="38797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3" name="pt263"/>
            <p:cNvSpPr/>
            <p:nvPr/>
          </p:nvSpPr>
          <p:spPr>
            <a:xfrm>
              <a:off x="10277469"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4" name="pt264"/>
            <p:cNvSpPr/>
            <p:nvPr/>
          </p:nvSpPr>
          <p:spPr>
            <a:xfrm>
              <a:off x="10277469" y="33216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5" name="pt265"/>
            <p:cNvSpPr/>
            <p:nvPr/>
          </p:nvSpPr>
          <p:spPr>
            <a:xfrm>
              <a:off x="10306471" y="30425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6" name="pt266"/>
            <p:cNvSpPr/>
            <p:nvPr/>
          </p:nvSpPr>
          <p:spPr>
            <a:xfrm>
              <a:off x="10335473" y="27635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7" name="pt267"/>
            <p:cNvSpPr/>
            <p:nvPr/>
          </p:nvSpPr>
          <p:spPr>
            <a:xfrm>
              <a:off x="10349974" y="2484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8" name="pt268"/>
            <p:cNvSpPr/>
            <p:nvPr/>
          </p:nvSpPr>
          <p:spPr>
            <a:xfrm>
              <a:off x="10349974" y="22054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9" name="pt269"/>
            <p:cNvSpPr/>
            <p:nvPr/>
          </p:nvSpPr>
          <p:spPr>
            <a:xfrm>
              <a:off x="10378976"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0" name="tx270"/>
            <p:cNvSpPr/>
            <p:nvPr/>
          </p:nvSpPr>
          <p:spPr>
            <a:xfrm>
              <a:off x="9833215" y="529332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71" name="tx271"/>
            <p:cNvSpPr/>
            <p:nvPr/>
          </p:nvSpPr>
          <p:spPr>
            <a:xfrm>
              <a:off x="10007226" y="501427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72" name="tx272"/>
            <p:cNvSpPr/>
            <p:nvPr/>
          </p:nvSpPr>
          <p:spPr>
            <a:xfrm>
              <a:off x="10079730" y="4737174"/>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73" name="tx273"/>
            <p:cNvSpPr/>
            <p:nvPr/>
          </p:nvSpPr>
          <p:spPr>
            <a:xfrm>
              <a:off x="10034215" y="445813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74" name="tx274"/>
            <p:cNvSpPr/>
            <p:nvPr/>
          </p:nvSpPr>
          <p:spPr>
            <a:xfrm>
              <a:off x="10029158" y="417714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75" name="tx275"/>
            <p:cNvSpPr/>
            <p:nvPr/>
          </p:nvSpPr>
          <p:spPr>
            <a:xfrm>
              <a:off x="10055592" y="390004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276" name="tx276"/>
            <p:cNvSpPr/>
            <p:nvPr/>
          </p:nvSpPr>
          <p:spPr>
            <a:xfrm>
              <a:off x="10099134" y="362100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77" name="tx277"/>
            <p:cNvSpPr/>
            <p:nvPr/>
          </p:nvSpPr>
          <p:spPr>
            <a:xfrm>
              <a:off x="10081472" y="334001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78" name="tx278"/>
            <p:cNvSpPr/>
            <p:nvPr/>
          </p:nvSpPr>
          <p:spPr>
            <a:xfrm>
              <a:off x="10132483" y="3060973"/>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79" name="tx279"/>
            <p:cNvSpPr/>
            <p:nvPr/>
          </p:nvSpPr>
          <p:spPr>
            <a:xfrm>
              <a:off x="10148288" y="278193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10158402" y="250482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10154016" y="2223805"/>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82" name="tx282"/>
            <p:cNvSpPr/>
            <p:nvPr/>
          </p:nvSpPr>
          <p:spPr>
            <a:xfrm>
              <a:off x="10182979"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83" name="rc283"/>
            <p:cNvSpPr/>
            <p:nvPr/>
          </p:nvSpPr>
          <p:spPr>
            <a:xfrm>
              <a:off x="9357584" y="1807768"/>
              <a:ext cx="1218078" cy="3683372"/>
            </a:xfrm>
            <a:prstGeom prst="rect">
              <a:avLst/>
            </a:prstGeom>
            <a:ln w="13550" cap="rnd">
              <a:solidFill>
                <a:srgbClr val="999999">
                  <a:alpha val="100000"/>
                </a:srgbClr>
              </a:solidFill>
              <a:prstDash val="solid"/>
              <a:round/>
            </a:ln>
          </p:spPr>
          <p:txBody>
            <a:bodyPr/>
            <a:lstStyle/>
            <a:p>
              <a:endParaRPr/>
            </a:p>
          </p:txBody>
        </p:sp>
        <p:sp>
          <p:nvSpPr>
            <p:cNvPr id="284" name="pl284"/>
            <p:cNvSpPr/>
            <p:nvPr/>
          </p:nvSpPr>
          <p:spPr>
            <a:xfrm>
              <a:off x="1065685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5" name="pl285"/>
            <p:cNvSpPr/>
            <p:nvPr/>
          </p:nvSpPr>
          <p:spPr>
            <a:xfrm>
              <a:off x="1094687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6" name="pl286"/>
            <p:cNvSpPr/>
            <p:nvPr/>
          </p:nvSpPr>
          <p:spPr>
            <a:xfrm>
              <a:off x="1123689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7" name="pl287"/>
            <p:cNvSpPr/>
            <p:nvPr/>
          </p:nvSpPr>
          <p:spPr>
            <a:xfrm>
              <a:off x="1152690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8" name="pl288"/>
            <p:cNvSpPr/>
            <p:nvPr/>
          </p:nvSpPr>
          <p:spPr>
            <a:xfrm>
              <a:off x="1181692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9" name="pl289"/>
            <p:cNvSpPr/>
            <p:nvPr/>
          </p:nvSpPr>
          <p:spPr>
            <a:xfrm>
              <a:off x="11294894"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290" name="pt290"/>
            <p:cNvSpPr/>
            <p:nvPr/>
          </p:nvSpPr>
          <p:spPr>
            <a:xfrm>
              <a:off x="11028602"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1" name="pt291"/>
            <p:cNvSpPr/>
            <p:nvPr/>
          </p:nvSpPr>
          <p:spPr>
            <a:xfrm>
              <a:off x="11101107" y="50173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2" name="pt292"/>
            <p:cNvSpPr/>
            <p:nvPr/>
          </p:nvSpPr>
          <p:spPr>
            <a:xfrm>
              <a:off x="11115608" y="475978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3" name="pt293"/>
            <p:cNvSpPr/>
            <p:nvPr/>
          </p:nvSpPr>
          <p:spPr>
            <a:xfrm>
              <a:off x="11217115" y="45022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4" name="pt294"/>
            <p:cNvSpPr/>
            <p:nvPr/>
          </p:nvSpPr>
          <p:spPr>
            <a:xfrm>
              <a:off x="11333122" y="42446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5" name="pt295"/>
            <p:cNvSpPr/>
            <p:nvPr/>
          </p:nvSpPr>
          <p:spPr>
            <a:xfrm>
              <a:off x="11333122" y="39870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6" name="pt296"/>
            <p:cNvSpPr/>
            <p:nvPr/>
          </p:nvSpPr>
          <p:spPr>
            <a:xfrm>
              <a:off x="11449130" y="37294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7" name="pt297"/>
            <p:cNvSpPr/>
            <p:nvPr/>
          </p:nvSpPr>
          <p:spPr>
            <a:xfrm>
              <a:off x="11478131" y="347188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98" name="pt298"/>
            <p:cNvSpPr/>
            <p:nvPr/>
          </p:nvSpPr>
          <p:spPr>
            <a:xfrm>
              <a:off x="11507133" y="32143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99" name="pt299"/>
            <p:cNvSpPr/>
            <p:nvPr/>
          </p:nvSpPr>
          <p:spPr>
            <a:xfrm>
              <a:off x="11550636" y="29567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0" name="pt300"/>
            <p:cNvSpPr/>
            <p:nvPr/>
          </p:nvSpPr>
          <p:spPr>
            <a:xfrm>
              <a:off x="11550636" y="26991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1" name="pt301"/>
            <p:cNvSpPr/>
            <p:nvPr/>
          </p:nvSpPr>
          <p:spPr>
            <a:xfrm>
              <a:off x="11550636" y="24415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2" name="pt302"/>
            <p:cNvSpPr/>
            <p:nvPr/>
          </p:nvSpPr>
          <p:spPr>
            <a:xfrm>
              <a:off x="11637642" y="218399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3" name="pt303"/>
            <p:cNvSpPr/>
            <p:nvPr/>
          </p:nvSpPr>
          <p:spPr>
            <a:xfrm>
              <a:off x="11637642"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4" name="tx304"/>
            <p:cNvSpPr/>
            <p:nvPr/>
          </p:nvSpPr>
          <p:spPr>
            <a:xfrm>
              <a:off x="11149884" y="529526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05" name="tx305"/>
            <p:cNvSpPr/>
            <p:nvPr/>
          </p:nvSpPr>
          <p:spPr>
            <a:xfrm>
              <a:off x="11222389" y="503574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06" name="tx306"/>
            <p:cNvSpPr/>
            <p:nvPr/>
          </p:nvSpPr>
          <p:spPr>
            <a:xfrm>
              <a:off x="11236890" y="4778163"/>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07" name="tx307"/>
            <p:cNvSpPr/>
            <p:nvPr/>
          </p:nvSpPr>
          <p:spPr>
            <a:xfrm>
              <a:off x="11338396" y="4520585"/>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308" name="tx308"/>
            <p:cNvSpPr/>
            <p:nvPr/>
          </p:nvSpPr>
          <p:spPr>
            <a:xfrm>
              <a:off x="11454404" y="426300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09" name="tx309"/>
            <p:cNvSpPr/>
            <p:nvPr/>
          </p:nvSpPr>
          <p:spPr>
            <a:xfrm>
              <a:off x="11454404" y="400736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10" name="tx310"/>
            <p:cNvSpPr/>
            <p:nvPr/>
          </p:nvSpPr>
          <p:spPr>
            <a:xfrm>
              <a:off x="11570411" y="374784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11" name="tx311"/>
            <p:cNvSpPr/>
            <p:nvPr/>
          </p:nvSpPr>
          <p:spPr>
            <a:xfrm>
              <a:off x="11282173" y="3490232"/>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12" name="tx312"/>
            <p:cNvSpPr/>
            <p:nvPr/>
          </p:nvSpPr>
          <p:spPr>
            <a:xfrm>
              <a:off x="11315562" y="3234633"/>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13" name="tx313"/>
            <p:cNvSpPr/>
            <p:nvPr/>
          </p:nvSpPr>
          <p:spPr>
            <a:xfrm>
              <a:off x="11372301" y="297705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14" name="tx314"/>
            <p:cNvSpPr/>
            <p:nvPr/>
          </p:nvSpPr>
          <p:spPr>
            <a:xfrm>
              <a:off x="11372262" y="2719476"/>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11376648" y="2459957"/>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16" name="tx316"/>
            <p:cNvSpPr/>
            <p:nvPr/>
          </p:nvSpPr>
          <p:spPr>
            <a:xfrm>
              <a:off x="11441645" y="2202379"/>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17" name="tx317"/>
            <p:cNvSpPr/>
            <p:nvPr/>
          </p:nvSpPr>
          <p:spPr>
            <a:xfrm>
              <a:off x="11450456"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18" name="rc318"/>
            <p:cNvSpPr/>
            <p:nvPr/>
          </p:nvSpPr>
          <p:spPr>
            <a:xfrm>
              <a:off x="10645252" y="1807768"/>
              <a:ext cx="1218078" cy="3683372"/>
            </a:xfrm>
            <a:prstGeom prst="rect">
              <a:avLst/>
            </a:prstGeom>
            <a:ln w="13550" cap="rnd">
              <a:solidFill>
                <a:srgbClr val="999999">
                  <a:alpha val="100000"/>
                </a:srgbClr>
              </a:solidFill>
              <a:prstDash val="solid"/>
              <a:round/>
            </a:ln>
          </p:spPr>
          <p:txBody>
            <a:bodyPr/>
            <a:lstStyle/>
            <a:p>
              <a:endParaRPr/>
            </a:p>
          </p:txBody>
        </p:sp>
        <p:sp>
          <p:nvSpPr>
            <p:cNvPr id="319" name="rc319"/>
            <p:cNvSpPr/>
            <p:nvPr/>
          </p:nvSpPr>
          <p:spPr>
            <a:xfrm>
              <a:off x="343909"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20" name="tx320"/>
            <p:cNvSpPr/>
            <p:nvPr/>
          </p:nvSpPr>
          <p:spPr>
            <a:xfrm>
              <a:off x="645526"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(80%)</a:t>
              </a:r>
            </a:p>
          </p:txBody>
        </p:sp>
        <p:sp>
          <p:nvSpPr>
            <p:cNvPr id="321" name="rc321"/>
            <p:cNvSpPr/>
            <p:nvPr/>
          </p:nvSpPr>
          <p:spPr>
            <a:xfrm>
              <a:off x="163157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22" name="tx322"/>
            <p:cNvSpPr/>
            <p:nvPr/>
          </p:nvSpPr>
          <p:spPr>
            <a:xfrm>
              <a:off x="1933194"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(73%)</a:t>
              </a:r>
            </a:p>
          </p:txBody>
        </p:sp>
        <p:sp>
          <p:nvSpPr>
            <p:cNvPr id="323" name="rc323"/>
            <p:cNvSpPr/>
            <p:nvPr/>
          </p:nvSpPr>
          <p:spPr>
            <a:xfrm>
              <a:off x="291924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24" name="tx324"/>
            <p:cNvSpPr/>
            <p:nvPr/>
          </p:nvSpPr>
          <p:spPr>
            <a:xfrm>
              <a:off x="3242554" y="1635452"/>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(77%)</a:t>
              </a:r>
            </a:p>
          </p:txBody>
        </p:sp>
        <p:sp>
          <p:nvSpPr>
            <p:cNvPr id="325" name="rc325"/>
            <p:cNvSpPr/>
            <p:nvPr/>
          </p:nvSpPr>
          <p:spPr>
            <a:xfrm>
              <a:off x="420691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26" name="tx326"/>
            <p:cNvSpPr/>
            <p:nvPr/>
          </p:nvSpPr>
          <p:spPr>
            <a:xfrm>
              <a:off x="4520945" y="1635452"/>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(60%)</a:t>
              </a:r>
            </a:p>
          </p:txBody>
        </p:sp>
        <p:sp>
          <p:nvSpPr>
            <p:cNvPr id="327" name="rc327"/>
            <p:cNvSpPr/>
            <p:nvPr/>
          </p:nvSpPr>
          <p:spPr>
            <a:xfrm>
              <a:off x="5494580"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28" name="tx328"/>
            <p:cNvSpPr/>
            <p:nvPr/>
          </p:nvSpPr>
          <p:spPr>
            <a:xfrm>
              <a:off x="5783783"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(66%)</a:t>
              </a:r>
            </a:p>
          </p:txBody>
        </p:sp>
        <p:sp>
          <p:nvSpPr>
            <p:cNvPr id="329" name="rc329"/>
            <p:cNvSpPr/>
            <p:nvPr/>
          </p:nvSpPr>
          <p:spPr>
            <a:xfrm>
              <a:off x="6782248"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30" name="tx330"/>
            <p:cNvSpPr/>
            <p:nvPr/>
          </p:nvSpPr>
          <p:spPr>
            <a:xfrm>
              <a:off x="7071451"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(49%)</a:t>
              </a:r>
            </a:p>
          </p:txBody>
        </p:sp>
        <p:sp>
          <p:nvSpPr>
            <p:cNvPr id="331" name="rc331"/>
            <p:cNvSpPr/>
            <p:nvPr/>
          </p:nvSpPr>
          <p:spPr>
            <a:xfrm>
              <a:off x="806991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32" name="tx332"/>
            <p:cNvSpPr/>
            <p:nvPr/>
          </p:nvSpPr>
          <p:spPr>
            <a:xfrm>
              <a:off x="8359119"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(69%)</a:t>
              </a:r>
            </a:p>
          </p:txBody>
        </p:sp>
        <p:sp>
          <p:nvSpPr>
            <p:cNvPr id="333" name="rc333"/>
            <p:cNvSpPr/>
            <p:nvPr/>
          </p:nvSpPr>
          <p:spPr>
            <a:xfrm>
              <a:off x="935758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34" name="tx334"/>
            <p:cNvSpPr/>
            <p:nvPr/>
          </p:nvSpPr>
          <p:spPr>
            <a:xfrm>
              <a:off x="9606459" y="1635398"/>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(61%)</a:t>
              </a:r>
            </a:p>
          </p:txBody>
        </p:sp>
        <p:sp>
          <p:nvSpPr>
            <p:cNvPr id="335" name="rc335"/>
            <p:cNvSpPr/>
            <p:nvPr/>
          </p:nvSpPr>
          <p:spPr>
            <a:xfrm>
              <a:off x="1064525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36" name="tx336"/>
            <p:cNvSpPr/>
            <p:nvPr/>
          </p:nvSpPr>
          <p:spPr>
            <a:xfrm>
              <a:off x="10981030" y="1635452"/>
              <a:ext cx="5465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 (64%)</a:t>
              </a:r>
            </a:p>
          </p:txBody>
        </p:sp>
        <p:sp>
          <p:nvSpPr>
            <p:cNvPr id="337" name="pl337"/>
            <p:cNvSpPr/>
            <p:nvPr/>
          </p:nvSpPr>
          <p:spPr>
            <a:xfrm>
              <a:off x="343909"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338" name="pl338"/>
            <p:cNvSpPr/>
            <p:nvPr/>
          </p:nvSpPr>
          <p:spPr>
            <a:xfrm>
              <a:off x="35550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39" name="pl339"/>
            <p:cNvSpPr/>
            <p:nvPr/>
          </p:nvSpPr>
          <p:spPr>
            <a:xfrm>
              <a:off x="64552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40" name="pl340"/>
            <p:cNvSpPr/>
            <p:nvPr/>
          </p:nvSpPr>
          <p:spPr>
            <a:xfrm>
              <a:off x="93554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41" name="pl341"/>
            <p:cNvSpPr/>
            <p:nvPr/>
          </p:nvSpPr>
          <p:spPr>
            <a:xfrm>
              <a:off x="122556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42" name="pl342"/>
            <p:cNvSpPr/>
            <p:nvPr/>
          </p:nvSpPr>
          <p:spPr>
            <a:xfrm>
              <a:off x="151558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43" name="tx343"/>
            <p:cNvSpPr/>
            <p:nvPr/>
          </p:nvSpPr>
          <p:spPr>
            <a:xfrm rot="-5400000">
              <a:off x="29250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44" name="tx344"/>
            <p:cNvSpPr/>
            <p:nvPr/>
          </p:nvSpPr>
          <p:spPr>
            <a:xfrm rot="-5400000">
              <a:off x="58252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45" name="tx345"/>
            <p:cNvSpPr/>
            <p:nvPr/>
          </p:nvSpPr>
          <p:spPr>
            <a:xfrm rot="-5400000">
              <a:off x="87254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46" name="tx346"/>
            <p:cNvSpPr/>
            <p:nvPr/>
          </p:nvSpPr>
          <p:spPr>
            <a:xfrm rot="-5400000">
              <a:off x="116256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47" name="tx347"/>
            <p:cNvSpPr/>
            <p:nvPr/>
          </p:nvSpPr>
          <p:spPr>
            <a:xfrm rot="-5400000">
              <a:off x="1421505"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48" name="pl348"/>
            <p:cNvSpPr/>
            <p:nvPr/>
          </p:nvSpPr>
          <p:spPr>
            <a:xfrm>
              <a:off x="1631576"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349" name="pl349"/>
            <p:cNvSpPr/>
            <p:nvPr/>
          </p:nvSpPr>
          <p:spPr>
            <a:xfrm>
              <a:off x="164317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50" name="pl350"/>
            <p:cNvSpPr/>
            <p:nvPr/>
          </p:nvSpPr>
          <p:spPr>
            <a:xfrm>
              <a:off x="193319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51" name="pl351"/>
            <p:cNvSpPr/>
            <p:nvPr/>
          </p:nvSpPr>
          <p:spPr>
            <a:xfrm>
              <a:off x="222321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52" name="pl352"/>
            <p:cNvSpPr/>
            <p:nvPr/>
          </p:nvSpPr>
          <p:spPr>
            <a:xfrm>
              <a:off x="251323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53" name="pl353"/>
            <p:cNvSpPr/>
            <p:nvPr/>
          </p:nvSpPr>
          <p:spPr>
            <a:xfrm>
              <a:off x="280325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54" name="tx354"/>
            <p:cNvSpPr/>
            <p:nvPr/>
          </p:nvSpPr>
          <p:spPr>
            <a:xfrm rot="-5400000">
              <a:off x="158017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55" name="tx355"/>
            <p:cNvSpPr/>
            <p:nvPr/>
          </p:nvSpPr>
          <p:spPr>
            <a:xfrm rot="-5400000">
              <a:off x="187019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56" name="tx356"/>
            <p:cNvSpPr/>
            <p:nvPr/>
          </p:nvSpPr>
          <p:spPr>
            <a:xfrm rot="-5400000">
              <a:off x="216021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57" name="tx357"/>
            <p:cNvSpPr/>
            <p:nvPr/>
          </p:nvSpPr>
          <p:spPr>
            <a:xfrm rot="-5400000">
              <a:off x="245023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58" name="tx358"/>
            <p:cNvSpPr/>
            <p:nvPr/>
          </p:nvSpPr>
          <p:spPr>
            <a:xfrm rot="-5400000">
              <a:off x="2709173"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59" name="pl359"/>
            <p:cNvSpPr/>
            <p:nvPr/>
          </p:nvSpPr>
          <p:spPr>
            <a:xfrm>
              <a:off x="2919244"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360" name="pl360"/>
            <p:cNvSpPr/>
            <p:nvPr/>
          </p:nvSpPr>
          <p:spPr>
            <a:xfrm>
              <a:off x="293084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61" name="pl361"/>
            <p:cNvSpPr/>
            <p:nvPr/>
          </p:nvSpPr>
          <p:spPr>
            <a:xfrm>
              <a:off x="322086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62" name="pl362"/>
            <p:cNvSpPr/>
            <p:nvPr/>
          </p:nvSpPr>
          <p:spPr>
            <a:xfrm>
              <a:off x="351088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63" name="pl363"/>
            <p:cNvSpPr/>
            <p:nvPr/>
          </p:nvSpPr>
          <p:spPr>
            <a:xfrm>
              <a:off x="380090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64" name="pl364"/>
            <p:cNvSpPr/>
            <p:nvPr/>
          </p:nvSpPr>
          <p:spPr>
            <a:xfrm>
              <a:off x="409092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65" name="tx365"/>
            <p:cNvSpPr/>
            <p:nvPr/>
          </p:nvSpPr>
          <p:spPr>
            <a:xfrm rot="-5400000">
              <a:off x="286784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66" name="tx366"/>
            <p:cNvSpPr/>
            <p:nvPr/>
          </p:nvSpPr>
          <p:spPr>
            <a:xfrm rot="-5400000">
              <a:off x="315786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67" name="tx367"/>
            <p:cNvSpPr/>
            <p:nvPr/>
          </p:nvSpPr>
          <p:spPr>
            <a:xfrm rot="-5400000">
              <a:off x="344788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68" name="tx368"/>
            <p:cNvSpPr/>
            <p:nvPr/>
          </p:nvSpPr>
          <p:spPr>
            <a:xfrm rot="-5400000">
              <a:off x="373790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69" name="tx369"/>
            <p:cNvSpPr/>
            <p:nvPr/>
          </p:nvSpPr>
          <p:spPr>
            <a:xfrm rot="-5400000">
              <a:off x="3996841"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70" name="pl370"/>
            <p:cNvSpPr/>
            <p:nvPr/>
          </p:nvSpPr>
          <p:spPr>
            <a:xfrm>
              <a:off x="4206912"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371" name="pl371"/>
            <p:cNvSpPr/>
            <p:nvPr/>
          </p:nvSpPr>
          <p:spPr>
            <a:xfrm>
              <a:off x="421851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72" name="pl372"/>
            <p:cNvSpPr/>
            <p:nvPr/>
          </p:nvSpPr>
          <p:spPr>
            <a:xfrm>
              <a:off x="450853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73" name="pl373"/>
            <p:cNvSpPr/>
            <p:nvPr/>
          </p:nvSpPr>
          <p:spPr>
            <a:xfrm>
              <a:off x="479855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74" name="pl374"/>
            <p:cNvSpPr/>
            <p:nvPr/>
          </p:nvSpPr>
          <p:spPr>
            <a:xfrm>
              <a:off x="508856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75" name="pl375"/>
            <p:cNvSpPr/>
            <p:nvPr/>
          </p:nvSpPr>
          <p:spPr>
            <a:xfrm>
              <a:off x="537858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76" name="tx376"/>
            <p:cNvSpPr/>
            <p:nvPr/>
          </p:nvSpPr>
          <p:spPr>
            <a:xfrm rot="-5400000">
              <a:off x="415551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77" name="tx377"/>
            <p:cNvSpPr/>
            <p:nvPr/>
          </p:nvSpPr>
          <p:spPr>
            <a:xfrm rot="-5400000">
              <a:off x="444553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78" name="tx378"/>
            <p:cNvSpPr/>
            <p:nvPr/>
          </p:nvSpPr>
          <p:spPr>
            <a:xfrm rot="-5400000">
              <a:off x="473554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79" name="tx379"/>
            <p:cNvSpPr/>
            <p:nvPr/>
          </p:nvSpPr>
          <p:spPr>
            <a:xfrm rot="-5400000">
              <a:off x="502556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80" name="tx380"/>
            <p:cNvSpPr/>
            <p:nvPr/>
          </p:nvSpPr>
          <p:spPr>
            <a:xfrm rot="-5400000">
              <a:off x="5284509"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81" name="pl381"/>
            <p:cNvSpPr/>
            <p:nvPr/>
          </p:nvSpPr>
          <p:spPr>
            <a:xfrm>
              <a:off x="5494580"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382" name="pl382"/>
            <p:cNvSpPr/>
            <p:nvPr/>
          </p:nvSpPr>
          <p:spPr>
            <a:xfrm>
              <a:off x="550618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83" name="pl383"/>
            <p:cNvSpPr/>
            <p:nvPr/>
          </p:nvSpPr>
          <p:spPr>
            <a:xfrm>
              <a:off x="579620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84" name="pl384"/>
            <p:cNvSpPr/>
            <p:nvPr/>
          </p:nvSpPr>
          <p:spPr>
            <a:xfrm>
              <a:off x="608621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85" name="pl385"/>
            <p:cNvSpPr/>
            <p:nvPr/>
          </p:nvSpPr>
          <p:spPr>
            <a:xfrm>
              <a:off x="637623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86" name="pl386"/>
            <p:cNvSpPr/>
            <p:nvPr/>
          </p:nvSpPr>
          <p:spPr>
            <a:xfrm>
              <a:off x="666625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87" name="tx387"/>
            <p:cNvSpPr/>
            <p:nvPr/>
          </p:nvSpPr>
          <p:spPr>
            <a:xfrm rot="-5400000">
              <a:off x="544317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88" name="tx388"/>
            <p:cNvSpPr/>
            <p:nvPr/>
          </p:nvSpPr>
          <p:spPr>
            <a:xfrm rot="-5400000">
              <a:off x="573319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89" name="tx389"/>
            <p:cNvSpPr/>
            <p:nvPr/>
          </p:nvSpPr>
          <p:spPr>
            <a:xfrm rot="-5400000">
              <a:off x="602321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90" name="tx390"/>
            <p:cNvSpPr/>
            <p:nvPr/>
          </p:nvSpPr>
          <p:spPr>
            <a:xfrm rot="-5400000">
              <a:off x="631323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91" name="tx391"/>
            <p:cNvSpPr/>
            <p:nvPr/>
          </p:nvSpPr>
          <p:spPr>
            <a:xfrm rot="-5400000">
              <a:off x="6572177"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92" name="pl392"/>
            <p:cNvSpPr/>
            <p:nvPr/>
          </p:nvSpPr>
          <p:spPr>
            <a:xfrm>
              <a:off x="6782248"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393" name="pl393"/>
            <p:cNvSpPr/>
            <p:nvPr/>
          </p:nvSpPr>
          <p:spPr>
            <a:xfrm>
              <a:off x="679384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94" name="pl394"/>
            <p:cNvSpPr/>
            <p:nvPr/>
          </p:nvSpPr>
          <p:spPr>
            <a:xfrm>
              <a:off x="708386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95" name="pl395"/>
            <p:cNvSpPr/>
            <p:nvPr/>
          </p:nvSpPr>
          <p:spPr>
            <a:xfrm>
              <a:off x="737388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96" name="pl396"/>
            <p:cNvSpPr/>
            <p:nvPr/>
          </p:nvSpPr>
          <p:spPr>
            <a:xfrm>
              <a:off x="766390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97" name="pl397"/>
            <p:cNvSpPr/>
            <p:nvPr/>
          </p:nvSpPr>
          <p:spPr>
            <a:xfrm>
              <a:off x="795392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398" name="tx398"/>
            <p:cNvSpPr/>
            <p:nvPr/>
          </p:nvSpPr>
          <p:spPr>
            <a:xfrm rot="-5400000">
              <a:off x="673084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99" name="tx399"/>
            <p:cNvSpPr/>
            <p:nvPr/>
          </p:nvSpPr>
          <p:spPr>
            <a:xfrm rot="-5400000">
              <a:off x="702086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00" name="tx400"/>
            <p:cNvSpPr/>
            <p:nvPr/>
          </p:nvSpPr>
          <p:spPr>
            <a:xfrm rot="-5400000">
              <a:off x="731088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01" name="tx401"/>
            <p:cNvSpPr/>
            <p:nvPr/>
          </p:nvSpPr>
          <p:spPr>
            <a:xfrm rot="-5400000">
              <a:off x="760090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02" name="tx402"/>
            <p:cNvSpPr/>
            <p:nvPr/>
          </p:nvSpPr>
          <p:spPr>
            <a:xfrm rot="-5400000">
              <a:off x="7859845"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03" name="pl403"/>
            <p:cNvSpPr/>
            <p:nvPr/>
          </p:nvSpPr>
          <p:spPr>
            <a:xfrm>
              <a:off x="8069916"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04" name="pl404"/>
            <p:cNvSpPr/>
            <p:nvPr/>
          </p:nvSpPr>
          <p:spPr>
            <a:xfrm>
              <a:off x="808151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05" name="pl405"/>
            <p:cNvSpPr/>
            <p:nvPr/>
          </p:nvSpPr>
          <p:spPr>
            <a:xfrm>
              <a:off x="837153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06" name="pl406"/>
            <p:cNvSpPr/>
            <p:nvPr/>
          </p:nvSpPr>
          <p:spPr>
            <a:xfrm>
              <a:off x="866155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07" name="pl407"/>
            <p:cNvSpPr/>
            <p:nvPr/>
          </p:nvSpPr>
          <p:spPr>
            <a:xfrm>
              <a:off x="895157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08" name="pl408"/>
            <p:cNvSpPr/>
            <p:nvPr/>
          </p:nvSpPr>
          <p:spPr>
            <a:xfrm>
              <a:off x="924159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09" name="tx409"/>
            <p:cNvSpPr/>
            <p:nvPr/>
          </p:nvSpPr>
          <p:spPr>
            <a:xfrm rot="-5400000">
              <a:off x="801851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10" name="tx410"/>
            <p:cNvSpPr/>
            <p:nvPr/>
          </p:nvSpPr>
          <p:spPr>
            <a:xfrm rot="-5400000">
              <a:off x="830853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11" name="tx411"/>
            <p:cNvSpPr/>
            <p:nvPr/>
          </p:nvSpPr>
          <p:spPr>
            <a:xfrm rot="-5400000">
              <a:off x="859855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12" name="tx412"/>
            <p:cNvSpPr/>
            <p:nvPr/>
          </p:nvSpPr>
          <p:spPr>
            <a:xfrm rot="-5400000">
              <a:off x="888857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13" name="tx413"/>
            <p:cNvSpPr/>
            <p:nvPr/>
          </p:nvSpPr>
          <p:spPr>
            <a:xfrm rot="-5400000">
              <a:off x="9147512"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14" name="pl414"/>
            <p:cNvSpPr/>
            <p:nvPr/>
          </p:nvSpPr>
          <p:spPr>
            <a:xfrm>
              <a:off x="9357584"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15" name="pl415"/>
            <p:cNvSpPr/>
            <p:nvPr/>
          </p:nvSpPr>
          <p:spPr>
            <a:xfrm>
              <a:off x="936918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16" name="pl416"/>
            <p:cNvSpPr/>
            <p:nvPr/>
          </p:nvSpPr>
          <p:spPr>
            <a:xfrm>
              <a:off x="965920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17" name="pl417"/>
            <p:cNvSpPr/>
            <p:nvPr/>
          </p:nvSpPr>
          <p:spPr>
            <a:xfrm>
              <a:off x="994922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18" name="pl418"/>
            <p:cNvSpPr/>
            <p:nvPr/>
          </p:nvSpPr>
          <p:spPr>
            <a:xfrm>
              <a:off x="1023924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19" name="pl419"/>
            <p:cNvSpPr/>
            <p:nvPr/>
          </p:nvSpPr>
          <p:spPr>
            <a:xfrm>
              <a:off x="1052926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20" name="tx420"/>
            <p:cNvSpPr/>
            <p:nvPr/>
          </p:nvSpPr>
          <p:spPr>
            <a:xfrm rot="-5400000">
              <a:off x="930618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21" name="tx421"/>
            <p:cNvSpPr/>
            <p:nvPr/>
          </p:nvSpPr>
          <p:spPr>
            <a:xfrm rot="-5400000">
              <a:off x="959620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22" name="tx422"/>
            <p:cNvSpPr/>
            <p:nvPr/>
          </p:nvSpPr>
          <p:spPr>
            <a:xfrm rot="-5400000">
              <a:off x="988622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23" name="tx423"/>
            <p:cNvSpPr/>
            <p:nvPr/>
          </p:nvSpPr>
          <p:spPr>
            <a:xfrm rot="-5400000">
              <a:off x="1017623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24" name="tx424"/>
            <p:cNvSpPr/>
            <p:nvPr/>
          </p:nvSpPr>
          <p:spPr>
            <a:xfrm rot="-5400000">
              <a:off x="10435180"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25" name="pl425"/>
            <p:cNvSpPr/>
            <p:nvPr/>
          </p:nvSpPr>
          <p:spPr>
            <a:xfrm>
              <a:off x="10645252"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26" name="pl426"/>
            <p:cNvSpPr/>
            <p:nvPr/>
          </p:nvSpPr>
          <p:spPr>
            <a:xfrm>
              <a:off x="1065685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27" name="pl427"/>
            <p:cNvSpPr/>
            <p:nvPr/>
          </p:nvSpPr>
          <p:spPr>
            <a:xfrm>
              <a:off x="1094687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28" name="pl428"/>
            <p:cNvSpPr/>
            <p:nvPr/>
          </p:nvSpPr>
          <p:spPr>
            <a:xfrm>
              <a:off x="1123689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29" name="pl429"/>
            <p:cNvSpPr/>
            <p:nvPr/>
          </p:nvSpPr>
          <p:spPr>
            <a:xfrm>
              <a:off x="1152690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30" name="pl430"/>
            <p:cNvSpPr/>
            <p:nvPr/>
          </p:nvSpPr>
          <p:spPr>
            <a:xfrm>
              <a:off x="1181692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31" name="tx431"/>
            <p:cNvSpPr/>
            <p:nvPr/>
          </p:nvSpPr>
          <p:spPr>
            <a:xfrm rot="-5400000">
              <a:off x="1059385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32" name="tx432"/>
            <p:cNvSpPr/>
            <p:nvPr/>
          </p:nvSpPr>
          <p:spPr>
            <a:xfrm rot="-5400000">
              <a:off x="1088387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33" name="tx433"/>
            <p:cNvSpPr/>
            <p:nvPr/>
          </p:nvSpPr>
          <p:spPr>
            <a:xfrm rot="-5400000">
              <a:off x="1117388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34" name="tx434"/>
            <p:cNvSpPr/>
            <p:nvPr/>
          </p:nvSpPr>
          <p:spPr>
            <a:xfrm rot="-5400000">
              <a:off x="1146390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35" name="tx435"/>
            <p:cNvSpPr/>
            <p:nvPr/>
          </p:nvSpPr>
          <p:spPr>
            <a:xfrm rot="-5400000">
              <a:off x="11722848"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36" name="tx436"/>
            <p:cNvSpPr/>
            <p:nvPr/>
          </p:nvSpPr>
          <p:spPr>
            <a:xfrm>
              <a:off x="5630052" y="576313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37" name="tx437"/>
            <p:cNvSpPr/>
            <p:nvPr/>
          </p:nvSpPr>
          <p:spPr>
            <a:xfrm>
              <a:off x="3760260" y="616102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38" name="pt438"/>
            <p:cNvSpPr/>
            <p:nvPr/>
          </p:nvSpPr>
          <p:spPr>
            <a:xfrm>
              <a:off x="4837936" y="619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9" name="pt439"/>
            <p:cNvSpPr/>
            <p:nvPr/>
          </p:nvSpPr>
          <p:spPr>
            <a:xfrm>
              <a:off x="5386148" y="619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40" name="pt440"/>
            <p:cNvSpPr/>
            <p:nvPr/>
          </p:nvSpPr>
          <p:spPr>
            <a:xfrm>
              <a:off x="6030621" y="6193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41" name="pt441"/>
            <p:cNvSpPr/>
            <p:nvPr/>
          </p:nvSpPr>
          <p:spPr>
            <a:xfrm>
              <a:off x="6675094" y="61933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2" name="pt442"/>
            <p:cNvSpPr/>
            <p:nvPr/>
          </p:nvSpPr>
          <p:spPr>
            <a:xfrm>
              <a:off x="7319568" y="61933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43" name="pt443"/>
            <p:cNvSpPr/>
            <p:nvPr/>
          </p:nvSpPr>
          <p:spPr>
            <a:xfrm>
              <a:off x="7964041" y="6193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44" name="tx444"/>
            <p:cNvSpPr/>
            <p:nvPr/>
          </p:nvSpPr>
          <p:spPr>
            <a:xfrm>
              <a:off x="5066030" y="620044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445" name="tx445"/>
            <p:cNvSpPr/>
            <p:nvPr/>
          </p:nvSpPr>
          <p:spPr>
            <a:xfrm>
              <a:off x="5614242"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446" name="tx446"/>
            <p:cNvSpPr/>
            <p:nvPr/>
          </p:nvSpPr>
          <p:spPr>
            <a:xfrm>
              <a:off x="625871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447" name="tx447"/>
            <p:cNvSpPr/>
            <p:nvPr/>
          </p:nvSpPr>
          <p:spPr>
            <a:xfrm>
              <a:off x="6903189"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448" name="tx448"/>
            <p:cNvSpPr/>
            <p:nvPr/>
          </p:nvSpPr>
          <p:spPr>
            <a:xfrm>
              <a:off x="7547662"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449" name="tx449"/>
            <p:cNvSpPr/>
            <p:nvPr/>
          </p:nvSpPr>
          <p:spPr>
            <a:xfrm>
              <a:off x="8192135" y="6200440"/>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450" name="tx450"/>
            <p:cNvSpPr/>
            <p:nvPr/>
          </p:nvSpPr>
          <p:spPr>
            <a:xfrm>
              <a:off x="343909" y="1330710"/>
              <a:ext cx="42766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par pays, Western Africa, 2025</a:t>
              </a:r>
            </a:p>
          </p:txBody>
        </p:sp>
        <p:sp>
          <p:nvSpPr>
            <p:cNvPr id="451" name="tx451"/>
            <p:cNvSpPr/>
            <p:nvPr/>
          </p:nvSpPr>
          <p:spPr>
            <a:xfrm>
              <a:off x="756477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52" name="tx452"/>
            <p:cNvSpPr/>
            <p:nvPr/>
          </p:nvSpPr>
          <p:spPr>
            <a:xfrm>
              <a:off x="1867086" y="6586800"/>
              <a:ext cx="999624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les pays sont classés au sein de chaque région. Les codes ISO des pays sont indiqués. La couverture moyenne régionale est indiquée dans les en-têtes et représentée par la ligne pointillée.</a:t>
              </a:r>
            </a:p>
          </p:txBody>
        </p:sp>
      </p:grpSp>
      <p:sp>
        <p:nvSpPr>
          <p:cNvPr id="453" name="body"/>
          <p:cNvSpPr>
            <a:spLocks noGrp="1"/>
          </p:cNvSpPr>
          <p:nvPr>
            <p:ph/>
          </p:nvPr>
        </p:nvSpPr>
        <p:spPr>
          <a:xfrm>
            <a:off x="292608" y="182880"/>
            <a:ext cx="1165860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La couverture moyenne régionale masque les disparités entre les pays pour l'ensemble des vaccins, ce qui met en évidence l'hétérogénéité des résultats en matière de vaccination et la nécessité de mettre en place des stratégies ciblées et adaptées à chaque pays afin d'atteindre les populations mal desservies.</a:t>
            </a:r>
          </a:p>
        </p:txBody>
      </p:sp>
      <p:grpSp>
        <p:nvGrpSpPr>
          <p:cNvPr id="454" name="Group 453"/>
          <p:cNvGrpSpPr/>
          <p:nvPr/>
        </p:nvGrpSpPr>
        <p:grpSpPr>
          <a:xfrm>
            <a:off x="292608" y="914400"/>
            <a:ext cx="11612880" cy="28575"/>
            <a:chOff x="292608" y="914400"/>
            <a:chExt cx="11612880" cy="28575"/>
          </a:xfrm>
        </p:grpSpPr>
        <p:sp>
          <p:nvSpPr>
            <p:cNvPr id="455"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56" name="rc4"/>
            <p:cNvSpPr/>
            <p:nvPr/>
          </p:nvSpPr>
          <p:spPr>
            <a:xfrm>
              <a:off x="292608" y="914400"/>
              <a:ext cx="11612879" cy="28575"/>
            </a:xfrm>
            <a:prstGeom prst="rect">
              <a:avLst/>
            </a:prstGeom>
            <a:solidFill>
              <a:srgbClr val="000000">
                <a:alpha val="100000"/>
              </a:srgbClr>
            </a:solidFill>
          </p:spPr>
          <p:txBody>
            <a:bodyPr/>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14250" y="290134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4250" y="216619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714250" y="143104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832257"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074946"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317634"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560323"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03012"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045700"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88389"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531078"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73766"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16455"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rc17"/>
            <p:cNvSpPr/>
            <p:nvPr/>
          </p:nvSpPr>
          <p:spPr>
            <a:xfrm>
              <a:off x="1869751" y="2386740"/>
              <a:ext cx="109209" cy="514607"/>
            </a:xfrm>
            <a:prstGeom prst="rect">
              <a:avLst/>
            </a:prstGeom>
            <a:solidFill>
              <a:srgbClr val="2C7FB8">
                <a:alpha val="100000"/>
              </a:srgbClr>
            </a:solidFill>
          </p:spPr>
          <p:txBody>
            <a:bodyPr/>
            <a:lstStyle/>
            <a:p>
              <a:endParaRPr/>
            </a:p>
          </p:txBody>
        </p:sp>
        <p:sp>
          <p:nvSpPr>
            <p:cNvPr id="18" name="rc18"/>
            <p:cNvSpPr/>
            <p:nvPr/>
          </p:nvSpPr>
          <p:spPr>
            <a:xfrm>
              <a:off x="1991095" y="2239709"/>
              <a:ext cx="109209" cy="661638"/>
            </a:xfrm>
            <a:prstGeom prst="rect">
              <a:avLst/>
            </a:prstGeom>
            <a:solidFill>
              <a:srgbClr val="2C7FB8">
                <a:alpha val="100000"/>
              </a:srgbClr>
            </a:solidFill>
          </p:spPr>
          <p:txBody>
            <a:bodyPr/>
            <a:lstStyle/>
            <a:p>
              <a:endParaRPr/>
            </a:p>
          </p:txBody>
        </p:sp>
        <p:sp>
          <p:nvSpPr>
            <p:cNvPr id="19" name="rc19"/>
            <p:cNvSpPr/>
            <p:nvPr/>
          </p:nvSpPr>
          <p:spPr>
            <a:xfrm>
              <a:off x="2112440" y="2092679"/>
              <a:ext cx="109209" cy="808669"/>
            </a:xfrm>
            <a:prstGeom prst="rect">
              <a:avLst/>
            </a:prstGeom>
            <a:solidFill>
              <a:srgbClr val="2C7FB8">
                <a:alpha val="100000"/>
              </a:srgbClr>
            </a:solidFill>
          </p:spPr>
          <p:txBody>
            <a:bodyPr/>
            <a:lstStyle/>
            <a:p>
              <a:endParaRPr/>
            </a:p>
          </p:txBody>
        </p:sp>
        <p:sp>
          <p:nvSpPr>
            <p:cNvPr id="20" name="rc20"/>
            <p:cNvSpPr/>
            <p:nvPr/>
          </p:nvSpPr>
          <p:spPr>
            <a:xfrm>
              <a:off x="2233784" y="1798617"/>
              <a:ext cx="109209" cy="1102731"/>
            </a:xfrm>
            <a:prstGeom prst="rect">
              <a:avLst/>
            </a:prstGeom>
            <a:solidFill>
              <a:srgbClr val="2C7FB8">
                <a:alpha val="100000"/>
              </a:srgbClr>
            </a:solidFill>
          </p:spPr>
          <p:txBody>
            <a:bodyPr/>
            <a:lstStyle/>
            <a:p>
              <a:endParaRPr/>
            </a:p>
          </p:txBody>
        </p:sp>
        <p:sp>
          <p:nvSpPr>
            <p:cNvPr id="21" name="rc21"/>
            <p:cNvSpPr/>
            <p:nvPr/>
          </p:nvSpPr>
          <p:spPr>
            <a:xfrm>
              <a:off x="2355128" y="1798617"/>
              <a:ext cx="109209" cy="1102731"/>
            </a:xfrm>
            <a:prstGeom prst="rect">
              <a:avLst/>
            </a:prstGeom>
            <a:solidFill>
              <a:srgbClr val="2C7FB8">
                <a:alpha val="100000"/>
              </a:srgbClr>
            </a:solidFill>
          </p:spPr>
          <p:txBody>
            <a:bodyPr/>
            <a:lstStyle/>
            <a:p>
              <a:endParaRPr/>
            </a:p>
          </p:txBody>
        </p:sp>
        <p:sp>
          <p:nvSpPr>
            <p:cNvPr id="22" name="rc22"/>
            <p:cNvSpPr/>
            <p:nvPr/>
          </p:nvSpPr>
          <p:spPr>
            <a:xfrm>
              <a:off x="2476473" y="1798617"/>
              <a:ext cx="109209" cy="1102731"/>
            </a:xfrm>
            <a:prstGeom prst="rect">
              <a:avLst/>
            </a:prstGeom>
            <a:solidFill>
              <a:srgbClr val="2C7FB8">
                <a:alpha val="100000"/>
              </a:srgbClr>
            </a:solidFill>
          </p:spPr>
          <p:txBody>
            <a:bodyPr/>
            <a:lstStyle/>
            <a:p>
              <a:endParaRPr/>
            </a:p>
          </p:txBody>
        </p:sp>
        <p:sp>
          <p:nvSpPr>
            <p:cNvPr id="23" name="rc23"/>
            <p:cNvSpPr/>
            <p:nvPr/>
          </p:nvSpPr>
          <p:spPr>
            <a:xfrm>
              <a:off x="2597817" y="1798617"/>
              <a:ext cx="109209" cy="1102731"/>
            </a:xfrm>
            <a:prstGeom prst="rect">
              <a:avLst/>
            </a:prstGeom>
            <a:solidFill>
              <a:srgbClr val="2C7FB8">
                <a:alpha val="100000"/>
              </a:srgbClr>
            </a:solidFill>
          </p:spPr>
          <p:txBody>
            <a:bodyPr/>
            <a:lstStyle/>
            <a:p>
              <a:endParaRPr/>
            </a:p>
          </p:txBody>
        </p:sp>
        <p:sp>
          <p:nvSpPr>
            <p:cNvPr id="24" name="rc24"/>
            <p:cNvSpPr/>
            <p:nvPr/>
          </p:nvSpPr>
          <p:spPr>
            <a:xfrm>
              <a:off x="2719161" y="1798617"/>
              <a:ext cx="109209" cy="1102731"/>
            </a:xfrm>
            <a:prstGeom prst="rect">
              <a:avLst/>
            </a:prstGeom>
            <a:solidFill>
              <a:srgbClr val="2C7FB8">
                <a:alpha val="100000"/>
              </a:srgbClr>
            </a:solidFill>
          </p:spPr>
          <p:txBody>
            <a:bodyPr/>
            <a:lstStyle/>
            <a:p>
              <a:endParaRPr/>
            </a:p>
          </p:txBody>
        </p:sp>
        <p:sp>
          <p:nvSpPr>
            <p:cNvPr id="25" name="rc25"/>
            <p:cNvSpPr/>
            <p:nvPr/>
          </p:nvSpPr>
          <p:spPr>
            <a:xfrm>
              <a:off x="2840506" y="1798617"/>
              <a:ext cx="109209" cy="1102731"/>
            </a:xfrm>
            <a:prstGeom prst="rect">
              <a:avLst/>
            </a:prstGeom>
            <a:solidFill>
              <a:srgbClr val="2C7FB8">
                <a:alpha val="100000"/>
              </a:srgbClr>
            </a:solidFill>
          </p:spPr>
          <p:txBody>
            <a:bodyPr/>
            <a:lstStyle/>
            <a:p>
              <a:endParaRPr/>
            </a:p>
          </p:txBody>
        </p:sp>
        <p:sp>
          <p:nvSpPr>
            <p:cNvPr id="26" name="rc26"/>
            <p:cNvSpPr/>
            <p:nvPr/>
          </p:nvSpPr>
          <p:spPr>
            <a:xfrm>
              <a:off x="2961850" y="1798617"/>
              <a:ext cx="109209" cy="1102731"/>
            </a:xfrm>
            <a:prstGeom prst="rect">
              <a:avLst/>
            </a:prstGeom>
            <a:solidFill>
              <a:srgbClr val="2C7FB8">
                <a:alpha val="100000"/>
              </a:srgbClr>
            </a:solidFill>
          </p:spPr>
          <p:txBody>
            <a:bodyPr/>
            <a:lstStyle/>
            <a:p>
              <a:endParaRPr/>
            </a:p>
          </p:txBody>
        </p:sp>
        <p:sp>
          <p:nvSpPr>
            <p:cNvPr id="27" name="rc27"/>
            <p:cNvSpPr/>
            <p:nvPr/>
          </p:nvSpPr>
          <p:spPr>
            <a:xfrm>
              <a:off x="3083194" y="1798617"/>
              <a:ext cx="109209" cy="1102731"/>
            </a:xfrm>
            <a:prstGeom prst="rect">
              <a:avLst/>
            </a:prstGeom>
            <a:solidFill>
              <a:srgbClr val="2C7FB8">
                <a:alpha val="100000"/>
              </a:srgbClr>
            </a:solidFill>
          </p:spPr>
          <p:txBody>
            <a:bodyPr/>
            <a:lstStyle/>
            <a:p>
              <a:endParaRPr/>
            </a:p>
          </p:txBody>
        </p:sp>
        <p:sp>
          <p:nvSpPr>
            <p:cNvPr id="28" name="pl28"/>
            <p:cNvSpPr/>
            <p:nvPr/>
          </p:nvSpPr>
          <p:spPr>
            <a:xfrm>
              <a:off x="714250" y="1798617"/>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9" name="pl29"/>
            <p:cNvSpPr/>
            <p:nvPr/>
          </p:nvSpPr>
          <p:spPr>
            <a:xfrm>
              <a:off x="1924356" y="1486177"/>
              <a:ext cx="1213443" cy="863805"/>
            </a:xfrm>
            <a:custGeom>
              <a:avLst/>
              <a:gdLst/>
              <a:ahLst/>
              <a:cxnLst/>
              <a:rect l="0" t="0" r="0" b="0"/>
              <a:pathLst>
                <a:path w="1213443" h="863805">
                  <a:moveTo>
                    <a:pt x="0" y="863805"/>
                  </a:moveTo>
                  <a:lnTo>
                    <a:pt x="121344" y="588123"/>
                  </a:lnTo>
                  <a:lnTo>
                    <a:pt x="242688" y="661638"/>
                  </a:lnTo>
                  <a:lnTo>
                    <a:pt x="364032" y="312440"/>
                  </a:lnTo>
                  <a:lnTo>
                    <a:pt x="485377" y="73515"/>
                  </a:lnTo>
                  <a:lnTo>
                    <a:pt x="606721" y="128651"/>
                  </a:lnTo>
                  <a:lnTo>
                    <a:pt x="728065" y="220546"/>
                  </a:lnTo>
                  <a:lnTo>
                    <a:pt x="849410" y="165409"/>
                  </a:lnTo>
                  <a:lnTo>
                    <a:pt x="970754" y="18378"/>
                  </a:lnTo>
                  <a:lnTo>
                    <a:pt x="1092098" y="36757"/>
                  </a:lnTo>
                  <a:lnTo>
                    <a:pt x="1213443" y="0"/>
                  </a:lnTo>
                </a:path>
              </a:pathLst>
            </a:custGeom>
            <a:ln w="27101" cap="flat">
              <a:solidFill>
                <a:srgbClr val="000000">
                  <a:alpha val="80000"/>
                </a:srgbClr>
              </a:solidFill>
              <a:prstDash val="solid"/>
              <a:round/>
            </a:ln>
          </p:spPr>
          <p:txBody>
            <a:bodyPr/>
            <a:lstStyle/>
            <a:p>
              <a:endParaRPr/>
            </a:p>
          </p:txBody>
        </p:sp>
        <p:sp>
          <p:nvSpPr>
            <p:cNvPr id="30" name="tx30"/>
            <p:cNvSpPr/>
            <p:nvPr/>
          </p:nvSpPr>
          <p:spPr>
            <a:xfrm>
              <a:off x="1317634" y="1706718"/>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N=15</a:t>
              </a:r>
            </a:p>
          </p:txBody>
        </p:sp>
        <p:sp>
          <p:nvSpPr>
            <p:cNvPr id="31" name="tx31"/>
            <p:cNvSpPr/>
            <p:nvPr/>
          </p:nvSpPr>
          <p:spPr>
            <a:xfrm rot="-5400000">
              <a:off x="2232614" y="184219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32" name="tx32"/>
            <p:cNvSpPr/>
            <p:nvPr/>
          </p:nvSpPr>
          <p:spPr>
            <a:xfrm rot="-5400000">
              <a:off x="2353958" y="184219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33" name="tx33"/>
            <p:cNvSpPr/>
            <p:nvPr/>
          </p:nvSpPr>
          <p:spPr>
            <a:xfrm rot="-5400000">
              <a:off x="2475303" y="184219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34" name="tx34"/>
            <p:cNvSpPr/>
            <p:nvPr/>
          </p:nvSpPr>
          <p:spPr>
            <a:xfrm rot="-5400000">
              <a:off x="2596647" y="184219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35" name="tx35"/>
            <p:cNvSpPr/>
            <p:nvPr/>
          </p:nvSpPr>
          <p:spPr>
            <a:xfrm rot="-5400000">
              <a:off x="2717991" y="184219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36" name="tx36"/>
            <p:cNvSpPr/>
            <p:nvPr/>
          </p:nvSpPr>
          <p:spPr>
            <a:xfrm rot="-5400000">
              <a:off x="2839336" y="184219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37" name="tx37"/>
            <p:cNvSpPr/>
            <p:nvPr/>
          </p:nvSpPr>
          <p:spPr>
            <a:xfrm rot="-5400000">
              <a:off x="2960680" y="184219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38" name="tx38"/>
            <p:cNvSpPr/>
            <p:nvPr/>
          </p:nvSpPr>
          <p:spPr>
            <a:xfrm rot="-5400000">
              <a:off x="3082024" y="184219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39" name="tx39"/>
            <p:cNvSpPr/>
            <p:nvPr/>
          </p:nvSpPr>
          <p:spPr>
            <a:xfrm>
              <a:off x="1901245" y="2298273"/>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40" name="tx40"/>
            <p:cNvSpPr/>
            <p:nvPr/>
          </p:nvSpPr>
          <p:spPr>
            <a:xfrm>
              <a:off x="2022589" y="2149213"/>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41" name="tx41"/>
            <p:cNvSpPr/>
            <p:nvPr/>
          </p:nvSpPr>
          <p:spPr>
            <a:xfrm>
              <a:off x="2120823" y="200319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42" name="tx42"/>
            <p:cNvSpPr/>
            <p:nvPr/>
          </p:nvSpPr>
          <p:spPr>
            <a:xfrm>
              <a:off x="3116102" y="1365597"/>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 name="rc43"/>
            <p:cNvSpPr/>
            <p:nvPr/>
          </p:nvSpPr>
          <p:spPr>
            <a:xfrm>
              <a:off x="714250" y="875080"/>
              <a:ext cx="2596161" cy="2122757"/>
            </a:xfrm>
            <a:prstGeom prst="rect">
              <a:avLst/>
            </a:prstGeom>
            <a:ln w="13550" cap="rnd">
              <a:solidFill>
                <a:srgbClr val="999999">
                  <a:alpha val="100000"/>
                </a:srgbClr>
              </a:solidFill>
              <a:prstDash val="solid"/>
              <a:round/>
            </a:ln>
          </p:spPr>
          <p:txBody>
            <a:bodyPr/>
            <a:lstStyle/>
            <a:p>
              <a:endParaRPr/>
            </a:p>
          </p:txBody>
        </p:sp>
        <p:sp>
          <p:nvSpPr>
            <p:cNvPr id="44" name="pl44"/>
            <p:cNvSpPr/>
            <p:nvPr/>
          </p:nvSpPr>
          <p:spPr>
            <a:xfrm>
              <a:off x="714250" y="530855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714250" y="457340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714250" y="383824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832257"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1074946"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1317634"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1560323"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1803012"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2045700"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2288389"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2531078"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773766"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3016455"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rc57"/>
            <p:cNvSpPr/>
            <p:nvPr/>
          </p:nvSpPr>
          <p:spPr>
            <a:xfrm>
              <a:off x="1384374" y="5235041"/>
              <a:ext cx="109209" cy="73515"/>
            </a:xfrm>
            <a:prstGeom prst="rect">
              <a:avLst/>
            </a:prstGeom>
            <a:solidFill>
              <a:srgbClr val="2C7FB8">
                <a:alpha val="100000"/>
              </a:srgbClr>
            </a:solidFill>
          </p:spPr>
          <p:txBody>
            <a:bodyPr/>
            <a:lstStyle/>
            <a:p>
              <a:endParaRPr/>
            </a:p>
          </p:txBody>
        </p:sp>
        <p:sp>
          <p:nvSpPr>
            <p:cNvPr id="58" name="rc58"/>
            <p:cNvSpPr/>
            <p:nvPr/>
          </p:nvSpPr>
          <p:spPr>
            <a:xfrm>
              <a:off x="1505718" y="5235041"/>
              <a:ext cx="109209" cy="73515"/>
            </a:xfrm>
            <a:prstGeom prst="rect">
              <a:avLst/>
            </a:prstGeom>
            <a:solidFill>
              <a:srgbClr val="2C7FB8">
                <a:alpha val="100000"/>
              </a:srgbClr>
            </a:solidFill>
          </p:spPr>
          <p:txBody>
            <a:bodyPr/>
            <a:lstStyle/>
            <a:p>
              <a:endParaRPr/>
            </a:p>
          </p:txBody>
        </p:sp>
        <p:sp>
          <p:nvSpPr>
            <p:cNvPr id="59" name="rc59"/>
            <p:cNvSpPr/>
            <p:nvPr/>
          </p:nvSpPr>
          <p:spPr>
            <a:xfrm>
              <a:off x="1627062" y="5088011"/>
              <a:ext cx="109209" cy="220546"/>
            </a:xfrm>
            <a:prstGeom prst="rect">
              <a:avLst/>
            </a:prstGeom>
            <a:solidFill>
              <a:srgbClr val="2C7FB8">
                <a:alpha val="100000"/>
              </a:srgbClr>
            </a:solidFill>
          </p:spPr>
          <p:txBody>
            <a:bodyPr/>
            <a:lstStyle/>
            <a:p>
              <a:endParaRPr/>
            </a:p>
          </p:txBody>
        </p:sp>
        <p:sp>
          <p:nvSpPr>
            <p:cNvPr id="60" name="rc60"/>
            <p:cNvSpPr/>
            <p:nvPr/>
          </p:nvSpPr>
          <p:spPr>
            <a:xfrm>
              <a:off x="1748407" y="5088011"/>
              <a:ext cx="109209" cy="220546"/>
            </a:xfrm>
            <a:prstGeom prst="rect">
              <a:avLst/>
            </a:prstGeom>
            <a:solidFill>
              <a:srgbClr val="2C7FB8">
                <a:alpha val="100000"/>
              </a:srgbClr>
            </a:solidFill>
          </p:spPr>
          <p:txBody>
            <a:bodyPr/>
            <a:lstStyle/>
            <a:p>
              <a:endParaRPr/>
            </a:p>
          </p:txBody>
        </p:sp>
        <p:sp>
          <p:nvSpPr>
            <p:cNvPr id="61" name="rc61"/>
            <p:cNvSpPr/>
            <p:nvPr/>
          </p:nvSpPr>
          <p:spPr>
            <a:xfrm>
              <a:off x="1869751" y="5014495"/>
              <a:ext cx="109209" cy="294061"/>
            </a:xfrm>
            <a:prstGeom prst="rect">
              <a:avLst/>
            </a:prstGeom>
            <a:solidFill>
              <a:srgbClr val="2C7FB8">
                <a:alpha val="100000"/>
              </a:srgbClr>
            </a:solidFill>
          </p:spPr>
          <p:txBody>
            <a:bodyPr/>
            <a:lstStyle/>
            <a:p>
              <a:endParaRPr/>
            </a:p>
          </p:txBody>
        </p:sp>
        <p:sp>
          <p:nvSpPr>
            <p:cNvPr id="62" name="rc62"/>
            <p:cNvSpPr/>
            <p:nvPr/>
          </p:nvSpPr>
          <p:spPr>
            <a:xfrm>
              <a:off x="1991095" y="5014495"/>
              <a:ext cx="109209" cy="294061"/>
            </a:xfrm>
            <a:prstGeom prst="rect">
              <a:avLst/>
            </a:prstGeom>
            <a:solidFill>
              <a:srgbClr val="2C7FB8">
                <a:alpha val="100000"/>
              </a:srgbClr>
            </a:solidFill>
          </p:spPr>
          <p:txBody>
            <a:bodyPr/>
            <a:lstStyle/>
            <a:p>
              <a:endParaRPr/>
            </a:p>
          </p:txBody>
        </p:sp>
        <p:sp>
          <p:nvSpPr>
            <p:cNvPr id="63" name="rc63"/>
            <p:cNvSpPr/>
            <p:nvPr/>
          </p:nvSpPr>
          <p:spPr>
            <a:xfrm>
              <a:off x="2112440" y="4940980"/>
              <a:ext cx="109209" cy="367577"/>
            </a:xfrm>
            <a:prstGeom prst="rect">
              <a:avLst/>
            </a:prstGeom>
            <a:solidFill>
              <a:srgbClr val="2C7FB8">
                <a:alpha val="100000"/>
              </a:srgbClr>
            </a:solidFill>
          </p:spPr>
          <p:txBody>
            <a:bodyPr/>
            <a:lstStyle/>
            <a:p>
              <a:endParaRPr/>
            </a:p>
          </p:txBody>
        </p:sp>
        <p:sp>
          <p:nvSpPr>
            <p:cNvPr id="64" name="rc64"/>
            <p:cNvSpPr/>
            <p:nvPr/>
          </p:nvSpPr>
          <p:spPr>
            <a:xfrm>
              <a:off x="2233784" y="4793949"/>
              <a:ext cx="109209" cy="514607"/>
            </a:xfrm>
            <a:prstGeom prst="rect">
              <a:avLst/>
            </a:prstGeom>
            <a:solidFill>
              <a:srgbClr val="2C7FB8">
                <a:alpha val="100000"/>
              </a:srgbClr>
            </a:solidFill>
          </p:spPr>
          <p:txBody>
            <a:bodyPr/>
            <a:lstStyle/>
            <a:p>
              <a:endParaRPr/>
            </a:p>
          </p:txBody>
        </p:sp>
        <p:sp>
          <p:nvSpPr>
            <p:cNvPr id="65" name="rc65"/>
            <p:cNvSpPr/>
            <p:nvPr/>
          </p:nvSpPr>
          <p:spPr>
            <a:xfrm>
              <a:off x="2355128" y="4720434"/>
              <a:ext cx="109209" cy="588123"/>
            </a:xfrm>
            <a:prstGeom prst="rect">
              <a:avLst/>
            </a:prstGeom>
            <a:solidFill>
              <a:srgbClr val="2C7FB8">
                <a:alpha val="100000"/>
              </a:srgbClr>
            </a:solidFill>
          </p:spPr>
          <p:txBody>
            <a:bodyPr/>
            <a:lstStyle/>
            <a:p>
              <a:endParaRPr/>
            </a:p>
          </p:txBody>
        </p:sp>
        <p:sp>
          <p:nvSpPr>
            <p:cNvPr id="66" name="rc66"/>
            <p:cNvSpPr/>
            <p:nvPr/>
          </p:nvSpPr>
          <p:spPr>
            <a:xfrm>
              <a:off x="2476473" y="4646918"/>
              <a:ext cx="109209" cy="661638"/>
            </a:xfrm>
            <a:prstGeom prst="rect">
              <a:avLst/>
            </a:prstGeom>
            <a:solidFill>
              <a:srgbClr val="2C7FB8">
                <a:alpha val="100000"/>
              </a:srgbClr>
            </a:solidFill>
          </p:spPr>
          <p:txBody>
            <a:bodyPr/>
            <a:lstStyle/>
            <a:p>
              <a:endParaRPr/>
            </a:p>
          </p:txBody>
        </p:sp>
        <p:sp>
          <p:nvSpPr>
            <p:cNvPr id="67" name="rc67"/>
            <p:cNvSpPr/>
            <p:nvPr/>
          </p:nvSpPr>
          <p:spPr>
            <a:xfrm>
              <a:off x="2597817" y="4646918"/>
              <a:ext cx="109209" cy="661638"/>
            </a:xfrm>
            <a:prstGeom prst="rect">
              <a:avLst/>
            </a:prstGeom>
            <a:solidFill>
              <a:srgbClr val="2C7FB8">
                <a:alpha val="100000"/>
              </a:srgbClr>
            </a:solidFill>
          </p:spPr>
          <p:txBody>
            <a:bodyPr/>
            <a:lstStyle/>
            <a:p>
              <a:endParaRPr/>
            </a:p>
          </p:txBody>
        </p:sp>
        <p:sp>
          <p:nvSpPr>
            <p:cNvPr id="68" name="rc68"/>
            <p:cNvSpPr/>
            <p:nvPr/>
          </p:nvSpPr>
          <p:spPr>
            <a:xfrm>
              <a:off x="2719161" y="4646918"/>
              <a:ext cx="109209" cy="661638"/>
            </a:xfrm>
            <a:prstGeom prst="rect">
              <a:avLst/>
            </a:prstGeom>
            <a:solidFill>
              <a:srgbClr val="2C7FB8">
                <a:alpha val="100000"/>
              </a:srgbClr>
            </a:solidFill>
          </p:spPr>
          <p:txBody>
            <a:bodyPr/>
            <a:lstStyle/>
            <a:p>
              <a:endParaRPr/>
            </a:p>
          </p:txBody>
        </p:sp>
        <p:sp>
          <p:nvSpPr>
            <p:cNvPr id="69" name="rc69"/>
            <p:cNvSpPr/>
            <p:nvPr/>
          </p:nvSpPr>
          <p:spPr>
            <a:xfrm>
              <a:off x="2840506" y="4646918"/>
              <a:ext cx="109209" cy="661638"/>
            </a:xfrm>
            <a:prstGeom prst="rect">
              <a:avLst/>
            </a:prstGeom>
            <a:solidFill>
              <a:srgbClr val="2C7FB8">
                <a:alpha val="100000"/>
              </a:srgbClr>
            </a:solidFill>
          </p:spPr>
          <p:txBody>
            <a:bodyPr/>
            <a:lstStyle/>
            <a:p>
              <a:endParaRPr/>
            </a:p>
          </p:txBody>
        </p:sp>
        <p:sp>
          <p:nvSpPr>
            <p:cNvPr id="70" name="rc70"/>
            <p:cNvSpPr/>
            <p:nvPr/>
          </p:nvSpPr>
          <p:spPr>
            <a:xfrm>
              <a:off x="2961850" y="4573403"/>
              <a:ext cx="109209" cy="735154"/>
            </a:xfrm>
            <a:prstGeom prst="rect">
              <a:avLst/>
            </a:prstGeom>
            <a:solidFill>
              <a:srgbClr val="2C7FB8">
                <a:alpha val="100000"/>
              </a:srgbClr>
            </a:solidFill>
          </p:spPr>
          <p:txBody>
            <a:bodyPr/>
            <a:lstStyle/>
            <a:p>
              <a:endParaRPr/>
            </a:p>
          </p:txBody>
        </p:sp>
        <p:sp>
          <p:nvSpPr>
            <p:cNvPr id="71" name="rc71"/>
            <p:cNvSpPr/>
            <p:nvPr/>
          </p:nvSpPr>
          <p:spPr>
            <a:xfrm>
              <a:off x="3083194" y="4499887"/>
              <a:ext cx="109209" cy="808669"/>
            </a:xfrm>
            <a:prstGeom prst="rect">
              <a:avLst/>
            </a:prstGeom>
            <a:solidFill>
              <a:srgbClr val="2C7FB8">
                <a:alpha val="100000"/>
              </a:srgbClr>
            </a:solidFill>
          </p:spPr>
          <p:txBody>
            <a:bodyPr/>
            <a:lstStyle/>
            <a:p>
              <a:endParaRPr/>
            </a:p>
          </p:txBody>
        </p:sp>
        <p:sp>
          <p:nvSpPr>
            <p:cNvPr id="72" name="pl72"/>
            <p:cNvSpPr/>
            <p:nvPr/>
          </p:nvSpPr>
          <p:spPr>
            <a:xfrm>
              <a:off x="714250" y="4205826"/>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73" name="pl73"/>
            <p:cNvSpPr/>
            <p:nvPr/>
          </p:nvSpPr>
          <p:spPr>
            <a:xfrm>
              <a:off x="832257" y="4720434"/>
              <a:ext cx="2305542" cy="588123"/>
            </a:xfrm>
            <a:custGeom>
              <a:avLst/>
              <a:gdLst/>
              <a:ahLst/>
              <a:cxnLst/>
              <a:rect l="0" t="0" r="0" b="0"/>
              <a:pathLst>
                <a:path w="2305542" h="588123">
                  <a:moveTo>
                    <a:pt x="0" y="588123"/>
                  </a:moveTo>
                  <a:lnTo>
                    <a:pt x="121344" y="588123"/>
                  </a:lnTo>
                  <a:lnTo>
                    <a:pt x="242688" y="588123"/>
                  </a:lnTo>
                  <a:lnTo>
                    <a:pt x="364032" y="588123"/>
                  </a:lnTo>
                  <a:lnTo>
                    <a:pt x="485377" y="588123"/>
                  </a:lnTo>
                  <a:lnTo>
                    <a:pt x="606721" y="588123"/>
                  </a:lnTo>
                  <a:lnTo>
                    <a:pt x="728065" y="588123"/>
                  </a:lnTo>
                  <a:lnTo>
                    <a:pt x="849410" y="422713"/>
                  </a:lnTo>
                  <a:lnTo>
                    <a:pt x="970754" y="422713"/>
                  </a:lnTo>
                  <a:lnTo>
                    <a:pt x="1092098" y="367577"/>
                  </a:lnTo>
                  <a:lnTo>
                    <a:pt x="1213443" y="330819"/>
                  </a:lnTo>
                  <a:lnTo>
                    <a:pt x="1334787" y="312440"/>
                  </a:lnTo>
                  <a:lnTo>
                    <a:pt x="1456131" y="202167"/>
                  </a:lnTo>
                  <a:lnTo>
                    <a:pt x="1577476" y="165409"/>
                  </a:lnTo>
                  <a:lnTo>
                    <a:pt x="1698820" y="165409"/>
                  </a:lnTo>
                  <a:lnTo>
                    <a:pt x="1820164" y="165409"/>
                  </a:lnTo>
                  <a:lnTo>
                    <a:pt x="1941509" y="165409"/>
                  </a:lnTo>
                  <a:lnTo>
                    <a:pt x="2062853" y="165409"/>
                  </a:lnTo>
                  <a:lnTo>
                    <a:pt x="2184197" y="110273"/>
                  </a:lnTo>
                  <a:lnTo>
                    <a:pt x="2305542" y="0"/>
                  </a:lnTo>
                </a:path>
              </a:pathLst>
            </a:custGeom>
            <a:ln w="27101" cap="flat">
              <a:solidFill>
                <a:srgbClr val="000000">
                  <a:alpha val="80000"/>
                </a:srgbClr>
              </a:solidFill>
              <a:prstDash val="solid"/>
              <a:round/>
            </a:ln>
          </p:spPr>
          <p:txBody>
            <a:bodyPr/>
            <a:lstStyle/>
            <a:p>
              <a:endParaRPr/>
            </a:p>
          </p:txBody>
        </p:sp>
        <p:sp>
          <p:nvSpPr>
            <p:cNvPr id="74" name="tx74"/>
            <p:cNvSpPr/>
            <p:nvPr/>
          </p:nvSpPr>
          <p:spPr>
            <a:xfrm>
              <a:off x="1317634" y="4113927"/>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N=15</a:t>
              </a:r>
            </a:p>
          </p:txBody>
        </p:sp>
        <p:sp>
          <p:nvSpPr>
            <p:cNvPr id="75" name="tx75"/>
            <p:cNvSpPr/>
            <p:nvPr/>
          </p:nvSpPr>
          <p:spPr>
            <a:xfrm>
              <a:off x="1415868" y="5145560"/>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76" name="tx76"/>
            <p:cNvSpPr/>
            <p:nvPr/>
          </p:nvSpPr>
          <p:spPr>
            <a:xfrm>
              <a:off x="1537212" y="5145560"/>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77" name="tx77"/>
            <p:cNvSpPr/>
            <p:nvPr/>
          </p:nvSpPr>
          <p:spPr>
            <a:xfrm>
              <a:off x="1658556" y="4997474"/>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78" name="tx78"/>
            <p:cNvSpPr/>
            <p:nvPr/>
          </p:nvSpPr>
          <p:spPr>
            <a:xfrm>
              <a:off x="1779901" y="4997474"/>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79" name="tx79"/>
            <p:cNvSpPr/>
            <p:nvPr/>
          </p:nvSpPr>
          <p:spPr>
            <a:xfrm>
              <a:off x="1901245" y="4925257"/>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80" name="tx80"/>
            <p:cNvSpPr/>
            <p:nvPr/>
          </p:nvSpPr>
          <p:spPr>
            <a:xfrm>
              <a:off x="2022589" y="4925257"/>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81" name="tx81"/>
            <p:cNvSpPr/>
            <p:nvPr/>
          </p:nvSpPr>
          <p:spPr>
            <a:xfrm>
              <a:off x="2143934" y="4851539"/>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82" name="tx82"/>
            <p:cNvSpPr/>
            <p:nvPr/>
          </p:nvSpPr>
          <p:spPr>
            <a:xfrm>
              <a:off x="2265278" y="4705482"/>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83" name="tx83"/>
            <p:cNvSpPr/>
            <p:nvPr/>
          </p:nvSpPr>
          <p:spPr>
            <a:xfrm>
              <a:off x="2386622" y="462993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84" name="tx84"/>
            <p:cNvSpPr/>
            <p:nvPr/>
          </p:nvSpPr>
          <p:spPr>
            <a:xfrm>
              <a:off x="2507967" y="4556422"/>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85" name="tx85"/>
            <p:cNvSpPr/>
            <p:nvPr/>
          </p:nvSpPr>
          <p:spPr>
            <a:xfrm>
              <a:off x="2629311" y="4556422"/>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86" name="tx86"/>
            <p:cNvSpPr/>
            <p:nvPr/>
          </p:nvSpPr>
          <p:spPr>
            <a:xfrm>
              <a:off x="2750655" y="4556422"/>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87" name="tx87"/>
            <p:cNvSpPr/>
            <p:nvPr/>
          </p:nvSpPr>
          <p:spPr>
            <a:xfrm>
              <a:off x="2872000" y="4556422"/>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88" name="tx88"/>
            <p:cNvSpPr/>
            <p:nvPr/>
          </p:nvSpPr>
          <p:spPr>
            <a:xfrm>
              <a:off x="2970233" y="448290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10</a:t>
              </a:r>
            </a:p>
          </p:txBody>
        </p:sp>
        <p:sp>
          <p:nvSpPr>
            <p:cNvPr id="89" name="tx89"/>
            <p:cNvSpPr/>
            <p:nvPr/>
          </p:nvSpPr>
          <p:spPr>
            <a:xfrm>
              <a:off x="3091577" y="441040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90" name="tx90"/>
            <p:cNvSpPr/>
            <p:nvPr/>
          </p:nvSpPr>
          <p:spPr>
            <a:xfrm>
              <a:off x="3116102" y="4599854"/>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91" name="rc91"/>
            <p:cNvSpPr/>
            <p:nvPr/>
          </p:nvSpPr>
          <p:spPr>
            <a:xfrm>
              <a:off x="714250" y="3282288"/>
              <a:ext cx="2596161" cy="2122757"/>
            </a:xfrm>
            <a:prstGeom prst="rect">
              <a:avLst/>
            </a:prstGeom>
            <a:ln w="13550" cap="rnd">
              <a:solidFill>
                <a:srgbClr val="999999">
                  <a:alpha val="100000"/>
                </a:srgbClr>
              </a:solidFill>
              <a:prstDash val="solid"/>
              <a:round/>
            </a:ln>
          </p:spPr>
          <p:txBody>
            <a:bodyPr/>
            <a:lstStyle/>
            <a:p>
              <a:endParaRPr/>
            </a:p>
          </p:txBody>
        </p:sp>
        <p:sp>
          <p:nvSpPr>
            <p:cNvPr id="92" name="pl92"/>
            <p:cNvSpPr/>
            <p:nvPr/>
          </p:nvSpPr>
          <p:spPr>
            <a:xfrm>
              <a:off x="3380001" y="290134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380001" y="216619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380001" y="143104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3498008"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3740697"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3983385"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4226074"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4468763"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4711451"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4954140"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5196829"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5439517"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5682206"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rc105"/>
            <p:cNvSpPr/>
            <p:nvPr/>
          </p:nvSpPr>
          <p:spPr>
            <a:xfrm>
              <a:off x="5263568" y="2607286"/>
              <a:ext cx="109209" cy="294061"/>
            </a:xfrm>
            <a:prstGeom prst="rect">
              <a:avLst/>
            </a:prstGeom>
            <a:solidFill>
              <a:srgbClr val="2C7FB8">
                <a:alpha val="100000"/>
              </a:srgbClr>
            </a:solidFill>
          </p:spPr>
          <p:txBody>
            <a:bodyPr/>
            <a:lstStyle/>
            <a:p>
              <a:endParaRPr/>
            </a:p>
          </p:txBody>
        </p:sp>
        <p:sp>
          <p:nvSpPr>
            <p:cNvPr id="106" name="rc106"/>
            <p:cNvSpPr/>
            <p:nvPr/>
          </p:nvSpPr>
          <p:spPr>
            <a:xfrm>
              <a:off x="5384912" y="2386740"/>
              <a:ext cx="109209" cy="514607"/>
            </a:xfrm>
            <a:prstGeom prst="rect">
              <a:avLst/>
            </a:prstGeom>
            <a:solidFill>
              <a:srgbClr val="2C7FB8">
                <a:alpha val="100000"/>
              </a:srgbClr>
            </a:solidFill>
          </p:spPr>
          <p:txBody>
            <a:bodyPr/>
            <a:lstStyle/>
            <a:p>
              <a:endParaRPr/>
            </a:p>
          </p:txBody>
        </p:sp>
        <p:sp>
          <p:nvSpPr>
            <p:cNvPr id="107" name="rc107"/>
            <p:cNvSpPr/>
            <p:nvPr/>
          </p:nvSpPr>
          <p:spPr>
            <a:xfrm>
              <a:off x="5506257" y="2313225"/>
              <a:ext cx="109209" cy="588123"/>
            </a:xfrm>
            <a:prstGeom prst="rect">
              <a:avLst/>
            </a:prstGeom>
            <a:solidFill>
              <a:srgbClr val="2C7FB8">
                <a:alpha val="100000"/>
              </a:srgbClr>
            </a:solidFill>
          </p:spPr>
          <p:txBody>
            <a:bodyPr/>
            <a:lstStyle/>
            <a:p>
              <a:endParaRPr/>
            </a:p>
          </p:txBody>
        </p:sp>
        <p:sp>
          <p:nvSpPr>
            <p:cNvPr id="108" name="rc108"/>
            <p:cNvSpPr/>
            <p:nvPr/>
          </p:nvSpPr>
          <p:spPr>
            <a:xfrm>
              <a:off x="5627601" y="2092679"/>
              <a:ext cx="109209" cy="808669"/>
            </a:xfrm>
            <a:prstGeom prst="rect">
              <a:avLst/>
            </a:prstGeom>
            <a:solidFill>
              <a:srgbClr val="2C7FB8">
                <a:alpha val="100000"/>
              </a:srgbClr>
            </a:solidFill>
          </p:spPr>
          <p:txBody>
            <a:bodyPr/>
            <a:lstStyle/>
            <a:p>
              <a:endParaRPr/>
            </a:p>
          </p:txBody>
        </p:sp>
        <p:sp>
          <p:nvSpPr>
            <p:cNvPr id="109" name="rc109"/>
            <p:cNvSpPr/>
            <p:nvPr/>
          </p:nvSpPr>
          <p:spPr>
            <a:xfrm>
              <a:off x="5748945" y="2092679"/>
              <a:ext cx="109209" cy="808669"/>
            </a:xfrm>
            <a:prstGeom prst="rect">
              <a:avLst/>
            </a:prstGeom>
            <a:solidFill>
              <a:srgbClr val="2C7FB8">
                <a:alpha val="100000"/>
              </a:srgbClr>
            </a:solidFill>
          </p:spPr>
          <p:txBody>
            <a:bodyPr/>
            <a:lstStyle/>
            <a:p>
              <a:endParaRPr/>
            </a:p>
          </p:txBody>
        </p:sp>
        <p:sp>
          <p:nvSpPr>
            <p:cNvPr id="110" name="pl110"/>
            <p:cNvSpPr/>
            <p:nvPr/>
          </p:nvSpPr>
          <p:spPr>
            <a:xfrm>
              <a:off x="3380001" y="1798617"/>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11" name="pl111"/>
            <p:cNvSpPr/>
            <p:nvPr/>
          </p:nvSpPr>
          <p:spPr>
            <a:xfrm>
              <a:off x="5318173" y="1798617"/>
              <a:ext cx="485377" cy="937321"/>
            </a:xfrm>
            <a:custGeom>
              <a:avLst/>
              <a:gdLst/>
              <a:ahLst/>
              <a:cxnLst/>
              <a:rect l="0" t="0" r="0" b="0"/>
              <a:pathLst>
                <a:path w="485377" h="937321">
                  <a:moveTo>
                    <a:pt x="0" y="937321"/>
                  </a:moveTo>
                  <a:lnTo>
                    <a:pt x="121344" y="532986"/>
                  </a:lnTo>
                  <a:lnTo>
                    <a:pt x="242688" y="257303"/>
                  </a:lnTo>
                  <a:lnTo>
                    <a:pt x="364032" y="110273"/>
                  </a:lnTo>
                  <a:lnTo>
                    <a:pt x="485377" y="0"/>
                  </a:lnTo>
                </a:path>
              </a:pathLst>
            </a:custGeom>
            <a:ln w="27101" cap="flat">
              <a:solidFill>
                <a:srgbClr val="000000">
                  <a:alpha val="80000"/>
                </a:srgbClr>
              </a:solidFill>
              <a:prstDash val="solid"/>
              <a:round/>
            </a:ln>
          </p:spPr>
          <p:txBody>
            <a:bodyPr/>
            <a:lstStyle/>
            <a:p>
              <a:endParaRPr/>
            </a:p>
          </p:txBody>
        </p:sp>
        <p:sp>
          <p:nvSpPr>
            <p:cNvPr id="112" name="tx112"/>
            <p:cNvSpPr/>
            <p:nvPr/>
          </p:nvSpPr>
          <p:spPr>
            <a:xfrm>
              <a:off x="3983385" y="1706718"/>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N=15</a:t>
              </a:r>
            </a:p>
          </p:txBody>
        </p:sp>
        <p:sp>
          <p:nvSpPr>
            <p:cNvPr id="113" name="tx113"/>
            <p:cNvSpPr/>
            <p:nvPr/>
          </p:nvSpPr>
          <p:spPr>
            <a:xfrm>
              <a:off x="5295062" y="2518048"/>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14" name="tx114"/>
            <p:cNvSpPr/>
            <p:nvPr/>
          </p:nvSpPr>
          <p:spPr>
            <a:xfrm>
              <a:off x="5416406" y="2298273"/>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115" name="tx115"/>
            <p:cNvSpPr/>
            <p:nvPr/>
          </p:nvSpPr>
          <p:spPr>
            <a:xfrm>
              <a:off x="5537751" y="2222729"/>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116" name="tx116"/>
            <p:cNvSpPr/>
            <p:nvPr/>
          </p:nvSpPr>
          <p:spPr>
            <a:xfrm>
              <a:off x="5635984" y="200319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17" name="tx117"/>
            <p:cNvSpPr/>
            <p:nvPr/>
          </p:nvSpPr>
          <p:spPr>
            <a:xfrm>
              <a:off x="5757328" y="200319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18" name="tx118"/>
            <p:cNvSpPr/>
            <p:nvPr/>
          </p:nvSpPr>
          <p:spPr>
            <a:xfrm>
              <a:off x="5781854" y="1678038"/>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9" name="rc119"/>
            <p:cNvSpPr/>
            <p:nvPr/>
          </p:nvSpPr>
          <p:spPr>
            <a:xfrm>
              <a:off x="3380001" y="875080"/>
              <a:ext cx="2596161" cy="2122757"/>
            </a:xfrm>
            <a:prstGeom prst="rect">
              <a:avLst/>
            </a:prstGeom>
            <a:ln w="13550" cap="rnd">
              <a:solidFill>
                <a:srgbClr val="999999">
                  <a:alpha val="100000"/>
                </a:srgbClr>
              </a:solidFill>
              <a:prstDash val="solid"/>
              <a:round/>
            </a:ln>
          </p:spPr>
          <p:txBody>
            <a:bodyPr/>
            <a:lstStyle/>
            <a:p>
              <a:endParaRPr/>
            </a:p>
          </p:txBody>
        </p:sp>
        <p:sp>
          <p:nvSpPr>
            <p:cNvPr id="120" name="pl120"/>
            <p:cNvSpPr/>
            <p:nvPr/>
          </p:nvSpPr>
          <p:spPr>
            <a:xfrm>
              <a:off x="3380001" y="530855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380001" y="457340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3380001" y="383824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3498008"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3740697"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3983385"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4226074"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4468763"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4711451"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4954140"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5196829"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5439517"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5682206"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rc133"/>
            <p:cNvSpPr/>
            <p:nvPr/>
          </p:nvSpPr>
          <p:spPr>
            <a:xfrm>
              <a:off x="4171469" y="5235041"/>
              <a:ext cx="109209" cy="73515"/>
            </a:xfrm>
            <a:prstGeom prst="rect">
              <a:avLst/>
            </a:prstGeom>
            <a:solidFill>
              <a:srgbClr val="2C7FB8">
                <a:alpha val="100000"/>
              </a:srgbClr>
            </a:solidFill>
          </p:spPr>
          <p:txBody>
            <a:bodyPr/>
            <a:lstStyle/>
            <a:p>
              <a:endParaRPr/>
            </a:p>
          </p:txBody>
        </p:sp>
        <p:sp>
          <p:nvSpPr>
            <p:cNvPr id="134" name="rc134"/>
            <p:cNvSpPr/>
            <p:nvPr/>
          </p:nvSpPr>
          <p:spPr>
            <a:xfrm>
              <a:off x="4292813" y="5088011"/>
              <a:ext cx="109209" cy="220546"/>
            </a:xfrm>
            <a:prstGeom prst="rect">
              <a:avLst/>
            </a:prstGeom>
            <a:solidFill>
              <a:srgbClr val="2C7FB8">
                <a:alpha val="100000"/>
              </a:srgbClr>
            </a:solidFill>
          </p:spPr>
          <p:txBody>
            <a:bodyPr/>
            <a:lstStyle/>
            <a:p>
              <a:endParaRPr/>
            </a:p>
          </p:txBody>
        </p:sp>
        <p:sp>
          <p:nvSpPr>
            <p:cNvPr id="135" name="rc135"/>
            <p:cNvSpPr/>
            <p:nvPr/>
          </p:nvSpPr>
          <p:spPr>
            <a:xfrm>
              <a:off x="4414158" y="4793949"/>
              <a:ext cx="109209" cy="514607"/>
            </a:xfrm>
            <a:prstGeom prst="rect">
              <a:avLst/>
            </a:prstGeom>
            <a:solidFill>
              <a:srgbClr val="2C7FB8">
                <a:alpha val="100000"/>
              </a:srgbClr>
            </a:solidFill>
          </p:spPr>
          <p:txBody>
            <a:bodyPr/>
            <a:lstStyle/>
            <a:p>
              <a:endParaRPr/>
            </a:p>
          </p:txBody>
        </p:sp>
        <p:sp>
          <p:nvSpPr>
            <p:cNvPr id="136" name="rc136"/>
            <p:cNvSpPr/>
            <p:nvPr/>
          </p:nvSpPr>
          <p:spPr>
            <a:xfrm>
              <a:off x="4535502" y="4720434"/>
              <a:ext cx="109209" cy="588123"/>
            </a:xfrm>
            <a:prstGeom prst="rect">
              <a:avLst/>
            </a:prstGeom>
            <a:solidFill>
              <a:srgbClr val="2C7FB8">
                <a:alpha val="100000"/>
              </a:srgbClr>
            </a:solidFill>
          </p:spPr>
          <p:txBody>
            <a:bodyPr/>
            <a:lstStyle/>
            <a:p>
              <a:endParaRPr/>
            </a:p>
          </p:txBody>
        </p:sp>
        <p:sp>
          <p:nvSpPr>
            <p:cNvPr id="137" name="rc137"/>
            <p:cNvSpPr/>
            <p:nvPr/>
          </p:nvSpPr>
          <p:spPr>
            <a:xfrm>
              <a:off x="4656846" y="4573403"/>
              <a:ext cx="109209" cy="735154"/>
            </a:xfrm>
            <a:prstGeom prst="rect">
              <a:avLst/>
            </a:prstGeom>
            <a:solidFill>
              <a:srgbClr val="2C7FB8">
                <a:alpha val="100000"/>
              </a:srgbClr>
            </a:solidFill>
          </p:spPr>
          <p:txBody>
            <a:bodyPr/>
            <a:lstStyle/>
            <a:p>
              <a:endParaRPr/>
            </a:p>
          </p:txBody>
        </p:sp>
        <p:sp>
          <p:nvSpPr>
            <p:cNvPr id="138" name="rc138"/>
            <p:cNvSpPr/>
            <p:nvPr/>
          </p:nvSpPr>
          <p:spPr>
            <a:xfrm>
              <a:off x="4778191" y="4499887"/>
              <a:ext cx="109209" cy="808669"/>
            </a:xfrm>
            <a:prstGeom prst="rect">
              <a:avLst/>
            </a:prstGeom>
            <a:solidFill>
              <a:srgbClr val="2C7FB8">
                <a:alpha val="100000"/>
              </a:srgbClr>
            </a:solidFill>
          </p:spPr>
          <p:txBody>
            <a:bodyPr/>
            <a:lstStyle/>
            <a:p>
              <a:endParaRPr/>
            </a:p>
          </p:txBody>
        </p:sp>
        <p:sp>
          <p:nvSpPr>
            <p:cNvPr id="139" name="rc139"/>
            <p:cNvSpPr/>
            <p:nvPr/>
          </p:nvSpPr>
          <p:spPr>
            <a:xfrm>
              <a:off x="4899535" y="4499887"/>
              <a:ext cx="109209" cy="808669"/>
            </a:xfrm>
            <a:prstGeom prst="rect">
              <a:avLst/>
            </a:prstGeom>
            <a:solidFill>
              <a:srgbClr val="2C7FB8">
                <a:alpha val="100000"/>
              </a:srgbClr>
            </a:solidFill>
          </p:spPr>
          <p:txBody>
            <a:bodyPr/>
            <a:lstStyle/>
            <a:p>
              <a:endParaRPr/>
            </a:p>
          </p:txBody>
        </p:sp>
        <p:sp>
          <p:nvSpPr>
            <p:cNvPr id="140" name="rc140"/>
            <p:cNvSpPr/>
            <p:nvPr/>
          </p:nvSpPr>
          <p:spPr>
            <a:xfrm>
              <a:off x="5020879" y="4499887"/>
              <a:ext cx="109209" cy="808669"/>
            </a:xfrm>
            <a:prstGeom prst="rect">
              <a:avLst/>
            </a:prstGeom>
            <a:solidFill>
              <a:srgbClr val="2C7FB8">
                <a:alpha val="100000"/>
              </a:srgbClr>
            </a:solidFill>
          </p:spPr>
          <p:txBody>
            <a:bodyPr/>
            <a:lstStyle/>
            <a:p>
              <a:endParaRPr/>
            </a:p>
          </p:txBody>
        </p:sp>
        <p:sp>
          <p:nvSpPr>
            <p:cNvPr id="141" name="rc141"/>
            <p:cNvSpPr/>
            <p:nvPr/>
          </p:nvSpPr>
          <p:spPr>
            <a:xfrm>
              <a:off x="5142224" y="4426372"/>
              <a:ext cx="109209" cy="882184"/>
            </a:xfrm>
            <a:prstGeom prst="rect">
              <a:avLst/>
            </a:prstGeom>
            <a:solidFill>
              <a:srgbClr val="2C7FB8">
                <a:alpha val="100000"/>
              </a:srgbClr>
            </a:solidFill>
          </p:spPr>
          <p:txBody>
            <a:bodyPr/>
            <a:lstStyle/>
            <a:p>
              <a:endParaRPr/>
            </a:p>
          </p:txBody>
        </p:sp>
        <p:sp>
          <p:nvSpPr>
            <p:cNvPr id="142" name="rc142"/>
            <p:cNvSpPr/>
            <p:nvPr/>
          </p:nvSpPr>
          <p:spPr>
            <a:xfrm>
              <a:off x="5263568" y="4426372"/>
              <a:ext cx="109209" cy="882184"/>
            </a:xfrm>
            <a:prstGeom prst="rect">
              <a:avLst/>
            </a:prstGeom>
            <a:solidFill>
              <a:srgbClr val="2C7FB8">
                <a:alpha val="100000"/>
              </a:srgbClr>
            </a:solidFill>
          </p:spPr>
          <p:txBody>
            <a:bodyPr/>
            <a:lstStyle/>
            <a:p>
              <a:endParaRPr/>
            </a:p>
          </p:txBody>
        </p:sp>
        <p:sp>
          <p:nvSpPr>
            <p:cNvPr id="143" name="rc143"/>
            <p:cNvSpPr/>
            <p:nvPr/>
          </p:nvSpPr>
          <p:spPr>
            <a:xfrm>
              <a:off x="5384912" y="4352857"/>
              <a:ext cx="109209" cy="955700"/>
            </a:xfrm>
            <a:prstGeom prst="rect">
              <a:avLst/>
            </a:prstGeom>
            <a:solidFill>
              <a:srgbClr val="2C7FB8">
                <a:alpha val="100000"/>
              </a:srgbClr>
            </a:solidFill>
          </p:spPr>
          <p:txBody>
            <a:bodyPr/>
            <a:lstStyle/>
            <a:p>
              <a:endParaRPr/>
            </a:p>
          </p:txBody>
        </p:sp>
        <p:sp>
          <p:nvSpPr>
            <p:cNvPr id="144" name="rc144"/>
            <p:cNvSpPr/>
            <p:nvPr/>
          </p:nvSpPr>
          <p:spPr>
            <a:xfrm>
              <a:off x="5506257" y="4352857"/>
              <a:ext cx="109209" cy="955700"/>
            </a:xfrm>
            <a:prstGeom prst="rect">
              <a:avLst/>
            </a:prstGeom>
            <a:solidFill>
              <a:srgbClr val="2C7FB8">
                <a:alpha val="100000"/>
              </a:srgbClr>
            </a:solidFill>
          </p:spPr>
          <p:txBody>
            <a:bodyPr/>
            <a:lstStyle/>
            <a:p>
              <a:endParaRPr/>
            </a:p>
          </p:txBody>
        </p:sp>
        <p:sp>
          <p:nvSpPr>
            <p:cNvPr id="145" name="rc145"/>
            <p:cNvSpPr/>
            <p:nvPr/>
          </p:nvSpPr>
          <p:spPr>
            <a:xfrm>
              <a:off x="5627601" y="4352857"/>
              <a:ext cx="109209" cy="955700"/>
            </a:xfrm>
            <a:prstGeom prst="rect">
              <a:avLst/>
            </a:prstGeom>
            <a:solidFill>
              <a:srgbClr val="2C7FB8">
                <a:alpha val="100000"/>
              </a:srgbClr>
            </a:solidFill>
          </p:spPr>
          <p:txBody>
            <a:bodyPr/>
            <a:lstStyle/>
            <a:p>
              <a:endParaRPr/>
            </a:p>
          </p:txBody>
        </p:sp>
        <p:sp>
          <p:nvSpPr>
            <p:cNvPr id="146" name="rc146"/>
            <p:cNvSpPr/>
            <p:nvPr/>
          </p:nvSpPr>
          <p:spPr>
            <a:xfrm>
              <a:off x="5748945" y="4352857"/>
              <a:ext cx="109209" cy="955700"/>
            </a:xfrm>
            <a:prstGeom prst="rect">
              <a:avLst/>
            </a:prstGeom>
            <a:solidFill>
              <a:srgbClr val="2C7FB8">
                <a:alpha val="100000"/>
              </a:srgbClr>
            </a:solidFill>
          </p:spPr>
          <p:txBody>
            <a:bodyPr/>
            <a:lstStyle/>
            <a:p>
              <a:endParaRPr/>
            </a:p>
          </p:txBody>
        </p:sp>
        <p:sp>
          <p:nvSpPr>
            <p:cNvPr id="147" name="pl147"/>
            <p:cNvSpPr/>
            <p:nvPr/>
          </p:nvSpPr>
          <p:spPr>
            <a:xfrm>
              <a:off x="3380001" y="4205826"/>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48" name="pl148"/>
            <p:cNvSpPr/>
            <p:nvPr/>
          </p:nvSpPr>
          <p:spPr>
            <a:xfrm>
              <a:off x="3498008" y="4132310"/>
              <a:ext cx="2305542" cy="1176246"/>
            </a:xfrm>
            <a:custGeom>
              <a:avLst/>
              <a:gdLst/>
              <a:ahLst/>
              <a:cxnLst/>
              <a:rect l="0" t="0" r="0" b="0"/>
              <a:pathLst>
                <a:path w="2305542" h="1176246">
                  <a:moveTo>
                    <a:pt x="0" y="1176246"/>
                  </a:moveTo>
                  <a:lnTo>
                    <a:pt x="121344" y="1176246"/>
                  </a:lnTo>
                  <a:lnTo>
                    <a:pt x="242688" y="1176246"/>
                  </a:lnTo>
                  <a:lnTo>
                    <a:pt x="364032" y="1176246"/>
                  </a:lnTo>
                  <a:lnTo>
                    <a:pt x="485377" y="1176246"/>
                  </a:lnTo>
                  <a:lnTo>
                    <a:pt x="606721" y="1176246"/>
                  </a:lnTo>
                  <a:lnTo>
                    <a:pt x="728065" y="1121109"/>
                  </a:lnTo>
                  <a:lnTo>
                    <a:pt x="849410" y="1065973"/>
                  </a:lnTo>
                  <a:lnTo>
                    <a:pt x="970754" y="882184"/>
                  </a:lnTo>
                  <a:lnTo>
                    <a:pt x="1092098" y="753532"/>
                  </a:lnTo>
                  <a:lnTo>
                    <a:pt x="1213443" y="661638"/>
                  </a:lnTo>
                  <a:lnTo>
                    <a:pt x="1334787" y="569744"/>
                  </a:lnTo>
                  <a:lnTo>
                    <a:pt x="1456131" y="551365"/>
                  </a:lnTo>
                  <a:lnTo>
                    <a:pt x="1577476" y="551365"/>
                  </a:lnTo>
                  <a:lnTo>
                    <a:pt x="1698820" y="514607"/>
                  </a:lnTo>
                  <a:lnTo>
                    <a:pt x="1820164" y="514607"/>
                  </a:lnTo>
                  <a:lnTo>
                    <a:pt x="1941509" y="349198"/>
                  </a:lnTo>
                  <a:lnTo>
                    <a:pt x="2062853" y="73515"/>
                  </a:lnTo>
                  <a:lnTo>
                    <a:pt x="2184197" y="0"/>
                  </a:lnTo>
                  <a:lnTo>
                    <a:pt x="2305542" y="55136"/>
                  </a:lnTo>
                </a:path>
              </a:pathLst>
            </a:custGeom>
            <a:ln w="27101" cap="flat">
              <a:solidFill>
                <a:srgbClr val="000000">
                  <a:alpha val="80000"/>
                </a:srgbClr>
              </a:solidFill>
              <a:prstDash val="solid"/>
              <a:round/>
            </a:ln>
          </p:spPr>
          <p:txBody>
            <a:bodyPr/>
            <a:lstStyle/>
            <a:p>
              <a:endParaRPr/>
            </a:p>
          </p:txBody>
        </p:sp>
        <p:sp>
          <p:nvSpPr>
            <p:cNvPr id="149" name="tx149"/>
            <p:cNvSpPr/>
            <p:nvPr/>
          </p:nvSpPr>
          <p:spPr>
            <a:xfrm>
              <a:off x="3983385" y="4113927"/>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N=15</a:t>
              </a:r>
            </a:p>
          </p:txBody>
        </p:sp>
        <p:sp>
          <p:nvSpPr>
            <p:cNvPr id="150" name="tx150"/>
            <p:cNvSpPr/>
            <p:nvPr/>
          </p:nvSpPr>
          <p:spPr>
            <a:xfrm>
              <a:off x="4202963" y="5145560"/>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51" name="tx151"/>
            <p:cNvSpPr/>
            <p:nvPr/>
          </p:nvSpPr>
          <p:spPr>
            <a:xfrm>
              <a:off x="4324307" y="4997474"/>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52" name="tx152"/>
            <p:cNvSpPr/>
            <p:nvPr/>
          </p:nvSpPr>
          <p:spPr>
            <a:xfrm>
              <a:off x="4445652" y="4705482"/>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153" name="tx153"/>
            <p:cNvSpPr/>
            <p:nvPr/>
          </p:nvSpPr>
          <p:spPr>
            <a:xfrm>
              <a:off x="4566996" y="462993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154" name="tx154"/>
            <p:cNvSpPr/>
            <p:nvPr/>
          </p:nvSpPr>
          <p:spPr>
            <a:xfrm>
              <a:off x="4665229" y="448290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10</a:t>
              </a:r>
            </a:p>
          </p:txBody>
        </p:sp>
        <p:sp>
          <p:nvSpPr>
            <p:cNvPr id="155" name="tx155"/>
            <p:cNvSpPr/>
            <p:nvPr/>
          </p:nvSpPr>
          <p:spPr>
            <a:xfrm>
              <a:off x="4786574" y="441040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56" name="tx156"/>
            <p:cNvSpPr/>
            <p:nvPr/>
          </p:nvSpPr>
          <p:spPr>
            <a:xfrm>
              <a:off x="4907918" y="441040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57" name="tx157"/>
            <p:cNvSpPr/>
            <p:nvPr/>
          </p:nvSpPr>
          <p:spPr>
            <a:xfrm>
              <a:off x="5029262" y="441040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58" name="tx158"/>
            <p:cNvSpPr/>
            <p:nvPr/>
          </p:nvSpPr>
          <p:spPr>
            <a:xfrm>
              <a:off x="5150607" y="43368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159" name="tx159"/>
            <p:cNvSpPr/>
            <p:nvPr/>
          </p:nvSpPr>
          <p:spPr>
            <a:xfrm>
              <a:off x="5271951" y="43368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160" name="tx160"/>
            <p:cNvSpPr/>
            <p:nvPr/>
          </p:nvSpPr>
          <p:spPr>
            <a:xfrm>
              <a:off x="5393295" y="4262320"/>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161" name="tx161"/>
            <p:cNvSpPr/>
            <p:nvPr/>
          </p:nvSpPr>
          <p:spPr>
            <a:xfrm>
              <a:off x="5514640" y="4262320"/>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162" name="tx162"/>
            <p:cNvSpPr/>
            <p:nvPr/>
          </p:nvSpPr>
          <p:spPr>
            <a:xfrm>
              <a:off x="5635984" y="4262320"/>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163" name="tx163"/>
            <p:cNvSpPr/>
            <p:nvPr/>
          </p:nvSpPr>
          <p:spPr>
            <a:xfrm>
              <a:off x="5757328" y="4262320"/>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164" name="tx164"/>
            <p:cNvSpPr/>
            <p:nvPr/>
          </p:nvSpPr>
          <p:spPr>
            <a:xfrm>
              <a:off x="5781854" y="4066867"/>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65" name="rc165"/>
            <p:cNvSpPr/>
            <p:nvPr/>
          </p:nvSpPr>
          <p:spPr>
            <a:xfrm>
              <a:off x="3380001" y="3282288"/>
              <a:ext cx="2596161" cy="2122757"/>
            </a:xfrm>
            <a:prstGeom prst="rect">
              <a:avLst/>
            </a:prstGeom>
            <a:ln w="13550" cap="rnd">
              <a:solidFill>
                <a:srgbClr val="999999">
                  <a:alpha val="100000"/>
                </a:srgbClr>
              </a:solidFill>
              <a:prstDash val="solid"/>
              <a:round/>
            </a:ln>
          </p:spPr>
          <p:txBody>
            <a:bodyPr/>
            <a:lstStyle/>
            <a:p>
              <a:endParaRPr/>
            </a:p>
          </p:txBody>
        </p:sp>
        <p:sp>
          <p:nvSpPr>
            <p:cNvPr id="166" name="pl166"/>
            <p:cNvSpPr/>
            <p:nvPr/>
          </p:nvSpPr>
          <p:spPr>
            <a:xfrm>
              <a:off x="6045752" y="290134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045752" y="216619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045752" y="143104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163759"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406448"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6649136"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6891825"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134514"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7377202"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7619891"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7862580"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8105268"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8347957"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rc179"/>
            <p:cNvSpPr/>
            <p:nvPr/>
          </p:nvSpPr>
          <p:spPr>
            <a:xfrm>
              <a:off x="6594531" y="2827833"/>
              <a:ext cx="109209" cy="73515"/>
            </a:xfrm>
            <a:prstGeom prst="rect">
              <a:avLst/>
            </a:prstGeom>
            <a:solidFill>
              <a:srgbClr val="2C7FB8">
                <a:alpha val="100000"/>
              </a:srgbClr>
            </a:solidFill>
          </p:spPr>
          <p:txBody>
            <a:bodyPr/>
            <a:lstStyle/>
            <a:p>
              <a:endParaRPr/>
            </a:p>
          </p:txBody>
        </p:sp>
        <p:sp>
          <p:nvSpPr>
            <p:cNvPr id="180" name="rc180"/>
            <p:cNvSpPr/>
            <p:nvPr/>
          </p:nvSpPr>
          <p:spPr>
            <a:xfrm>
              <a:off x="6715876" y="2607286"/>
              <a:ext cx="109209" cy="294061"/>
            </a:xfrm>
            <a:prstGeom prst="rect">
              <a:avLst/>
            </a:prstGeom>
            <a:solidFill>
              <a:srgbClr val="2C7FB8">
                <a:alpha val="100000"/>
              </a:srgbClr>
            </a:solidFill>
          </p:spPr>
          <p:txBody>
            <a:bodyPr/>
            <a:lstStyle/>
            <a:p>
              <a:endParaRPr/>
            </a:p>
          </p:txBody>
        </p:sp>
        <p:sp>
          <p:nvSpPr>
            <p:cNvPr id="181" name="rc181"/>
            <p:cNvSpPr/>
            <p:nvPr/>
          </p:nvSpPr>
          <p:spPr>
            <a:xfrm>
              <a:off x="6837220" y="2533771"/>
              <a:ext cx="109209" cy="367577"/>
            </a:xfrm>
            <a:prstGeom prst="rect">
              <a:avLst/>
            </a:prstGeom>
            <a:solidFill>
              <a:srgbClr val="2C7FB8">
                <a:alpha val="100000"/>
              </a:srgbClr>
            </a:solidFill>
          </p:spPr>
          <p:txBody>
            <a:bodyPr/>
            <a:lstStyle/>
            <a:p>
              <a:endParaRPr/>
            </a:p>
          </p:txBody>
        </p:sp>
        <p:sp>
          <p:nvSpPr>
            <p:cNvPr id="182" name="rc182"/>
            <p:cNvSpPr/>
            <p:nvPr/>
          </p:nvSpPr>
          <p:spPr>
            <a:xfrm>
              <a:off x="6958564" y="2533771"/>
              <a:ext cx="109209" cy="367577"/>
            </a:xfrm>
            <a:prstGeom prst="rect">
              <a:avLst/>
            </a:prstGeom>
            <a:solidFill>
              <a:srgbClr val="2C7FB8">
                <a:alpha val="100000"/>
              </a:srgbClr>
            </a:solidFill>
          </p:spPr>
          <p:txBody>
            <a:bodyPr/>
            <a:lstStyle/>
            <a:p>
              <a:endParaRPr/>
            </a:p>
          </p:txBody>
        </p:sp>
        <p:sp>
          <p:nvSpPr>
            <p:cNvPr id="183" name="rc183"/>
            <p:cNvSpPr/>
            <p:nvPr/>
          </p:nvSpPr>
          <p:spPr>
            <a:xfrm>
              <a:off x="7079909" y="2092679"/>
              <a:ext cx="109209" cy="808669"/>
            </a:xfrm>
            <a:prstGeom prst="rect">
              <a:avLst/>
            </a:prstGeom>
            <a:solidFill>
              <a:srgbClr val="2C7FB8">
                <a:alpha val="100000"/>
              </a:srgbClr>
            </a:solidFill>
          </p:spPr>
          <p:txBody>
            <a:bodyPr/>
            <a:lstStyle/>
            <a:p>
              <a:endParaRPr/>
            </a:p>
          </p:txBody>
        </p:sp>
        <p:sp>
          <p:nvSpPr>
            <p:cNvPr id="184" name="rc184"/>
            <p:cNvSpPr/>
            <p:nvPr/>
          </p:nvSpPr>
          <p:spPr>
            <a:xfrm>
              <a:off x="7201253" y="1945648"/>
              <a:ext cx="109209" cy="955700"/>
            </a:xfrm>
            <a:prstGeom prst="rect">
              <a:avLst/>
            </a:prstGeom>
            <a:solidFill>
              <a:srgbClr val="2C7FB8">
                <a:alpha val="100000"/>
              </a:srgbClr>
            </a:solidFill>
          </p:spPr>
          <p:txBody>
            <a:bodyPr/>
            <a:lstStyle/>
            <a:p>
              <a:endParaRPr/>
            </a:p>
          </p:txBody>
        </p:sp>
        <p:sp>
          <p:nvSpPr>
            <p:cNvPr id="185" name="rc185"/>
            <p:cNvSpPr/>
            <p:nvPr/>
          </p:nvSpPr>
          <p:spPr>
            <a:xfrm>
              <a:off x="7322597" y="1945648"/>
              <a:ext cx="109209" cy="955700"/>
            </a:xfrm>
            <a:prstGeom prst="rect">
              <a:avLst/>
            </a:prstGeom>
            <a:solidFill>
              <a:srgbClr val="2C7FB8">
                <a:alpha val="100000"/>
              </a:srgbClr>
            </a:solidFill>
          </p:spPr>
          <p:txBody>
            <a:bodyPr/>
            <a:lstStyle/>
            <a:p>
              <a:endParaRPr/>
            </a:p>
          </p:txBody>
        </p:sp>
        <p:sp>
          <p:nvSpPr>
            <p:cNvPr id="186" name="rc186"/>
            <p:cNvSpPr/>
            <p:nvPr/>
          </p:nvSpPr>
          <p:spPr>
            <a:xfrm>
              <a:off x="7443942" y="1945648"/>
              <a:ext cx="109209" cy="955700"/>
            </a:xfrm>
            <a:prstGeom prst="rect">
              <a:avLst/>
            </a:prstGeom>
            <a:solidFill>
              <a:srgbClr val="2C7FB8">
                <a:alpha val="100000"/>
              </a:srgbClr>
            </a:solidFill>
          </p:spPr>
          <p:txBody>
            <a:bodyPr/>
            <a:lstStyle/>
            <a:p>
              <a:endParaRPr/>
            </a:p>
          </p:txBody>
        </p:sp>
        <p:sp>
          <p:nvSpPr>
            <p:cNvPr id="187" name="rc187"/>
            <p:cNvSpPr/>
            <p:nvPr/>
          </p:nvSpPr>
          <p:spPr>
            <a:xfrm>
              <a:off x="7565286" y="1945648"/>
              <a:ext cx="109209" cy="955700"/>
            </a:xfrm>
            <a:prstGeom prst="rect">
              <a:avLst/>
            </a:prstGeom>
            <a:solidFill>
              <a:srgbClr val="2C7FB8">
                <a:alpha val="100000"/>
              </a:srgbClr>
            </a:solidFill>
          </p:spPr>
          <p:txBody>
            <a:bodyPr/>
            <a:lstStyle/>
            <a:p>
              <a:endParaRPr/>
            </a:p>
          </p:txBody>
        </p:sp>
        <p:sp>
          <p:nvSpPr>
            <p:cNvPr id="188" name="rc188"/>
            <p:cNvSpPr/>
            <p:nvPr/>
          </p:nvSpPr>
          <p:spPr>
            <a:xfrm>
              <a:off x="7686630" y="1945648"/>
              <a:ext cx="109209" cy="955700"/>
            </a:xfrm>
            <a:prstGeom prst="rect">
              <a:avLst/>
            </a:prstGeom>
            <a:solidFill>
              <a:srgbClr val="2C7FB8">
                <a:alpha val="100000"/>
              </a:srgbClr>
            </a:solidFill>
          </p:spPr>
          <p:txBody>
            <a:bodyPr/>
            <a:lstStyle/>
            <a:p>
              <a:endParaRPr/>
            </a:p>
          </p:txBody>
        </p:sp>
        <p:sp>
          <p:nvSpPr>
            <p:cNvPr id="189" name="rc189"/>
            <p:cNvSpPr/>
            <p:nvPr/>
          </p:nvSpPr>
          <p:spPr>
            <a:xfrm>
              <a:off x="7807975" y="1945648"/>
              <a:ext cx="109209" cy="955700"/>
            </a:xfrm>
            <a:prstGeom prst="rect">
              <a:avLst/>
            </a:prstGeom>
            <a:solidFill>
              <a:srgbClr val="2C7FB8">
                <a:alpha val="100000"/>
              </a:srgbClr>
            </a:solidFill>
          </p:spPr>
          <p:txBody>
            <a:bodyPr/>
            <a:lstStyle/>
            <a:p>
              <a:endParaRPr/>
            </a:p>
          </p:txBody>
        </p:sp>
        <p:sp>
          <p:nvSpPr>
            <p:cNvPr id="190" name="rc190"/>
            <p:cNvSpPr/>
            <p:nvPr/>
          </p:nvSpPr>
          <p:spPr>
            <a:xfrm>
              <a:off x="7929319" y="1945648"/>
              <a:ext cx="109209" cy="955700"/>
            </a:xfrm>
            <a:prstGeom prst="rect">
              <a:avLst/>
            </a:prstGeom>
            <a:solidFill>
              <a:srgbClr val="2C7FB8">
                <a:alpha val="100000"/>
              </a:srgbClr>
            </a:solidFill>
          </p:spPr>
          <p:txBody>
            <a:bodyPr/>
            <a:lstStyle/>
            <a:p>
              <a:endParaRPr/>
            </a:p>
          </p:txBody>
        </p:sp>
        <p:sp>
          <p:nvSpPr>
            <p:cNvPr id="191" name="rc191"/>
            <p:cNvSpPr/>
            <p:nvPr/>
          </p:nvSpPr>
          <p:spPr>
            <a:xfrm>
              <a:off x="8050663" y="1945648"/>
              <a:ext cx="109209" cy="955700"/>
            </a:xfrm>
            <a:prstGeom prst="rect">
              <a:avLst/>
            </a:prstGeom>
            <a:solidFill>
              <a:srgbClr val="2C7FB8">
                <a:alpha val="100000"/>
              </a:srgbClr>
            </a:solidFill>
          </p:spPr>
          <p:txBody>
            <a:bodyPr/>
            <a:lstStyle/>
            <a:p>
              <a:endParaRPr/>
            </a:p>
          </p:txBody>
        </p:sp>
        <p:sp>
          <p:nvSpPr>
            <p:cNvPr id="192" name="rc192"/>
            <p:cNvSpPr/>
            <p:nvPr/>
          </p:nvSpPr>
          <p:spPr>
            <a:xfrm>
              <a:off x="8172008" y="1945648"/>
              <a:ext cx="109209" cy="955700"/>
            </a:xfrm>
            <a:prstGeom prst="rect">
              <a:avLst/>
            </a:prstGeom>
            <a:solidFill>
              <a:srgbClr val="2C7FB8">
                <a:alpha val="100000"/>
              </a:srgbClr>
            </a:solidFill>
          </p:spPr>
          <p:txBody>
            <a:bodyPr/>
            <a:lstStyle/>
            <a:p>
              <a:endParaRPr/>
            </a:p>
          </p:txBody>
        </p:sp>
        <p:sp>
          <p:nvSpPr>
            <p:cNvPr id="193" name="rc193"/>
            <p:cNvSpPr/>
            <p:nvPr/>
          </p:nvSpPr>
          <p:spPr>
            <a:xfrm>
              <a:off x="8293352" y="1945648"/>
              <a:ext cx="109209" cy="955700"/>
            </a:xfrm>
            <a:prstGeom prst="rect">
              <a:avLst/>
            </a:prstGeom>
            <a:solidFill>
              <a:srgbClr val="2C7FB8">
                <a:alpha val="100000"/>
              </a:srgbClr>
            </a:solidFill>
          </p:spPr>
          <p:txBody>
            <a:bodyPr/>
            <a:lstStyle/>
            <a:p>
              <a:endParaRPr/>
            </a:p>
          </p:txBody>
        </p:sp>
        <p:sp>
          <p:nvSpPr>
            <p:cNvPr id="194" name="rc194"/>
            <p:cNvSpPr/>
            <p:nvPr/>
          </p:nvSpPr>
          <p:spPr>
            <a:xfrm>
              <a:off x="8414696" y="1945648"/>
              <a:ext cx="109209" cy="955700"/>
            </a:xfrm>
            <a:prstGeom prst="rect">
              <a:avLst/>
            </a:prstGeom>
            <a:solidFill>
              <a:srgbClr val="2C7FB8">
                <a:alpha val="100000"/>
              </a:srgbClr>
            </a:solidFill>
          </p:spPr>
          <p:txBody>
            <a:bodyPr/>
            <a:lstStyle/>
            <a:p>
              <a:endParaRPr/>
            </a:p>
          </p:txBody>
        </p:sp>
        <p:sp>
          <p:nvSpPr>
            <p:cNvPr id="195" name="pl195"/>
            <p:cNvSpPr/>
            <p:nvPr/>
          </p:nvSpPr>
          <p:spPr>
            <a:xfrm>
              <a:off x="6045752" y="1798617"/>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96" name="pl196"/>
            <p:cNvSpPr/>
            <p:nvPr/>
          </p:nvSpPr>
          <p:spPr>
            <a:xfrm>
              <a:off x="6406448" y="1614829"/>
              <a:ext cx="2062853" cy="1286519"/>
            </a:xfrm>
            <a:custGeom>
              <a:avLst/>
              <a:gdLst/>
              <a:ahLst/>
              <a:cxnLst/>
              <a:rect l="0" t="0" r="0" b="0"/>
              <a:pathLst>
                <a:path w="2062853" h="1286519">
                  <a:moveTo>
                    <a:pt x="0" y="1286519"/>
                  </a:moveTo>
                  <a:lnTo>
                    <a:pt x="121344" y="1286519"/>
                  </a:lnTo>
                  <a:lnTo>
                    <a:pt x="242688" y="1268140"/>
                  </a:lnTo>
                  <a:lnTo>
                    <a:pt x="364032" y="1176246"/>
                  </a:lnTo>
                  <a:lnTo>
                    <a:pt x="485377" y="1102731"/>
                  </a:lnTo>
                  <a:lnTo>
                    <a:pt x="606721" y="1029215"/>
                  </a:lnTo>
                  <a:lnTo>
                    <a:pt x="728065" y="863805"/>
                  </a:lnTo>
                  <a:lnTo>
                    <a:pt x="849410" y="349198"/>
                  </a:lnTo>
                  <a:lnTo>
                    <a:pt x="970754" y="147030"/>
                  </a:lnTo>
                  <a:lnTo>
                    <a:pt x="1092098" y="73515"/>
                  </a:lnTo>
                  <a:lnTo>
                    <a:pt x="1213443" y="36757"/>
                  </a:lnTo>
                  <a:lnTo>
                    <a:pt x="1334787" y="0"/>
                  </a:lnTo>
                  <a:lnTo>
                    <a:pt x="1456131" y="55136"/>
                  </a:lnTo>
                  <a:lnTo>
                    <a:pt x="1577476" y="202167"/>
                  </a:lnTo>
                  <a:lnTo>
                    <a:pt x="1698820" y="73515"/>
                  </a:lnTo>
                  <a:lnTo>
                    <a:pt x="1820164" y="18378"/>
                  </a:lnTo>
                  <a:lnTo>
                    <a:pt x="1941509" y="0"/>
                  </a:lnTo>
                  <a:lnTo>
                    <a:pt x="2062853" y="18378"/>
                  </a:lnTo>
                </a:path>
              </a:pathLst>
            </a:custGeom>
            <a:ln w="27101" cap="flat">
              <a:solidFill>
                <a:srgbClr val="000000">
                  <a:alpha val="80000"/>
                </a:srgbClr>
              </a:solidFill>
              <a:prstDash val="solid"/>
              <a:round/>
            </a:ln>
          </p:spPr>
          <p:txBody>
            <a:bodyPr/>
            <a:lstStyle/>
            <a:p>
              <a:endParaRPr/>
            </a:p>
          </p:txBody>
        </p:sp>
        <p:sp>
          <p:nvSpPr>
            <p:cNvPr id="197" name="tx197"/>
            <p:cNvSpPr/>
            <p:nvPr/>
          </p:nvSpPr>
          <p:spPr>
            <a:xfrm>
              <a:off x="6649136" y="1706718"/>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N=15</a:t>
              </a:r>
            </a:p>
          </p:txBody>
        </p:sp>
        <p:sp>
          <p:nvSpPr>
            <p:cNvPr id="198" name="tx198"/>
            <p:cNvSpPr/>
            <p:nvPr/>
          </p:nvSpPr>
          <p:spPr>
            <a:xfrm>
              <a:off x="6626025" y="2738351"/>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99" name="tx199"/>
            <p:cNvSpPr/>
            <p:nvPr/>
          </p:nvSpPr>
          <p:spPr>
            <a:xfrm>
              <a:off x="6747370" y="2518048"/>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200" name="tx200"/>
            <p:cNvSpPr/>
            <p:nvPr/>
          </p:nvSpPr>
          <p:spPr>
            <a:xfrm>
              <a:off x="6868714" y="2444330"/>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201" name="tx201"/>
            <p:cNvSpPr/>
            <p:nvPr/>
          </p:nvSpPr>
          <p:spPr>
            <a:xfrm>
              <a:off x="6990058" y="2444330"/>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202" name="tx202"/>
            <p:cNvSpPr/>
            <p:nvPr/>
          </p:nvSpPr>
          <p:spPr>
            <a:xfrm>
              <a:off x="7088292" y="200319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203" name="tx203"/>
            <p:cNvSpPr/>
            <p:nvPr/>
          </p:nvSpPr>
          <p:spPr>
            <a:xfrm>
              <a:off x="7209636" y="1855111"/>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04" name="tx204"/>
            <p:cNvSpPr/>
            <p:nvPr/>
          </p:nvSpPr>
          <p:spPr>
            <a:xfrm>
              <a:off x="7330980" y="1855111"/>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05" name="tx205"/>
            <p:cNvSpPr/>
            <p:nvPr/>
          </p:nvSpPr>
          <p:spPr>
            <a:xfrm>
              <a:off x="7452325" y="1855111"/>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06" name="tx206"/>
            <p:cNvSpPr/>
            <p:nvPr/>
          </p:nvSpPr>
          <p:spPr>
            <a:xfrm>
              <a:off x="7573669" y="1855111"/>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07" name="tx207"/>
            <p:cNvSpPr/>
            <p:nvPr/>
          </p:nvSpPr>
          <p:spPr>
            <a:xfrm>
              <a:off x="7695013" y="1855111"/>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08" name="tx208"/>
            <p:cNvSpPr/>
            <p:nvPr/>
          </p:nvSpPr>
          <p:spPr>
            <a:xfrm>
              <a:off x="7816358" y="1855111"/>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09" name="tx209"/>
            <p:cNvSpPr/>
            <p:nvPr/>
          </p:nvSpPr>
          <p:spPr>
            <a:xfrm>
              <a:off x="7937702" y="1855111"/>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10" name="tx210"/>
            <p:cNvSpPr/>
            <p:nvPr/>
          </p:nvSpPr>
          <p:spPr>
            <a:xfrm>
              <a:off x="8059046" y="1855111"/>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11" name="tx211"/>
            <p:cNvSpPr/>
            <p:nvPr/>
          </p:nvSpPr>
          <p:spPr>
            <a:xfrm>
              <a:off x="8180391" y="1855111"/>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12" name="tx212"/>
            <p:cNvSpPr/>
            <p:nvPr/>
          </p:nvSpPr>
          <p:spPr>
            <a:xfrm>
              <a:off x="8301735" y="1855111"/>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13" name="tx213"/>
            <p:cNvSpPr/>
            <p:nvPr/>
          </p:nvSpPr>
          <p:spPr>
            <a:xfrm>
              <a:off x="8423079" y="1855111"/>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14" name="tx214"/>
            <p:cNvSpPr/>
            <p:nvPr/>
          </p:nvSpPr>
          <p:spPr>
            <a:xfrm>
              <a:off x="8447605" y="1512628"/>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215" name="rc215"/>
            <p:cNvSpPr/>
            <p:nvPr/>
          </p:nvSpPr>
          <p:spPr>
            <a:xfrm>
              <a:off x="6045752" y="875080"/>
              <a:ext cx="2596161" cy="2122757"/>
            </a:xfrm>
            <a:prstGeom prst="rect">
              <a:avLst/>
            </a:prstGeom>
            <a:ln w="13550" cap="rnd">
              <a:solidFill>
                <a:srgbClr val="999999">
                  <a:alpha val="100000"/>
                </a:srgbClr>
              </a:solidFill>
              <a:prstDash val="solid"/>
              <a:round/>
            </a:ln>
          </p:spPr>
          <p:txBody>
            <a:bodyPr/>
            <a:lstStyle/>
            <a:p>
              <a:endParaRPr/>
            </a:p>
          </p:txBody>
        </p:sp>
        <p:sp>
          <p:nvSpPr>
            <p:cNvPr id="216" name="pl216"/>
            <p:cNvSpPr/>
            <p:nvPr/>
          </p:nvSpPr>
          <p:spPr>
            <a:xfrm>
              <a:off x="6045752" y="530855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17" name="pl217"/>
            <p:cNvSpPr/>
            <p:nvPr/>
          </p:nvSpPr>
          <p:spPr>
            <a:xfrm>
              <a:off x="6045752" y="457340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18" name="pl218"/>
            <p:cNvSpPr/>
            <p:nvPr/>
          </p:nvSpPr>
          <p:spPr>
            <a:xfrm>
              <a:off x="6045752" y="383824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163759"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406448"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649136"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891825"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7134514"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7377202"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619891"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862580"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8105268"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347957"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rc229"/>
            <p:cNvSpPr/>
            <p:nvPr/>
          </p:nvSpPr>
          <p:spPr>
            <a:xfrm>
              <a:off x="6715876" y="5235041"/>
              <a:ext cx="109209" cy="73515"/>
            </a:xfrm>
            <a:prstGeom prst="rect">
              <a:avLst/>
            </a:prstGeom>
            <a:solidFill>
              <a:srgbClr val="2C7FB8">
                <a:alpha val="100000"/>
              </a:srgbClr>
            </a:solidFill>
          </p:spPr>
          <p:txBody>
            <a:bodyPr/>
            <a:lstStyle/>
            <a:p>
              <a:endParaRPr/>
            </a:p>
          </p:txBody>
        </p:sp>
        <p:sp>
          <p:nvSpPr>
            <p:cNvPr id="230" name="rc230"/>
            <p:cNvSpPr/>
            <p:nvPr/>
          </p:nvSpPr>
          <p:spPr>
            <a:xfrm>
              <a:off x="6837220" y="5088011"/>
              <a:ext cx="109209" cy="220546"/>
            </a:xfrm>
            <a:prstGeom prst="rect">
              <a:avLst/>
            </a:prstGeom>
            <a:solidFill>
              <a:srgbClr val="2C7FB8">
                <a:alpha val="100000"/>
              </a:srgbClr>
            </a:solidFill>
          </p:spPr>
          <p:txBody>
            <a:bodyPr/>
            <a:lstStyle/>
            <a:p>
              <a:endParaRPr/>
            </a:p>
          </p:txBody>
        </p:sp>
        <p:sp>
          <p:nvSpPr>
            <p:cNvPr id="231" name="rc231"/>
            <p:cNvSpPr/>
            <p:nvPr/>
          </p:nvSpPr>
          <p:spPr>
            <a:xfrm>
              <a:off x="6958564" y="5088011"/>
              <a:ext cx="109209" cy="220546"/>
            </a:xfrm>
            <a:prstGeom prst="rect">
              <a:avLst/>
            </a:prstGeom>
            <a:solidFill>
              <a:srgbClr val="2C7FB8">
                <a:alpha val="100000"/>
              </a:srgbClr>
            </a:solidFill>
          </p:spPr>
          <p:txBody>
            <a:bodyPr/>
            <a:lstStyle/>
            <a:p>
              <a:endParaRPr/>
            </a:p>
          </p:txBody>
        </p:sp>
        <p:sp>
          <p:nvSpPr>
            <p:cNvPr id="232" name="rc232"/>
            <p:cNvSpPr/>
            <p:nvPr/>
          </p:nvSpPr>
          <p:spPr>
            <a:xfrm>
              <a:off x="7079909" y="4867464"/>
              <a:ext cx="109209" cy="441092"/>
            </a:xfrm>
            <a:prstGeom prst="rect">
              <a:avLst/>
            </a:prstGeom>
            <a:solidFill>
              <a:srgbClr val="2C7FB8">
                <a:alpha val="100000"/>
              </a:srgbClr>
            </a:solidFill>
          </p:spPr>
          <p:txBody>
            <a:bodyPr/>
            <a:lstStyle/>
            <a:p>
              <a:endParaRPr/>
            </a:p>
          </p:txBody>
        </p:sp>
        <p:sp>
          <p:nvSpPr>
            <p:cNvPr id="233" name="rc233"/>
            <p:cNvSpPr/>
            <p:nvPr/>
          </p:nvSpPr>
          <p:spPr>
            <a:xfrm>
              <a:off x="7201253" y="4793949"/>
              <a:ext cx="109209" cy="514607"/>
            </a:xfrm>
            <a:prstGeom prst="rect">
              <a:avLst/>
            </a:prstGeom>
            <a:solidFill>
              <a:srgbClr val="2C7FB8">
                <a:alpha val="100000"/>
              </a:srgbClr>
            </a:solidFill>
          </p:spPr>
          <p:txBody>
            <a:bodyPr/>
            <a:lstStyle/>
            <a:p>
              <a:endParaRPr/>
            </a:p>
          </p:txBody>
        </p:sp>
        <p:sp>
          <p:nvSpPr>
            <p:cNvPr id="234" name="rc234"/>
            <p:cNvSpPr/>
            <p:nvPr/>
          </p:nvSpPr>
          <p:spPr>
            <a:xfrm>
              <a:off x="7322597" y="4793949"/>
              <a:ext cx="109209" cy="514607"/>
            </a:xfrm>
            <a:prstGeom prst="rect">
              <a:avLst/>
            </a:prstGeom>
            <a:solidFill>
              <a:srgbClr val="2C7FB8">
                <a:alpha val="100000"/>
              </a:srgbClr>
            </a:solidFill>
          </p:spPr>
          <p:txBody>
            <a:bodyPr/>
            <a:lstStyle/>
            <a:p>
              <a:endParaRPr/>
            </a:p>
          </p:txBody>
        </p:sp>
        <p:sp>
          <p:nvSpPr>
            <p:cNvPr id="235" name="rc235"/>
            <p:cNvSpPr/>
            <p:nvPr/>
          </p:nvSpPr>
          <p:spPr>
            <a:xfrm>
              <a:off x="7443942" y="4793949"/>
              <a:ext cx="109209" cy="514607"/>
            </a:xfrm>
            <a:prstGeom prst="rect">
              <a:avLst/>
            </a:prstGeom>
            <a:solidFill>
              <a:srgbClr val="2C7FB8">
                <a:alpha val="100000"/>
              </a:srgbClr>
            </a:solidFill>
          </p:spPr>
          <p:txBody>
            <a:bodyPr/>
            <a:lstStyle/>
            <a:p>
              <a:endParaRPr/>
            </a:p>
          </p:txBody>
        </p:sp>
        <p:sp>
          <p:nvSpPr>
            <p:cNvPr id="236" name="rc236"/>
            <p:cNvSpPr/>
            <p:nvPr/>
          </p:nvSpPr>
          <p:spPr>
            <a:xfrm>
              <a:off x="7565286" y="4793949"/>
              <a:ext cx="109209" cy="514607"/>
            </a:xfrm>
            <a:prstGeom prst="rect">
              <a:avLst/>
            </a:prstGeom>
            <a:solidFill>
              <a:srgbClr val="2C7FB8">
                <a:alpha val="100000"/>
              </a:srgbClr>
            </a:solidFill>
          </p:spPr>
          <p:txBody>
            <a:bodyPr/>
            <a:lstStyle/>
            <a:p>
              <a:endParaRPr/>
            </a:p>
          </p:txBody>
        </p:sp>
        <p:sp>
          <p:nvSpPr>
            <p:cNvPr id="237" name="rc237"/>
            <p:cNvSpPr/>
            <p:nvPr/>
          </p:nvSpPr>
          <p:spPr>
            <a:xfrm>
              <a:off x="7686630" y="4499887"/>
              <a:ext cx="109209" cy="808669"/>
            </a:xfrm>
            <a:prstGeom prst="rect">
              <a:avLst/>
            </a:prstGeom>
            <a:solidFill>
              <a:srgbClr val="2C7FB8">
                <a:alpha val="100000"/>
              </a:srgbClr>
            </a:solidFill>
          </p:spPr>
          <p:txBody>
            <a:bodyPr/>
            <a:lstStyle/>
            <a:p>
              <a:endParaRPr/>
            </a:p>
          </p:txBody>
        </p:sp>
        <p:sp>
          <p:nvSpPr>
            <p:cNvPr id="238" name="rc238"/>
            <p:cNvSpPr/>
            <p:nvPr/>
          </p:nvSpPr>
          <p:spPr>
            <a:xfrm>
              <a:off x="7807975" y="4499887"/>
              <a:ext cx="109209" cy="808669"/>
            </a:xfrm>
            <a:prstGeom prst="rect">
              <a:avLst/>
            </a:prstGeom>
            <a:solidFill>
              <a:srgbClr val="2C7FB8">
                <a:alpha val="100000"/>
              </a:srgbClr>
            </a:solidFill>
          </p:spPr>
          <p:txBody>
            <a:bodyPr/>
            <a:lstStyle/>
            <a:p>
              <a:endParaRPr/>
            </a:p>
          </p:txBody>
        </p:sp>
        <p:sp>
          <p:nvSpPr>
            <p:cNvPr id="239" name="rc239"/>
            <p:cNvSpPr/>
            <p:nvPr/>
          </p:nvSpPr>
          <p:spPr>
            <a:xfrm>
              <a:off x="7929319" y="4426372"/>
              <a:ext cx="109209" cy="882184"/>
            </a:xfrm>
            <a:prstGeom prst="rect">
              <a:avLst/>
            </a:prstGeom>
            <a:solidFill>
              <a:srgbClr val="2C7FB8">
                <a:alpha val="100000"/>
              </a:srgbClr>
            </a:solidFill>
          </p:spPr>
          <p:txBody>
            <a:bodyPr/>
            <a:lstStyle/>
            <a:p>
              <a:endParaRPr/>
            </a:p>
          </p:txBody>
        </p:sp>
        <p:sp>
          <p:nvSpPr>
            <p:cNvPr id="240" name="rc240"/>
            <p:cNvSpPr/>
            <p:nvPr/>
          </p:nvSpPr>
          <p:spPr>
            <a:xfrm>
              <a:off x="8050663" y="4279341"/>
              <a:ext cx="109209" cy="1029215"/>
            </a:xfrm>
            <a:prstGeom prst="rect">
              <a:avLst/>
            </a:prstGeom>
            <a:solidFill>
              <a:srgbClr val="2C7FB8">
                <a:alpha val="100000"/>
              </a:srgbClr>
            </a:solidFill>
          </p:spPr>
          <p:txBody>
            <a:bodyPr/>
            <a:lstStyle/>
            <a:p>
              <a:endParaRPr/>
            </a:p>
          </p:txBody>
        </p:sp>
        <p:sp>
          <p:nvSpPr>
            <p:cNvPr id="241" name="rc241"/>
            <p:cNvSpPr/>
            <p:nvPr/>
          </p:nvSpPr>
          <p:spPr>
            <a:xfrm>
              <a:off x="8172008" y="4279341"/>
              <a:ext cx="109209" cy="1029215"/>
            </a:xfrm>
            <a:prstGeom prst="rect">
              <a:avLst/>
            </a:prstGeom>
            <a:solidFill>
              <a:srgbClr val="2C7FB8">
                <a:alpha val="100000"/>
              </a:srgbClr>
            </a:solidFill>
          </p:spPr>
          <p:txBody>
            <a:bodyPr/>
            <a:lstStyle/>
            <a:p>
              <a:endParaRPr/>
            </a:p>
          </p:txBody>
        </p:sp>
        <p:sp>
          <p:nvSpPr>
            <p:cNvPr id="242" name="rc242"/>
            <p:cNvSpPr/>
            <p:nvPr/>
          </p:nvSpPr>
          <p:spPr>
            <a:xfrm>
              <a:off x="8293352" y="4279341"/>
              <a:ext cx="109209" cy="1029215"/>
            </a:xfrm>
            <a:prstGeom prst="rect">
              <a:avLst/>
            </a:prstGeom>
            <a:solidFill>
              <a:srgbClr val="2C7FB8">
                <a:alpha val="100000"/>
              </a:srgbClr>
            </a:solidFill>
          </p:spPr>
          <p:txBody>
            <a:bodyPr/>
            <a:lstStyle/>
            <a:p>
              <a:endParaRPr/>
            </a:p>
          </p:txBody>
        </p:sp>
        <p:sp>
          <p:nvSpPr>
            <p:cNvPr id="243" name="rc243"/>
            <p:cNvSpPr/>
            <p:nvPr/>
          </p:nvSpPr>
          <p:spPr>
            <a:xfrm>
              <a:off x="8414696" y="4205826"/>
              <a:ext cx="109209" cy="1102731"/>
            </a:xfrm>
            <a:prstGeom prst="rect">
              <a:avLst/>
            </a:prstGeom>
            <a:solidFill>
              <a:srgbClr val="2C7FB8">
                <a:alpha val="100000"/>
              </a:srgbClr>
            </a:solidFill>
          </p:spPr>
          <p:txBody>
            <a:bodyPr/>
            <a:lstStyle/>
            <a:p>
              <a:endParaRPr/>
            </a:p>
          </p:txBody>
        </p:sp>
        <p:sp>
          <p:nvSpPr>
            <p:cNvPr id="244" name="pl244"/>
            <p:cNvSpPr/>
            <p:nvPr/>
          </p:nvSpPr>
          <p:spPr>
            <a:xfrm>
              <a:off x="6045752" y="4205826"/>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45" name="pl245"/>
            <p:cNvSpPr/>
            <p:nvPr/>
          </p:nvSpPr>
          <p:spPr>
            <a:xfrm>
              <a:off x="6163759" y="4407993"/>
              <a:ext cx="2305542" cy="900563"/>
            </a:xfrm>
            <a:custGeom>
              <a:avLst/>
              <a:gdLst/>
              <a:ahLst/>
              <a:cxnLst/>
              <a:rect l="0" t="0" r="0" b="0"/>
              <a:pathLst>
                <a:path w="2305542" h="900563">
                  <a:moveTo>
                    <a:pt x="0" y="900563"/>
                  </a:moveTo>
                  <a:lnTo>
                    <a:pt x="121344" y="900563"/>
                  </a:lnTo>
                  <a:lnTo>
                    <a:pt x="242688" y="900563"/>
                  </a:lnTo>
                  <a:lnTo>
                    <a:pt x="364032" y="900563"/>
                  </a:lnTo>
                  <a:lnTo>
                    <a:pt x="485377" y="900563"/>
                  </a:lnTo>
                  <a:lnTo>
                    <a:pt x="606721" y="900563"/>
                  </a:lnTo>
                  <a:lnTo>
                    <a:pt x="728065" y="827048"/>
                  </a:lnTo>
                  <a:lnTo>
                    <a:pt x="849410" y="827048"/>
                  </a:lnTo>
                  <a:lnTo>
                    <a:pt x="970754" y="771911"/>
                  </a:lnTo>
                  <a:lnTo>
                    <a:pt x="1092098" y="680017"/>
                  </a:lnTo>
                  <a:lnTo>
                    <a:pt x="1213443" y="643259"/>
                  </a:lnTo>
                  <a:lnTo>
                    <a:pt x="1334787" y="606502"/>
                  </a:lnTo>
                  <a:lnTo>
                    <a:pt x="1456131" y="606502"/>
                  </a:lnTo>
                  <a:lnTo>
                    <a:pt x="1577476" y="477850"/>
                  </a:lnTo>
                  <a:lnTo>
                    <a:pt x="1698820" y="385955"/>
                  </a:lnTo>
                  <a:lnTo>
                    <a:pt x="1820164" y="294061"/>
                  </a:lnTo>
                  <a:lnTo>
                    <a:pt x="1941509" y="220546"/>
                  </a:lnTo>
                  <a:lnTo>
                    <a:pt x="2062853" y="110273"/>
                  </a:lnTo>
                  <a:lnTo>
                    <a:pt x="2184197" y="36757"/>
                  </a:lnTo>
                  <a:lnTo>
                    <a:pt x="2305542" y="0"/>
                  </a:lnTo>
                </a:path>
              </a:pathLst>
            </a:custGeom>
            <a:ln w="27101" cap="flat">
              <a:solidFill>
                <a:srgbClr val="000000">
                  <a:alpha val="80000"/>
                </a:srgbClr>
              </a:solidFill>
              <a:prstDash val="solid"/>
              <a:round/>
            </a:ln>
          </p:spPr>
          <p:txBody>
            <a:bodyPr/>
            <a:lstStyle/>
            <a:p>
              <a:endParaRPr/>
            </a:p>
          </p:txBody>
        </p:sp>
        <p:sp>
          <p:nvSpPr>
            <p:cNvPr id="246" name="tx246"/>
            <p:cNvSpPr/>
            <p:nvPr/>
          </p:nvSpPr>
          <p:spPr>
            <a:xfrm>
              <a:off x="6649136" y="4113927"/>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N=15</a:t>
              </a:r>
            </a:p>
          </p:txBody>
        </p:sp>
        <p:sp>
          <p:nvSpPr>
            <p:cNvPr id="247" name="tx247"/>
            <p:cNvSpPr/>
            <p:nvPr/>
          </p:nvSpPr>
          <p:spPr>
            <a:xfrm rot="-5400000">
              <a:off x="8413526" y="424940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248" name="tx248"/>
            <p:cNvSpPr/>
            <p:nvPr/>
          </p:nvSpPr>
          <p:spPr>
            <a:xfrm>
              <a:off x="6747370" y="5145560"/>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249" name="tx249"/>
            <p:cNvSpPr/>
            <p:nvPr/>
          </p:nvSpPr>
          <p:spPr>
            <a:xfrm>
              <a:off x="6868714" y="4997474"/>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50" name="tx250"/>
            <p:cNvSpPr/>
            <p:nvPr/>
          </p:nvSpPr>
          <p:spPr>
            <a:xfrm>
              <a:off x="6990058" y="4997474"/>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51" name="tx251"/>
            <p:cNvSpPr/>
            <p:nvPr/>
          </p:nvSpPr>
          <p:spPr>
            <a:xfrm>
              <a:off x="7111403" y="477696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52" name="tx252"/>
            <p:cNvSpPr/>
            <p:nvPr/>
          </p:nvSpPr>
          <p:spPr>
            <a:xfrm>
              <a:off x="7232747" y="4705482"/>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53" name="tx253"/>
            <p:cNvSpPr/>
            <p:nvPr/>
          </p:nvSpPr>
          <p:spPr>
            <a:xfrm>
              <a:off x="7354091" y="4705482"/>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54" name="tx254"/>
            <p:cNvSpPr/>
            <p:nvPr/>
          </p:nvSpPr>
          <p:spPr>
            <a:xfrm>
              <a:off x="7475436" y="4705482"/>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55" name="tx255"/>
            <p:cNvSpPr/>
            <p:nvPr/>
          </p:nvSpPr>
          <p:spPr>
            <a:xfrm>
              <a:off x="7596780" y="4705482"/>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56" name="tx256"/>
            <p:cNvSpPr/>
            <p:nvPr/>
          </p:nvSpPr>
          <p:spPr>
            <a:xfrm>
              <a:off x="7695013" y="441040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257" name="tx257"/>
            <p:cNvSpPr/>
            <p:nvPr/>
          </p:nvSpPr>
          <p:spPr>
            <a:xfrm>
              <a:off x="7816358" y="441040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258" name="tx258"/>
            <p:cNvSpPr/>
            <p:nvPr/>
          </p:nvSpPr>
          <p:spPr>
            <a:xfrm>
              <a:off x="7937702" y="43368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259" name="tx259"/>
            <p:cNvSpPr/>
            <p:nvPr/>
          </p:nvSpPr>
          <p:spPr>
            <a:xfrm>
              <a:off x="8059046" y="4189859"/>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260" name="tx260"/>
            <p:cNvSpPr/>
            <p:nvPr/>
          </p:nvSpPr>
          <p:spPr>
            <a:xfrm>
              <a:off x="8180391" y="4189859"/>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261" name="tx261"/>
            <p:cNvSpPr/>
            <p:nvPr/>
          </p:nvSpPr>
          <p:spPr>
            <a:xfrm>
              <a:off x="8301735" y="4189859"/>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262" name="tx262"/>
            <p:cNvSpPr/>
            <p:nvPr/>
          </p:nvSpPr>
          <p:spPr>
            <a:xfrm>
              <a:off x="8447605" y="4287414"/>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263" name="rc263"/>
            <p:cNvSpPr/>
            <p:nvPr/>
          </p:nvSpPr>
          <p:spPr>
            <a:xfrm>
              <a:off x="6045752" y="3282288"/>
              <a:ext cx="2596161" cy="2122757"/>
            </a:xfrm>
            <a:prstGeom prst="rect">
              <a:avLst/>
            </a:prstGeom>
            <a:ln w="13550" cap="rnd">
              <a:solidFill>
                <a:srgbClr val="999999">
                  <a:alpha val="100000"/>
                </a:srgbClr>
              </a:solidFill>
              <a:prstDash val="solid"/>
              <a:round/>
            </a:ln>
          </p:spPr>
          <p:txBody>
            <a:bodyPr/>
            <a:lstStyle/>
            <a:p>
              <a:endParaRPr/>
            </a:p>
          </p:txBody>
        </p:sp>
        <p:sp>
          <p:nvSpPr>
            <p:cNvPr id="264" name="rc264"/>
            <p:cNvSpPr/>
            <p:nvPr/>
          </p:nvSpPr>
          <p:spPr>
            <a:xfrm>
              <a:off x="714250" y="306742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65" name="tx265"/>
            <p:cNvSpPr/>
            <p:nvPr/>
          </p:nvSpPr>
          <p:spPr>
            <a:xfrm>
              <a:off x="1863272" y="313212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RCV1</a:t>
              </a:r>
            </a:p>
          </p:txBody>
        </p:sp>
        <p:sp>
          <p:nvSpPr>
            <p:cNvPr id="266" name="rc266"/>
            <p:cNvSpPr/>
            <p:nvPr/>
          </p:nvSpPr>
          <p:spPr>
            <a:xfrm>
              <a:off x="3380001" y="306742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67" name="tx267"/>
            <p:cNvSpPr/>
            <p:nvPr/>
          </p:nvSpPr>
          <p:spPr>
            <a:xfrm>
              <a:off x="4482502" y="3132074"/>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68" name="rc268"/>
            <p:cNvSpPr/>
            <p:nvPr/>
          </p:nvSpPr>
          <p:spPr>
            <a:xfrm>
              <a:off x="6045752" y="306742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69" name="tx269"/>
            <p:cNvSpPr/>
            <p:nvPr/>
          </p:nvSpPr>
          <p:spPr>
            <a:xfrm>
              <a:off x="7188580" y="313212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70" name="rc270"/>
            <p:cNvSpPr/>
            <p:nvPr/>
          </p:nvSpPr>
          <p:spPr>
            <a:xfrm>
              <a:off x="714250"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1" name="tx271"/>
            <p:cNvSpPr/>
            <p:nvPr/>
          </p:nvSpPr>
          <p:spPr>
            <a:xfrm>
              <a:off x="1891185"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72" name="rc272"/>
            <p:cNvSpPr/>
            <p:nvPr/>
          </p:nvSpPr>
          <p:spPr>
            <a:xfrm>
              <a:off x="3380001"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3" name="tx273"/>
            <p:cNvSpPr/>
            <p:nvPr/>
          </p:nvSpPr>
          <p:spPr>
            <a:xfrm>
              <a:off x="4547659" y="724920"/>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74" name="rc274"/>
            <p:cNvSpPr/>
            <p:nvPr/>
          </p:nvSpPr>
          <p:spPr>
            <a:xfrm>
              <a:off x="6045752"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5" name="tx275"/>
            <p:cNvSpPr/>
            <p:nvPr/>
          </p:nvSpPr>
          <p:spPr>
            <a:xfrm>
              <a:off x="7188580" y="72492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76" name="pl276"/>
            <p:cNvSpPr/>
            <p:nvPr/>
          </p:nvSpPr>
          <p:spPr>
            <a:xfrm>
              <a:off x="714250" y="5405046"/>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277" name="pl277"/>
            <p:cNvSpPr/>
            <p:nvPr/>
          </p:nvSpPr>
          <p:spPr>
            <a:xfrm>
              <a:off x="832257"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78" name="pl278"/>
            <p:cNvSpPr/>
            <p:nvPr/>
          </p:nvSpPr>
          <p:spPr>
            <a:xfrm>
              <a:off x="1074946"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79" name="pl279"/>
            <p:cNvSpPr/>
            <p:nvPr/>
          </p:nvSpPr>
          <p:spPr>
            <a:xfrm>
              <a:off x="1317634"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0" name="pl280"/>
            <p:cNvSpPr/>
            <p:nvPr/>
          </p:nvSpPr>
          <p:spPr>
            <a:xfrm>
              <a:off x="1560323"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1" name="pl281"/>
            <p:cNvSpPr/>
            <p:nvPr/>
          </p:nvSpPr>
          <p:spPr>
            <a:xfrm>
              <a:off x="1803012"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2" name="pl282"/>
            <p:cNvSpPr/>
            <p:nvPr/>
          </p:nvSpPr>
          <p:spPr>
            <a:xfrm>
              <a:off x="2045700"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3" name="pl283"/>
            <p:cNvSpPr/>
            <p:nvPr/>
          </p:nvSpPr>
          <p:spPr>
            <a:xfrm>
              <a:off x="2288389"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4" name="pl284"/>
            <p:cNvSpPr/>
            <p:nvPr/>
          </p:nvSpPr>
          <p:spPr>
            <a:xfrm>
              <a:off x="2531078"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5" name="pl285"/>
            <p:cNvSpPr/>
            <p:nvPr/>
          </p:nvSpPr>
          <p:spPr>
            <a:xfrm>
              <a:off x="2773766"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6" name="pl286"/>
            <p:cNvSpPr/>
            <p:nvPr/>
          </p:nvSpPr>
          <p:spPr>
            <a:xfrm>
              <a:off x="3016455"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7" name="tx287"/>
            <p:cNvSpPr/>
            <p:nvPr/>
          </p:nvSpPr>
          <p:spPr>
            <a:xfrm rot="-5400000">
              <a:off x="704256"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288" name="tx288"/>
            <p:cNvSpPr/>
            <p:nvPr/>
          </p:nvSpPr>
          <p:spPr>
            <a:xfrm rot="-5400000">
              <a:off x="94694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289" name="tx289"/>
            <p:cNvSpPr/>
            <p:nvPr/>
          </p:nvSpPr>
          <p:spPr>
            <a:xfrm rot="-5400000">
              <a:off x="118963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90" name="tx290"/>
            <p:cNvSpPr/>
            <p:nvPr/>
          </p:nvSpPr>
          <p:spPr>
            <a:xfrm rot="-5400000">
              <a:off x="1432322"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291" name="tx291"/>
            <p:cNvSpPr/>
            <p:nvPr/>
          </p:nvSpPr>
          <p:spPr>
            <a:xfrm rot="-5400000">
              <a:off x="1675010"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292" name="tx292"/>
            <p:cNvSpPr/>
            <p:nvPr/>
          </p:nvSpPr>
          <p:spPr>
            <a:xfrm rot="-5400000">
              <a:off x="1917699"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293" name="tx293"/>
            <p:cNvSpPr/>
            <p:nvPr/>
          </p:nvSpPr>
          <p:spPr>
            <a:xfrm rot="-5400000">
              <a:off x="2160388"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294" name="tx294"/>
            <p:cNvSpPr/>
            <p:nvPr/>
          </p:nvSpPr>
          <p:spPr>
            <a:xfrm rot="-5400000">
              <a:off x="2403076"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295" name="tx295"/>
            <p:cNvSpPr/>
            <p:nvPr/>
          </p:nvSpPr>
          <p:spPr>
            <a:xfrm rot="-5400000">
              <a:off x="2645765"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296" name="tx296"/>
            <p:cNvSpPr/>
            <p:nvPr/>
          </p:nvSpPr>
          <p:spPr>
            <a:xfrm rot="-5400000">
              <a:off x="288845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297" name="pl297"/>
            <p:cNvSpPr/>
            <p:nvPr/>
          </p:nvSpPr>
          <p:spPr>
            <a:xfrm>
              <a:off x="3380001" y="5405046"/>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298" name="pl298"/>
            <p:cNvSpPr/>
            <p:nvPr/>
          </p:nvSpPr>
          <p:spPr>
            <a:xfrm>
              <a:off x="3498008"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9" name="pl299"/>
            <p:cNvSpPr/>
            <p:nvPr/>
          </p:nvSpPr>
          <p:spPr>
            <a:xfrm>
              <a:off x="3740697"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0" name="pl300"/>
            <p:cNvSpPr/>
            <p:nvPr/>
          </p:nvSpPr>
          <p:spPr>
            <a:xfrm>
              <a:off x="3983385"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1" name="pl301"/>
            <p:cNvSpPr/>
            <p:nvPr/>
          </p:nvSpPr>
          <p:spPr>
            <a:xfrm>
              <a:off x="4226074"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2" name="pl302"/>
            <p:cNvSpPr/>
            <p:nvPr/>
          </p:nvSpPr>
          <p:spPr>
            <a:xfrm>
              <a:off x="4468763"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3" name="pl303"/>
            <p:cNvSpPr/>
            <p:nvPr/>
          </p:nvSpPr>
          <p:spPr>
            <a:xfrm>
              <a:off x="4711451"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4" name="pl304"/>
            <p:cNvSpPr/>
            <p:nvPr/>
          </p:nvSpPr>
          <p:spPr>
            <a:xfrm>
              <a:off x="4954140"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5" name="pl305"/>
            <p:cNvSpPr/>
            <p:nvPr/>
          </p:nvSpPr>
          <p:spPr>
            <a:xfrm>
              <a:off x="5196829"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6" name="pl306"/>
            <p:cNvSpPr/>
            <p:nvPr/>
          </p:nvSpPr>
          <p:spPr>
            <a:xfrm>
              <a:off x="5439517"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7" name="pl307"/>
            <p:cNvSpPr/>
            <p:nvPr/>
          </p:nvSpPr>
          <p:spPr>
            <a:xfrm>
              <a:off x="5682206"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8" name="tx308"/>
            <p:cNvSpPr/>
            <p:nvPr/>
          </p:nvSpPr>
          <p:spPr>
            <a:xfrm rot="-5400000">
              <a:off x="3370007"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09" name="tx309"/>
            <p:cNvSpPr/>
            <p:nvPr/>
          </p:nvSpPr>
          <p:spPr>
            <a:xfrm rot="-5400000">
              <a:off x="3612695"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10" name="tx310"/>
            <p:cNvSpPr/>
            <p:nvPr/>
          </p:nvSpPr>
          <p:spPr>
            <a:xfrm rot="-5400000">
              <a:off x="385538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11" name="tx311"/>
            <p:cNvSpPr/>
            <p:nvPr/>
          </p:nvSpPr>
          <p:spPr>
            <a:xfrm rot="-5400000">
              <a:off x="409807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12" name="tx312"/>
            <p:cNvSpPr/>
            <p:nvPr/>
          </p:nvSpPr>
          <p:spPr>
            <a:xfrm rot="-5400000">
              <a:off x="4340761"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13" name="tx313"/>
            <p:cNvSpPr/>
            <p:nvPr/>
          </p:nvSpPr>
          <p:spPr>
            <a:xfrm rot="-5400000">
              <a:off x="4583450"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14" name="tx314"/>
            <p:cNvSpPr/>
            <p:nvPr/>
          </p:nvSpPr>
          <p:spPr>
            <a:xfrm rot="-5400000">
              <a:off x="4826139"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15" name="tx315"/>
            <p:cNvSpPr/>
            <p:nvPr/>
          </p:nvSpPr>
          <p:spPr>
            <a:xfrm rot="-5400000">
              <a:off x="5068827"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16" name="tx316"/>
            <p:cNvSpPr/>
            <p:nvPr/>
          </p:nvSpPr>
          <p:spPr>
            <a:xfrm rot="-5400000">
              <a:off x="5311516"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17" name="tx317"/>
            <p:cNvSpPr/>
            <p:nvPr/>
          </p:nvSpPr>
          <p:spPr>
            <a:xfrm rot="-5400000">
              <a:off x="5554205"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18" name="pl318"/>
            <p:cNvSpPr/>
            <p:nvPr/>
          </p:nvSpPr>
          <p:spPr>
            <a:xfrm>
              <a:off x="6045752" y="5405046"/>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19" name="pl319"/>
            <p:cNvSpPr/>
            <p:nvPr/>
          </p:nvSpPr>
          <p:spPr>
            <a:xfrm>
              <a:off x="6163759"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0" name="pl320"/>
            <p:cNvSpPr/>
            <p:nvPr/>
          </p:nvSpPr>
          <p:spPr>
            <a:xfrm>
              <a:off x="6406448"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1" name="pl321"/>
            <p:cNvSpPr/>
            <p:nvPr/>
          </p:nvSpPr>
          <p:spPr>
            <a:xfrm>
              <a:off x="6649136"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2" name="pl322"/>
            <p:cNvSpPr/>
            <p:nvPr/>
          </p:nvSpPr>
          <p:spPr>
            <a:xfrm>
              <a:off x="6891825"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3" name="pl323"/>
            <p:cNvSpPr/>
            <p:nvPr/>
          </p:nvSpPr>
          <p:spPr>
            <a:xfrm>
              <a:off x="7134514"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4" name="pl324"/>
            <p:cNvSpPr/>
            <p:nvPr/>
          </p:nvSpPr>
          <p:spPr>
            <a:xfrm>
              <a:off x="7377202"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5" name="pl325"/>
            <p:cNvSpPr/>
            <p:nvPr/>
          </p:nvSpPr>
          <p:spPr>
            <a:xfrm>
              <a:off x="7619891"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6" name="pl326"/>
            <p:cNvSpPr/>
            <p:nvPr/>
          </p:nvSpPr>
          <p:spPr>
            <a:xfrm>
              <a:off x="7862580"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7" name="pl327"/>
            <p:cNvSpPr/>
            <p:nvPr/>
          </p:nvSpPr>
          <p:spPr>
            <a:xfrm>
              <a:off x="8105268"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8" name="pl328"/>
            <p:cNvSpPr/>
            <p:nvPr/>
          </p:nvSpPr>
          <p:spPr>
            <a:xfrm>
              <a:off x="8347957"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9" name="tx329"/>
            <p:cNvSpPr/>
            <p:nvPr/>
          </p:nvSpPr>
          <p:spPr>
            <a:xfrm rot="-5400000">
              <a:off x="6035758"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30" name="tx330"/>
            <p:cNvSpPr/>
            <p:nvPr/>
          </p:nvSpPr>
          <p:spPr>
            <a:xfrm rot="-5400000">
              <a:off x="6278446"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31" name="tx331"/>
            <p:cNvSpPr/>
            <p:nvPr/>
          </p:nvSpPr>
          <p:spPr>
            <a:xfrm rot="-5400000">
              <a:off x="6521135"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32" name="tx332"/>
            <p:cNvSpPr/>
            <p:nvPr/>
          </p:nvSpPr>
          <p:spPr>
            <a:xfrm rot="-5400000">
              <a:off x="676382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33" name="tx333"/>
            <p:cNvSpPr/>
            <p:nvPr/>
          </p:nvSpPr>
          <p:spPr>
            <a:xfrm rot="-5400000">
              <a:off x="7006512"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34" name="tx334"/>
            <p:cNvSpPr/>
            <p:nvPr/>
          </p:nvSpPr>
          <p:spPr>
            <a:xfrm rot="-5400000">
              <a:off x="7249201"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35" name="tx335"/>
            <p:cNvSpPr/>
            <p:nvPr/>
          </p:nvSpPr>
          <p:spPr>
            <a:xfrm rot="-5400000">
              <a:off x="7491890"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36" name="tx336"/>
            <p:cNvSpPr/>
            <p:nvPr/>
          </p:nvSpPr>
          <p:spPr>
            <a:xfrm rot="-5400000">
              <a:off x="7734578"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37" name="tx337"/>
            <p:cNvSpPr/>
            <p:nvPr/>
          </p:nvSpPr>
          <p:spPr>
            <a:xfrm rot="-5400000">
              <a:off x="7977267"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38" name="tx338"/>
            <p:cNvSpPr/>
            <p:nvPr/>
          </p:nvSpPr>
          <p:spPr>
            <a:xfrm rot="-5400000">
              <a:off x="8219956"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39" name="tx339"/>
            <p:cNvSpPr/>
            <p:nvPr/>
          </p:nvSpPr>
          <p:spPr>
            <a:xfrm>
              <a:off x="570259" y="285965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40" name="tx340"/>
            <p:cNvSpPr/>
            <p:nvPr/>
          </p:nvSpPr>
          <p:spPr>
            <a:xfrm>
              <a:off x="508103" y="212450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41" name="tx341"/>
            <p:cNvSpPr/>
            <p:nvPr/>
          </p:nvSpPr>
          <p:spPr>
            <a:xfrm>
              <a:off x="508103" y="13893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42" name="tx342"/>
            <p:cNvSpPr/>
            <p:nvPr/>
          </p:nvSpPr>
          <p:spPr>
            <a:xfrm>
              <a:off x="570259" y="526686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43" name="tx343"/>
            <p:cNvSpPr/>
            <p:nvPr/>
          </p:nvSpPr>
          <p:spPr>
            <a:xfrm>
              <a:off x="508103" y="453171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44" name="tx344"/>
            <p:cNvSpPr/>
            <p:nvPr/>
          </p:nvSpPr>
          <p:spPr>
            <a:xfrm>
              <a:off x="508103" y="37965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45" name="tx345"/>
            <p:cNvSpPr/>
            <p:nvPr/>
          </p:nvSpPr>
          <p:spPr>
            <a:xfrm>
              <a:off x="8723749" y="285965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46" name="tx346"/>
            <p:cNvSpPr/>
            <p:nvPr/>
          </p:nvSpPr>
          <p:spPr>
            <a:xfrm>
              <a:off x="8723749" y="240018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47" name="tx347"/>
            <p:cNvSpPr/>
            <p:nvPr/>
          </p:nvSpPr>
          <p:spPr>
            <a:xfrm>
              <a:off x="8723749" y="19407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48" name="tx348"/>
            <p:cNvSpPr/>
            <p:nvPr/>
          </p:nvSpPr>
          <p:spPr>
            <a:xfrm>
              <a:off x="8723749" y="148260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49" name="tx349"/>
            <p:cNvSpPr/>
            <p:nvPr/>
          </p:nvSpPr>
          <p:spPr>
            <a:xfrm>
              <a:off x="8723749" y="102177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50" name="tx350"/>
            <p:cNvSpPr/>
            <p:nvPr/>
          </p:nvSpPr>
          <p:spPr>
            <a:xfrm>
              <a:off x="8723749" y="526686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51" name="tx351"/>
            <p:cNvSpPr/>
            <p:nvPr/>
          </p:nvSpPr>
          <p:spPr>
            <a:xfrm>
              <a:off x="8723749" y="480739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52" name="tx352"/>
            <p:cNvSpPr/>
            <p:nvPr/>
          </p:nvSpPr>
          <p:spPr>
            <a:xfrm>
              <a:off x="8723749" y="43479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53" name="tx353"/>
            <p:cNvSpPr/>
            <p:nvPr/>
          </p:nvSpPr>
          <p:spPr>
            <a:xfrm>
              <a:off x="8723749" y="38898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54" name="tx354"/>
            <p:cNvSpPr/>
            <p:nvPr/>
          </p:nvSpPr>
          <p:spPr>
            <a:xfrm>
              <a:off x="8723749" y="342898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55" name="tx355"/>
            <p:cNvSpPr/>
            <p:nvPr/>
          </p:nvSpPr>
          <p:spPr>
            <a:xfrm rot="5400000">
              <a:off x="8566395" y="307451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56" name="rc356"/>
            <p:cNvSpPr/>
            <p:nvPr/>
          </p:nvSpPr>
          <p:spPr>
            <a:xfrm>
              <a:off x="3513428" y="6123116"/>
              <a:ext cx="201456" cy="201456"/>
            </a:xfrm>
            <a:prstGeom prst="rect">
              <a:avLst/>
            </a:prstGeom>
            <a:solidFill>
              <a:srgbClr val="2C7FB8">
                <a:alpha val="100000"/>
              </a:srgbClr>
            </a:solidFill>
          </p:spPr>
          <p:txBody>
            <a:bodyPr/>
            <a:lstStyle/>
            <a:p>
              <a:endParaRPr/>
            </a:p>
          </p:txBody>
        </p:sp>
        <p:sp>
          <p:nvSpPr>
            <p:cNvPr id="357" name="tx357"/>
            <p:cNvSpPr/>
            <p:nvPr/>
          </p:nvSpPr>
          <p:spPr>
            <a:xfrm>
              <a:off x="3793473" y="6181170"/>
              <a:ext cx="1006276"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 of countries</a:t>
              </a:r>
            </a:p>
          </p:txBody>
        </p:sp>
        <p:sp>
          <p:nvSpPr>
            <p:cNvPr id="358" name="pl358"/>
            <p:cNvSpPr/>
            <p:nvPr/>
          </p:nvSpPr>
          <p:spPr>
            <a:xfrm>
              <a:off x="5100051" y="6223844"/>
              <a:ext cx="175564" cy="0"/>
            </a:xfrm>
            <a:custGeom>
              <a:avLst/>
              <a:gdLst/>
              <a:ahLst/>
              <a:cxnLst/>
              <a:rect l="0" t="0" r="0" b="0"/>
              <a:pathLst>
                <a:path w="175564">
                  <a:moveTo>
                    <a:pt x="0" y="0"/>
                  </a:moveTo>
                  <a:lnTo>
                    <a:pt x="175564" y="0"/>
                  </a:lnTo>
                </a:path>
              </a:pathLst>
            </a:custGeom>
            <a:ln w="27101" cap="flat">
              <a:solidFill>
                <a:srgbClr val="000000">
                  <a:alpha val="80000"/>
                </a:srgbClr>
              </a:solidFill>
              <a:prstDash val="solid"/>
              <a:round/>
            </a:ln>
          </p:spPr>
          <p:txBody>
            <a:bodyPr/>
            <a:lstStyle/>
            <a:p>
              <a:endParaRPr/>
            </a:p>
          </p:txBody>
        </p:sp>
        <p:sp>
          <p:nvSpPr>
            <p:cNvPr id="359" name="tx359"/>
            <p:cNvSpPr/>
            <p:nvPr/>
          </p:nvSpPr>
          <p:spPr>
            <a:xfrm>
              <a:off x="5367151" y="6158960"/>
              <a:ext cx="4845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Coverage</a:t>
              </a:r>
            </a:p>
          </p:txBody>
        </p:sp>
        <p:sp>
          <p:nvSpPr>
            <p:cNvPr id="360" name="tx360"/>
            <p:cNvSpPr/>
            <p:nvPr/>
          </p:nvSpPr>
          <p:spPr>
            <a:xfrm>
              <a:off x="714250" y="398022"/>
              <a:ext cx="721171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Trends in number of countries with WUENIC estimates and coverage, Western Africa, 2010-2025</a:t>
              </a:r>
            </a:p>
          </p:txBody>
        </p:sp>
        <p:sp>
          <p:nvSpPr>
            <p:cNvPr id="361" name="tx361"/>
            <p:cNvSpPr/>
            <p:nvPr/>
          </p:nvSpPr>
          <p:spPr>
            <a:xfrm>
              <a:off x="4312305" y="6455506"/>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62" name="tx362"/>
            <p:cNvSpPr/>
            <p:nvPr/>
          </p:nvSpPr>
          <p:spPr>
            <a:xfrm>
              <a:off x="3404746" y="6568567"/>
              <a:ext cx="523716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Total number of countries recommended to have the vaccine indicated by the horizonal dashed line.</a:t>
              </a:r>
            </a:p>
          </p:txBody>
        </p:sp>
      </p:grpSp>
      <p:sp>
        <p:nvSpPr>
          <p:cNvPr id="36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vaccinale pour certains vaccins, ainsi que le nombre de pays où ils ont été introduits, afin de faciliter la compréhension des progrès réalisés.
Le WUENIC commence à établir des estimations dès la première année où un pays communique des données. Pour les nouveaux vaccins, il s'agit souvent de l'année de leur introduction ou de l'année suivante. À ce titre, ces chiffres servent d’indicateur de l’année d’introduction.
Au fur et à mesure de l’évolution du WUENIC et de la mise à jour des recommandations du SAGE, de nouveaux vaccins ont été ajoutés au processus d’estimation. Lorsque les estimations ont débuté après 2010, la première année d’estimation est indiquée par la ligne pointillée verticale.
Le nombre total de pays pour lesquels chaque vaccin est recommandé est indiqué par la ligne horizontale en pointillés et la valeur correspondante.
Les pays ne disposant pas du vaccin sont inclus dans les agrégats avec la valeur 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contre le papillomavirus</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496787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45650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94513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43375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92238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41101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471219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7200" y="420081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368944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17807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66670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15532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09934"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64490"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904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67360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2815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182715"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3727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69182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46383"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200940"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5549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71005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96460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219164"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7372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72827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909934" y="3178073"/>
              <a:ext cx="3818343" cy="1534119"/>
            </a:xfrm>
            <a:custGeom>
              <a:avLst/>
              <a:gdLst/>
              <a:ahLst/>
              <a:cxnLst/>
              <a:rect l="0" t="0" r="0" b="0"/>
              <a:pathLst>
                <a:path w="3818343" h="1534119">
                  <a:moveTo>
                    <a:pt x="0" y="1534119"/>
                  </a:moveTo>
                  <a:lnTo>
                    <a:pt x="254556" y="1534119"/>
                  </a:lnTo>
                  <a:lnTo>
                    <a:pt x="509112" y="1534119"/>
                  </a:lnTo>
                  <a:lnTo>
                    <a:pt x="763668" y="1534119"/>
                  </a:lnTo>
                  <a:lnTo>
                    <a:pt x="1018224" y="1534119"/>
                  </a:lnTo>
                  <a:lnTo>
                    <a:pt x="1272781" y="1534119"/>
                  </a:lnTo>
                  <a:lnTo>
                    <a:pt x="1527337" y="1534119"/>
                  </a:lnTo>
                  <a:lnTo>
                    <a:pt x="1781893" y="1534119"/>
                  </a:lnTo>
                  <a:lnTo>
                    <a:pt x="2036449" y="1534119"/>
                  </a:lnTo>
                  <a:lnTo>
                    <a:pt x="2291006" y="1406276"/>
                  </a:lnTo>
                  <a:lnTo>
                    <a:pt x="2545562" y="1380707"/>
                  </a:lnTo>
                  <a:lnTo>
                    <a:pt x="2800118" y="1406276"/>
                  </a:lnTo>
                  <a:lnTo>
                    <a:pt x="3054674" y="1252864"/>
                  </a:lnTo>
                  <a:lnTo>
                    <a:pt x="3309230" y="792628"/>
                  </a:lnTo>
                  <a:lnTo>
                    <a:pt x="3563787" y="332392"/>
                  </a:lnTo>
                  <a:lnTo>
                    <a:pt x="3818343" y="0"/>
                  </a:lnTo>
                </a:path>
              </a:pathLst>
            </a:custGeom>
            <a:ln w="29811" cap="flat">
              <a:solidFill>
                <a:srgbClr val="FF0000">
                  <a:alpha val="100000"/>
                </a:srgbClr>
              </a:solidFill>
              <a:prstDash val="solid"/>
              <a:round/>
            </a:ln>
          </p:spPr>
          <p:txBody>
            <a:bodyPr/>
            <a:lstStyle/>
            <a:p>
              <a:endParaRPr/>
            </a:p>
          </p:txBody>
        </p:sp>
        <p:sp>
          <p:nvSpPr>
            <p:cNvPr id="33" name="pl33"/>
            <p:cNvSpPr/>
            <p:nvPr/>
          </p:nvSpPr>
          <p:spPr>
            <a:xfrm>
              <a:off x="909934" y="3178073"/>
              <a:ext cx="3818343" cy="1534119"/>
            </a:xfrm>
            <a:custGeom>
              <a:avLst/>
              <a:gdLst/>
              <a:ahLst/>
              <a:cxnLst/>
              <a:rect l="0" t="0" r="0" b="0"/>
              <a:pathLst>
                <a:path w="3818343" h="1534119">
                  <a:moveTo>
                    <a:pt x="0" y="1534119"/>
                  </a:moveTo>
                  <a:lnTo>
                    <a:pt x="254556" y="1534119"/>
                  </a:lnTo>
                  <a:lnTo>
                    <a:pt x="509112" y="1534119"/>
                  </a:lnTo>
                  <a:lnTo>
                    <a:pt x="763668" y="1534119"/>
                  </a:lnTo>
                  <a:lnTo>
                    <a:pt x="1018224" y="1534119"/>
                  </a:lnTo>
                  <a:lnTo>
                    <a:pt x="1272781" y="1534119"/>
                  </a:lnTo>
                  <a:lnTo>
                    <a:pt x="1527337" y="1534119"/>
                  </a:lnTo>
                  <a:lnTo>
                    <a:pt x="1781893" y="1534119"/>
                  </a:lnTo>
                  <a:lnTo>
                    <a:pt x="2036449" y="1534119"/>
                  </a:lnTo>
                  <a:lnTo>
                    <a:pt x="2291006" y="1508550"/>
                  </a:lnTo>
                  <a:lnTo>
                    <a:pt x="2545562" y="1482982"/>
                  </a:lnTo>
                  <a:lnTo>
                    <a:pt x="2800118" y="1431844"/>
                  </a:lnTo>
                  <a:lnTo>
                    <a:pt x="3054674" y="1406276"/>
                  </a:lnTo>
                  <a:lnTo>
                    <a:pt x="3309230" y="818197"/>
                  </a:lnTo>
                  <a:lnTo>
                    <a:pt x="3563787" y="332392"/>
                  </a:lnTo>
                  <a:lnTo>
                    <a:pt x="3818343" y="0"/>
                  </a:lnTo>
                </a:path>
              </a:pathLst>
            </a:custGeom>
            <a:ln w="29811" cap="flat">
              <a:solidFill>
                <a:srgbClr val="0058AB">
                  <a:alpha val="100000"/>
                </a:srgbClr>
              </a:solidFill>
              <a:prstDash val="solid"/>
              <a:round/>
            </a:ln>
          </p:spPr>
          <p:txBody>
            <a:bodyPr/>
            <a:lstStyle/>
            <a:p>
              <a:endParaRPr/>
            </a:p>
          </p:txBody>
        </p:sp>
        <p:sp>
          <p:nvSpPr>
            <p:cNvPr id="34" name="pt34"/>
            <p:cNvSpPr/>
            <p:nvPr/>
          </p:nvSpPr>
          <p:spPr>
            <a:xfrm>
              <a:off x="885108"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139664"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1394220"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1648776"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1903332"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2157889"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12445"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667001"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2921557"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3176114" y="4559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3430670" y="453395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3685226" y="4559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3939782" y="44061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7" name="pt47"/>
            <p:cNvSpPr/>
            <p:nvPr/>
          </p:nvSpPr>
          <p:spPr>
            <a:xfrm>
              <a:off x="4194338" y="39458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4448895" y="34856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9" name="pt49"/>
            <p:cNvSpPr/>
            <p:nvPr/>
          </p:nvSpPr>
          <p:spPr>
            <a:xfrm>
              <a:off x="4703451" y="3153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50" name="pt50"/>
            <p:cNvSpPr/>
            <p:nvPr/>
          </p:nvSpPr>
          <p:spPr>
            <a:xfrm>
              <a:off x="885108"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1139664"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1394220"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1648776"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1903332"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2157889"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2412445"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2667001"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pt58"/>
            <p:cNvSpPr/>
            <p:nvPr/>
          </p:nvSpPr>
          <p:spPr>
            <a:xfrm>
              <a:off x="2921557"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9" name="pt59"/>
            <p:cNvSpPr/>
            <p:nvPr/>
          </p:nvSpPr>
          <p:spPr>
            <a:xfrm>
              <a:off x="3176114" y="46617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0" name="pt60"/>
            <p:cNvSpPr/>
            <p:nvPr/>
          </p:nvSpPr>
          <p:spPr>
            <a:xfrm>
              <a:off x="3430670" y="46362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1" name="pt61"/>
            <p:cNvSpPr/>
            <p:nvPr/>
          </p:nvSpPr>
          <p:spPr>
            <a:xfrm>
              <a:off x="3685226" y="45850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2" name="pt62"/>
            <p:cNvSpPr/>
            <p:nvPr/>
          </p:nvSpPr>
          <p:spPr>
            <a:xfrm>
              <a:off x="3939782" y="4559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3" name="pt63"/>
            <p:cNvSpPr/>
            <p:nvPr/>
          </p:nvSpPr>
          <p:spPr>
            <a:xfrm>
              <a:off x="4194338" y="39714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4" name="pt64"/>
            <p:cNvSpPr/>
            <p:nvPr/>
          </p:nvSpPr>
          <p:spPr>
            <a:xfrm>
              <a:off x="4448895" y="34856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5" name="pt65"/>
            <p:cNvSpPr/>
            <p:nvPr/>
          </p:nvSpPr>
          <p:spPr>
            <a:xfrm>
              <a:off x="4703451" y="3153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6" name="tx66"/>
            <p:cNvSpPr/>
            <p:nvPr/>
          </p:nvSpPr>
          <p:spPr>
            <a:xfrm>
              <a:off x="909934"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419046"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8" name="tx68"/>
            <p:cNvSpPr/>
            <p:nvPr/>
          </p:nvSpPr>
          <p:spPr>
            <a:xfrm>
              <a:off x="1928158"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9" name="tx69"/>
            <p:cNvSpPr/>
            <p:nvPr/>
          </p:nvSpPr>
          <p:spPr>
            <a:xfrm>
              <a:off x="2437271"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0" name="tx70"/>
            <p:cNvSpPr/>
            <p:nvPr/>
          </p:nvSpPr>
          <p:spPr>
            <a:xfrm>
              <a:off x="2946383"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1" name="tx71"/>
            <p:cNvSpPr/>
            <p:nvPr/>
          </p:nvSpPr>
          <p:spPr>
            <a:xfrm>
              <a:off x="3455496" y="473189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a:t>
              </a:r>
            </a:p>
          </p:txBody>
        </p:sp>
        <p:sp>
          <p:nvSpPr>
            <p:cNvPr id="72" name="tx72"/>
            <p:cNvSpPr/>
            <p:nvPr/>
          </p:nvSpPr>
          <p:spPr>
            <a:xfrm>
              <a:off x="3964608" y="4655238"/>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a:t>
              </a:r>
            </a:p>
          </p:txBody>
        </p:sp>
        <p:sp>
          <p:nvSpPr>
            <p:cNvPr id="73" name="tx73"/>
            <p:cNvSpPr/>
            <p:nvPr/>
          </p:nvSpPr>
          <p:spPr>
            <a:xfrm>
              <a:off x="4473721" y="3581597"/>
              <a:ext cx="110531"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47</a:t>
              </a:r>
            </a:p>
          </p:txBody>
        </p:sp>
        <p:sp>
          <p:nvSpPr>
            <p:cNvPr id="74" name="tx74"/>
            <p:cNvSpPr/>
            <p:nvPr/>
          </p:nvSpPr>
          <p:spPr>
            <a:xfrm>
              <a:off x="4728277" y="3247701"/>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60</a:t>
              </a:r>
            </a:p>
          </p:txBody>
        </p:sp>
        <p:sp>
          <p:nvSpPr>
            <p:cNvPr id="75" name="tx75"/>
            <p:cNvSpPr/>
            <p:nvPr/>
          </p:nvSpPr>
          <p:spPr>
            <a:xfrm>
              <a:off x="909934"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6" name="tx76"/>
            <p:cNvSpPr/>
            <p:nvPr/>
          </p:nvSpPr>
          <p:spPr>
            <a:xfrm>
              <a:off x="1419046"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7" name="tx77"/>
            <p:cNvSpPr/>
            <p:nvPr/>
          </p:nvSpPr>
          <p:spPr>
            <a:xfrm>
              <a:off x="1928158"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8" name="tx78"/>
            <p:cNvSpPr/>
            <p:nvPr/>
          </p:nvSpPr>
          <p:spPr>
            <a:xfrm>
              <a:off x="2437271"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9" name="tx79"/>
            <p:cNvSpPr/>
            <p:nvPr/>
          </p:nvSpPr>
          <p:spPr>
            <a:xfrm>
              <a:off x="2946383"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80" name="tx80"/>
            <p:cNvSpPr/>
            <p:nvPr/>
          </p:nvSpPr>
          <p:spPr>
            <a:xfrm>
              <a:off x="3455496" y="438656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a:t>
              </a:r>
            </a:p>
          </p:txBody>
        </p:sp>
        <p:sp>
          <p:nvSpPr>
            <p:cNvPr id="81" name="tx81"/>
            <p:cNvSpPr/>
            <p:nvPr/>
          </p:nvSpPr>
          <p:spPr>
            <a:xfrm>
              <a:off x="3964608" y="4259929"/>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11</a:t>
              </a:r>
            </a:p>
          </p:txBody>
        </p:sp>
        <p:sp>
          <p:nvSpPr>
            <p:cNvPr id="82" name="tx82"/>
            <p:cNvSpPr/>
            <p:nvPr/>
          </p:nvSpPr>
          <p:spPr>
            <a:xfrm>
              <a:off x="4473721" y="3339749"/>
              <a:ext cx="110531"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47</a:t>
              </a:r>
            </a:p>
          </p:txBody>
        </p:sp>
        <p:sp>
          <p:nvSpPr>
            <p:cNvPr id="83" name="tx83"/>
            <p:cNvSpPr/>
            <p:nvPr/>
          </p:nvSpPr>
          <p:spPr>
            <a:xfrm>
              <a:off x="4728277" y="3005852"/>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60</a:t>
              </a:r>
            </a:p>
          </p:txBody>
        </p:sp>
        <p:sp>
          <p:nvSpPr>
            <p:cNvPr id="84" name="pl84"/>
            <p:cNvSpPr/>
            <p:nvPr/>
          </p:nvSpPr>
          <p:spPr>
            <a:xfrm>
              <a:off x="757200" y="4712192"/>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85" name="rc85"/>
            <p:cNvSpPr/>
            <p:nvPr/>
          </p:nvSpPr>
          <p:spPr>
            <a:xfrm>
              <a:off x="757200" y="2014699"/>
              <a:ext cx="4123810" cy="3093807"/>
            </a:xfrm>
            <a:prstGeom prst="rect">
              <a:avLst/>
            </a:prstGeom>
            <a:ln w="13550" cap="rnd">
              <a:solidFill>
                <a:srgbClr val="BEBEBE">
                  <a:alpha val="100000"/>
                </a:srgbClr>
              </a:solidFill>
              <a:prstDash val="solid"/>
              <a:round/>
            </a:ln>
          </p:spPr>
          <p:txBody>
            <a:bodyPr/>
            <a:lstStyle/>
            <a:p>
              <a:endParaRPr/>
            </a:p>
          </p:txBody>
        </p:sp>
        <p:sp>
          <p:nvSpPr>
            <p:cNvPr id="86" name="pl86"/>
            <p:cNvSpPr/>
            <p:nvPr/>
          </p:nvSpPr>
          <p:spPr>
            <a:xfrm>
              <a:off x="4950600" y="496787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4950600" y="445650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4950600" y="394513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4950600" y="343375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4950600" y="292238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4950600" y="241101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4950600" y="471219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950600" y="420081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0600" y="368944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950600" y="317807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50600" y="266670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950600" y="215532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103333"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57890"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61244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86700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12155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76115"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63067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88522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139783"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394339"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64889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90345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15800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412564"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66712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92167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103333" y="4712192"/>
              <a:ext cx="3818343" cy="0"/>
            </a:xfrm>
            <a:custGeom>
              <a:avLst/>
              <a:gdLst/>
              <a:ahLst/>
              <a:cxnLst/>
              <a:rect l="0" t="0" r="0" b="0"/>
              <a:pathLst>
                <a:path w="3818343">
                  <a:moveTo>
                    <a:pt x="0" y="0"/>
                  </a:moveTo>
                  <a:lnTo>
                    <a:pt x="254556" y="0"/>
                  </a:lnTo>
                  <a:lnTo>
                    <a:pt x="509112" y="0"/>
                  </a:lnTo>
                  <a:lnTo>
                    <a:pt x="763668" y="0"/>
                  </a:lnTo>
                  <a:lnTo>
                    <a:pt x="1018224" y="0"/>
                  </a:lnTo>
                  <a:lnTo>
                    <a:pt x="1272781" y="0"/>
                  </a:lnTo>
                  <a:lnTo>
                    <a:pt x="1527337" y="0"/>
                  </a:lnTo>
                  <a:lnTo>
                    <a:pt x="1781893" y="0"/>
                  </a:lnTo>
                  <a:lnTo>
                    <a:pt x="2036449" y="0"/>
                  </a:lnTo>
                  <a:lnTo>
                    <a:pt x="2291006" y="0"/>
                  </a:lnTo>
                  <a:lnTo>
                    <a:pt x="2545562" y="0"/>
                  </a:lnTo>
                  <a:lnTo>
                    <a:pt x="2800118" y="0"/>
                  </a:lnTo>
                  <a:lnTo>
                    <a:pt x="3054674" y="0"/>
                  </a:lnTo>
                  <a:lnTo>
                    <a:pt x="3309230" y="0"/>
                  </a:lnTo>
                  <a:lnTo>
                    <a:pt x="3563787" y="0"/>
                  </a:lnTo>
                  <a:lnTo>
                    <a:pt x="3818343" y="0"/>
                  </a:lnTo>
                </a:path>
              </a:pathLst>
            </a:custGeom>
            <a:ln w="29811" cap="flat">
              <a:solidFill>
                <a:srgbClr val="FF0000">
                  <a:alpha val="100000"/>
                </a:srgbClr>
              </a:solidFill>
              <a:prstDash val="solid"/>
              <a:round/>
            </a:ln>
          </p:spPr>
          <p:txBody>
            <a:bodyPr/>
            <a:lstStyle/>
            <a:p>
              <a:endParaRPr/>
            </a:p>
          </p:txBody>
        </p:sp>
        <p:sp>
          <p:nvSpPr>
            <p:cNvPr id="115" name="pl115"/>
            <p:cNvSpPr/>
            <p:nvPr/>
          </p:nvSpPr>
          <p:spPr>
            <a:xfrm>
              <a:off x="5103333" y="4712192"/>
              <a:ext cx="3818343" cy="0"/>
            </a:xfrm>
            <a:custGeom>
              <a:avLst/>
              <a:gdLst/>
              <a:ahLst/>
              <a:cxnLst/>
              <a:rect l="0" t="0" r="0" b="0"/>
              <a:pathLst>
                <a:path w="3818343">
                  <a:moveTo>
                    <a:pt x="0" y="0"/>
                  </a:moveTo>
                  <a:lnTo>
                    <a:pt x="254556" y="0"/>
                  </a:lnTo>
                  <a:lnTo>
                    <a:pt x="509112" y="0"/>
                  </a:lnTo>
                  <a:lnTo>
                    <a:pt x="763668" y="0"/>
                  </a:lnTo>
                  <a:lnTo>
                    <a:pt x="1018224" y="0"/>
                  </a:lnTo>
                  <a:lnTo>
                    <a:pt x="1272781" y="0"/>
                  </a:lnTo>
                  <a:lnTo>
                    <a:pt x="1527337" y="0"/>
                  </a:lnTo>
                  <a:lnTo>
                    <a:pt x="1781893" y="0"/>
                  </a:lnTo>
                  <a:lnTo>
                    <a:pt x="2036449" y="0"/>
                  </a:lnTo>
                  <a:lnTo>
                    <a:pt x="2291006" y="0"/>
                  </a:lnTo>
                  <a:lnTo>
                    <a:pt x="2545562" y="0"/>
                  </a:lnTo>
                  <a:lnTo>
                    <a:pt x="2800118" y="0"/>
                  </a:lnTo>
                  <a:lnTo>
                    <a:pt x="3054674" y="0"/>
                  </a:lnTo>
                  <a:lnTo>
                    <a:pt x="3309230" y="0"/>
                  </a:lnTo>
                  <a:lnTo>
                    <a:pt x="3563787" y="0"/>
                  </a:lnTo>
                  <a:lnTo>
                    <a:pt x="3818343" y="0"/>
                  </a:lnTo>
                </a:path>
              </a:pathLst>
            </a:custGeom>
            <a:ln w="29811" cap="flat">
              <a:solidFill>
                <a:srgbClr val="0058AB">
                  <a:alpha val="100000"/>
                </a:srgbClr>
              </a:solidFill>
              <a:prstDash val="solid"/>
              <a:round/>
            </a:ln>
          </p:spPr>
          <p:txBody>
            <a:bodyPr/>
            <a:lstStyle/>
            <a:p>
              <a:endParaRPr/>
            </a:p>
          </p:txBody>
        </p:sp>
        <p:sp>
          <p:nvSpPr>
            <p:cNvPr id="116" name="pt116"/>
            <p:cNvSpPr/>
            <p:nvPr/>
          </p:nvSpPr>
          <p:spPr>
            <a:xfrm>
              <a:off x="5078507"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5333064"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5587620"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9" name="pt119"/>
            <p:cNvSpPr/>
            <p:nvPr/>
          </p:nvSpPr>
          <p:spPr>
            <a:xfrm>
              <a:off x="5842176"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0" name="pt120"/>
            <p:cNvSpPr/>
            <p:nvPr/>
          </p:nvSpPr>
          <p:spPr>
            <a:xfrm>
              <a:off x="6096732"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1" name="pt121"/>
            <p:cNvSpPr/>
            <p:nvPr/>
          </p:nvSpPr>
          <p:spPr>
            <a:xfrm>
              <a:off x="6351289"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2" name="pt122"/>
            <p:cNvSpPr/>
            <p:nvPr/>
          </p:nvSpPr>
          <p:spPr>
            <a:xfrm>
              <a:off x="6605845"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3" name="pt123"/>
            <p:cNvSpPr/>
            <p:nvPr/>
          </p:nvSpPr>
          <p:spPr>
            <a:xfrm>
              <a:off x="6860401"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4" name="pt124"/>
            <p:cNvSpPr/>
            <p:nvPr/>
          </p:nvSpPr>
          <p:spPr>
            <a:xfrm>
              <a:off x="7114957"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5" name="pt125"/>
            <p:cNvSpPr/>
            <p:nvPr/>
          </p:nvSpPr>
          <p:spPr>
            <a:xfrm>
              <a:off x="7369513"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6" name="pt126"/>
            <p:cNvSpPr/>
            <p:nvPr/>
          </p:nvSpPr>
          <p:spPr>
            <a:xfrm>
              <a:off x="7624070"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7" name="pt127"/>
            <p:cNvSpPr/>
            <p:nvPr/>
          </p:nvSpPr>
          <p:spPr>
            <a:xfrm>
              <a:off x="7878626"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8" name="pt128"/>
            <p:cNvSpPr/>
            <p:nvPr/>
          </p:nvSpPr>
          <p:spPr>
            <a:xfrm>
              <a:off x="8133182"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9" name="pt129"/>
            <p:cNvSpPr/>
            <p:nvPr/>
          </p:nvSpPr>
          <p:spPr>
            <a:xfrm>
              <a:off x="8387738"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0" name="pt130"/>
            <p:cNvSpPr/>
            <p:nvPr/>
          </p:nvSpPr>
          <p:spPr>
            <a:xfrm>
              <a:off x="8642295"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1" name="pt131"/>
            <p:cNvSpPr/>
            <p:nvPr/>
          </p:nvSpPr>
          <p:spPr>
            <a:xfrm>
              <a:off x="8896851"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2" name="pt132"/>
            <p:cNvSpPr/>
            <p:nvPr/>
          </p:nvSpPr>
          <p:spPr>
            <a:xfrm>
              <a:off x="5078507"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3" name="pt133"/>
            <p:cNvSpPr/>
            <p:nvPr/>
          </p:nvSpPr>
          <p:spPr>
            <a:xfrm>
              <a:off x="5333064"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4" name="pt134"/>
            <p:cNvSpPr/>
            <p:nvPr/>
          </p:nvSpPr>
          <p:spPr>
            <a:xfrm>
              <a:off x="5587620"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5" name="pt135"/>
            <p:cNvSpPr/>
            <p:nvPr/>
          </p:nvSpPr>
          <p:spPr>
            <a:xfrm>
              <a:off x="5842176"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6" name="pt136"/>
            <p:cNvSpPr/>
            <p:nvPr/>
          </p:nvSpPr>
          <p:spPr>
            <a:xfrm>
              <a:off x="6096732"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7" name="pt137"/>
            <p:cNvSpPr/>
            <p:nvPr/>
          </p:nvSpPr>
          <p:spPr>
            <a:xfrm>
              <a:off x="6351289"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8" name="pt138"/>
            <p:cNvSpPr/>
            <p:nvPr/>
          </p:nvSpPr>
          <p:spPr>
            <a:xfrm>
              <a:off x="6605845"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9" name="pt139"/>
            <p:cNvSpPr/>
            <p:nvPr/>
          </p:nvSpPr>
          <p:spPr>
            <a:xfrm>
              <a:off x="6860401"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0" name="pt140"/>
            <p:cNvSpPr/>
            <p:nvPr/>
          </p:nvSpPr>
          <p:spPr>
            <a:xfrm>
              <a:off x="7114957"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1" name="pt141"/>
            <p:cNvSpPr/>
            <p:nvPr/>
          </p:nvSpPr>
          <p:spPr>
            <a:xfrm>
              <a:off x="7369513"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2" name="pt142"/>
            <p:cNvSpPr/>
            <p:nvPr/>
          </p:nvSpPr>
          <p:spPr>
            <a:xfrm>
              <a:off x="7624070"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3" name="pt143"/>
            <p:cNvSpPr/>
            <p:nvPr/>
          </p:nvSpPr>
          <p:spPr>
            <a:xfrm>
              <a:off x="7878626"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4" name="pt144"/>
            <p:cNvSpPr/>
            <p:nvPr/>
          </p:nvSpPr>
          <p:spPr>
            <a:xfrm>
              <a:off x="8133182"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5" name="pt145"/>
            <p:cNvSpPr/>
            <p:nvPr/>
          </p:nvSpPr>
          <p:spPr>
            <a:xfrm>
              <a:off x="8387738"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6" name="pt146"/>
            <p:cNvSpPr/>
            <p:nvPr/>
          </p:nvSpPr>
          <p:spPr>
            <a:xfrm>
              <a:off x="8642295"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7" name="pt147"/>
            <p:cNvSpPr/>
            <p:nvPr/>
          </p:nvSpPr>
          <p:spPr>
            <a:xfrm>
              <a:off x="8896851"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8" name="tx148"/>
            <p:cNvSpPr/>
            <p:nvPr/>
          </p:nvSpPr>
          <p:spPr>
            <a:xfrm>
              <a:off x="5103333"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5612446"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6121558"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1" name="tx151"/>
            <p:cNvSpPr/>
            <p:nvPr/>
          </p:nvSpPr>
          <p:spPr>
            <a:xfrm>
              <a:off x="6630671"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2" name="tx152"/>
            <p:cNvSpPr/>
            <p:nvPr/>
          </p:nvSpPr>
          <p:spPr>
            <a:xfrm>
              <a:off x="7139783"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3" name="tx153"/>
            <p:cNvSpPr/>
            <p:nvPr/>
          </p:nvSpPr>
          <p:spPr>
            <a:xfrm>
              <a:off x="7648896"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4" name="tx154"/>
            <p:cNvSpPr/>
            <p:nvPr/>
          </p:nvSpPr>
          <p:spPr>
            <a:xfrm>
              <a:off x="8158008"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5" name="tx155"/>
            <p:cNvSpPr/>
            <p:nvPr/>
          </p:nvSpPr>
          <p:spPr>
            <a:xfrm>
              <a:off x="8667121"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6" name="tx156"/>
            <p:cNvSpPr/>
            <p:nvPr/>
          </p:nvSpPr>
          <p:spPr>
            <a:xfrm>
              <a:off x="8921677"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7" name="tx157"/>
            <p:cNvSpPr/>
            <p:nvPr/>
          </p:nvSpPr>
          <p:spPr>
            <a:xfrm>
              <a:off x="5103333"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8" name="tx158"/>
            <p:cNvSpPr/>
            <p:nvPr/>
          </p:nvSpPr>
          <p:spPr>
            <a:xfrm>
              <a:off x="5612446"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9" name="tx159"/>
            <p:cNvSpPr/>
            <p:nvPr/>
          </p:nvSpPr>
          <p:spPr>
            <a:xfrm>
              <a:off x="6121558"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0" name="tx160"/>
            <p:cNvSpPr/>
            <p:nvPr/>
          </p:nvSpPr>
          <p:spPr>
            <a:xfrm>
              <a:off x="6630671"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1" name="tx161"/>
            <p:cNvSpPr/>
            <p:nvPr/>
          </p:nvSpPr>
          <p:spPr>
            <a:xfrm>
              <a:off x="7139783"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2" name="tx162"/>
            <p:cNvSpPr/>
            <p:nvPr/>
          </p:nvSpPr>
          <p:spPr>
            <a:xfrm>
              <a:off x="7648896"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3" name="tx163"/>
            <p:cNvSpPr/>
            <p:nvPr/>
          </p:nvSpPr>
          <p:spPr>
            <a:xfrm>
              <a:off x="8158008"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4" name="tx164"/>
            <p:cNvSpPr/>
            <p:nvPr/>
          </p:nvSpPr>
          <p:spPr>
            <a:xfrm>
              <a:off x="8667121"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5" name="tx165"/>
            <p:cNvSpPr/>
            <p:nvPr/>
          </p:nvSpPr>
          <p:spPr>
            <a:xfrm>
              <a:off x="8921677"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6" name="pl166"/>
            <p:cNvSpPr/>
            <p:nvPr/>
          </p:nvSpPr>
          <p:spPr>
            <a:xfrm>
              <a:off x="4950600" y="4712192"/>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67" name="rc167"/>
            <p:cNvSpPr/>
            <p:nvPr/>
          </p:nvSpPr>
          <p:spPr>
            <a:xfrm>
              <a:off x="4950600" y="2014699"/>
              <a:ext cx="4123810" cy="3093807"/>
            </a:xfrm>
            <a:prstGeom prst="rect">
              <a:avLst/>
            </a:prstGeom>
            <a:ln w="13550" cap="rnd">
              <a:solidFill>
                <a:srgbClr val="BEBEBE">
                  <a:alpha val="100000"/>
                </a:srgbClr>
              </a:solidFill>
              <a:prstDash val="solid"/>
              <a:round/>
            </a:ln>
          </p:spPr>
          <p:txBody>
            <a:bodyPr/>
            <a:lstStyle/>
            <a:p>
              <a:endParaRPr/>
            </a:p>
          </p:txBody>
        </p:sp>
        <p:sp>
          <p:nvSpPr>
            <p:cNvPr id="168" name="tx168"/>
            <p:cNvSpPr/>
            <p:nvPr/>
          </p:nvSpPr>
          <p:spPr>
            <a:xfrm>
              <a:off x="2656111" y="1842691"/>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169" name="tx169"/>
            <p:cNvSpPr/>
            <p:nvPr/>
          </p:nvSpPr>
          <p:spPr>
            <a:xfrm>
              <a:off x="6616495" y="1815269"/>
              <a:ext cx="792019" cy="12905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Les Garçons</a:t>
              </a:r>
            </a:p>
          </p:txBody>
        </p:sp>
        <p:sp>
          <p:nvSpPr>
            <p:cNvPr id="170" name="tx170"/>
            <p:cNvSpPr/>
            <p:nvPr/>
          </p:nvSpPr>
          <p:spPr>
            <a:xfrm rot="-2700000">
              <a:off x="528325"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71" name="tx171"/>
            <p:cNvSpPr/>
            <p:nvPr/>
          </p:nvSpPr>
          <p:spPr>
            <a:xfrm rot="-2700000">
              <a:off x="78288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72" name="tx172"/>
            <p:cNvSpPr/>
            <p:nvPr/>
          </p:nvSpPr>
          <p:spPr>
            <a:xfrm rot="-2700000">
              <a:off x="103743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73" name="tx173"/>
            <p:cNvSpPr/>
            <p:nvPr/>
          </p:nvSpPr>
          <p:spPr>
            <a:xfrm rot="-2700000">
              <a:off x="129199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74" name="tx174"/>
            <p:cNvSpPr/>
            <p:nvPr/>
          </p:nvSpPr>
          <p:spPr>
            <a:xfrm rot="-2700000">
              <a:off x="1546550"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75" name="tx175"/>
            <p:cNvSpPr/>
            <p:nvPr/>
          </p:nvSpPr>
          <p:spPr>
            <a:xfrm rot="-2700000">
              <a:off x="1801106"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76" name="tx176"/>
            <p:cNvSpPr/>
            <p:nvPr/>
          </p:nvSpPr>
          <p:spPr>
            <a:xfrm rot="-2700000">
              <a:off x="2055662"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77" name="tx177"/>
            <p:cNvSpPr/>
            <p:nvPr/>
          </p:nvSpPr>
          <p:spPr>
            <a:xfrm rot="-2700000">
              <a:off x="2310218"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(0)</a:t>
              </a:r>
            </a:p>
          </p:txBody>
        </p:sp>
        <p:sp>
          <p:nvSpPr>
            <p:cNvPr id="178" name="tx178"/>
            <p:cNvSpPr/>
            <p:nvPr/>
          </p:nvSpPr>
          <p:spPr>
            <a:xfrm rot="-2700000">
              <a:off x="2564775"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(1)</a:t>
              </a:r>
            </a:p>
          </p:txBody>
        </p:sp>
        <p:sp>
          <p:nvSpPr>
            <p:cNvPr id="179" name="tx179"/>
            <p:cNvSpPr/>
            <p:nvPr/>
          </p:nvSpPr>
          <p:spPr>
            <a:xfrm rot="-2700000">
              <a:off x="281933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(4)</a:t>
              </a:r>
            </a:p>
          </p:txBody>
        </p:sp>
        <p:sp>
          <p:nvSpPr>
            <p:cNvPr id="180" name="tx180"/>
            <p:cNvSpPr/>
            <p:nvPr/>
          </p:nvSpPr>
          <p:spPr>
            <a:xfrm rot="-2700000">
              <a:off x="307388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(4)</a:t>
              </a:r>
            </a:p>
          </p:txBody>
        </p:sp>
        <p:sp>
          <p:nvSpPr>
            <p:cNvPr id="181" name="tx181"/>
            <p:cNvSpPr/>
            <p:nvPr/>
          </p:nvSpPr>
          <p:spPr>
            <a:xfrm rot="-2700000">
              <a:off x="332844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(5)</a:t>
              </a:r>
            </a:p>
          </p:txBody>
        </p:sp>
        <p:sp>
          <p:nvSpPr>
            <p:cNvPr id="182" name="tx182"/>
            <p:cNvSpPr/>
            <p:nvPr/>
          </p:nvSpPr>
          <p:spPr>
            <a:xfrm rot="-2700000">
              <a:off x="3582999"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(7)</a:t>
              </a:r>
            </a:p>
          </p:txBody>
        </p:sp>
        <p:sp>
          <p:nvSpPr>
            <p:cNvPr id="183" name="tx183"/>
            <p:cNvSpPr/>
            <p:nvPr/>
          </p:nvSpPr>
          <p:spPr>
            <a:xfrm rot="-2700000">
              <a:off x="3777268" y="5325899"/>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(10)</a:t>
              </a:r>
            </a:p>
          </p:txBody>
        </p:sp>
        <p:sp>
          <p:nvSpPr>
            <p:cNvPr id="184" name="tx184"/>
            <p:cNvSpPr/>
            <p:nvPr/>
          </p:nvSpPr>
          <p:spPr>
            <a:xfrm rot="-2700000">
              <a:off x="4031824" y="5325899"/>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(11)</a:t>
              </a:r>
            </a:p>
          </p:txBody>
        </p:sp>
        <p:sp>
          <p:nvSpPr>
            <p:cNvPr id="185" name="tx185"/>
            <p:cNvSpPr/>
            <p:nvPr/>
          </p:nvSpPr>
          <p:spPr>
            <a:xfrm rot="-2700000">
              <a:off x="4286381" y="5325899"/>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(13)</a:t>
              </a:r>
            </a:p>
          </p:txBody>
        </p:sp>
        <p:sp>
          <p:nvSpPr>
            <p:cNvPr id="186" name="tx186"/>
            <p:cNvSpPr/>
            <p:nvPr/>
          </p:nvSpPr>
          <p:spPr>
            <a:xfrm rot="-2700000">
              <a:off x="4721725"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87" name="tx187"/>
            <p:cNvSpPr/>
            <p:nvPr/>
          </p:nvSpPr>
          <p:spPr>
            <a:xfrm rot="-2700000">
              <a:off x="497628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88" name="tx188"/>
            <p:cNvSpPr/>
            <p:nvPr/>
          </p:nvSpPr>
          <p:spPr>
            <a:xfrm rot="-2700000">
              <a:off x="523083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89" name="tx189"/>
            <p:cNvSpPr/>
            <p:nvPr/>
          </p:nvSpPr>
          <p:spPr>
            <a:xfrm rot="-2700000">
              <a:off x="548539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90" name="tx190"/>
            <p:cNvSpPr/>
            <p:nvPr/>
          </p:nvSpPr>
          <p:spPr>
            <a:xfrm rot="-2700000">
              <a:off x="5739950"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91" name="tx191"/>
            <p:cNvSpPr/>
            <p:nvPr/>
          </p:nvSpPr>
          <p:spPr>
            <a:xfrm rot="-2700000">
              <a:off x="5994506"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92" name="tx192"/>
            <p:cNvSpPr/>
            <p:nvPr/>
          </p:nvSpPr>
          <p:spPr>
            <a:xfrm rot="-2700000">
              <a:off x="6249062"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93" name="tx193"/>
            <p:cNvSpPr/>
            <p:nvPr/>
          </p:nvSpPr>
          <p:spPr>
            <a:xfrm rot="-2700000">
              <a:off x="6503618"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(0)</a:t>
              </a:r>
            </a:p>
          </p:txBody>
        </p:sp>
        <p:sp>
          <p:nvSpPr>
            <p:cNvPr id="194" name="tx194"/>
            <p:cNvSpPr/>
            <p:nvPr/>
          </p:nvSpPr>
          <p:spPr>
            <a:xfrm rot="-2700000">
              <a:off x="6758174"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(0)</a:t>
              </a:r>
            </a:p>
          </p:txBody>
        </p:sp>
        <p:sp>
          <p:nvSpPr>
            <p:cNvPr id="195" name="tx195"/>
            <p:cNvSpPr/>
            <p:nvPr/>
          </p:nvSpPr>
          <p:spPr>
            <a:xfrm rot="-2700000">
              <a:off x="701273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(0)</a:t>
              </a:r>
            </a:p>
          </p:txBody>
        </p:sp>
        <p:sp>
          <p:nvSpPr>
            <p:cNvPr id="196" name="tx196"/>
            <p:cNvSpPr/>
            <p:nvPr/>
          </p:nvSpPr>
          <p:spPr>
            <a:xfrm rot="-2700000">
              <a:off x="726728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(0)</a:t>
              </a:r>
            </a:p>
          </p:txBody>
        </p:sp>
        <p:sp>
          <p:nvSpPr>
            <p:cNvPr id="197" name="tx197"/>
            <p:cNvSpPr/>
            <p:nvPr/>
          </p:nvSpPr>
          <p:spPr>
            <a:xfrm rot="-2700000">
              <a:off x="752184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(0)</a:t>
              </a:r>
            </a:p>
          </p:txBody>
        </p:sp>
        <p:sp>
          <p:nvSpPr>
            <p:cNvPr id="198" name="tx198"/>
            <p:cNvSpPr/>
            <p:nvPr/>
          </p:nvSpPr>
          <p:spPr>
            <a:xfrm rot="-2700000">
              <a:off x="7776399"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(0)</a:t>
              </a:r>
            </a:p>
          </p:txBody>
        </p:sp>
        <p:sp>
          <p:nvSpPr>
            <p:cNvPr id="199" name="tx199"/>
            <p:cNvSpPr/>
            <p:nvPr/>
          </p:nvSpPr>
          <p:spPr>
            <a:xfrm rot="-2700000">
              <a:off x="8030956"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(1)</a:t>
              </a:r>
            </a:p>
          </p:txBody>
        </p:sp>
        <p:sp>
          <p:nvSpPr>
            <p:cNvPr id="200" name="tx200"/>
            <p:cNvSpPr/>
            <p:nvPr/>
          </p:nvSpPr>
          <p:spPr>
            <a:xfrm rot="-2700000">
              <a:off x="8285512"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(1)</a:t>
              </a:r>
            </a:p>
          </p:txBody>
        </p:sp>
        <p:sp>
          <p:nvSpPr>
            <p:cNvPr id="201" name="tx201"/>
            <p:cNvSpPr/>
            <p:nvPr/>
          </p:nvSpPr>
          <p:spPr>
            <a:xfrm rot="-2700000">
              <a:off x="8540068"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a:t>
              </a:r>
            </a:p>
          </p:txBody>
        </p:sp>
        <p:sp>
          <p:nvSpPr>
            <p:cNvPr id="202" name="tx202"/>
            <p:cNvSpPr/>
            <p:nvPr/>
          </p:nvSpPr>
          <p:spPr>
            <a:xfrm>
              <a:off x="632414" y="467050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3" name="tx203"/>
            <p:cNvSpPr/>
            <p:nvPr/>
          </p:nvSpPr>
          <p:spPr>
            <a:xfrm>
              <a:off x="570259" y="415912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570259" y="3647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a:off x="570259" y="313638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6" name="tx206"/>
            <p:cNvSpPr/>
            <p:nvPr/>
          </p:nvSpPr>
          <p:spPr>
            <a:xfrm>
              <a:off x="570259" y="26250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7" name="tx207"/>
            <p:cNvSpPr/>
            <p:nvPr/>
          </p:nvSpPr>
          <p:spPr>
            <a:xfrm>
              <a:off x="508103" y="211363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8" name="tx208"/>
            <p:cNvSpPr/>
            <p:nvPr/>
          </p:nvSpPr>
          <p:spPr>
            <a:xfrm rot="-5400000">
              <a:off x="-95211" y="349605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09" name="pl209"/>
            <p:cNvSpPr/>
            <p:nvPr/>
          </p:nvSpPr>
          <p:spPr>
            <a:xfrm>
              <a:off x="4252894" y="6121431"/>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210" name="pl210"/>
            <p:cNvSpPr/>
            <p:nvPr/>
          </p:nvSpPr>
          <p:spPr>
            <a:xfrm>
              <a:off x="4976467" y="6121431"/>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211" name="tx211"/>
            <p:cNvSpPr/>
            <p:nvPr/>
          </p:nvSpPr>
          <p:spPr>
            <a:xfrm>
              <a:off x="4519994" y="6071022"/>
              <a:ext cx="36493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HPV1</a:t>
              </a:r>
            </a:p>
          </p:txBody>
        </p:sp>
        <p:sp>
          <p:nvSpPr>
            <p:cNvPr id="212" name="tx212"/>
            <p:cNvSpPr/>
            <p:nvPr/>
          </p:nvSpPr>
          <p:spPr>
            <a:xfrm>
              <a:off x="5243567"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3" name="tx213"/>
            <p:cNvSpPr/>
            <p:nvPr/>
          </p:nvSpPr>
          <p:spPr>
            <a:xfrm>
              <a:off x="757200" y="1330710"/>
              <a:ext cx="779861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 contre le papillomavirus humain (HPV), première et dernière dose, couverture du programme (%),</a:t>
              </a:r>
            </a:p>
          </p:txBody>
        </p:sp>
        <p:sp>
          <p:nvSpPr>
            <p:cNvPr id="214" name="tx214"/>
            <p:cNvSpPr/>
            <p:nvPr/>
          </p:nvSpPr>
          <p:spPr>
            <a:xfrm>
              <a:off x="757200" y="1523303"/>
              <a:ext cx="1994081"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Western Africa, 2010-2025</a:t>
              </a:r>
            </a:p>
          </p:txBody>
        </p:sp>
        <p:sp>
          <p:nvSpPr>
            <p:cNvPr id="215" name="tx215"/>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16" name="tx216"/>
            <p:cNvSpPr/>
            <p:nvPr/>
          </p:nvSpPr>
          <p:spPr>
            <a:xfrm>
              <a:off x="3843519" y="6467081"/>
              <a:ext cx="5230891"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nombre de pays ayant introduit la vaccination contre le HPV est indiqué entre parenthèses.</a:t>
              </a:r>
            </a:p>
          </p:txBody>
        </p:sp>
        <p:sp>
          <p:nvSpPr>
            <p:cNvPr id="217" name="tx217"/>
            <p:cNvSpPr/>
            <p:nvPr/>
          </p:nvSpPr>
          <p:spPr>
            <a:xfrm>
              <a:off x="3610831" y="6587782"/>
              <a:ext cx="5463579"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où la vaccination n'a pas été introduite sont inclus dans les agrégats avec une valeur estimée à zéro.</a:t>
              </a:r>
            </a:p>
          </p:txBody>
        </p:sp>
      </p:grpSp>
      <p:sp>
        <p:nvSpPr>
          <p:cNvPr id="21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du programme de vaccination contre le HPV est évaluée selon le calendrier national et sert au suivi des performances à court terme ainsi qu’à l’établissement des rapports sur les ODD.
En 2025, la couverture de la première dose (HPV1) chez les filles a atteint 60 % et celle de la dernière dose (HPVc) a atteint 60 %.
La couverture vaccinale contre le HPV1 chez les garçons est restée inchangée à 0 % et celle contre le HPVc est restée inchangée à 0 %.
Le vaccin contre le HPV était disponible dans 13* (sur 15) pays pour les filles et dans 1 pays pour les garçons. Les pays qui n’ont pas introduit le vaccin sont inclus dans les agrégats avec une couverture de 0 %.
Pour augmenter la couverture vaccinale, il faut atteindre davantage de filles et de garçons dans le cadre des programmes existants et introduire le vaccin contre le HPV dans les pays qui ne l’ont pas encore fait.
*Y compris les introductions partielles</a:t>
            </a:r>
          </a:p>
        </p:txBody>
      </p:sp>
      <p:sp>
        <p:nvSpPr>
          <p:cNvPr id="21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de couverture pour la dernière dose du vaccin contre le HPV chez les filles a atteint 60 %, tandis que celui chez les garçons est resté inchangé à 0 %. La hausse observée chez les filles s'explique par la mise en place de nouveaux programmes, l'extension à l'échelle nationale et la mise en œuvre d'un schéma vaccinal à une seule dose.</a:t>
            </a:r>
          </a:p>
        </p:txBody>
      </p:sp>
      <p:grpSp>
        <p:nvGrpSpPr>
          <p:cNvPr id="220" name="Group 219"/>
          <p:cNvGrpSpPr/>
          <p:nvPr/>
        </p:nvGrpSpPr>
        <p:grpSpPr>
          <a:xfrm>
            <a:off x="292608" y="1097280"/>
            <a:ext cx="8595360" cy="28575"/>
            <a:chOff x="292608" y="1097280"/>
            <a:chExt cx="8595360" cy="28575"/>
          </a:xfrm>
        </p:grpSpPr>
        <p:sp>
          <p:nvSpPr>
            <p:cNvPr id="22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2"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8282635" y="3181970"/>
              <a:ext cx="439875" cy="325192"/>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6963008" y="1556007"/>
              <a:ext cx="439875" cy="325192"/>
            </a:xfrm>
            <a:prstGeom prst="rect">
              <a:avLst/>
            </a:prstGeom>
            <a:solidFill>
              <a:srgbClr val="D91F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7402884" y="1556007"/>
              <a:ext cx="439875" cy="325192"/>
            </a:xfrm>
            <a:prstGeom prst="rect">
              <a:avLst/>
            </a:prstGeom>
            <a:solidFill>
              <a:srgbClr val="268C3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7842759" y="1556007"/>
              <a:ext cx="439875" cy="325192"/>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8282635" y="1556007"/>
              <a:ext cx="439875" cy="325192"/>
            </a:xfrm>
            <a:prstGeom prst="rect">
              <a:avLst/>
            </a:prstGeom>
            <a:solidFill>
              <a:srgbClr val="2D8F3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6963008" y="1230814"/>
              <a:ext cx="439875" cy="325192"/>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7402884" y="1230814"/>
              <a:ext cx="439875" cy="325192"/>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7842759" y="1230814"/>
              <a:ext cx="439875" cy="325192"/>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8282635" y="1230814"/>
              <a:ext cx="439875" cy="325192"/>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083258" y="1881199"/>
              <a:ext cx="439875" cy="325192"/>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6523133" y="1881199"/>
              <a:ext cx="439875" cy="325192"/>
            </a:xfrm>
            <a:prstGeom prst="rect">
              <a:avLst/>
            </a:prstGeom>
            <a:solidFill>
              <a:srgbClr val="F06320">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963008" y="1881199"/>
              <a:ext cx="439875" cy="325192"/>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7402884" y="1881199"/>
              <a:ext cx="439875" cy="325192"/>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7842759" y="1881199"/>
              <a:ext cx="439875" cy="325192"/>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8282635" y="1881199"/>
              <a:ext cx="439875" cy="325192"/>
            </a:xfrm>
            <a:prstGeom prst="rect">
              <a:avLst/>
            </a:prstGeom>
            <a:solidFill>
              <a:srgbClr val="4B9D3F">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523133" y="5133126"/>
              <a:ext cx="439875" cy="325192"/>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7402884" y="5133126"/>
              <a:ext cx="439875" cy="325192"/>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7842759" y="5133126"/>
              <a:ext cx="439875" cy="325192"/>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8282635" y="5133126"/>
              <a:ext cx="439875" cy="325192"/>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8282635" y="2531585"/>
              <a:ext cx="439875" cy="325192"/>
            </a:xfrm>
            <a:prstGeom prst="rect">
              <a:avLst/>
            </a:prstGeom>
            <a:solidFill>
              <a:srgbClr val="82BD4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083258" y="4807933"/>
              <a:ext cx="439875" cy="325192"/>
            </a:xfrm>
            <a:prstGeom prst="rect">
              <a:avLst/>
            </a:prstGeom>
            <a:solidFill>
              <a:srgbClr val="DC2016">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6523133" y="4807933"/>
              <a:ext cx="439875" cy="325192"/>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963008" y="4807933"/>
              <a:ext cx="439875" cy="325192"/>
            </a:xfrm>
            <a:prstGeom prst="rect">
              <a:avLst/>
            </a:prstGeom>
            <a:solidFill>
              <a:srgbClr val="EA4A1D">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402884" y="4807933"/>
              <a:ext cx="439875" cy="325192"/>
            </a:xfrm>
            <a:prstGeom prst="rect">
              <a:avLst/>
            </a:prstGeom>
            <a:solidFill>
              <a:srgbClr val="F26821">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7842759" y="4807933"/>
              <a:ext cx="439875" cy="325192"/>
            </a:xfrm>
            <a:prstGeom prst="rect">
              <a:avLst/>
            </a:prstGeom>
            <a:solidFill>
              <a:srgbClr val="B9C132">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282635" y="4807933"/>
              <a:ext cx="439875" cy="325192"/>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7842759" y="3507163"/>
              <a:ext cx="439875" cy="325192"/>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8282635" y="3507163"/>
              <a:ext cx="439875" cy="325192"/>
            </a:xfrm>
            <a:prstGeom prst="rect">
              <a:avLst/>
            </a:prstGeom>
            <a:solidFill>
              <a:srgbClr val="E4C22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7402884" y="4157548"/>
              <a:ext cx="439875" cy="325192"/>
            </a:xfrm>
            <a:prstGeom prst="rect">
              <a:avLst/>
            </a:prstGeom>
            <a:solidFill>
              <a:srgbClr val="E8431C">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7842759" y="4157548"/>
              <a:ext cx="439875" cy="325192"/>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8282635" y="4157548"/>
              <a:ext cx="439875" cy="325192"/>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5643382" y="4482741"/>
              <a:ext cx="439875" cy="325192"/>
            </a:xfrm>
            <a:prstGeom prst="rect">
              <a:avLst/>
            </a:prstGeom>
            <a:solidFill>
              <a:srgbClr val="E73F1C">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6083258" y="4482741"/>
              <a:ext cx="439875" cy="325192"/>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6523133" y="4482741"/>
              <a:ext cx="439875" cy="325192"/>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6963008" y="4482741"/>
              <a:ext cx="439875" cy="325192"/>
            </a:xfrm>
            <a:prstGeom prst="rect">
              <a:avLst/>
            </a:prstGeom>
            <a:solidFill>
              <a:srgbClr val="E73F1C">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7402884" y="4482741"/>
              <a:ext cx="439875" cy="325192"/>
            </a:xfrm>
            <a:prstGeom prst="rect">
              <a:avLst/>
            </a:prstGeom>
            <a:solidFill>
              <a:srgbClr val="F26821">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7842759" y="4482741"/>
              <a:ext cx="439875" cy="325192"/>
            </a:xfrm>
            <a:prstGeom prst="rect">
              <a:avLst/>
            </a:prstGeom>
            <a:solidFill>
              <a:srgbClr val="FB9E1A">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8282635" y="4482741"/>
              <a:ext cx="439875" cy="325192"/>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402884" y="2856777"/>
              <a:ext cx="439875" cy="325192"/>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7842759" y="2856777"/>
              <a:ext cx="439875" cy="325192"/>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8282635" y="2856777"/>
              <a:ext cx="439875" cy="325192"/>
            </a:xfrm>
            <a:prstGeom prst="rect">
              <a:avLst/>
            </a:prstGeom>
            <a:solidFill>
              <a:srgbClr val="90BE3D">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7402884" y="2206392"/>
              <a:ext cx="439875" cy="325192"/>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842759" y="2206392"/>
              <a:ext cx="439875" cy="325192"/>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8282635" y="2206392"/>
              <a:ext cx="439875" cy="325192"/>
            </a:xfrm>
            <a:prstGeom prst="rect">
              <a:avLst/>
            </a:prstGeom>
            <a:solidFill>
              <a:srgbClr val="5BA64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1684503" y="3832355"/>
              <a:ext cx="439875" cy="325192"/>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124379" y="3832355"/>
              <a:ext cx="439875" cy="325192"/>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564254" y="3832355"/>
              <a:ext cx="439875" cy="325192"/>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3004129" y="3832355"/>
              <a:ext cx="439875" cy="325192"/>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3444005" y="3832355"/>
              <a:ext cx="439875" cy="325192"/>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3883880" y="3832355"/>
              <a:ext cx="439875" cy="325192"/>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4323756" y="3832355"/>
              <a:ext cx="439875" cy="325192"/>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4763631" y="3832355"/>
              <a:ext cx="439875" cy="325192"/>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5203507" y="3832355"/>
              <a:ext cx="439875" cy="325192"/>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5643382" y="3832355"/>
              <a:ext cx="439875" cy="325192"/>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6083258" y="3832355"/>
              <a:ext cx="439875" cy="325192"/>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6523133" y="3832355"/>
              <a:ext cx="439875" cy="325192"/>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6963008" y="3832355"/>
              <a:ext cx="439875" cy="325192"/>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7402884" y="3832355"/>
              <a:ext cx="439875" cy="325192"/>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7842759" y="3832355"/>
              <a:ext cx="439875" cy="325192"/>
            </a:xfrm>
            <a:prstGeom prst="rect">
              <a:avLst/>
            </a:prstGeom>
            <a:solidFill>
              <a:srgbClr val="F88D1D">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8282635" y="3832355"/>
              <a:ext cx="439875" cy="325192"/>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64" name="tx64"/>
            <p:cNvSpPr/>
            <p:nvPr/>
          </p:nvSpPr>
          <p:spPr>
            <a:xfrm>
              <a:off x="8442283" y="33041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5" name="tx65"/>
            <p:cNvSpPr/>
            <p:nvPr/>
          </p:nvSpPr>
          <p:spPr>
            <a:xfrm>
              <a:off x="7562532" y="16781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6" name="tx66"/>
            <p:cNvSpPr/>
            <p:nvPr/>
          </p:nvSpPr>
          <p:spPr>
            <a:xfrm>
              <a:off x="8002407" y="16781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 name="tx67"/>
            <p:cNvSpPr/>
            <p:nvPr/>
          </p:nvSpPr>
          <p:spPr>
            <a:xfrm>
              <a:off x="8442283" y="16781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8" name="tx68"/>
            <p:cNvSpPr/>
            <p:nvPr/>
          </p:nvSpPr>
          <p:spPr>
            <a:xfrm>
              <a:off x="7122656" y="1352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9" name="tx69"/>
            <p:cNvSpPr/>
            <p:nvPr/>
          </p:nvSpPr>
          <p:spPr>
            <a:xfrm>
              <a:off x="7562532" y="1352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 name="tx70"/>
            <p:cNvSpPr/>
            <p:nvPr/>
          </p:nvSpPr>
          <p:spPr>
            <a:xfrm>
              <a:off x="8002407" y="1352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 name="tx71"/>
            <p:cNvSpPr/>
            <p:nvPr/>
          </p:nvSpPr>
          <p:spPr>
            <a:xfrm>
              <a:off x="8442283" y="1352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 name="tx72"/>
            <p:cNvSpPr/>
            <p:nvPr/>
          </p:nvSpPr>
          <p:spPr>
            <a:xfrm>
              <a:off x="7562532" y="20033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3" name="tx73"/>
            <p:cNvSpPr/>
            <p:nvPr/>
          </p:nvSpPr>
          <p:spPr>
            <a:xfrm>
              <a:off x="8002407" y="2003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4" name="tx74"/>
            <p:cNvSpPr/>
            <p:nvPr/>
          </p:nvSpPr>
          <p:spPr>
            <a:xfrm>
              <a:off x="8442283" y="2003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5" name="tx75"/>
            <p:cNvSpPr/>
            <p:nvPr/>
          </p:nvSpPr>
          <p:spPr>
            <a:xfrm>
              <a:off x="8442283" y="26537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6" name="tx76"/>
            <p:cNvSpPr/>
            <p:nvPr/>
          </p:nvSpPr>
          <p:spPr>
            <a:xfrm>
              <a:off x="8002407" y="49314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 name="tx77"/>
            <p:cNvSpPr/>
            <p:nvPr/>
          </p:nvSpPr>
          <p:spPr>
            <a:xfrm>
              <a:off x="8442283" y="36293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8" name="tx78"/>
            <p:cNvSpPr/>
            <p:nvPr/>
          </p:nvSpPr>
          <p:spPr>
            <a:xfrm>
              <a:off x="8002407" y="42797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9" name="tx79"/>
            <p:cNvSpPr/>
            <p:nvPr/>
          </p:nvSpPr>
          <p:spPr>
            <a:xfrm>
              <a:off x="8442283" y="42797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0" name="tx80"/>
            <p:cNvSpPr/>
            <p:nvPr/>
          </p:nvSpPr>
          <p:spPr>
            <a:xfrm>
              <a:off x="8442283" y="4604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1" name="tx81"/>
            <p:cNvSpPr/>
            <p:nvPr/>
          </p:nvSpPr>
          <p:spPr>
            <a:xfrm>
              <a:off x="8002407" y="29789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2" name="tx82"/>
            <p:cNvSpPr/>
            <p:nvPr/>
          </p:nvSpPr>
          <p:spPr>
            <a:xfrm>
              <a:off x="8442283" y="298158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3" name="tx83"/>
            <p:cNvSpPr/>
            <p:nvPr/>
          </p:nvSpPr>
          <p:spPr>
            <a:xfrm>
              <a:off x="8442283" y="2328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4" name="tx84"/>
            <p:cNvSpPr/>
            <p:nvPr/>
          </p:nvSpPr>
          <p:spPr>
            <a:xfrm>
              <a:off x="8442283" y="39545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5" name="tx85"/>
            <p:cNvSpPr/>
            <p:nvPr/>
          </p:nvSpPr>
          <p:spPr>
            <a:xfrm>
              <a:off x="7122656" y="16781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86" name="tx86"/>
            <p:cNvSpPr/>
            <p:nvPr/>
          </p:nvSpPr>
          <p:spPr>
            <a:xfrm>
              <a:off x="6242906" y="20046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87" name="tx87"/>
            <p:cNvSpPr/>
            <p:nvPr/>
          </p:nvSpPr>
          <p:spPr>
            <a:xfrm>
              <a:off x="6682781" y="20033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88" name="tx88"/>
            <p:cNvSpPr/>
            <p:nvPr/>
          </p:nvSpPr>
          <p:spPr>
            <a:xfrm>
              <a:off x="7122656" y="20033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89" name="tx89"/>
            <p:cNvSpPr/>
            <p:nvPr/>
          </p:nvSpPr>
          <p:spPr>
            <a:xfrm>
              <a:off x="6682781" y="52566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90" name="tx90"/>
            <p:cNvSpPr/>
            <p:nvPr/>
          </p:nvSpPr>
          <p:spPr>
            <a:xfrm>
              <a:off x="7562532" y="52566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91" name="tx91"/>
            <p:cNvSpPr/>
            <p:nvPr/>
          </p:nvSpPr>
          <p:spPr>
            <a:xfrm>
              <a:off x="8002407" y="525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92" name="tx92"/>
            <p:cNvSpPr/>
            <p:nvPr/>
          </p:nvSpPr>
          <p:spPr>
            <a:xfrm>
              <a:off x="8442283" y="52552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93" name="tx93"/>
            <p:cNvSpPr/>
            <p:nvPr/>
          </p:nvSpPr>
          <p:spPr>
            <a:xfrm>
              <a:off x="6242906" y="49314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94" name="tx94"/>
            <p:cNvSpPr/>
            <p:nvPr/>
          </p:nvSpPr>
          <p:spPr>
            <a:xfrm>
              <a:off x="6682781" y="493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95" name="tx95"/>
            <p:cNvSpPr/>
            <p:nvPr/>
          </p:nvSpPr>
          <p:spPr>
            <a:xfrm>
              <a:off x="7122656" y="493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96" name="tx96"/>
            <p:cNvSpPr/>
            <p:nvPr/>
          </p:nvSpPr>
          <p:spPr>
            <a:xfrm>
              <a:off x="7562532" y="49300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97" name="tx97"/>
            <p:cNvSpPr/>
            <p:nvPr/>
          </p:nvSpPr>
          <p:spPr>
            <a:xfrm>
              <a:off x="8442283" y="49300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98" name="tx98"/>
            <p:cNvSpPr/>
            <p:nvPr/>
          </p:nvSpPr>
          <p:spPr>
            <a:xfrm>
              <a:off x="8002407" y="36293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99" name="tx99"/>
            <p:cNvSpPr/>
            <p:nvPr/>
          </p:nvSpPr>
          <p:spPr>
            <a:xfrm>
              <a:off x="7562532" y="428102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00" name="tx100"/>
            <p:cNvSpPr/>
            <p:nvPr/>
          </p:nvSpPr>
          <p:spPr>
            <a:xfrm>
              <a:off x="5803030" y="4604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01" name="tx101"/>
            <p:cNvSpPr/>
            <p:nvPr/>
          </p:nvSpPr>
          <p:spPr>
            <a:xfrm>
              <a:off x="6242906" y="46048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02" name="tx102"/>
            <p:cNvSpPr/>
            <p:nvPr/>
          </p:nvSpPr>
          <p:spPr>
            <a:xfrm>
              <a:off x="6682781" y="46048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03" name="tx103"/>
            <p:cNvSpPr/>
            <p:nvPr/>
          </p:nvSpPr>
          <p:spPr>
            <a:xfrm>
              <a:off x="7122656" y="4604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04" name="tx104"/>
            <p:cNvSpPr/>
            <p:nvPr/>
          </p:nvSpPr>
          <p:spPr>
            <a:xfrm>
              <a:off x="7562532" y="46048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05" name="tx105"/>
            <p:cNvSpPr/>
            <p:nvPr/>
          </p:nvSpPr>
          <p:spPr>
            <a:xfrm>
              <a:off x="8002407" y="4604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06" name="tx106"/>
            <p:cNvSpPr/>
            <p:nvPr/>
          </p:nvSpPr>
          <p:spPr>
            <a:xfrm>
              <a:off x="7562532" y="29802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7" name="tx107"/>
            <p:cNvSpPr/>
            <p:nvPr/>
          </p:nvSpPr>
          <p:spPr>
            <a:xfrm>
              <a:off x="7562532" y="23288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08" name="tx108"/>
            <p:cNvSpPr/>
            <p:nvPr/>
          </p:nvSpPr>
          <p:spPr>
            <a:xfrm>
              <a:off x="8002407" y="23284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9" name="tx109"/>
            <p:cNvSpPr/>
            <p:nvPr/>
          </p:nvSpPr>
          <p:spPr>
            <a:xfrm>
              <a:off x="1874296" y="39545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10" name="tx110"/>
            <p:cNvSpPr/>
            <p:nvPr/>
          </p:nvSpPr>
          <p:spPr>
            <a:xfrm>
              <a:off x="2314171" y="39545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11" name="tx111"/>
            <p:cNvSpPr/>
            <p:nvPr/>
          </p:nvSpPr>
          <p:spPr>
            <a:xfrm>
              <a:off x="2754047" y="39545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12" name="tx112"/>
            <p:cNvSpPr/>
            <p:nvPr/>
          </p:nvSpPr>
          <p:spPr>
            <a:xfrm>
              <a:off x="3193922" y="39545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13" name="tx113"/>
            <p:cNvSpPr/>
            <p:nvPr/>
          </p:nvSpPr>
          <p:spPr>
            <a:xfrm>
              <a:off x="3633798" y="39545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14" name="tx114"/>
            <p:cNvSpPr/>
            <p:nvPr/>
          </p:nvSpPr>
          <p:spPr>
            <a:xfrm>
              <a:off x="4073673" y="39545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15" name="tx115"/>
            <p:cNvSpPr/>
            <p:nvPr/>
          </p:nvSpPr>
          <p:spPr>
            <a:xfrm>
              <a:off x="4513549" y="39545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16" name="tx116"/>
            <p:cNvSpPr/>
            <p:nvPr/>
          </p:nvSpPr>
          <p:spPr>
            <a:xfrm>
              <a:off x="4953424" y="39545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17" name="tx117"/>
            <p:cNvSpPr/>
            <p:nvPr/>
          </p:nvSpPr>
          <p:spPr>
            <a:xfrm>
              <a:off x="5393300" y="39545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18" name="tx118"/>
            <p:cNvSpPr/>
            <p:nvPr/>
          </p:nvSpPr>
          <p:spPr>
            <a:xfrm>
              <a:off x="5833175" y="395583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19" name="tx119"/>
            <p:cNvSpPr/>
            <p:nvPr/>
          </p:nvSpPr>
          <p:spPr>
            <a:xfrm>
              <a:off x="6273050" y="395583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20" name="tx120"/>
            <p:cNvSpPr/>
            <p:nvPr/>
          </p:nvSpPr>
          <p:spPr>
            <a:xfrm>
              <a:off x="6712926" y="395615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21" name="tx121"/>
            <p:cNvSpPr/>
            <p:nvPr/>
          </p:nvSpPr>
          <p:spPr>
            <a:xfrm>
              <a:off x="7152801" y="395588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22" name="tx122"/>
            <p:cNvSpPr/>
            <p:nvPr/>
          </p:nvSpPr>
          <p:spPr>
            <a:xfrm>
              <a:off x="7562532" y="39545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23" name="tx123"/>
            <p:cNvSpPr/>
            <p:nvPr/>
          </p:nvSpPr>
          <p:spPr>
            <a:xfrm>
              <a:off x="8002407" y="395615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4" name="rc124"/>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25" name="rc125"/>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26" name="rc126"/>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27" name="rc127"/>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28" name="rc128"/>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29" name="rc129"/>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30" name="rc130"/>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31" name="rc131"/>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32" name="rc132"/>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33" name="rc133"/>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34" name="rc134"/>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35" name="rc135"/>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36" name="rc136"/>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37" name="rc137"/>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38" name="rc138"/>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39" name="rc139"/>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40" name="rc140"/>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41" name="rc141"/>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42" name="rc142"/>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43" name="rc143"/>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44" name="rc144"/>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45" name="rc145"/>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46" name="rc146"/>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47" name="rc147"/>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48" name="rc148"/>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49" name="rc149"/>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50" name="rc150"/>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51" name="rc151"/>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52" name="rc152"/>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53" name="rc153"/>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54" name="rc154"/>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55" name="rc155"/>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56" name="rc156"/>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57" name="rc157"/>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58" name="rc158"/>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59" name="rc159"/>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60" name="rc160"/>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61" name="rc161"/>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62" name="rc162"/>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63" name="rc163"/>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64" name="rc164"/>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65" name="rc165"/>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66" name="rc166"/>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67" name="rc167"/>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68" name="rc168"/>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69" name="rc169"/>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70" name="rc170"/>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71" name="rc171"/>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72" name="rc172"/>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73" name="rc173"/>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74" name="rc174"/>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75" name="rc175"/>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76" name="rc176"/>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77" name="rc177"/>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78" name="rc178"/>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79" name="rc179"/>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80" name="rc180"/>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81" name="rc181"/>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82" name="rc182"/>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83" name="rc183"/>
            <p:cNvSpPr/>
            <p:nvPr/>
          </p:nvSpPr>
          <p:spPr>
            <a:xfrm>
              <a:off x="1684503" y="3832355"/>
              <a:ext cx="7038006" cy="325192"/>
            </a:xfrm>
            <a:prstGeom prst="rect">
              <a:avLst/>
            </a:prstGeom>
            <a:ln w="27101" cap="flat">
              <a:solidFill>
                <a:srgbClr val="000000">
                  <a:alpha val="100000"/>
                </a:srgbClr>
              </a:solidFill>
              <a:prstDash val="solid"/>
              <a:miter/>
            </a:ln>
          </p:spPr>
          <p:txBody>
            <a:bodyPr/>
            <a:lstStyle/>
            <a:p>
              <a:endParaRPr/>
            </a:p>
          </p:txBody>
        </p:sp>
        <p:sp>
          <p:nvSpPr>
            <p:cNvPr id="184" name="tx184"/>
            <p:cNvSpPr/>
            <p:nvPr/>
          </p:nvSpPr>
          <p:spPr>
            <a:xfrm rot="-2700000">
              <a:off x="18228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85" name="tx185"/>
            <p:cNvSpPr/>
            <p:nvPr/>
          </p:nvSpPr>
          <p:spPr>
            <a:xfrm rot="-2700000">
              <a:off x="22627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86" name="tx186"/>
            <p:cNvSpPr/>
            <p:nvPr/>
          </p:nvSpPr>
          <p:spPr>
            <a:xfrm rot="-2700000">
              <a:off x="270257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87" name="tx187"/>
            <p:cNvSpPr/>
            <p:nvPr/>
          </p:nvSpPr>
          <p:spPr>
            <a:xfrm rot="-2700000">
              <a:off x="3142428"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88" name="tx188"/>
            <p:cNvSpPr/>
            <p:nvPr/>
          </p:nvSpPr>
          <p:spPr>
            <a:xfrm rot="-2700000">
              <a:off x="35823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89" name="tx189"/>
            <p:cNvSpPr/>
            <p:nvPr/>
          </p:nvSpPr>
          <p:spPr>
            <a:xfrm rot="-2700000">
              <a:off x="402220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90" name="tx190"/>
            <p:cNvSpPr/>
            <p:nvPr/>
          </p:nvSpPr>
          <p:spPr>
            <a:xfrm rot="-2700000">
              <a:off x="44620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91" name="tx191"/>
            <p:cNvSpPr/>
            <p:nvPr/>
          </p:nvSpPr>
          <p:spPr>
            <a:xfrm rot="-2700000">
              <a:off x="490195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92" name="tx192"/>
            <p:cNvSpPr/>
            <p:nvPr/>
          </p:nvSpPr>
          <p:spPr>
            <a:xfrm rot="-2700000">
              <a:off x="534182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93" name="tx193"/>
            <p:cNvSpPr/>
            <p:nvPr/>
          </p:nvSpPr>
          <p:spPr>
            <a:xfrm rot="-2700000">
              <a:off x="57817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rot="-2700000">
              <a:off x="62215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95" name="tx195"/>
            <p:cNvSpPr/>
            <p:nvPr/>
          </p:nvSpPr>
          <p:spPr>
            <a:xfrm rot="-2700000">
              <a:off x="666145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6" name="tx196"/>
            <p:cNvSpPr/>
            <p:nvPr/>
          </p:nvSpPr>
          <p:spPr>
            <a:xfrm rot="-2700000">
              <a:off x="710133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7" name="tx197"/>
            <p:cNvSpPr/>
            <p:nvPr/>
          </p:nvSpPr>
          <p:spPr>
            <a:xfrm rot="-2700000">
              <a:off x="754118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8" name="tx198"/>
            <p:cNvSpPr/>
            <p:nvPr/>
          </p:nvSpPr>
          <p:spPr>
            <a:xfrm rot="-2700000">
              <a:off x="798108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9" name="tx199"/>
            <p:cNvSpPr/>
            <p:nvPr/>
          </p:nvSpPr>
          <p:spPr>
            <a:xfrm rot="-2700000">
              <a:off x="84209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00" name="tx200"/>
            <p:cNvSpPr/>
            <p:nvPr/>
          </p:nvSpPr>
          <p:spPr>
            <a:xfrm>
              <a:off x="891990" y="5243092"/>
              <a:ext cx="37798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Gambie</a:t>
              </a:r>
            </a:p>
          </p:txBody>
        </p:sp>
        <p:sp>
          <p:nvSpPr>
            <p:cNvPr id="201" name="tx201"/>
            <p:cNvSpPr/>
            <p:nvPr/>
          </p:nvSpPr>
          <p:spPr>
            <a:xfrm>
              <a:off x="945912" y="4918848"/>
              <a:ext cx="324060"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Libéria</a:t>
              </a:r>
            </a:p>
          </p:txBody>
        </p:sp>
        <p:sp>
          <p:nvSpPr>
            <p:cNvPr id="202" name="tx202"/>
            <p:cNvSpPr/>
            <p:nvPr/>
          </p:nvSpPr>
          <p:spPr>
            <a:xfrm>
              <a:off x="873805" y="4571306"/>
              <a:ext cx="396168" cy="1013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Sénégal</a:t>
              </a:r>
            </a:p>
          </p:txBody>
        </p:sp>
        <p:sp>
          <p:nvSpPr>
            <p:cNvPr id="203" name="tx203"/>
            <p:cNvSpPr/>
            <p:nvPr/>
          </p:nvSpPr>
          <p:spPr>
            <a:xfrm>
              <a:off x="927990" y="4247009"/>
              <a:ext cx="341982" cy="100412"/>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Nigéria</a:t>
              </a:r>
            </a:p>
          </p:txBody>
        </p:sp>
        <p:sp>
          <p:nvSpPr>
            <p:cNvPr id="204" name="tx204"/>
            <p:cNvSpPr/>
            <p:nvPr/>
          </p:nvSpPr>
          <p:spPr>
            <a:xfrm>
              <a:off x="508103" y="3943691"/>
              <a:ext cx="425896"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Western</a:t>
              </a:r>
            </a:p>
          </p:txBody>
        </p:sp>
        <p:sp>
          <p:nvSpPr>
            <p:cNvPr id="205" name="tx205"/>
            <p:cNvSpPr/>
            <p:nvPr/>
          </p:nvSpPr>
          <p:spPr>
            <a:xfrm>
              <a:off x="963991" y="3942374"/>
              <a:ext cx="305981" cy="79855"/>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Africa</a:t>
              </a:r>
            </a:p>
          </p:txBody>
        </p:sp>
        <p:sp>
          <p:nvSpPr>
            <p:cNvPr id="206" name="tx206"/>
            <p:cNvSpPr/>
            <p:nvPr/>
          </p:nvSpPr>
          <p:spPr>
            <a:xfrm>
              <a:off x="1072047" y="3618499"/>
              <a:ext cx="197925"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Mali</a:t>
              </a:r>
            </a:p>
          </p:txBody>
        </p:sp>
        <p:sp>
          <p:nvSpPr>
            <p:cNvPr id="207" name="tx207"/>
            <p:cNvSpPr/>
            <p:nvPr/>
          </p:nvSpPr>
          <p:spPr>
            <a:xfrm>
              <a:off x="993878" y="3292884"/>
              <a:ext cx="276094"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Bénin</a:t>
              </a:r>
            </a:p>
          </p:txBody>
        </p:sp>
        <p:sp>
          <p:nvSpPr>
            <p:cNvPr id="208" name="tx208"/>
            <p:cNvSpPr/>
            <p:nvPr/>
          </p:nvSpPr>
          <p:spPr>
            <a:xfrm>
              <a:off x="651843" y="2966743"/>
              <a:ext cx="287954"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Sierra</a:t>
              </a:r>
            </a:p>
          </p:txBody>
        </p:sp>
        <p:sp>
          <p:nvSpPr>
            <p:cNvPr id="209" name="tx209"/>
            <p:cNvSpPr/>
            <p:nvPr/>
          </p:nvSpPr>
          <p:spPr>
            <a:xfrm>
              <a:off x="969789" y="2968113"/>
              <a:ext cx="300183"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Leone</a:t>
              </a:r>
            </a:p>
          </p:txBody>
        </p:sp>
        <p:sp>
          <p:nvSpPr>
            <p:cNvPr id="210" name="tx210"/>
            <p:cNvSpPr/>
            <p:nvPr/>
          </p:nvSpPr>
          <p:spPr>
            <a:xfrm>
              <a:off x="945859" y="2641550"/>
              <a:ext cx="32411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Ghana</a:t>
              </a:r>
            </a:p>
          </p:txBody>
        </p:sp>
        <p:sp>
          <p:nvSpPr>
            <p:cNvPr id="211" name="tx211"/>
            <p:cNvSpPr/>
            <p:nvPr/>
          </p:nvSpPr>
          <p:spPr>
            <a:xfrm>
              <a:off x="1023923" y="2296275"/>
              <a:ext cx="246050"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Togo</a:t>
              </a:r>
            </a:p>
          </p:txBody>
        </p:sp>
        <p:sp>
          <p:nvSpPr>
            <p:cNvPr id="212" name="tx212"/>
            <p:cNvSpPr/>
            <p:nvPr/>
          </p:nvSpPr>
          <p:spPr>
            <a:xfrm>
              <a:off x="663966" y="1991165"/>
              <a:ext cx="22802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Cote</a:t>
              </a:r>
            </a:p>
          </p:txBody>
        </p:sp>
        <p:sp>
          <p:nvSpPr>
            <p:cNvPr id="213" name="tx213"/>
            <p:cNvSpPr/>
            <p:nvPr/>
          </p:nvSpPr>
          <p:spPr>
            <a:xfrm>
              <a:off x="921982" y="1991745"/>
              <a:ext cx="347991" cy="7932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d’Ivoire</a:t>
              </a:r>
            </a:p>
          </p:txBody>
        </p:sp>
        <p:sp>
          <p:nvSpPr>
            <p:cNvPr id="214" name="tx214"/>
            <p:cNvSpPr/>
            <p:nvPr/>
          </p:nvSpPr>
          <p:spPr>
            <a:xfrm>
              <a:off x="633974" y="1667342"/>
              <a:ext cx="366017"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Burkina</a:t>
              </a:r>
            </a:p>
          </p:txBody>
        </p:sp>
        <p:sp>
          <p:nvSpPr>
            <p:cNvPr id="215" name="tx215"/>
            <p:cNvSpPr/>
            <p:nvPr/>
          </p:nvSpPr>
          <p:spPr>
            <a:xfrm>
              <a:off x="1029984" y="1667342"/>
              <a:ext cx="239988"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Faso</a:t>
              </a:r>
            </a:p>
          </p:txBody>
        </p:sp>
        <p:sp>
          <p:nvSpPr>
            <p:cNvPr id="216" name="tx216"/>
            <p:cNvSpPr/>
            <p:nvPr/>
          </p:nvSpPr>
          <p:spPr>
            <a:xfrm>
              <a:off x="693853" y="1340779"/>
              <a:ext cx="258067"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Cabo</a:t>
              </a:r>
            </a:p>
          </p:txBody>
        </p:sp>
        <p:sp>
          <p:nvSpPr>
            <p:cNvPr id="217" name="tx217"/>
            <p:cNvSpPr/>
            <p:nvPr/>
          </p:nvSpPr>
          <p:spPr>
            <a:xfrm>
              <a:off x="981913" y="1342150"/>
              <a:ext cx="28805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Verde</a:t>
              </a:r>
            </a:p>
          </p:txBody>
        </p:sp>
        <p:sp>
          <p:nvSpPr>
            <p:cNvPr id="218" name="tx218"/>
            <p:cNvSpPr/>
            <p:nvPr/>
          </p:nvSpPr>
          <p:spPr>
            <a:xfrm>
              <a:off x="3265724" y="5814783"/>
              <a:ext cx="164597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  </a:t>
              </a:r>
            </a:p>
          </p:txBody>
        </p:sp>
        <p:pic>
          <p:nvPicPr>
            <p:cNvPr id="219" name="pic219"/>
            <p:cNvPicPr/>
            <p:nvPr/>
          </p:nvPicPr>
          <p:blipFill>
            <a:blip r:embed="rId2" cstate="print"/>
            <a:stretch>
              <a:fillRect/>
            </a:stretch>
          </p:blipFill>
          <p:spPr>
            <a:xfrm>
              <a:off x="4981290" y="5699605"/>
              <a:ext cx="2160000" cy="219455"/>
            </a:xfrm>
            <a:prstGeom prst="rect">
              <a:avLst/>
            </a:prstGeom>
          </p:spPr>
        </p:pic>
        <p:sp>
          <p:nvSpPr>
            <p:cNvPr id="220" name="pl220"/>
            <p:cNvSpPr/>
            <p:nvPr/>
          </p:nvSpPr>
          <p:spPr>
            <a:xfrm>
              <a:off x="4984890"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1" name="pl221"/>
            <p:cNvSpPr/>
            <p:nvPr/>
          </p:nvSpPr>
          <p:spPr>
            <a:xfrm>
              <a:off x="5528526"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2" name="pl222"/>
            <p:cNvSpPr/>
            <p:nvPr/>
          </p:nvSpPr>
          <p:spPr>
            <a:xfrm>
              <a:off x="6072162"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3" name="pl223"/>
            <p:cNvSpPr/>
            <p:nvPr/>
          </p:nvSpPr>
          <p:spPr>
            <a:xfrm>
              <a:off x="661579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 name="pl224"/>
            <p:cNvSpPr/>
            <p:nvPr/>
          </p:nvSpPr>
          <p:spPr>
            <a:xfrm>
              <a:off x="4984890"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 name="pl225"/>
            <p:cNvSpPr/>
            <p:nvPr/>
          </p:nvSpPr>
          <p:spPr>
            <a:xfrm>
              <a:off x="5528526"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6" name="pl226"/>
            <p:cNvSpPr/>
            <p:nvPr/>
          </p:nvSpPr>
          <p:spPr>
            <a:xfrm>
              <a:off x="6072162"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7" name="pl227"/>
            <p:cNvSpPr/>
            <p:nvPr/>
          </p:nvSpPr>
          <p:spPr>
            <a:xfrm>
              <a:off x="661579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8" name="tx228"/>
            <p:cNvSpPr/>
            <p:nvPr/>
          </p:nvSpPr>
          <p:spPr>
            <a:xfrm>
              <a:off x="4953812" y="59869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29" name="tx229"/>
            <p:cNvSpPr/>
            <p:nvPr/>
          </p:nvSpPr>
          <p:spPr>
            <a:xfrm>
              <a:off x="5466370"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a:t>
              </a:r>
            </a:p>
          </p:txBody>
        </p:sp>
        <p:sp>
          <p:nvSpPr>
            <p:cNvPr id="230" name="tx230"/>
            <p:cNvSpPr/>
            <p:nvPr/>
          </p:nvSpPr>
          <p:spPr>
            <a:xfrm>
              <a:off x="6010007"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50</a:t>
              </a:r>
            </a:p>
          </p:txBody>
        </p:sp>
        <p:sp>
          <p:nvSpPr>
            <p:cNvPr id="231" name="tx231"/>
            <p:cNvSpPr/>
            <p:nvPr/>
          </p:nvSpPr>
          <p:spPr>
            <a:xfrm>
              <a:off x="6553643" y="59883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75</a:t>
              </a:r>
            </a:p>
          </p:txBody>
        </p:sp>
        <p:sp>
          <p:nvSpPr>
            <p:cNvPr id="232" name="tx232"/>
            <p:cNvSpPr/>
            <p:nvPr/>
          </p:nvSpPr>
          <p:spPr>
            <a:xfrm>
              <a:off x="1332603" y="398022"/>
              <a:ext cx="569296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du programme HPVc, filles, par pays, Western Africa, 2010-2025</a:t>
              </a:r>
            </a:p>
          </p:txBody>
        </p:sp>
        <p:sp>
          <p:nvSpPr>
            <p:cNvPr id="233" name="tx233"/>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34" name="tx234"/>
            <p:cNvSpPr/>
            <p:nvPr/>
          </p:nvSpPr>
          <p:spPr>
            <a:xfrm>
              <a:off x="3887175" y="6327165"/>
              <a:ext cx="51872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seuls les pays où le HPV a été introduit et où des estimations ont été réalisées sont affichés.</a:t>
              </a:r>
            </a:p>
          </p:txBody>
        </p:sp>
        <p:sp>
          <p:nvSpPr>
            <p:cNvPr id="235" name="tx235"/>
            <p:cNvSpPr/>
            <p:nvPr/>
          </p:nvSpPr>
          <p:spPr>
            <a:xfrm>
              <a:off x="4756753" y="6448903"/>
              <a:ext cx="4317657"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sans vaccination contre le HPV sont inclus dans le total avec une valeur de 0.</a:t>
              </a:r>
            </a:p>
          </p:txBody>
        </p:sp>
        <p:sp>
          <p:nvSpPr>
            <p:cNvPr id="236" name="tx236"/>
            <p:cNvSpPr/>
            <p:nvPr/>
          </p:nvSpPr>
          <p:spPr>
            <a:xfrm>
              <a:off x="5595444" y="6569494"/>
              <a:ext cx="3478966"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sont classés par ordre décroissant de couverture dans 2025.</a:t>
              </a:r>
            </a:p>
          </p:txBody>
        </p:sp>
      </p:grpSp>
      <p:sp>
        <p:nvSpPr>
          <p:cNvPr id="23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présente la couverture du programme de vaccination contre le HPVc chez les filles, par pays et par année. Le dégradé de couleurs est établi en fonction du pays affichant les meilleurs résultats.
En 2025, le Cap-Vert affichait la couverture la plus élevée contre le HPVc (99 %), tandis que la Gambie enregistrait la plus faible (33 %).
Pays ne disposant pas de vaccin contre le HPV en 2025 (n = 3) : la Guinée, la Guinée-Bissau et le Niger.</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ODD 3.b.1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828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9461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9094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87279"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88361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698285" y="2082897"/>
              <a:ext cx="6481656" cy="1281680"/>
            </a:xfrm>
            <a:custGeom>
              <a:avLst/>
              <a:gdLst/>
              <a:ahLst/>
              <a:cxnLst/>
              <a:rect l="0" t="0" r="0" b="0"/>
              <a:pathLst>
                <a:path w="6481656" h="1281680">
                  <a:moveTo>
                    <a:pt x="0" y="1281680"/>
                  </a:moveTo>
                  <a:lnTo>
                    <a:pt x="259266" y="1281680"/>
                  </a:lnTo>
                  <a:lnTo>
                    <a:pt x="518532" y="1281680"/>
                  </a:lnTo>
                  <a:lnTo>
                    <a:pt x="777798" y="1121470"/>
                  </a:lnTo>
                  <a:lnTo>
                    <a:pt x="1037065" y="1001312"/>
                  </a:lnTo>
                  <a:lnTo>
                    <a:pt x="1296331" y="841102"/>
                  </a:lnTo>
                  <a:lnTo>
                    <a:pt x="1555597" y="720945"/>
                  </a:lnTo>
                  <a:lnTo>
                    <a:pt x="1814863" y="600787"/>
                  </a:lnTo>
                  <a:lnTo>
                    <a:pt x="2074130" y="360472"/>
                  </a:lnTo>
                  <a:lnTo>
                    <a:pt x="2333396" y="120157"/>
                  </a:lnTo>
                  <a:lnTo>
                    <a:pt x="2592662" y="280367"/>
                  </a:lnTo>
                  <a:lnTo>
                    <a:pt x="2851928" y="480630"/>
                  </a:lnTo>
                  <a:lnTo>
                    <a:pt x="3111195" y="560735"/>
                  </a:lnTo>
                  <a:lnTo>
                    <a:pt x="3370461" y="560735"/>
                  </a:lnTo>
                  <a:lnTo>
                    <a:pt x="3629727" y="560735"/>
                  </a:lnTo>
                  <a:lnTo>
                    <a:pt x="3888994" y="560735"/>
                  </a:lnTo>
                  <a:lnTo>
                    <a:pt x="4148260" y="280367"/>
                  </a:lnTo>
                  <a:lnTo>
                    <a:pt x="4407526" y="200262"/>
                  </a:lnTo>
                  <a:lnTo>
                    <a:pt x="4666792" y="120157"/>
                  </a:lnTo>
                  <a:lnTo>
                    <a:pt x="4926059" y="0"/>
                  </a:lnTo>
                  <a:lnTo>
                    <a:pt x="5185325" y="160210"/>
                  </a:lnTo>
                  <a:lnTo>
                    <a:pt x="5444591" y="360472"/>
                  </a:lnTo>
                  <a:lnTo>
                    <a:pt x="5703857" y="240315"/>
                  </a:lnTo>
                  <a:lnTo>
                    <a:pt x="5963124" y="80105"/>
                  </a:lnTo>
                  <a:lnTo>
                    <a:pt x="6222390" y="40052"/>
                  </a:lnTo>
                  <a:lnTo>
                    <a:pt x="6481656" y="40052"/>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1698285" y="3084209"/>
              <a:ext cx="6481656" cy="1962573"/>
            </a:xfrm>
            <a:custGeom>
              <a:avLst/>
              <a:gdLst/>
              <a:ahLst/>
              <a:cxnLst/>
              <a:rect l="0" t="0" r="0" b="0"/>
              <a:pathLst>
                <a:path w="6481656" h="1962573">
                  <a:moveTo>
                    <a:pt x="0" y="1962573"/>
                  </a:moveTo>
                  <a:lnTo>
                    <a:pt x="259266" y="1962573"/>
                  </a:lnTo>
                  <a:lnTo>
                    <a:pt x="518532" y="1962573"/>
                  </a:lnTo>
                  <a:lnTo>
                    <a:pt x="777798" y="1962573"/>
                  </a:lnTo>
                  <a:lnTo>
                    <a:pt x="1037065" y="1962573"/>
                  </a:lnTo>
                  <a:lnTo>
                    <a:pt x="1296331" y="1962573"/>
                  </a:lnTo>
                  <a:lnTo>
                    <a:pt x="1555597" y="1962573"/>
                  </a:lnTo>
                  <a:lnTo>
                    <a:pt x="1814863" y="1962573"/>
                  </a:lnTo>
                  <a:lnTo>
                    <a:pt x="2074130" y="1962573"/>
                  </a:lnTo>
                  <a:lnTo>
                    <a:pt x="2333396" y="1962573"/>
                  </a:lnTo>
                  <a:lnTo>
                    <a:pt x="2592662" y="1962573"/>
                  </a:lnTo>
                  <a:lnTo>
                    <a:pt x="2851928" y="1962573"/>
                  </a:lnTo>
                  <a:lnTo>
                    <a:pt x="3111195" y="1802363"/>
                  </a:lnTo>
                  <a:lnTo>
                    <a:pt x="3370461" y="1802363"/>
                  </a:lnTo>
                  <a:lnTo>
                    <a:pt x="3629727" y="1682205"/>
                  </a:lnTo>
                  <a:lnTo>
                    <a:pt x="3888994" y="1481943"/>
                  </a:lnTo>
                  <a:lnTo>
                    <a:pt x="4148260" y="1401838"/>
                  </a:lnTo>
                  <a:lnTo>
                    <a:pt x="4407526" y="1321733"/>
                  </a:lnTo>
                  <a:lnTo>
                    <a:pt x="4666792" y="1321733"/>
                  </a:lnTo>
                  <a:lnTo>
                    <a:pt x="4926059" y="1041365"/>
                  </a:lnTo>
                  <a:lnTo>
                    <a:pt x="5185325" y="841102"/>
                  </a:lnTo>
                  <a:lnTo>
                    <a:pt x="5444591" y="640840"/>
                  </a:lnTo>
                  <a:lnTo>
                    <a:pt x="5703857" y="480630"/>
                  </a:lnTo>
                  <a:lnTo>
                    <a:pt x="5963124" y="240315"/>
                  </a:lnTo>
                  <a:lnTo>
                    <a:pt x="6222390" y="80105"/>
                  </a:lnTo>
                  <a:lnTo>
                    <a:pt x="6481656" y="0"/>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3772415" y="2243107"/>
              <a:ext cx="4407526" cy="2803676"/>
            </a:xfrm>
            <a:custGeom>
              <a:avLst/>
              <a:gdLst/>
              <a:ahLst/>
              <a:cxnLst/>
              <a:rect l="0" t="0" r="0" b="0"/>
              <a:pathLst>
                <a:path w="4407526" h="2803676">
                  <a:moveTo>
                    <a:pt x="0" y="2803676"/>
                  </a:moveTo>
                  <a:lnTo>
                    <a:pt x="259266" y="2803676"/>
                  </a:lnTo>
                  <a:lnTo>
                    <a:pt x="518532" y="2763623"/>
                  </a:lnTo>
                  <a:lnTo>
                    <a:pt x="777798" y="2563361"/>
                  </a:lnTo>
                  <a:lnTo>
                    <a:pt x="1037065" y="2403150"/>
                  </a:lnTo>
                  <a:lnTo>
                    <a:pt x="1296331" y="2242940"/>
                  </a:lnTo>
                  <a:lnTo>
                    <a:pt x="1555597" y="1882468"/>
                  </a:lnTo>
                  <a:lnTo>
                    <a:pt x="1814863" y="760997"/>
                  </a:lnTo>
                  <a:lnTo>
                    <a:pt x="2074130" y="320420"/>
                  </a:lnTo>
                  <a:lnTo>
                    <a:pt x="2333396" y="160210"/>
                  </a:lnTo>
                  <a:lnTo>
                    <a:pt x="2592662" y="80105"/>
                  </a:lnTo>
                  <a:lnTo>
                    <a:pt x="2851928" y="0"/>
                  </a:lnTo>
                  <a:lnTo>
                    <a:pt x="3111195" y="120157"/>
                  </a:lnTo>
                  <a:lnTo>
                    <a:pt x="3370461" y="440577"/>
                  </a:lnTo>
                  <a:lnTo>
                    <a:pt x="3629727" y="160210"/>
                  </a:lnTo>
                  <a:lnTo>
                    <a:pt x="3888994" y="40052"/>
                  </a:lnTo>
                  <a:lnTo>
                    <a:pt x="4148260" y="0"/>
                  </a:lnTo>
                  <a:lnTo>
                    <a:pt x="4407526" y="40052"/>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4290948" y="2643632"/>
              <a:ext cx="3888994" cy="2403150"/>
            </a:xfrm>
            <a:custGeom>
              <a:avLst/>
              <a:gdLst/>
              <a:ahLst/>
              <a:cxnLst/>
              <a:rect l="0" t="0" r="0" b="0"/>
              <a:pathLst>
                <a:path w="3888994" h="2403150">
                  <a:moveTo>
                    <a:pt x="0" y="2403150"/>
                  </a:moveTo>
                  <a:lnTo>
                    <a:pt x="259266" y="2403150"/>
                  </a:lnTo>
                  <a:lnTo>
                    <a:pt x="518532" y="2403150"/>
                  </a:lnTo>
                  <a:lnTo>
                    <a:pt x="777798" y="2403150"/>
                  </a:lnTo>
                  <a:lnTo>
                    <a:pt x="1037065" y="2403150"/>
                  </a:lnTo>
                  <a:lnTo>
                    <a:pt x="1296331" y="2403150"/>
                  </a:lnTo>
                  <a:lnTo>
                    <a:pt x="1555597" y="2403150"/>
                  </a:lnTo>
                  <a:lnTo>
                    <a:pt x="1814863" y="2403150"/>
                  </a:lnTo>
                  <a:lnTo>
                    <a:pt x="2074130" y="2403150"/>
                  </a:lnTo>
                  <a:lnTo>
                    <a:pt x="2333396" y="2363098"/>
                  </a:lnTo>
                  <a:lnTo>
                    <a:pt x="2592662" y="2323045"/>
                  </a:lnTo>
                  <a:lnTo>
                    <a:pt x="2851928" y="2242940"/>
                  </a:lnTo>
                  <a:lnTo>
                    <a:pt x="3111195" y="2202888"/>
                  </a:lnTo>
                  <a:lnTo>
                    <a:pt x="3370461" y="1281680"/>
                  </a:lnTo>
                  <a:lnTo>
                    <a:pt x="3629727" y="520682"/>
                  </a:lnTo>
                  <a:lnTo>
                    <a:pt x="3888994" y="0"/>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tx29"/>
            <p:cNvSpPr/>
            <p:nvPr/>
          </p:nvSpPr>
          <p:spPr>
            <a:xfrm>
              <a:off x="1474557" y="338515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42</a:t>
              </a:r>
            </a:p>
          </p:txBody>
        </p:sp>
        <p:sp>
          <p:nvSpPr>
            <p:cNvPr id="30" name="tx30"/>
            <p:cNvSpPr/>
            <p:nvPr/>
          </p:nvSpPr>
          <p:spPr>
            <a:xfrm>
              <a:off x="1554469"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0</a:t>
              </a:r>
            </a:p>
          </p:txBody>
        </p:sp>
        <p:sp>
          <p:nvSpPr>
            <p:cNvPr id="31" name="tx31"/>
            <p:cNvSpPr/>
            <p:nvPr/>
          </p:nvSpPr>
          <p:spPr>
            <a:xfrm>
              <a:off x="3628585" y="5015191"/>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0</a:t>
              </a:r>
            </a:p>
          </p:txBody>
        </p:sp>
        <p:sp>
          <p:nvSpPr>
            <p:cNvPr id="32" name="tx32"/>
            <p:cNvSpPr/>
            <p:nvPr/>
          </p:nvSpPr>
          <p:spPr>
            <a:xfrm>
              <a:off x="4147127"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0</a:t>
              </a:r>
            </a:p>
          </p:txBody>
        </p:sp>
        <p:sp>
          <p:nvSpPr>
            <p:cNvPr id="33" name="pl33"/>
            <p:cNvSpPr/>
            <p:nvPr/>
          </p:nvSpPr>
          <p:spPr>
            <a:xfrm>
              <a:off x="8198535" y="2104208"/>
              <a:ext cx="199710" cy="17145"/>
            </a:xfrm>
            <a:custGeom>
              <a:avLst/>
              <a:gdLst/>
              <a:ahLst/>
              <a:cxnLst/>
              <a:rect l="0" t="0" r="0" b="0"/>
              <a:pathLst>
                <a:path w="199710" h="17145">
                  <a:moveTo>
                    <a:pt x="199710" y="0"/>
                  </a:moveTo>
                  <a:lnTo>
                    <a:pt x="0" y="17145"/>
                  </a:lnTo>
                </a:path>
              </a:pathLst>
            </a:custGeom>
          </p:spPr>
          <p:txBody>
            <a:bodyPr/>
            <a:lstStyle/>
            <a:p>
              <a:endParaRPr/>
            </a:p>
          </p:txBody>
        </p:sp>
        <p:sp>
          <p:nvSpPr>
            <p:cNvPr id="34" name="pl34"/>
            <p:cNvSpPr/>
            <p:nvPr/>
          </p:nvSpPr>
          <p:spPr>
            <a:xfrm>
              <a:off x="8198775" y="3084209"/>
              <a:ext cx="199465" cy="0"/>
            </a:xfrm>
            <a:custGeom>
              <a:avLst/>
              <a:gdLst/>
              <a:ahLst/>
              <a:cxnLst/>
              <a:rect l="0" t="0" r="0" b="0"/>
              <a:pathLst>
                <a:path w="199465">
                  <a:moveTo>
                    <a:pt x="199465" y="0"/>
                  </a:moveTo>
                  <a:lnTo>
                    <a:pt x="0" y="0"/>
                  </a:lnTo>
                </a:path>
              </a:pathLst>
            </a:custGeom>
          </p:spPr>
          <p:txBody>
            <a:bodyPr/>
            <a:lstStyle/>
            <a:p>
              <a:endParaRPr/>
            </a:p>
          </p:txBody>
        </p:sp>
        <p:sp>
          <p:nvSpPr>
            <p:cNvPr id="35" name="pl35"/>
            <p:cNvSpPr/>
            <p:nvPr/>
          </p:nvSpPr>
          <p:spPr>
            <a:xfrm>
              <a:off x="8198602" y="2284516"/>
              <a:ext cx="199640" cy="14515"/>
            </a:xfrm>
            <a:custGeom>
              <a:avLst/>
              <a:gdLst/>
              <a:ahLst/>
              <a:cxnLst/>
              <a:rect l="0" t="0" r="0" b="0"/>
              <a:pathLst>
                <a:path w="199640" h="14515">
                  <a:moveTo>
                    <a:pt x="199640" y="14515"/>
                  </a:moveTo>
                  <a:lnTo>
                    <a:pt x="0" y="0"/>
                  </a:lnTo>
                </a:path>
              </a:pathLst>
            </a:custGeom>
          </p:spPr>
          <p:txBody>
            <a:bodyPr/>
            <a:lstStyle/>
            <a:p>
              <a:endParaRPr/>
            </a:p>
          </p:txBody>
        </p:sp>
        <p:sp>
          <p:nvSpPr>
            <p:cNvPr id="36" name="pl36"/>
            <p:cNvSpPr/>
            <p:nvPr/>
          </p:nvSpPr>
          <p:spPr>
            <a:xfrm>
              <a:off x="8198775" y="2643632"/>
              <a:ext cx="199452" cy="6"/>
            </a:xfrm>
            <a:custGeom>
              <a:avLst/>
              <a:gdLst/>
              <a:ahLst/>
              <a:cxnLst/>
              <a:rect l="0" t="0" r="0" b="0"/>
              <a:pathLst>
                <a:path w="199452" h="6">
                  <a:moveTo>
                    <a:pt x="199452" y="6"/>
                  </a:moveTo>
                  <a:lnTo>
                    <a:pt x="0" y="0"/>
                  </a:lnTo>
                </a:path>
              </a:pathLst>
            </a:custGeom>
          </p:spPr>
          <p:txBody>
            <a:bodyPr/>
            <a:lstStyle/>
            <a:p>
              <a:endParaRPr/>
            </a:p>
          </p:txBody>
        </p:sp>
        <p:sp>
          <p:nvSpPr>
            <p:cNvPr id="37" name="tx37"/>
            <p:cNvSpPr/>
            <p:nvPr/>
          </p:nvSpPr>
          <p:spPr>
            <a:xfrm>
              <a:off x="8421105" y="2049969"/>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73</a:t>
              </a:r>
            </a:p>
          </p:txBody>
        </p:sp>
        <p:sp>
          <p:nvSpPr>
            <p:cNvPr id="38" name="tx38"/>
            <p:cNvSpPr/>
            <p:nvPr/>
          </p:nvSpPr>
          <p:spPr>
            <a:xfrm>
              <a:off x="8421101" y="303028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49</a:t>
              </a:r>
            </a:p>
          </p:txBody>
        </p:sp>
        <p:sp>
          <p:nvSpPr>
            <p:cNvPr id="39" name="tx39"/>
            <p:cNvSpPr/>
            <p:nvPr/>
          </p:nvSpPr>
          <p:spPr>
            <a:xfrm>
              <a:off x="8421103" y="224526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69</a:t>
              </a:r>
            </a:p>
          </p:txBody>
        </p:sp>
        <p:sp>
          <p:nvSpPr>
            <p:cNvPr id="40" name="tx40"/>
            <p:cNvSpPr/>
            <p:nvPr/>
          </p:nvSpPr>
          <p:spPr>
            <a:xfrm>
              <a:off x="8421087" y="258971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60</a:t>
              </a:r>
            </a:p>
          </p:txBody>
        </p:sp>
        <p:sp>
          <p:nvSpPr>
            <p:cNvPr id="41" name="tx41"/>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2" name="tx42"/>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3" name="tx43"/>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4" name="tx44"/>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5" name="tx45"/>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6" name="tx46"/>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8" name="tx48"/>
            <p:cNvSpPr/>
            <p:nvPr/>
          </p:nvSpPr>
          <p:spPr>
            <a:xfrm rot="-5400000">
              <a:off x="154183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9" name="tx49"/>
            <p:cNvSpPr/>
            <p:nvPr/>
          </p:nvSpPr>
          <p:spPr>
            <a:xfrm rot="-5400000">
              <a:off x="283817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0" name="tx50"/>
            <p:cNvSpPr/>
            <p:nvPr/>
          </p:nvSpPr>
          <p:spPr>
            <a:xfrm rot="-5400000">
              <a:off x="413450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1" name="tx51"/>
            <p:cNvSpPr/>
            <p:nvPr/>
          </p:nvSpPr>
          <p:spPr>
            <a:xfrm rot="-5400000">
              <a:off x="543083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2" name="tx52"/>
            <p:cNvSpPr/>
            <p:nvPr/>
          </p:nvSpPr>
          <p:spPr>
            <a:xfrm rot="-5400000">
              <a:off x="6727164"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3" name="tx53"/>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646789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6" name="tx56"/>
            <p:cNvSpPr/>
            <p:nvPr/>
          </p:nvSpPr>
          <p:spPr>
            <a:xfrm rot="-5400000">
              <a:off x="-95211" y="29786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7" name="pl57"/>
            <p:cNvSpPr/>
            <p:nvPr/>
          </p:nvSpPr>
          <p:spPr>
            <a:xfrm>
              <a:off x="3533360"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8" name="pl58"/>
            <p:cNvSpPr/>
            <p:nvPr/>
          </p:nvSpPr>
          <p:spPr>
            <a:xfrm>
              <a:off x="4249088"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9" name="pl59"/>
            <p:cNvSpPr/>
            <p:nvPr/>
          </p:nvSpPr>
          <p:spPr>
            <a:xfrm>
              <a:off x="4995854"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60" name="pl60"/>
            <p:cNvSpPr/>
            <p:nvPr/>
          </p:nvSpPr>
          <p:spPr>
            <a:xfrm>
              <a:off x="574261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61" name="tx61"/>
            <p:cNvSpPr/>
            <p:nvPr/>
          </p:nvSpPr>
          <p:spPr>
            <a:xfrm>
              <a:off x="3800459"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16188"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62953"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64" name="tx64"/>
            <p:cNvSpPr/>
            <p:nvPr/>
          </p:nvSpPr>
          <p:spPr>
            <a:xfrm>
              <a:off x="600971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750528" y="397941"/>
              <a:ext cx="8377170"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 dans leur programme national, </a:t>
              </a:r>
            </a:p>
          </p:txBody>
        </p:sp>
        <p:sp>
          <p:nvSpPr>
            <p:cNvPr id="66" name="tx66"/>
            <p:cNvSpPr/>
            <p:nvPr/>
          </p:nvSpPr>
          <p:spPr>
            <a:xfrm>
              <a:off x="4538267" y="613862"/>
              <a:ext cx="801692" cy="122537"/>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2000-2025</a:t>
              </a:r>
            </a:p>
          </p:txBody>
        </p:sp>
        <p:sp>
          <p:nvSpPr>
            <p:cNvPr id="67" name="tx67"/>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8" name="tx68"/>
            <p:cNvSpPr/>
            <p:nvPr/>
          </p:nvSpPr>
          <p:spPr>
            <a:xfrm>
              <a:off x="2621089" y="6449121"/>
              <a:ext cx="6453321"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contribuant à l'indicateur 3.b.1 de l'ODD sont : DTC3, MCV2, PCVC et HPVc</a:t>
              </a:r>
            </a:p>
          </p:txBody>
        </p:sp>
        <p:sp>
          <p:nvSpPr>
            <p:cNvPr id="69" name="tx69"/>
            <p:cNvSpPr/>
            <p:nvPr/>
          </p:nvSpPr>
          <p:spPr>
            <a:xfrm>
              <a:off x="4443901" y="6568567"/>
              <a:ext cx="46305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est d'atteindre une couverture de 90 % pour les quatre antigènes d'ici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Quatre indicateurs de couverture vaccinale contribuent à l'objectif de développement durable n° 3, indicateur b.1 : DTC3, PCVC, MCV2 et HPVc (filles).
L'objectif mondial de l'IA2030 est d'atteindre une couverture de 90 % pour ces quatre antigènes d'ici 2030.
En 2025, Western Africa avait atteint une couverture d’au moins 90 % pour 0 des 4 vaccins.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368300" y="4765187"/>
              <a:ext cx="478640" cy="311952"/>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325581" y="4765187"/>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804221" y="4765187"/>
              <a:ext cx="478640" cy="311952"/>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761502" y="4765187"/>
              <a:ext cx="478640" cy="311952"/>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1846941" y="4765187"/>
              <a:ext cx="478640" cy="311952"/>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282862" y="4765187"/>
              <a:ext cx="478640" cy="311952"/>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197423" y="4765187"/>
              <a:ext cx="478640" cy="311952"/>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154704" y="4765187"/>
              <a:ext cx="478640" cy="311952"/>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7111985" y="4765187"/>
              <a:ext cx="478640" cy="311952"/>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8069266" y="4765187"/>
              <a:ext cx="478640" cy="311952"/>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240143" y="4765187"/>
              <a:ext cx="478640" cy="311952"/>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633344" y="4765187"/>
              <a:ext cx="478640" cy="311952"/>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718783" y="4765187"/>
              <a:ext cx="478640" cy="311952"/>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7590625" y="4765187"/>
              <a:ext cx="478640" cy="311952"/>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368300" y="2269567"/>
              <a:ext cx="478640" cy="311952"/>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2325581" y="2269567"/>
              <a:ext cx="478640" cy="311952"/>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2804221" y="2269567"/>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3761502" y="2269567"/>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846941" y="2269567"/>
              <a:ext cx="478640" cy="311952"/>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3282862" y="2269567"/>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5197423" y="2269567"/>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5676064" y="2269567"/>
              <a:ext cx="478640" cy="311952"/>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154704" y="2269567"/>
              <a:ext cx="478640" cy="311952"/>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111985" y="2269567"/>
              <a:ext cx="478640" cy="311952"/>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069266" y="2269567"/>
              <a:ext cx="478640" cy="311952"/>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4240143" y="2269567"/>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6633344" y="2269567"/>
              <a:ext cx="478640" cy="311952"/>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4718783" y="2269567"/>
              <a:ext cx="478640" cy="311952"/>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7590625" y="2269567"/>
              <a:ext cx="478640" cy="311952"/>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368300" y="1333710"/>
              <a:ext cx="478640" cy="311952"/>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325581" y="1333710"/>
              <a:ext cx="478640" cy="311952"/>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2804221" y="1333710"/>
              <a:ext cx="478640" cy="311952"/>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761502" y="1333710"/>
              <a:ext cx="478640" cy="311952"/>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46941" y="1333710"/>
              <a:ext cx="478640" cy="311952"/>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282862" y="1333710"/>
              <a:ext cx="478640" cy="311952"/>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5197423" y="1333710"/>
              <a:ext cx="478640" cy="311952"/>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5676064" y="1333710"/>
              <a:ext cx="478640" cy="311952"/>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6154704" y="1333710"/>
              <a:ext cx="478640" cy="311952"/>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111985" y="1333710"/>
              <a:ext cx="478640" cy="311952"/>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6633344" y="1333710"/>
              <a:ext cx="478640" cy="311952"/>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368300" y="4453234"/>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325581" y="4453234"/>
              <a:ext cx="478640" cy="311952"/>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804221" y="4453234"/>
              <a:ext cx="478640" cy="311952"/>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3761502" y="4453234"/>
              <a:ext cx="478640" cy="311952"/>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1846941" y="4453234"/>
              <a:ext cx="478640" cy="311952"/>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3282862" y="4453234"/>
              <a:ext cx="478640" cy="311952"/>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5197423" y="4453234"/>
              <a:ext cx="478640" cy="311952"/>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5676064" y="4453234"/>
              <a:ext cx="478640" cy="311952"/>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6154704" y="4453234"/>
              <a:ext cx="478640" cy="311952"/>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111985" y="4453234"/>
              <a:ext cx="478640" cy="311952"/>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069266" y="4453234"/>
              <a:ext cx="478640" cy="311952"/>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4240143" y="4453234"/>
              <a:ext cx="478640" cy="311952"/>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6633344" y="4453234"/>
              <a:ext cx="478640" cy="311952"/>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4718783" y="4453234"/>
              <a:ext cx="478640" cy="311952"/>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7590625" y="4453234"/>
              <a:ext cx="478640" cy="311952"/>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1368300" y="3829329"/>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325581" y="3829329"/>
              <a:ext cx="478640" cy="311952"/>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804221" y="3829329"/>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761502" y="3829329"/>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1846941" y="3829329"/>
              <a:ext cx="478640" cy="311952"/>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282862" y="3829329"/>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5197423" y="3829329"/>
              <a:ext cx="478640" cy="311952"/>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5676064" y="3829329"/>
              <a:ext cx="478640" cy="311952"/>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6154704" y="3829329"/>
              <a:ext cx="478640" cy="311952"/>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7111985" y="3829329"/>
              <a:ext cx="478640" cy="311952"/>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8069266" y="3829329"/>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4240143" y="3829329"/>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633344" y="3829329"/>
              <a:ext cx="478640" cy="311952"/>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4718783" y="3829329"/>
              <a:ext cx="478640" cy="311952"/>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7590625" y="3829329"/>
              <a:ext cx="478640" cy="311952"/>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1368300" y="1021757"/>
              <a:ext cx="478640" cy="311952"/>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2325581" y="1021757"/>
              <a:ext cx="478640" cy="311952"/>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2804221" y="1021757"/>
              <a:ext cx="478640" cy="311952"/>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761502" y="1021757"/>
              <a:ext cx="478640" cy="311952"/>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282862" y="1021757"/>
              <a:ext cx="478640" cy="311952"/>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5197423" y="1021757"/>
              <a:ext cx="478640" cy="311952"/>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5676064" y="1021757"/>
              <a:ext cx="478640" cy="311952"/>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6154704" y="1021757"/>
              <a:ext cx="478640" cy="311952"/>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7111985" y="1021757"/>
              <a:ext cx="478640" cy="311952"/>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8069266" y="1021757"/>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4240143" y="1021757"/>
              <a:ext cx="478640" cy="311952"/>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6633344" y="1021757"/>
              <a:ext cx="478640" cy="311952"/>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718783" y="1021757"/>
              <a:ext cx="478640" cy="311952"/>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7590625" y="1021757"/>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1368300" y="5077139"/>
              <a:ext cx="478640" cy="311952"/>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2325581" y="5077139"/>
              <a:ext cx="478640" cy="311952"/>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2804221" y="5077139"/>
              <a:ext cx="478640" cy="311952"/>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761502" y="5077139"/>
              <a:ext cx="478640" cy="311952"/>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282862" y="5077139"/>
              <a:ext cx="478640" cy="311952"/>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197423" y="5077139"/>
              <a:ext cx="478640" cy="311952"/>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6154704" y="5077139"/>
              <a:ext cx="478640" cy="311952"/>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7111985" y="5077139"/>
              <a:ext cx="478640" cy="311952"/>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8069266" y="5077139"/>
              <a:ext cx="478640" cy="311952"/>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7590625" y="5077139"/>
              <a:ext cx="478640" cy="311952"/>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1368300" y="3517377"/>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2325581" y="3517377"/>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2804221" y="3517377"/>
              <a:ext cx="478640" cy="311952"/>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761502" y="3517377"/>
              <a:ext cx="478640" cy="311952"/>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282862" y="3517377"/>
              <a:ext cx="478640" cy="311952"/>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5197423" y="3517377"/>
              <a:ext cx="478640" cy="311952"/>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6154704" y="3517377"/>
              <a:ext cx="478640" cy="311952"/>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111985" y="3517377"/>
              <a:ext cx="478640" cy="311952"/>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069266" y="3517377"/>
              <a:ext cx="478640" cy="311952"/>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4240143" y="3517377"/>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718783" y="3517377"/>
              <a:ext cx="478640" cy="311952"/>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7590625" y="3517377"/>
              <a:ext cx="478640" cy="311952"/>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1368300" y="3205424"/>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325581" y="3205424"/>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804221" y="3205424"/>
              <a:ext cx="478640" cy="311952"/>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761502" y="3205424"/>
              <a:ext cx="478640" cy="311952"/>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282862" y="3205424"/>
              <a:ext cx="478640" cy="311952"/>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5197423" y="3205424"/>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6154704" y="3205424"/>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7111985" y="3205424"/>
              <a:ext cx="478640" cy="311952"/>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240143" y="3205424"/>
              <a:ext cx="478640" cy="311952"/>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718783" y="3205424"/>
              <a:ext cx="478640" cy="311952"/>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7590625" y="3205424"/>
              <a:ext cx="478640" cy="311952"/>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1368300" y="4141282"/>
              <a:ext cx="478640" cy="311952"/>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2325581" y="4141282"/>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2804221" y="4141282"/>
              <a:ext cx="478640" cy="311952"/>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3761502" y="4141282"/>
              <a:ext cx="478640" cy="311952"/>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3282862" y="4141282"/>
              <a:ext cx="478640" cy="311952"/>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5197423" y="4141282"/>
              <a:ext cx="478640" cy="311952"/>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5676064" y="4141282"/>
              <a:ext cx="478640" cy="311952"/>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6154704" y="4141282"/>
              <a:ext cx="478640" cy="311952"/>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111985" y="4141282"/>
              <a:ext cx="478640" cy="311952"/>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8069266" y="4141282"/>
              <a:ext cx="478640" cy="311952"/>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240143" y="4141282"/>
              <a:ext cx="478640" cy="311952"/>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6633344" y="4141282"/>
              <a:ext cx="478640" cy="311952"/>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718783" y="4141282"/>
              <a:ext cx="478640" cy="311952"/>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7590625" y="4141282"/>
              <a:ext cx="478640" cy="311952"/>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1368300" y="2581519"/>
              <a:ext cx="478640" cy="311952"/>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325581" y="2581519"/>
              <a:ext cx="478640" cy="311952"/>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804221" y="2581519"/>
              <a:ext cx="478640" cy="311952"/>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761502" y="2581519"/>
              <a:ext cx="478640" cy="311952"/>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282862" y="2581519"/>
              <a:ext cx="478640" cy="311952"/>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5197423" y="2581519"/>
              <a:ext cx="478640" cy="311952"/>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5676064" y="2581519"/>
              <a:ext cx="478640" cy="311952"/>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6154704" y="2581519"/>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7111985" y="2581519"/>
              <a:ext cx="478640" cy="311952"/>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8069266" y="2581519"/>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240143" y="2581519"/>
              <a:ext cx="478640" cy="311952"/>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718783" y="2581519"/>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7590625" y="2581519"/>
              <a:ext cx="478640" cy="311952"/>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1368300" y="5389092"/>
              <a:ext cx="478640" cy="311952"/>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2325581" y="5389092"/>
              <a:ext cx="478640" cy="311952"/>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2804221" y="5389092"/>
              <a:ext cx="478640" cy="311952"/>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3761502" y="5389092"/>
              <a:ext cx="478640" cy="311952"/>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1846941" y="5389092"/>
              <a:ext cx="478640" cy="311952"/>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3282862" y="5389092"/>
              <a:ext cx="478640" cy="311952"/>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5197423" y="5389092"/>
              <a:ext cx="478640" cy="311952"/>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5676064" y="5389092"/>
              <a:ext cx="478640" cy="311952"/>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6154704" y="5389092"/>
              <a:ext cx="478640" cy="311952"/>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111985" y="5389092"/>
              <a:ext cx="478640" cy="311952"/>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069266" y="5389092"/>
              <a:ext cx="478640" cy="311952"/>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4240143" y="5389092"/>
              <a:ext cx="478640" cy="311952"/>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6633344" y="5389092"/>
              <a:ext cx="478640" cy="311952"/>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4718783" y="5389092"/>
              <a:ext cx="478640" cy="311952"/>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7590625" y="5389092"/>
              <a:ext cx="478640" cy="311952"/>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1368300" y="1645662"/>
              <a:ext cx="478640" cy="311952"/>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325581" y="1645662"/>
              <a:ext cx="478640" cy="311952"/>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2804221" y="1645662"/>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761502" y="1645662"/>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1846941" y="1645662"/>
              <a:ext cx="478640" cy="311952"/>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282862" y="1645662"/>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197423" y="1645662"/>
              <a:ext cx="478640" cy="311952"/>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676064" y="1645662"/>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6154704" y="1645662"/>
              <a:ext cx="478640" cy="311952"/>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7111985" y="1645662"/>
              <a:ext cx="478640" cy="311952"/>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4240143" y="1645662"/>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6633344" y="1645662"/>
              <a:ext cx="478640" cy="311952"/>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4718783" y="1645662"/>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7590625" y="1645662"/>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1368300" y="1957615"/>
              <a:ext cx="478640" cy="311952"/>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2325581" y="1957615"/>
              <a:ext cx="478640" cy="311952"/>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2804221" y="1957615"/>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3761502" y="1957615"/>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3282862" y="1957615"/>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197423" y="1957615"/>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676064" y="1957615"/>
              <a:ext cx="478640" cy="311952"/>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6154704" y="1957615"/>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7111985" y="1957615"/>
              <a:ext cx="478640" cy="311952"/>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4240143" y="1957615"/>
              <a:ext cx="478640" cy="311952"/>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633344" y="1957615"/>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4718783" y="1957615"/>
              <a:ext cx="478640" cy="311952"/>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7590625" y="1957615"/>
              <a:ext cx="478640" cy="311952"/>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1368300" y="2893472"/>
              <a:ext cx="478640" cy="311952"/>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2325581" y="2893472"/>
              <a:ext cx="478640" cy="311952"/>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2804221" y="2893472"/>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761502" y="2893472"/>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3282862" y="2893472"/>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5197423" y="2893472"/>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5676064" y="2893472"/>
              <a:ext cx="478640" cy="311952"/>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154704" y="2893472"/>
              <a:ext cx="478640" cy="311952"/>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7111985" y="2893472"/>
              <a:ext cx="478640" cy="311952"/>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8069266" y="2893472"/>
              <a:ext cx="478640" cy="311952"/>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4240143" y="2893472"/>
              <a:ext cx="478640" cy="311952"/>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633344" y="2893472"/>
              <a:ext cx="478640" cy="311952"/>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4718783" y="2893472"/>
              <a:ext cx="478640" cy="311952"/>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7590625" y="2893472"/>
              <a:ext cx="478640" cy="311952"/>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8547906" y="4765187"/>
              <a:ext cx="478640" cy="311952"/>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8547906" y="2269567"/>
              <a:ext cx="478640" cy="311952"/>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8547906" y="1333710"/>
              <a:ext cx="478640" cy="311952"/>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8547906" y="4453234"/>
              <a:ext cx="478640" cy="311952"/>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8547906" y="3829329"/>
              <a:ext cx="478640" cy="311952"/>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547906" y="1021757"/>
              <a:ext cx="478640" cy="311952"/>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547906" y="3205424"/>
              <a:ext cx="478640" cy="311952"/>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47906" y="4141282"/>
              <a:ext cx="478640" cy="311952"/>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8547906" y="5389092"/>
              <a:ext cx="478640" cy="311952"/>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8547906" y="1645662"/>
              <a:ext cx="478640" cy="311952"/>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8547906" y="1957615"/>
              <a:ext cx="478640" cy="311952"/>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8547906" y="2893472"/>
              <a:ext cx="478640" cy="311952"/>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16" name="tx216"/>
            <p:cNvSpPr/>
            <p:nvPr/>
          </p:nvSpPr>
          <p:spPr>
            <a:xfrm>
              <a:off x="1553360"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17" name="tx217"/>
            <p:cNvSpPr/>
            <p:nvPr/>
          </p:nvSpPr>
          <p:spPr>
            <a:xfrm>
              <a:off x="2510640"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218" name="tx218"/>
            <p:cNvSpPr/>
            <p:nvPr/>
          </p:nvSpPr>
          <p:spPr>
            <a:xfrm>
              <a:off x="2989281"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219" name="tx219"/>
            <p:cNvSpPr/>
            <p:nvPr/>
          </p:nvSpPr>
          <p:spPr>
            <a:xfrm>
              <a:off x="3946562"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220" name="tx220"/>
            <p:cNvSpPr/>
            <p:nvPr/>
          </p:nvSpPr>
          <p:spPr>
            <a:xfrm>
              <a:off x="2032000"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221" name="tx221"/>
            <p:cNvSpPr/>
            <p:nvPr/>
          </p:nvSpPr>
          <p:spPr>
            <a:xfrm>
              <a:off x="3467921"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222" name="tx222"/>
            <p:cNvSpPr/>
            <p:nvPr/>
          </p:nvSpPr>
          <p:spPr>
            <a:xfrm>
              <a:off x="5382483"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223" name="tx223"/>
            <p:cNvSpPr/>
            <p:nvPr/>
          </p:nvSpPr>
          <p:spPr>
            <a:xfrm>
              <a:off x="4425202"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224" name="tx224"/>
            <p:cNvSpPr/>
            <p:nvPr/>
          </p:nvSpPr>
          <p:spPr>
            <a:xfrm>
              <a:off x="4903842"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225" name="tx225"/>
            <p:cNvSpPr/>
            <p:nvPr/>
          </p:nvSpPr>
          <p:spPr>
            <a:xfrm>
              <a:off x="1553360"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26" name="tx226"/>
            <p:cNvSpPr/>
            <p:nvPr/>
          </p:nvSpPr>
          <p:spPr>
            <a:xfrm>
              <a:off x="2510640"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227" name="tx227"/>
            <p:cNvSpPr/>
            <p:nvPr/>
          </p:nvSpPr>
          <p:spPr>
            <a:xfrm>
              <a:off x="2989281"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228" name="tx228"/>
            <p:cNvSpPr/>
            <p:nvPr/>
          </p:nvSpPr>
          <p:spPr>
            <a:xfrm>
              <a:off x="3946562"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229" name="tx229"/>
            <p:cNvSpPr/>
            <p:nvPr/>
          </p:nvSpPr>
          <p:spPr>
            <a:xfrm>
              <a:off x="2032000" y="239033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230" name="tx230"/>
            <p:cNvSpPr/>
            <p:nvPr/>
          </p:nvSpPr>
          <p:spPr>
            <a:xfrm>
              <a:off x="3467921"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231" name="tx231"/>
            <p:cNvSpPr/>
            <p:nvPr/>
          </p:nvSpPr>
          <p:spPr>
            <a:xfrm>
              <a:off x="5382483"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232" name="tx232"/>
            <p:cNvSpPr/>
            <p:nvPr/>
          </p:nvSpPr>
          <p:spPr>
            <a:xfrm>
              <a:off x="5861123"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233" name="tx233"/>
            <p:cNvSpPr/>
            <p:nvPr/>
          </p:nvSpPr>
          <p:spPr>
            <a:xfrm>
              <a:off x="6339764"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234" name="tx234"/>
            <p:cNvSpPr/>
            <p:nvPr/>
          </p:nvSpPr>
          <p:spPr>
            <a:xfrm>
              <a:off x="7297044"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235" name="tx235"/>
            <p:cNvSpPr/>
            <p:nvPr/>
          </p:nvSpPr>
          <p:spPr>
            <a:xfrm>
              <a:off x="8254325"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236" name="tx236"/>
            <p:cNvSpPr/>
            <p:nvPr/>
          </p:nvSpPr>
          <p:spPr>
            <a:xfrm>
              <a:off x="4425202"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237" name="tx237"/>
            <p:cNvSpPr/>
            <p:nvPr/>
          </p:nvSpPr>
          <p:spPr>
            <a:xfrm>
              <a:off x="6818404"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238" name="tx238"/>
            <p:cNvSpPr/>
            <p:nvPr/>
          </p:nvSpPr>
          <p:spPr>
            <a:xfrm>
              <a:off x="4903842"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239" name="tx239"/>
            <p:cNvSpPr/>
            <p:nvPr/>
          </p:nvSpPr>
          <p:spPr>
            <a:xfrm>
              <a:off x="7775685"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240" name="tx240"/>
            <p:cNvSpPr/>
            <p:nvPr/>
          </p:nvSpPr>
          <p:spPr>
            <a:xfrm>
              <a:off x="1553360" y="14532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41" name="tx241"/>
            <p:cNvSpPr/>
            <p:nvPr/>
          </p:nvSpPr>
          <p:spPr>
            <a:xfrm>
              <a:off x="2510640" y="145324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242" name="tx242"/>
            <p:cNvSpPr/>
            <p:nvPr/>
          </p:nvSpPr>
          <p:spPr>
            <a:xfrm>
              <a:off x="2989281" y="145324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243" name="tx243"/>
            <p:cNvSpPr/>
            <p:nvPr/>
          </p:nvSpPr>
          <p:spPr>
            <a:xfrm>
              <a:off x="3946562" y="145324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244" name="tx244"/>
            <p:cNvSpPr/>
            <p:nvPr/>
          </p:nvSpPr>
          <p:spPr>
            <a:xfrm>
              <a:off x="2032000" y="14532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245" name="tx245"/>
            <p:cNvSpPr/>
            <p:nvPr/>
          </p:nvSpPr>
          <p:spPr>
            <a:xfrm>
              <a:off x="3467921" y="145324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246" name="tx246"/>
            <p:cNvSpPr/>
            <p:nvPr/>
          </p:nvSpPr>
          <p:spPr>
            <a:xfrm>
              <a:off x="5382483" y="14532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247" name="tx247"/>
            <p:cNvSpPr/>
            <p:nvPr/>
          </p:nvSpPr>
          <p:spPr>
            <a:xfrm>
              <a:off x="6339764" y="14532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248" name="tx248"/>
            <p:cNvSpPr/>
            <p:nvPr/>
          </p:nvSpPr>
          <p:spPr>
            <a:xfrm>
              <a:off x="7297044" y="14532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249" name="tx249"/>
            <p:cNvSpPr/>
            <p:nvPr/>
          </p:nvSpPr>
          <p:spPr>
            <a:xfrm>
              <a:off x="6818404" y="14532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250" name="tx250"/>
            <p:cNvSpPr/>
            <p:nvPr/>
          </p:nvSpPr>
          <p:spPr>
            <a:xfrm>
              <a:off x="1553360"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251" name="tx251"/>
            <p:cNvSpPr/>
            <p:nvPr/>
          </p:nvSpPr>
          <p:spPr>
            <a:xfrm>
              <a:off x="2510640"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252" name="tx252"/>
            <p:cNvSpPr/>
            <p:nvPr/>
          </p:nvSpPr>
          <p:spPr>
            <a:xfrm>
              <a:off x="2989281"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253" name="tx253"/>
            <p:cNvSpPr/>
            <p:nvPr/>
          </p:nvSpPr>
          <p:spPr>
            <a:xfrm>
              <a:off x="3946562"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254" name="tx254"/>
            <p:cNvSpPr/>
            <p:nvPr/>
          </p:nvSpPr>
          <p:spPr>
            <a:xfrm>
              <a:off x="2032000"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255" name="tx255"/>
            <p:cNvSpPr/>
            <p:nvPr/>
          </p:nvSpPr>
          <p:spPr>
            <a:xfrm>
              <a:off x="3467921"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256" name="tx256"/>
            <p:cNvSpPr/>
            <p:nvPr/>
          </p:nvSpPr>
          <p:spPr>
            <a:xfrm>
              <a:off x="5382483" y="457276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257" name="tx257"/>
            <p:cNvSpPr/>
            <p:nvPr/>
          </p:nvSpPr>
          <p:spPr>
            <a:xfrm>
              <a:off x="5861123"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258" name="tx258"/>
            <p:cNvSpPr/>
            <p:nvPr/>
          </p:nvSpPr>
          <p:spPr>
            <a:xfrm>
              <a:off x="1553360"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259" name="tx259"/>
            <p:cNvSpPr/>
            <p:nvPr/>
          </p:nvSpPr>
          <p:spPr>
            <a:xfrm>
              <a:off x="2510640"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260" name="tx260"/>
            <p:cNvSpPr/>
            <p:nvPr/>
          </p:nvSpPr>
          <p:spPr>
            <a:xfrm>
              <a:off x="2989281"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261" name="tx261"/>
            <p:cNvSpPr/>
            <p:nvPr/>
          </p:nvSpPr>
          <p:spPr>
            <a:xfrm>
              <a:off x="3946562"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262" name="tx262"/>
            <p:cNvSpPr/>
            <p:nvPr/>
          </p:nvSpPr>
          <p:spPr>
            <a:xfrm>
              <a:off x="3467921"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263" name="tx263"/>
            <p:cNvSpPr/>
            <p:nvPr/>
          </p:nvSpPr>
          <p:spPr>
            <a:xfrm>
              <a:off x="5382483" y="394886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264" name="tx264"/>
            <p:cNvSpPr/>
            <p:nvPr/>
          </p:nvSpPr>
          <p:spPr>
            <a:xfrm>
              <a:off x="5861123" y="395010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265" name="tx265"/>
            <p:cNvSpPr/>
            <p:nvPr/>
          </p:nvSpPr>
          <p:spPr>
            <a:xfrm>
              <a:off x="6339764"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266" name="tx266"/>
            <p:cNvSpPr/>
            <p:nvPr/>
          </p:nvSpPr>
          <p:spPr>
            <a:xfrm>
              <a:off x="7297044"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267" name="tx267"/>
            <p:cNvSpPr/>
            <p:nvPr/>
          </p:nvSpPr>
          <p:spPr>
            <a:xfrm>
              <a:off x="8254325"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268" name="tx268"/>
            <p:cNvSpPr/>
            <p:nvPr/>
          </p:nvSpPr>
          <p:spPr>
            <a:xfrm>
              <a:off x="4425202"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269" name="tx269"/>
            <p:cNvSpPr/>
            <p:nvPr/>
          </p:nvSpPr>
          <p:spPr>
            <a:xfrm>
              <a:off x="6818404"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270" name="tx270"/>
            <p:cNvSpPr/>
            <p:nvPr/>
          </p:nvSpPr>
          <p:spPr>
            <a:xfrm>
              <a:off x="4903842" y="394886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271" name="tx271"/>
            <p:cNvSpPr/>
            <p:nvPr/>
          </p:nvSpPr>
          <p:spPr>
            <a:xfrm>
              <a:off x="7775685"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272" name="tx272"/>
            <p:cNvSpPr/>
            <p:nvPr/>
          </p:nvSpPr>
          <p:spPr>
            <a:xfrm>
              <a:off x="1553360" y="114129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273" name="tx273"/>
            <p:cNvSpPr/>
            <p:nvPr/>
          </p:nvSpPr>
          <p:spPr>
            <a:xfrm>
              <a:off x="2510640" y="11413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74" name="tx274"/>
            <p:cNvSpPr/>
            <p:nvPr/>
          </p:nvSpPr>
          <p:spPr>
            <a:xfrm>
              <a:off x="2989281" y="11413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75" name="tx275"/>
            <p:cNvSpPr/>
            <p:nvPr/>
          </p:nvSpPr>
          <p:spPr>
            <a:xfrm>
              <a:off x="3946562" y="11413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76" name="tx276"/>
            <p:cNvSpPr/>
            <p:nvPr/>
          </p:nvSpPr>
          <p:spPr>
            <a:xfrm>
              <a:off x="3467921" y="11413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77" name="tx277"/>
            <p:cNvSpPr/>
            <p:nvPr/>
          </p:nvSpPr>
          <p:spPr>
            <a:xfrm>
              <a:off x="5382483" y="11413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278" name="tx278"/>
            <p:cNvSpPr/>
            <p:nvPr/>
          </p:nvSpPr>
          <p:spPr>
            <a:xfrm>
              <a:off x="5861123" y="11413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279" name="tx279"/>
            <p:cNvSpPr/>
            <p:nvPr/>
          </p:nvSpPr>
          <p:spPr>
            <a:xfrm>
              <a:off x="6339764" y="114129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280" name="tx280"/>
            <p:cNvSpPr/>
            <p:nvPr/>
          </p:nvSpPr>
          <p:spPr>
            <a:xfrm>
              <a:off x="7297044" y="11413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281" name="tx281"/>
            <p:cNvSpPr/>
            <p:nvPr/>
          </p:nvSpPr>
          <p:spPr>
            <a:xfrm>
              <a:off x="8254325" y="11413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282" name="tx282"/>
            <p:cNvSpPr/>
            <p:nvPr/>
          </p:nvSpPr>
          <p:spPr>
            <a:xfrm>
              <a:off x="4425202" y="11413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283" name="tx283"/>
            <p:cNvSpPr/>
            <p:nvPr/>
          </p:nvSpPr>
          <p:spPr>
            <a:xfrm>
              <a:off x="6818404" y="114129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284" name="tx284"/>
            <p:cNvSpPr/>
            <p:nvPr/>
          </p:nvSpPr>
          <p:spPr>
            <a:xfrm>
              <a:off x="4903842" y="114129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285" name="tx285"/>
            <p:cNvSpPr/>
            <p:nvPr/>
          </p:nvSpPr>
          <p:spPr>
            <a:xfrm>
              <a:off x="7775685" y="11413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286" name="tx286"/>
            <p:cNvSpPr/>
            <p:nvPr/>
          </p:nvSpPr>
          <p:spPr>
            <a:xfrm>
              <a:off x="1553360" y="519910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287" name="tx287"/>
            <p:cNvSpPr/>
            <p:nvPr/>
          </p:nvSpPr>
          <p:spPr>
            <a:xfrm>
              <a:off x="2510640" y="5196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288" name="tx288"/>
            <p:cNvSpPr/>
            <p:nvPr/>
          </p:nvSpPr>
          <p:spPr>
            <a:xfrm>
              <a:off x="2989281" y="5196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289" name="tx289"/>
            <p:cNvSpPr/>
            <p:nvPr/>
          </p:nvSpPr>
          <p:spPr>
            <a:xfrm>
              <a:off x="3946562" y="5196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290" name="tx290"/>
            <p:cNvSpPr/>
            <p:nvPr/>
          </p:nvSpPr>
          <p:spPr>
            <a:xfrm>
              <a:off x="3467921" y="5196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291" name="tx291"/>
            <p:cNvSpPr/>
            <p:nvPr/>
          </p:nvSpPr>
          <p:spPr>
            <a:xfrm>
              <a:off x="5382483" y="5196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292" name="tx292"/>
            <p:cNvSpPr/>
            <p:nvPr/>
          </p:nvSpPr>
          <p:spPr>
            <a:xfrm>
              <a:off x="6339764" y="5196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293" name="tx293"/>
            <p:cNvSpPr/>
            <p:nvPr/>
          </p:nvSpPr>
          <p:spPr>
            <a:xfrm>
              <a:off x="7775685" y="5196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294" name="tx294"/>
            <p:cNvSpPr/>
            <p:nvPr/>
          </p:nvSpPr>
          <p:spPr>
            <a:xfrm>
              <a:off x="1553360" y="3636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295" name="tx295"/>
            <p:cNvSpPr/>
            <p:nvPr/>
          </p:nvSpPr>
          <p:spPr>
            <a:xfrm>
              <a:off x="2510640" y="3636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296" name="tx296"/>
            <p:cNvSpPr/>
            <p:nvPr/>
          </p:nvSpPr>
          <p:spPr>
            <a:xfrm>
              <a:off x="2989281" y="3636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297" name="tx297"/>
            <p:cNvSpPr/>
            <p:nvPr/>
          </p:nvSpPr>
          <p:spPr>
            <a:xfrm>
              <a:off x="3946562" y="3636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298" name="tx298"/>
            <p:cNvSpPr/>
            <p:nvPr/>
          </p:nvSpPr>
          <p:spPr>
            <a:xfrm>
              <a:off x="3467921" y="3636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299" name="tx299"/>
            <p:cNvSpPr/>
            <p:nvPr/>
          </p:nvSpPr>
          <p:spPr>
            <a:xfrm>
              <a:off x="5382483" y="363814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00" name="tx300"/>
            <p:cNvSpPr/>
            <p:nvPr/>
          </p:nvSpPr>
          <p:spPr>
            <a:xfrm>
              <a:off x="6339764" y="3636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01" name="tx301"/>
            <p:cNvSpPr/>
            <p:nvPr/>
          </p:nvSpPr>
          <p:spPr>
            <a:xfrm>
              <a:off x="8254325" y="3636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02" name="tx302"/>
            <p:cNvSpPr/>
            <p:nvPr/>
          </p:nvSpPr>
          <p:spPr>
            <a:xfrm>
              <a:off x="4425202" y="3636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03" name="tx303"/>
            <p:cNvSpPr/>
            <p:nvPr/>
          </p:nvSpPr>
          <p:spPr>
            <a:xfrm>
              <a:off x="4903842" y="3636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04" name="tx304"/>
            <p:cNvSpPr/>
            <p:nvPr/>
          </p:nvSpPr>
          <p:spPr>
            <a:xfrm>
              <a:off x="7775685" y="3636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05" name="tx305"/>
            <p:cNvSpPr/>
            <p:nvPr/>
          </p:nvSpPr>
          <p:spPr>
            <a:xfrm>
              <a:off x="1553360"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06" name="tx306"/>
            <p:cNvSpPr/>
            <p:nvPr/>
          </p:nvSpPr>
          <p:spPr>
            <a:xfrm>
              <a:off x="2510640"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07" name="tx307"/>
            <p:cNvSpPr/>
            <p:nvPr/>
          </p:nvSpPr>
          <p:spPr>
            <a:xfrm>
              <a:off x="2989281" y="3324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08" name="tx308"/>
            <p:cNvSpPr/>
            <p:nvPr/>
          </p:nvSpPr>
          <p:spPr>
            <a:xfrm>
              <a:off x="3946562" y="3324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09" name="tx309"/>
            <p:cNvSpPr/>
            <p:nvPr/>
          </p:nvSpPr>
          <p:spPr>
            <a:xfrm>
              <a:off x="3467921" y="3324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10" name="tx310"/>
            <p:cNvSpPr/>
            <p:nvPr/>
          </p:nvSpPr>
          <p:spPr>
            <a:xfrm>
              <a:off x="5382483"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11" name="tx311"/>
            <p:cNvSpPr/>
            <p:nvPr/>
          </p:nvSpPr>
          <p:spPr>
            <a:xfrm>
              <a:off x="6339764"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12" name="tx312"/>
            <p:cNvSpPr/>
            <p:nvPr/>
          </p:nvSpPr>
          <p:spPr>
            <a:xfrm>
              <a:off x="7297044"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313" name="tx313"/>
            <p:cNvSpPr/>
            <p:nvPr/>
          </p:nvSpPr>
          <p:spPr>
            <a:xfrm>
              <a:off x="4425202"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14" name="tx314"/>
            <p:cNvSpPr/>
            <p:nvPr/>
          </p:nvSpPr>
          <p:spPr>
            <a:xfrm>
              <a:off x="4903842" y="3324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15" name="tx315"/>
            <p:cNvSpPr/>
            <p:nvPr/>
          </p:nvSpPr>
          <p:spPr>
            <a:xfrm>
              <a:off x="7775685"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16" name="tx316"/>
            <p:cNvSpPr/>
            <p:nvPr/>
          </p:nvSpPr>
          <p:spPr>
            <a:xfrm>
              <a:off x="1553360"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17" name="tx317"/>
            <p:cNvSpPr/>
            <p:nvPr/>
          </p:nvSpPr>
          <p:spPr>
            <a:xfrm>
              <a:off x="2510640"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18" name="tx318"/>
            <p:cNvSpPr/>
            <p:nvPr/>
          </p:nvSpPr>
          <p:spPr>
            <a:xfrm>
              <a:off x="2989281"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19" name="tx319"/>
            <p:cNvSpPr/>
            <p:nvPr/>
          </p:nvSpPr>
          <p:spPr>
            <a:xfrm>
              <a:off x="3946562"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20" name="tx320"/>
            <p:cNvSpPr/>
            <p:nvPr/>
          </p:nvSpPr>
          <p:spPr>
            <a:xfrm>
              <a:off x="3467921"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21" name="tx321"/>
            <p:cNvSpPr/>
            <p:nvPr/>
          </p:nvSpPr>
          <p:spPr>
            <a:xfrm>
              <a:off x="5382483"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322" name="tx322"/>
            <p:cNvSpPr/>
            <p:nvPr/>
          </p:nvSpPr>
          <p:spPr>
            <a:xfrm>
              <a:off x="5861123"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3" name="tx323"/>
            <p:cNvSpPr/>
            <p:nvPr/>
          </p:nvSpPr>
          <p:spPr>
            <a:xfrm>
              <a:off x="6339764"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324" name="tx324"/>
            <p:cNvSpPr/>
            <p:nvPr/>
          </p:nvSpPr>
          <p:spPr>
            <a:xfrm>
              <a:off x="8254325"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325" name="tx325"/>
            <p:cNvSpPr/>
            <p:nvPr/>
          </p:nvSpPr>
          <p:spPr>
            <a:xfrm>
              <a:off x="4425202"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26" name="tx326"/>
            <p:cNvSpPr/>
            <p:nvPr/>
          </p:nvSpPr>
          <p:spPr>
            <a:xfrm>
              <a:off x="6818404"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327" name="tx327"/>
            <p:cNvSpPr/>
            <p:nvPr/>
          </p:nvSpPr>
          <p:spPr>
            <a:xfrm>
              <a:off x="4903842"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28" name="tx328"/>
            <p:cNvSpPr/>
            <p:nvPr/>
          </p:nvSpPr>
          <p:spPr>
            <a:xfrm>
              <a:off x="7775685"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29" name="tx329"/>
            <p:cNvSpPr/>
            <p:nvPr/>
          </p:nvSpPr>
          <p:spPr>
            <a:xfrm>
              <a:off x="1553360"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30" name="tx330"/>
            <p:cNvSpPr/>
            <p:nvPr/>
          </p:nvSpPr>
          <p:spPr>
            <a:xfrm>
              <a:off x="2510640"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31" name="tx331"/>
            <p:cNvSpPr/>
            <p:nvPr/>
          </p:nvSpPr>
          <p:spPr>
            <a:xfrm>
              <a:off x="2989281"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32" name="tx332"/>
            <p:cNvSpPr/>
            <p:nvPr/>
          </p:nvSpPr>
          <p:spPr>
            <a:xfrm>
              <a:off x="3946562"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33" name="tx333"/>
            <p:cNvSpPr/>
            <p:nvPr/>
          </p:nvSpPr>
          <p:spPr>
            <a:xfrm>
              <a:off x="3467921"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34" name="tx334"/>
            <p:cNvSpPr/>
            <p:nvPr/>
          </p:nvSpPr>
          <p:spPr>
            <a:xfrm>
              <a:off x="5382483"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35" name="tx335"/>
            <p:cNvSpPr/>
            <p:nvPr/>
          </p:nvSpPr>
          <p:spPr>
            <a:xfrm>
              <a:off x="5861123" y="270105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36" name="tx336"/>
            <p:cNvSpPr/>
            <p:nvPr/>
          </p:nvSpPr>
          <p:spPr>
            <a:xfrm>
              <a:off x="6339764"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37" name="tx337"/>
            <p:cNvSpPr/>
            <p:nvPr/>
          </p:nvSpPr>
          <p:spPr>
            <a:xfrm>
              <a:off x="7297044"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38" name="tx338"/>
            <p:cNvSpPr/>
            <p:nvPr/>
          </p:nvSpPr>
          <p:spPr>
            <a:xfrm>
              <a:off x="8254325"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39" name="tx339"/>
            <p:cNvSpPr/>
            <p:nvPr/>
          </p:nvSpPr>
          <p:spPr>
            <a:xfrm>
              <a:off x="4425202"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40" name="tx340"/>
            <p:cNvSpPr/>
            <p:nvPr/>
          </p:nvSpPr>
          <p:spPr>
            <a:xfrm>
              <a:off x="4903842"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41" name="tx341"/>
            <p:cNvSpPr/>
            <p:nvPr/>
          </p:nvSpPr>
          <p:spPr>
            <a:xfrm>
              <a:off x="7775685" y="27011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42" name="tx342"/>
            <p:cNvSpPr/>
            <p:nvPr/>
          </p:nvSpPr>
          <p:spPr>
            <a:xfrm>
              <a:off x="1553360" y="5508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343" name="tx343"/>
            <p:cNvSpPr/>
            <p:nvPr/>
          </p:nvSpPr>
          <p:spPr>
            <a:xfrm>
              <a:off x="2510640" y="5508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44" name="tx344"/>
            <p:cNvSpPr/>
            <p:nvPr/>
          </p:nvSpPr>
          <p:spPr>
            <a:xfrm>
              <a:off x="2989281" y="5508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345" name="tx345"/>
            <p:cNvSpPr/>
            <p:nvPr/>
          </p:nvSpPr>
          <p:spPr>
            <a:xfrm>
              <a:off x="3946562" y="5508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346" name="tx346"/>
            <p:cNvSpPr/>
            <p:nvPr/>
          </p:nvSpPr>
          <p:spPr>
            <a:xfrm>
              <a:off x="3467921" y="5508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347" name="tx347"/>
            <p:cNvSpPr/>
            <p:nvPr/>
          </p:nvSpPr>
          <p:spPr>
            <a:xfrm>
              <a:off x="5382483" y="5508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48" name="tx348"/>
            <p:cNvSpPr/>
            <p:nvPr/>
          </p:nvSpPr>
          <p:spPr>
            <a:xfrm>
              <a:off x="4425202" y="5508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349" name="tx349"/>
            <p:cNvSpPr/>
            <p:nvPr/>
          </p:nvSpPr>
          <p:spPr>
            <a:xfrm>
              <a:off x="1553360" y="176519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50" name="tx350"/>
            <p:cNvSpPr/>
            <p:nvPr/>
          </p:nvSpPr>
          <p:spPr>
            <a:xfrm>
              <a:off x="2510640"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51" name="tx351"/>
            <p:cNvSpPr/>
            <p:nvPr/>
          </p:nvSpPr>
          <p:spPr>
            <a:xfrm>
              <a:off x="2989281"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52" name="tx352"/>
            <p:cNvSpPr/>
            <p:nvPr/>
          </p:nvSpPr>
          <p:spPr>
            <a:xfrm>
              <a:off x="3946562"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53" name="tx353"/>
            <p:cNvSpPr/>
            <p:nvPr/>
          </p:nvSpPr>
          <p:spPr>
            <a:xfrm>
              <a:off x="2032000"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54" name="tx354"/>
            <p:cNvSpPr/>
            <p:nvPr/>
          </p:nvSpPr>
          <p:spPr>
            <a:xfrm>
              <a:off x="3467921"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55" name="tx355"/>
            <p:cNvSpPr/>
            <p:nvPr/>
          </p:nvSpPr>
          <p:spPr>
            <a:xfrm>
              <a:off x="5382483"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56" name="tx356"/>
            <p:cNvSpPr/>
            <p:nvPr/>
          </p:nvSpPr>
          <p:spPr>
            <a:xfrm>
              <a:off x="5861123"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57" name="tx357"/>
            <p:cNvSpPr/>
            <p:nvPr/>
          </p:nvSpPr>
          <p:spPr>
            <a:xfrm>
              <a:off x="6339764"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58" name="tx358"/>
            <p:cNvSpPr/>
            <p:nvPr/>
          </p:nvSpPr>
          <p:spPr>
            <a:xfrm>
              <a:off x="7297044"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359" name="tx359"/>
            <p:cNvSpPr/>
            <p:nvPr/>
          </p:nvSpPr>
          <p:spPr>
            <a:xfrm>
              <a:off x="4425202"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60" name="tx360"/>
            <p:cNvSpPr/>
            <p:nvPr/>
          </p:nvSpPr>
          <p:spPr>
            <a:xfrm>
              <a:off x="6818404"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61" name="tx361"/>
            <p:cNvSpPr/>
            <p:nvPr/>
          </p:nvSpPr>
          <p:spPr>
            <a:xfrm>
              <a:off x="4903842"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62" name="tx362"/>
            <p:cNvSpPr/>
            <p:nvPr/>
          </p:nvSpPr>
          <p:spPr>
            <a:xfrm>
              <a:off x="7775685"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63" name="tx363"/>
            <p:cNvSpPr/>
            <p:nvPr/>
          </p:nvSpPr>
          <p:spPr>
            <a:xfrm>
              <a:off x="1553360" y="20771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64" name="tx364"/>
            <p:cNvSpPr/>
            <p:nvPr/>
          </p:nvSpPr>
          <p:spPr>
            <a:xfrm>
              <a:off x="2510640" y="20771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65" name="tx365"/>
            <p:cNvSpPr/>
            <p:nvPr/>
          </p:nvSpPr>
          <p:spPr>
            <a:xfrm>
              <a:off x="2989281" y="20771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66" name="tx366"/>
            <p:cNvSpPr/>
            <p:nvPr/>
          </p:nvSpPr>
          <p:spPr>
            <a:xfrm>
              <a:off x="3946562" y="20771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67" name="tx367"/>
            <p:cNvSpPr/>
            <p:nvPr/>
          </p:nvSpPr>
          <p:spPr>
            <a:xfrm>
              <a:off x="3467921" y="20771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68" name="tx368"/>
            <p:cNvSpPr/>
            <p:nvPr/>
          </p:nvSpPr>
          <p:spPr>
            <a:xfrm>
              <a:off x="5382483" y="20771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69" name="tx369"/>
            <p:cNvSpPr/>
            <p:nvPr/>
          </p:nvSpPr>
          <p:spPr>
            <a:xfrm>
              <a:off x="5861123" y="207838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70" name="tx370"/>
            <p:cNvSpPr/>
            <p:nvPr/>
          </p:nvSpPr>
          <p:spPr>
            <a:xfrm>
              <a:off x="6339764" y="20771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71" name="tx371"/>
            <p:cNvSpPr/>
            <p:nvPr/>
          </p:nvSpPr>
          <p:spPr>
            <a:xfrm>
              <a:off x="7297044" y="207714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372" name="tx372"/>
            <p:cNvSpPr/>
            <p:nvPr/>
          </p:nvSpPr>
          <p:spPr>
            <a:xfrm>
              <a:off x="4425202" y="207714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73" name="tx373"/>
            <p:cNvSpPr/>
            <p:nvPr/>
          </p:nvSpPr>
          <p:spPr>
            <a:xfrm>
              <a:off x="6818404" y="20771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74" name="tx374"/>
            <p:cNvSpPr/>
            <p:nvPr/>
          </p:nvSpPr>
          <p:spPr>
            <a:xfrm>
              <a:off x="4903842" y="20771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75" name="tx375"/>
            <p:cNvSpPr/>
            <p:nvPr/>
          </p:nvSpPr>
          <p:spPr>
            <a:xfrm>
              <a:off x="7775685" y="20771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76" name="tx376"/>
            <p:cNvSpPr/>
            <p:nvPr/>
          </p:nvSpPr>
          <p:spPr>
            <a:xfrm>
              <a:off x="1553360"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77" name="tx377"/>
            <p:cNvSpPr/>
            <p:nvPr/>
          </p:nvSpPr>
          <p:spPr>
            <a:xfrm>
              <a:off x="2510640"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78" name="tx378"/>
            <p:cNvSpPr/>
            <p:nvPr/>
          </p:nvSpPr>
          <p:spPr>
            <a:xfrm>
              <a:off x="2989281"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79" name="tx379"/>
            <p:cNvSpPr/>
            <p:nvPr/>
          </p:nvSpPr>
          <p:spPr>
            <a:xfrm>
              <a:off x="3946562"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80" name="tx380"/>
            <p:cNvSpPr/>
            <p:nvPr/>
          </p:nvSpPr>
          <p:spPr>
            <a:xfrm>
              <a:off x="3467921"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81" name="tx381"/>
            <p:cNvSpPr/>
            <p:nvPr/>
          </p:nvSpPr>
          <p:spPr>
            <a:xfrm>
              <a:off x="5382483"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82" name="tx382"/>
            <p:cNvSpPr/>
            <p:nvPr/>
          </p:nvSpPr>
          <p:spPr>
            <a:xfrm>
              <a:off x="5861123"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83" name="tx383"/>
            <p:cNvSpPr/>
            <p:nvPr/>
          </p:nvSpPr>
          <p:spPr>
            <a:xfrm>
              <a:off x="6339764"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84" name="tx384"/>
            <p:cNvSpPr/>
            <p:nvPr/>
          </p:nvSpPr>
          <p:spPr>
            <a:xfrm>
              <a:off x="4425202"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85" name="tx385"/>
            <p:cNvSpPr/>
            <p:nvPr/>
          </p:nvSpPr>
          <p:spPr>
            <a:xfrm>
              <a:off x="6818404"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86" name="tx386"/>
            <p:cNvSpPr/>
            <p:nvPr/>
          </p:nvSpPr>
          <p:spPr>
            <a:xfrm>
              <a:off x="4903842"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87" name="tx387"/>
            <p:cNvSpPr/>
            <p:nvPr/>
          </p:nvSpPr>
          <p:spPr>
            <a:xfrm>
              <a:off x="7775685"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88" name="tx388"/>
            <p:cNvSpPr/>
            <p:nvPr/>
          </p:nvSpPr>
          <p:spPr>
            <a:xfrm>
              <a:off x="8732965"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389" name="tx389"/>
            <p:cNvSpPr/>
            <p:nvPr/>
          </p:nvSpPr>
          <p:spPr>
            <a:xfrm>
              <a:off x="8732965" y="23891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90" name="tx390"/>
            <p:cNvSpPr/>
            <p:nvPr/>
          </p:nvSpPr>
          <p:spPr>
            <a:xfrm>
              <a:off x="8732965" y="14532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1" name="tx391"/>
            <p:cNvSpPr/>
            <p:nvPr/>
          </p:nvSpPr>
          <p:spPr>
            <a:xfrm>
              <a:off x="8732965"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92" name="tx392"/>
            <p:cNvSpPr/>
            <p:nvPr/>
          </p:nvSpPr>
          <p:spPr>
            <a:xfrm>
              <a:off x="8732965" y="11413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393" name="tx393"/>
            <p:cNvSpPr/>
            <p:nvPr/>
          </p:nvSpPr>
          <p:spPr>
            <a:xfrm>
              <a:off x="8732965"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394" name="tx394"/>
            <p:cNvSpPr/>
            <p:nvPr/>
          </p:nvSpPr>
          <p:spPr>
            <a:xfrm>
              <a:off x="8732965" y="5508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395" name="tx395"/>
            <p:cNvSpPr/>
            <p:nvPr/>
          </p:nvSpPr>
          <p:spPr>
            <a:xfrm>
              <a:off x="8732965" y="1765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396" name="tx396"/>
            <p:cNvSpPr/>
            <p:nvPr/>
          </p:nvSpPr>
          <p:spPr>
            <a:xfrm>
              <a:off x="8732965" y="2079577"/>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397" name="tx397"/>
            <p:cNvSpPr/>
            <p:nvPr/>
          </p:nvSpPr>
          <p:spPr>
            <a:xfrm>
              <a:off x="8732965"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98" name="tx398"/>
            <p:cNvSpPr/>
            <p:nvPr/>
          </p:nvSpPr>
          <p:spPr>
            <a:xfrm>
              <a:off x="6339764"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399" name="tx399"/>
            <p:cNvSpPr/>
            <p:nvPr/>
          </p:nvSpPr>
          <p:spPr>
            <a:xfrm>
              <a:off x="7297044" y="488471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23</a:t>
              </a:r>
            </a:p>
          </p:txBody>
        </p:sp>
        <p:sp>
          <p:nvSpPr>
            <p:cNvPr id="400" name="tx400"/>
            <p:cNvSpPr/>
            <p:nvPr/>
          </p:nvSpPr>
          <p:spPr>
            <a:xfrm>
              <a:off x="8254325"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401" name="tx401"/>
            <p:cNvSpPr/>
            <p:nvPr/>
          </p:nvSpPr>
          <p:spPr>
            <a:xfrm>
              <a:off x="6818404"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402" name="tx402"/>
            <p:cNvSpPr/>
            <p:nvPr/>
          </p:nvSpPr>
          <p:spPr>
            <a:xfrm>
              <a:off x="7775685" y="48847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403" name="tx403"/>
            <p:cNvSpPr/>
            <p:nvPr/>
          </p:nvSpPr>
          <p:spPr>
            <a:xfrm>
              <a:off x="5861123" y="145448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404" name="tx404"/>
            <p:cNvSpPr/>
            <p:nvPr/>
          </p:nvSpPr>
          <p:spPr>
            <a:xfrm>
              <a:off x="6339764"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405" name="tx405"/>
            <p:cNvSpPr/>
            <p:nvPr/>
          </p:nvSpPr>
          <p:spPr>
            <a:xfrm>
              <a:off x="7297044"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406" name="tx406"/>
            <p:cNvSpPr/>
            <p:nvPr/>
          </p:nvSpPr>
          <p:spPr>
            <a:xfrm>
              <a:off x="8254325"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407" name="tx407"/>
            <p:cNvSpPr/>
            <p:nvPr/>
          </p:nvSpPr>
          <p:spPr>
            <a:xfrm>
              <a:off x="4425202"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408" name="tx408"/>
            <p:cNvSpPr/>
            <p:nvPr/>
          </p:nvSpPr>
          <p:spPr>
            <a:xfrm>
              <a:off x="6818404"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409" name="tx409"/>
            <p:cNvSpPr/>
            <p:nvPr/>
          </p:nvSpPr>
          <p:spPr>
            <a:xfrm>
              <a:off x="4903842" y="45728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410" name="tx410"/>
            <p:cNvSpPr/>
            <p:nvPr/>
          </p:nvSpPr>
          <p:spPr>
            <a:xfrm>
              <a:off x="7775685" y="4574053"/>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411" name="tx411"/>
            <p:cNvSpPr/>
            <p:nvPr/>
          </p:nvSpPr>
          <p:spPr>
            <a:xfrm>
              <a:off x="2032000" y="394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412" name="tx412"/>
            <p:cNvSpPr/>
            <p:nvPr/>
          </p:nvSpPr>
          <p:spPr>
            <a:xfrm>
              <a:off x="7297044" y="5198196"/>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413" name="tx413"/>
            <p:cNvSpPr/>
            <p:nvPr/>
          </p:nvSpPr>
          <p:spPr>
            <a:xfrm>
              <a:off x="8254325" y="5196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414" name="tx414"/>
            <p:cNvSpPr/>
            <p:nvPr/>
          </p:nvSpPr>
          <p:spPr>
            <a:xfrm>
              <a:off x="7297044" y="363690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36</a:t>
              </a:r>
            </a:p>
          </p:txBody>
        </p:sp>
        <p:sp>
          <p:nvSpPr>
            <p:cNvPr id="415" name="tx415"/>
            <p:cNvSpPr/>
            <p:nvPr/>
          </p:nvSpPr>
          <p:spPr>
            <a:xfrm>
              <a:off x="7297044" y="42608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416" name="tx416"/>
            <p:cNvSpPr/>
            <p:nvPr/>
          </p:nvSpPr>
          <p:spPr>
            <a:xfrm>
              <a:off x="2032000" y="550986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17</a:t>
              </a:r>
            </a:p>
          </p:txBody>
        </p:sp>
        <p:sp>
          <p:nvSpPr>
            <p:cNvPr id="417" name="tx417"/>
            <p:cNvSpPr/>
            <p:nvPr/>
          </p:nvSpPr>
          <p:spPr>
            <a:xfrm>
              <a:off x="5861123" y="550986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418" name="tx418"/>
            <p:cNvSpPr/>
            <p:nvPr/>
          </p:nvSpPr>
          <p:spPr>
            <a:xfrm>
              <a:off x="6339764" y="5508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419" name="tx419"/>
            <p:cNvSpPr/>
            <p:nvPr/>
          </p:nvSpPr>
          <p:spPr>
            <a:xfrm>
              <a:off x="7297044" y="550862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35</a:t>
              </a:r>
            </a:p>
          </p:txBody>
        </p:sp>
        <p:sp>
          <p:nvSpPr>
            <p:cNvPr id="420" name="tx420"/>
            <p:cNvSpPr/>
            <p:nvPr/>
          </p:nvSpPr>
          <p:spPr>
            <a:xfrm>
              <a:off x="8254325" y="550862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421" name="tx421"/>
            <p:cNvSpPr/>
            <p:nvPr/>
          </p:nvSpPr>
          <p:spPr>
            <a:xfrm>
              <a:off x="6845534" y="5508672"/>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a:t>
              </a:r>
            </a:p>
          </p:txBody>
        </p:sp>
        <p:sp>
          <p:nvSpPr>
            <p:cNvPr id="422" name="tx422"/>
            <p:cNvSpPr/>
            <p:nvPr/>
          </p:nvSpPr>
          <p:spPr>
            <a:xfrm>
              <a:off x="4903842" y="5510149"/>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423" name="tx423"/>
            <p:cNvSpPr/>
            <p:nvPr/>
          </p:nvSpPr>
          <p:spPr>
            <a:xfrm>
              <a:off x="7775685" y="5508958"/>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424" name="tx424"/>
            <p:cNvSpPr/>
            <p:nvPr/>
          </p:nvSpPr>
          <p:spPr>
            <a:xfrm>
              <a:off x="7297044"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425" name="tx425"/>
            <p:cNvSpPr/>
            <p:nvPr/>
          </p:nvSpPr>
          <p:spPr>
            <a:xfrm>
              <a:off x="8254325" y="30130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426" name="tx426"/>
            <p:cNvSpPr/>
            <p:nvPr/>
          </p:nvSpPr>
          <p:spPr>
            <a:xfrm>
              <a:off x="8732965" y="394886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33</a:t>
              </a:r>
            </a:p>
          </p:txBody>
        </p:sp>
        <p:sp>
          <p:nvSpPr>
            <p:cNvPr id="427" name="tx427"/>
            <p:cNvSpPr/>
            <p:nvPr/>
          </p:nvSpPr>
          <p:spPr>
            <a:xfrm>
              <a:off x="8732965" y="3324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a:t>
              </a:r>
            </a:p>
          </p:txBody>
        </p:sp>
        <p:sp>
          <p:nvSpPr>
            <p:cNvPr id="428" name="tx428"/>
            <p:cNvSpPr/>
            <p:nvPr/>
          </p:nvSpPr>
          <p:spPr>
            <a:xfrm>
              <a:off x="1486529"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429" name="tx429"/>
            <p:cNvSpPr/>
            <p:nvPr/>
          </p:nvSpPr>
          <p:spPr>
            <a:xfrm>
              <a:off x="1909207"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430" name="tx430"/>
            <p:cNvSpPr/>
            <p:nvPr/>
          </p:nvSpPr>
          <p:spPr>
            <a:xfrm>
              <a:off x="2422063"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431" name="tx431"/>
            <p:cNvSpPr/>
            <p:nvPr/>
          </p:nvSpPr>
          <p:spPr>
            <a:xfrm>
              <a:off x="2900704"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432" name="tx432"/>
            <p:cNvSpPr/>
            <p:nvPr/>
          </p:nvSpPr>
          <p:spPr>
            <a:xfrm>
              <a:off x="3407257"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433" name="tx433"/>
            <p:cNvSpPr/>
            <p:nvPr/>
          </p:nvSpPr>
          <p:spPr>
            <a:xfrm>
              <a:off x="3829963"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434" name="tx434"/>
            <p:cNvSpPr/>
            <p:nvPr/>
          </p:nvSpPr>
          <p:spPr>
            <a:xfrm>
              <a:off x="4324210"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435" name="tx435"/>
            <p:cNvSpPr/>
            <p:nvPr/>
          </p:nvSpPr>
          <p:spPr>
            <a:xfrm>
              <a:off x="4799713"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436" name="tx436"/>
            <p:cNvSpPr/>
            <p:nvPr/>
          </p:nvSpPr>
          <p:spPr>
            <a:xfrm>
              <a:off x="5315597"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437" name="tx437"/>
            <p:cNvSpPr/>
            <p:nvPr/>
          </p:nvSpPr>
          <p:spPr>
            <a:xfrm>
              <a:off x="5784961" y="84520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438" name="tx438"/>
            <p:cNvSpPr/>
            <p:nvPr/>
          </p:nvSpPr>
          <p:spPr>
            <a:xfrm>
              <a:off x="6238772"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439" name="tx439"/>
            <p:cNvSpPr/>
            <p:nvPr/>
          </p:nvSpPr>
          <p:spPr>
            <a:xfrm>
              <a:off x="6723606"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440" name="tx440"/>
            <p:cNvSpPr/>
            <p:nvPr/>
          </p:nvSpPr>
          <p:spPr>
            <a:xfrm>
              <a:off x="7196053"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441" name="tx441"/>
            <p:cNvSpPr/>
            <p:nvPr/>
          </p:nvSpPr>
          <p:spPr>
            <a:xfrm>
              <a:off x="7721269" y="847932"/>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442" name="tx442"/>
            <p:cNvSpPr/>
            <p:nvPr/>
          </p:nvSpPr>
          <p:spPr>
            <a:xfrm>
              <a:off x="8131532" y="824412"/>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443" name="tx443"/>
            <p:cNvSpPr/>
            <p:nvPr/>
          </p:nvSpPr>
          <p:spPr>
            <a:xfrm>
              <a:off x="8644388" y="846622"/>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444" name="tx444"/>
            <p:cNvSpPr/>
            <p:nvPr/>
          </p:nvSpPr>
          <p:spPr>
            <a:xfrm>
              <a:off x="895707" y="5467631"/>
              <a:ext cx="362098" cy="10631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Nigéria</a:t>
              </a:r>
            </a:p>
          </p:txBody>
        </p:sp>
        <p:sp>
          <p:nvSpPr>
            <p:cNvPr id="445" name="tx445"/>
            <p:cNvSpPr/>
            <p:nvPr/>
          </p:nvSpPr>
          <p:spPr>
            <a:xfrm>
              <a:off x="889233" y="5177389"/>
              <a:ext cx="368572"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Guinée</a:t>
              </a:r>
            </a:p>
          </p:txBody>
        </p:sp>
        <p:sp>
          <p:nvSpPr>
            <p:cNvPr id="446" name="tx446"/>
            <p:cNvSpPr/>
            <p:nvPr/>
          </p:nvSpPr>
          <p:spPr>
            <a:xfrm>
              <a:off x="965470" y="4866441"/>
              <a:ext cx="292335"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Bénin</a:t>
              </a:r>
            </a:p>
          </p:txBody>
        </p:sp>
        <p:sp>
          <p:nvSpPr>
            <p:cNvPr id="447" name="tx447"/>
            <p:cNvSpPr/>
            <p:nvPr/>
          </p:nvSpPr>
          <p:spPr>
            <a:xfrm>
              <a:off x="616152" y="4553484"/>
              <a:ext cx="241436"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Cote</a:t>
              </a:r>
            </a:p>
          </p:txBody>
        </p:sp>
        <p:sp>
          <p:nvSpPr>
            <p:cNvPr id="448" name="tx448"/>
            <p:cNvSpPr/>
            <p:nvPr/>
          </p:nvSpPr>
          <p:spPr>
            <a:xfrm>
              <a:off x="889345" y="4554098"/>
              <a:ext cx="368461" cy="8399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d’Ivoire</a:t>
              </a:r>
            </a:p>
          </p:txBody>
        </p:sp>
        <p:sp>
          <p:nvSpPr>
            <p:cNvPr id="449" name="tx449"/>
            <p:cNvSpPr/>
            <p:nvPr/>
          </p:nvSpPr>
          <p:spPr>
            <a:xfrm>
              <a:off x="1048237" y="4242982"/>
              <a:ext cx="20956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Mali</a:t>
              </a:r>
            </a:p>
          </p:txBody>
        </p:sp>
        <p:sp>
          <p:nvSpPr>
            <p:cNvPr id="450" name="tx450"/>
            <p:cNvSpPr/>
            <p:nvPr/>
          </p:nvSpPr>
          <p:spPr>
            <a:xfrm>
              <a:off x="857589" y="3929579"/>
              <a:ext cx="400217"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Gambie</a:t>
              </a:r>
            </a:p>
          </p:txBody>
        </p:sp>
        <p:sp>
          <p:nvSpPr>
            <p:cNvPr id="451" name="tx451"/>
            <p:cNvSpPr/>
            <p:nvPr/>
          </p:nvSpPr>
          <p:spPr>
            <a:xfrm>
              <a:off x="508103" y="3617626"/>
              <a:ext cx="74970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Guinée-Bissau</a:t>
              </a:r>
            </a:p>
          </p:txBody>
        </p:sp>
        <p:sp>
          <p:nvSpPr>
            <p:cNvPr id="452" name="tx452"/>
            <p:cNvSpPr/>
            <p:nvPr/>
          </p:nvSpPr>
          <p:spPr>
            <a:xfrm>
              <a:off x="914683" y="3306678"/>
              <a:ext cx="343123"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Libéria</a:t>
              </a:r>
            </a:p>
          </p:txBody>
        </p:sp>
        <p:sp>
          <p:nvSpPr>
            <p:cNvPr id="453" name="tx453"/>
            <p:cNvSpPr/>
            <p:nvPr/>
          </p:nvSpPr>
          <p:spPr>
            <a:xfrm>
              <a:off x="997282" y="2972458"/>
              <a:ext cx="260523"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Togo</a:t>
              </a:r>
            </a:p>
          </p:txBody>
        </p:sp>
        <p:sp>
          <p:nvSpPr>
            <p:cNvPr id="454" name="tx454"/>
            <p:cNvSpPr/>
            <p:nvPr/>
          </p:nvSpPr>
          <p:spPr>
            <a:xfrm>
              <a:off x="984669" y="2660505"/>
              <a:ext cx="273136"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Niger</a:t>
              </a:r>
            </a:p>
          </p:txBody>
        </p:sp>
        <p:sp>
          <p:nvSpPr>
            <p:cNvPr id="455" name="tx455"/>
            <p:cNvSpPr/>
            <p:nvPr/>
          </p:nvSpPr>
          <p:spPr>
            <a:xfrm>
              <a:off x="584396" y="2371267"/>
              <a:ext cx="38754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Burkina</a:t>
              </a:r>
            </a:p>
          </p:txBody>
        </p:sp>
        <p:sp>
          <p:nvSpPr>
            <p:cNvPr id="456" name="tx456"/>
            <p:cNvSpPr/>
            <p:nvPr/>
          </p:nvSpPr>
          <p:spPr>
            <a:xfrm>
              <a:off x="1003701" y="2371267"/>
              <a:ext cx="25410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Faso</a:t>
              </a:r>
            </a:p>
          </p:txBody>
        </p:sp>
        <p:sp>
          <p:nvSpPr>
            <p:cNvPr id="457" name="tx457"/>
            <p:cNvSpPr/>
            <p:nvPr/>
          </p:nvSpPr>
          <p:spPr>
            <a:xfrm>
              <a:off x="603316" y="2057864"/>
              <a:ext cx="30489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Sierra</a:t>
              </a:r>
            </a:p>
          </p:txBody>
        </p:sp>
        <p:sp>
          <p:nvSpPr>
            <p:cNvPr id="458" name="tx458"/>
            <p:cNvSpPr/>
            <p:nvPr/>
          </p:nvSpPr>
          <p:spPr>
            <a:xfrm>
              <a:off x="939965" y="2059315"/>
              <a:ext cx="317841"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Leone</a:t>
              </a:r>
            </a:p>
          </p:txBody>
        </p:sp>
        <p:sp>
          <p:nvSpPr>
            <p:cNvPr id="459" name="tx459"/>
            <p:cNvSpPr/>
            <p:nvPr/>
          </p:nvSpPr>
          <p:spPr>
            <a:xfrm>
              <a:off x="838334" y="1723252"/>
              <a:ext cx="419472" cy="10726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Sénégal</a:t>
              </a:r>
            </a:p>
          </p:txBody>
        </p:sp>
        <p:sp>
          <p:nvSpPr>
            <p:cNvPr id="460" name="tx460"/>
            <p:cNvSpPr/>
            <p:nvPr/>
          </p:nvSpPr>
          <p:spPr>
            <a:xfrm>
              <a:off x="647797" y="1433959"/>
              <a:ext cx="273248"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Cabo</a:t>
              </a:r>
            </a:p>
          </p:txBody>
        </p:sp>
        <p:sp>
          <p:nvSpPr>
            <p:cNvPr id="461" name="tx461"/>
            <p:cNvSpPr/>
            <p:nvPr/>
          </p:nvSpPr>
          <p:spPr>
            <a:xfrm>
              <a:off x="952801" y="1435410"/>
              <a:ext cx="30500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Verde</a:t>
              </a:r>
            </a:p>
          </p:txBody>
        </p:sp>
        <p:sp>
          <p:nvSpPr>
            <p:cNvPr id="462" name="tx462"/>
            <p:cNvSpPr/>
            <p:nvPr/>
          </p:nvSpPr>
          <p:spPr>
            <a:xfrm>
              <a:off x="914627" y="1122006"/>
              <a:ext cx="343179"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Ghana</a:t>
              </a:r>
            </a:p>
          </p:txBody>
        </p:sp>
        <p:sp>
          <p:nvSpPr>
            <p:cNvPr id="463" name="tx463"/>
            <p:cNvSpPr/>
            <p:nvPr/>
          </p:nvSpPr>
          <p:spPr>
            <a:xfrm>
              <a:off x="3298453"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64" name="pic464"/>
            <p:cNvPicPr/>
            <p:nvPr/>
          </p:nvPicPr>
          <p:blipFill>
            <a:blip r:embed="rId2" cstate="print"/>
            <a:stretch>
              <a:fillRect/>
            </a:stretch>
          </p:blipFill>
          <p:spPr>
            <a:xfrm>
              <a:off x="4936393" y="5941007"/>
              <a:ext cx="2160000" cy="219455"/>
            </a:xfrm>
            <a:prstGeom prst="rect">
              <a:avLst/>
            </a:prstGeom>
          </p:spPr>
        </p:pic>
        <p:sp>
          <p:nvSpPr>
            <p:cNvPr id="465" name="pl465"/>
            <p:cNvSpPr/>
            <p:nvPr/>
          </p:nvSpPr>
          <p:spPr>
            <a:xfrm>
              <a:off x="493999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66" name="pl466"/>
            <p:cNvSpPr/>
            <p:nvPr/>
          </p:nvSpPr>
          <p:spPr>
            <a:xfrm>
              <a:off x="623167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67" name="pl467"/>
            <p:cNvSpPr/>
            <p:nvPr/>
          </p:nvSpPr>
          <p:spPr>
            <a:xfrm>
              <a:off x="644695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68" name="pl468"/>
            <p:cNvSpPr/>
            <p:nvPr/>
          </p:nvSpPr>
          <p:spPr>
            <a:xfrm>
              <a:off x="666223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69" name="pl469"/>
            <p:cNvSpPr/>
            <p:nvPr/>
          </p:nvSpPr>
          <p:spPr>
            <a:xfrm>
              <a:off x="687751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70" name="pl470"/>
            <p:cNvSpPr/>
            <p:nvPr/>
          </p:nvSpPr>
          <p:spPr>
            <a:xfrm>
              <a:off x="709279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71" name="pl471"/>
            <p:cNvSpPr/>
            <p:nvPr/>
          </p:nvSpPr>
          <p:spPr>
            <a:xfrm>
              <a:off x="493999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72" name="pl472"/>
            <p:cNvSpPr/>
            <p:nvPr/>
          </p:nvSpPr>
          <p:spPr>
            <a:xfrm>
              <a:off x="623167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73" name="pl473"/>
            <p:cNvSpPr/>
            <p:nvPr/>
          </p:nvSpPr>
          <p:spPr>
            <a:xfrm>
              <a:off x="644695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74" name="pl474"/>
            <p:cNvSpPr/>
            <p:nvPr/>
          </p:nvSpPr>
          <p:spPr>
            <a:xfrm>
              <a:off x="666223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75" name="pl475"/>
            <p:cNvSpPr/>
            <p:nvPr/>
          </p:nvSpPr>
          <p:spPr>
            <a:xfrm>
              <a:off x="687751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76" name="pl476"/>
            <p:cNvSpPr/>
            <p:nvPr/>
          </p:nvSpPr>
          <p:spPr>
            <a:xfrm>
              <a:off x="709279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77" name="tx477"/>
            <p:cNvSpPr/>
            <p:nvPr/>
          </p:nvSpPr>
          <p:spPr>
            <a:xfrm>
              <a:off x="4908915"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478" name="tx478"/>
            <p:cNvSpPr/>
            <p:nvPr/>
          </p:nvSpPr>
          <p:spPr>
            <a:xfrm>
              <a:off x="616951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479" name="tx479"/>
            <p:cNvSpPr/>
            <p:nvPr/>
          </p:nvSpPr>
          <p:spPr>
            <a:xfrm>
              <a:off x="638479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480" name="tx480"/>
            <p:cNvSpPr/>
            <p:nvPr/>
          </p:nvSpPr>
          <p:spPr>
            <a:xfrm>
              <a:off x="660007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481" name="tx481"/>
            <p:cNvSpPr/>
            <p:nvPr/>
          </p:nvSpPr>
          <p:spPr>
            <a:xfrm>
              <a:off x="681535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482" name="tx482"/>
            <p:cNvSpPr/>
            <p:nvPr/>
          </p:nvSpPr>
          <p:spPr>
            <a:xfrm>
              <a:off x="699956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483" name="tx483"/>
            <p:cNvSpPr/>
            <p:nvPr/>
          </p:nvSpPr>
          <p:spPr>
            <a:xfrm>
              <a:off x="1320436" y="398022"/>
              <a:ext cx="396933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par pays, Western Africa, 2025</a:t>
              </a:r>
            </a:p>
          </p:txBody>
        </p:sp>
        <p:sp>
          <p:nvSpPr>
            <p:cNvPr id="484" name="tx484"/>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85" name="tx485"/>
            <p:cNvSpPr/>
            <p:nvPr/>
          </p:nvSpPr>
          <p:spPr>
            <a:xfrm>
              <a:off x="3493177" y="6569494"/>
              <a:ext cx="5581233"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pays sont classés par ordre décroissant de la couverture moyenne brute pour l'ensemble des vaccins.</a:t>
              </a:r>
            </a:p>
          </p:txBody>
        </p:sp>
      </p:grpSp>
      <p:sp>
        <p:nvSpPr>
          <p:cNvPr id="4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présente la couverture vaccinale par pays et par vaccin en 2025.
En 2025, 12 pays sur 15 ont atteint une couverture de 90 % ou plus pour au moins un vaccin.
Le Ghana affichait le pourcentage le plus élevé de vaccins (87 %) dans le calendrier national de vaccination avec une couverture d'au moins 90 %, suivi du Cap-Vert (83 %).
Trois pays n'avaient atteint une couverture de 90 % pour aucun vaccin (la Gambie, la Guinée et le Nigeria).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DTC1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4819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2055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39291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48437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75673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02909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478852"/>
              <a:ext cx="239888" cy="733156"/>
            </a:xfrm>
            <a:prstGeom prst="rect">
              <a:avLst/>
            </a:prstGeom>
            <a:solidFill>
              <a:srgbClr val="1CABE2">
                <a:alpha val="100000"/>
              </a:srgbClr>
            </a:solidFill>
          </p:spPr>
          <p:txBody>
            <a:bodyPr/>
            <a:lstStyle/>
            <a:p>
              <a:endParaRPr/>
            </a:p>
          </p:txBody>
        </p:sp>
        <p:sp>
          <p:nvSpPr>
            <p:cNvPr id="24" name="rc24"/>
            <p:cNvSpPr/>
            <p:nvPr/>
          </p:nvSpPr>
          <p:spPr>
            <a:xfrm>
              <a:off x="1562816" y="3447038"/>
              <a:ext cx="239888" cy="764971"/>
            </a:xfrm>
            <a:prstGeom prst="rect">
              <a:avLst/>
            </a:prstGeom>
            <a:solidFill>
              <a:srgbClr val="1CABE2">
                <a:alpha val="100000"/>
              </a:srgbClr>
            </a:solidFill>
          </p:spPr>
          <p:txBody>
            <a:bodyPr/>
            <a:lstStyle/>
            <a:p>
              <a:endParaRPr/>
            </a:p>
          </p:txBody>
        </p:sp>
        <p:sp>
          <p:nvSpPr>
            <p:cNvPr id="25" name="rc25"/>
            <p:cNvSpPr/>
            <p:nvPr/>
          </p:nvSpPr>
          <p:spPr>
            <a:xfrm>
              <a:off x="1829360" y="3448326"/>
              <a:ext cx="239888" cy="763682"/>
            </a:xfrm>
            <a:prstGeom prst="rect">
              <a:avLst/>
            </a:prstGeom>
            <a:solidFill>
              <a:srgbClr val="1CABE2">
                <a:alpha val="100000"/>
              </a:srgbClr>
            </a:solidFill>
          </p:spPr>
          <p:txBody>
            <a:bodyPr/>
            <a:lstStyle/>
            <a:p>
              <a:endParaRPr/>
            </a:p>
          </p:txBody>
        </p:sp>
        <p:sp>
          <p:nvSpPr>
            <p:cNvPr id="26" name="rc26"/>
            <p:cNvSpPr/>
            <p:nvPr/>
          </p:nvSpPr>
          <p:spPr>
            <a:xfrm>
              <a:off x="2095903" y="3464704"/>
              <a:ext cx="239888" cy="747304"/>
            </a:xfrm>
            <a:prstGeom prst="rect">
              <a:avLst/>
            </a:prstGeom>
            <a:solidFill>
              <a:srgbClr val="1CABE2">
                <a:alpha val="100000"/>
              </a:srgbClr>
            </a:solidFill>
          </p:spPr>
          <p:txBody>
            <a:bodyPr/>
            <a:lstStyle/>
            <a:p>
              <a:endParaRPr/>
            </a:p>
          </p:txBody>
        </p:sp>
        <p:sp>
          <p:nvSpPr>
            <p:cNvPr id="27" name="rc27"/>
            <p:cNvSpPr/>
            <p:nvPr/>
          </p:nvSpPr>
          <p:spPr>
            <a:xfrm>
              <a:off x="2362446" y="3476976"/>
              <a:ext cx="239888" cy="735033"/>
            </a:xfrm>
            <a:prstGeom prst="rect">
              <a:avLst/>
            </a:prstGeom>
            <a:solidFill>
              <a:srgbClr val="1CABE2">
                <a:alpha val="100000"/>
              </a:srgbClr>
            </a:solidFill>
          </p:spPr>
          <p:txBody>
            <a:bodyPr/>
            <a:lstStyle/>
            <a:p>
              <a:endParaRPr/>
            </a:p>
          </p:txBody>
        </p:sp>
        <p:sp>
          <p:nvSpPr>
            <p:cNvPr id="28" name="rc28"/>
            <p:cNvSpPr/>
            <p:nvPr/>
          </p:nvSpPr>
          <p:spPr>
            <a:xfrm>
              <a:off x="2628989" y="3504206"/>
              <a:ext cx="239888" cy="707802"/>
            </a:xfrm>
            <a:prstGeom prst="rect">
              <a:avLst/>
            </a:prstGeom>
            <a:solidFill>
              <a:srgbClr val="1CABE2">
                <a:alpha val="100000"/>
              </a:srgbClr>
            </a:solidFill>
          </p:spPr>
          <p:txBody>
            <a:bodyPr/>
            <a:lstStyle/>
            <a:p>
              <a:endParaRPr/>
            </a:p>
          </p:txBody>
        </p:sp>
        <p:sp>
          <p:nvSpPr>
            <p:cNvPr id="29" name="rc29"/>
            <p:cNvSpPr/>
            <p:nvPr/>
          </p:nvSpPr>
          <p:spPr>
            <a:xfrm>
              <a:off x="2895532" y="3520448"/>
              <a:ext cx="239888" cy="691561"/>
            </a:xfrm>
            <a:prstGeom prst="rect">
              <a:avLst/>
            </a:prstGeom>
            <a:solidFill>
              <a:srgbClr val="1CABE2">
                <a:alpha val="100000"/>
              </a:srgbClr>
            </a:solidFill>
          </p:spPr>
          <p:txBody>
            <a:bodyPr/>
            <a:lstStyle/>
            <a:p>
              <a:endParaRPr/>
            </a:p>
          </p:txBody>
        </p:sp>
        <p:sp>
          <p:nvSpPr>
            <p:cNvPr id="30" name="rc30"/>
            <p:cNvSpPr/>
            <p:nvPr/>
          </p:nvSpPr>
          <p:spPr>
            <a:xfrm>
              <a:off x="3162075" y="3557108"/>
              <a:ext cx="239888" cy="654901"/>
            </a:xfrm>
            <a:prstGeom prst="rect">
              <a:avLst/>
            </a:prstGeom>
            <a:solidFill>
              <a:srgbClr val="1CABE2">
                <a:alpha val="100000"/>
              </a:srgbClr>
            </a:solidFill>
          </p:spPr>
          <p:txBody>
            <a:bodyPr/>
            <a:lstStyle/>
            <a:p>
              <a:endParaRPr/>
            </a:p>
          </p:txBody>
        </p:sp>
        <p:sp>
          <p:nvSpPr>
            <p:cNvPr id="31" name="rc31"/>
            <p:cNvSpPr/>
            <p:nvPr/>
          </p:nvSpPr>
          <p:spPr>
            <a:xfrm>
              <a:off x="3428618" y="3656704"/>
              <a:ext cx="239888" cy="555305"/>
            </a:xfrm>
            <a:prstGeom prst="rect">
              <a:avLst/>
            </a:prstGeom>
            <a:solidFill>
              <a:srgbClr val="1CABE2">
                <a:alpha val="100000"/>
              </a:srgbClr>
            </a:solidFill>
          </p:spPr>
          <p:txBody>
            <a:bodyPr/>
            <a:lstStyle/>
            <a:p>
              <a:endParaRPr/>
            </a:p>
          </p:txBody>
        </p:sp>
        <p:sp>
          <p:nvSpPr>
            <p:cNvPr id="32" name="rc32"/>
            <p:cNvSpPr/>
            <p:nvPr/>
          </p:nvSpPr>
          <p:spPr>
            <a:xfrm>
              <a:off x="3695161" y="3787318"/>
              <a:ext cx="239888" cy="424691"/>
            </a:xfrm>
            <a:prstGeom prst="rect">
              <a:avLst/>
            </a:prstGeom>
            <a:solidFill>
              <a:srgbClr val="1CABE2">
                <a:alpha val="100000"/>
              </a:srgbClr>
            </a:solidFill>
          </p:spPr>
          <p:txBody>
            <a:bodyPr/>
            <a:lstStyle/>
            <a:p>
              <a:endParaRPr/>
            </a:p>
          </p:txBody>
        </p:sp>
        <p:sp>
          <p:nvSpPr>
            <p:cNvPr id="33" name="rc33"/>
            <p:cNvSpPr/>
            <p:nvPr/>
          </p:nvSpPr>
          <p:spPr>
            <a:xfrm>
              <a:off x="3961705" y="3617940"/>
              <a:ext cx="239888" cy="594068"/>
            </a:xfrm>
            <a:prstGeom prst="rect">
              <a:avLst/>
            </a:prstGeom>
            <a:solidFill>
              <a:srgbClr val="1CABE2">
                <a:alpha val="100000"/>
              </a:srgbClr>
            </a:solidFill>
          </p:spPr>
          <p:txBody>
            <a:bodyPr/>
            <a:lstStyle/>
            <a:p>
              <a:endParaRPr/>
            </a:p>
          </p:txBody>
        </p:sp>
        <p:sp>
          <p:nvSpPr>
            <p:cNvPr id="34" name="rc34"/>
            <p:cNvSpPr/>
            <p:nvPr/>
          </p:nvSpPr>
          <p:spPr>
            <a:xfrm>
              <a:off x="4228248" y="3528784"/>
              <a:ext cx="239888" cy="683225"/>
            </a:xfrm>
            <a:prstGeom prst="rect">
              <a:avLst/>
            </a:prstGeom>
            <a:solidFill>
              <a:srgbClr val="1CABE2">
                <a:alpha val="100000"/>
              </a:srgbClr>
            </a:solidFill>
          </p:spPr>
          <p:txBody>
            <a:bodyPr/>
            <a:lstStyle/>
            <a:p>
              <a:endParaRPr/>
            </a:p>
          </p:txBody>
        </p:sp>
        <p:sp>
          <p:nvSpPr>
            <p:cNvPr id="35" name="rc35"/>
            <p:cNvSpPr/>
            <p:nvPr/>
          </p:nvSpPr>
          <p:spPr>
            <a:xfrm>
              <a:off x="4494791" y="3481078"/>
              <a:ext cx="239888" cy="730931"/>
            </a:xfrm>
            <a:prstGeom prst="rect">
              <a:avLst/>
            </a:prstGeom>
            <a:solidFill>
              <a:srgbClr val="1CABE2">
                <a:alpha val="100000"/>
              </a:srgbClr>
            </a:solidFill>
          </p:spPr>
          <p:txBody>
            <a:bodyPr/>
            <a:lstStyle/>
            <a:p>
              <a:endParaRPr/>
            </a:p>
          </p:txBody>
        </p:sp>
        <p:sp>
          <p:nvSpPr>
            <p:cNvPr id="36" name="rc36"/>
            <p:cNvSpPr/>
            <p:nvPr/>
          </p:nvSpPr>
          <p:spPr>
            <a:xfrm>
              <a:off x="4761334" y="3421592"/>
              <a:ext cx="239888" cy="790417"/>
            </a:xfrm>
            <a:prstGeom prst="rect">
              <a:avLst/>
            </a:prstGeom>
            <a:solidFill>
              <a:srgbClr val="1CABE2">
                <a:alpha val="100000"/>
              </a:srgbClr>
            </a:solidFill>
          </p:spPr>
          <p:txBody>
            <a:bodyPr/>
            <a:lstStyle/>
            <a:p>
              <a:endParaRPr/>
            </a:p>
          </p:txBody>
        </p:sp>
        <p:sp>
          <p:nvSpPr>
            <p:cNvPr id="37" name="rc37"/>
            <p:cNvSpPr/>
            <p:nvPr/>
          </p:nvSpPr>
          <p:spPr>
            <a:xfrm>
              <a:off x="5027877" y="3419588"/>
              <a:ext cx="239888" cy="792421"/>
            </a:xfrm>
            <a:prstGeom prst="rect">
              <a:avLst/>
            </a:prstGeom>
            <a:solidFill>
              <a:srgbClr val="1CABE2">
                <a:alpha val="100000"/>
              </a:srgbClr>
            </a:solidFill>
          </p:spPr>
          <p:txBody>
            <a:bodyPr/>
            <a:lstStyle/>
            <a:p>
              <a:endParaRPr/>
            </a:p>
          </p:txBody>
        </p:sp>
        <p:sp>
          <p:nvSpPr>
            <p:cNvPr id="38" name="rc38"/>
            <p:cNvSpPr/>
            <p:nvPr/>
          </p:nvSpPr>
          <p:spPr>
            <a:xfrm>
              <a:off x="5294420" y="3441338"/>
              <a:ext cx="239888" cy="770671"/>
            </a:xfrm>
            <a:prstGeom prst="rect">
              <a:avLst/>
            </a:prstGeom>
            <a:solidFill>
              <a:srgbClr val="1CABE2">
                <a:alpha val="100000"/>
              </a:srgbClr>
            </a:solidFill>
          </p:spPr>
          <p:txBody>
            <a:bodyPr/>
            <a:lstStyle/>
            <a:p>
              <a:endParaRPr/>
            </a:p>
          </p:txBody>
        </p:sp>
        <p:sp>
          <p:nvSpPr>
            <p:cNvPr id="39" name="rc39"/>
            <p:cNvSpPr/>
            <p:nvPr/>
          </p:nvSpPr>
          <p:spPr>
            <a:xfrm>
              <a:off x="5560963" y="3614959"/>
              <a:ext cx="239888" cy="597050"/>
            </a:xfrm>
            <a:prstGeom prst="rect">
              <a:avLst/>
            </a:prstGeom>
            <a:solidFill>
              <a:srgbClr val="1CABE2">
                <a:alpha val="100000"/>
              </a:srgbClr>
            </a:solidFill>
          </p:spPr>
          <p:txBody>
            <a:bodyPr/>
            <a:lstStyle/>
            <a:p>
              <a:endParaRPr/>
            </a:p>
          </p:txBody>
        </p:sp>
        <p:sp>
          <p:nvSpPr>
            <p:cNvPr id="40" name="rc40"/>
            <p:cNvSpPr/>
            <p:nvPr/>
          </p:nvSpPr>
          <p:spPr>
            <a:xfrm>
              <a:off x="5827506" y="3660719"/>
              <a:ext cx="239888" cy="551290"/>
            </a:xfrm>
            <a:prstGeom prst="rect">
              <a:avLst/>
            </a:prstGeom>
            <a:solidFill>
              <a:srgbClr val="1CABE2">
                <a:alpha val="100000"/>
              </a:srgbClr>
            </a:solidFill>
          </p:spPr>
          <p:txBody>
            <a:bodyPr/>
            <a:lstStyle/>
            <a:p>
              <a:endParaRPr/>
            </a:p>
          </p:txBody>
        </p:sp>
        <p:sp>
          <p:nvSpPr>
            <p:cNvPr id="41" name="rc41"/>
            <p:cNvSpPr/>
            <p:nvPr/>
          </p:nvSpPr>
          <p:spPr>
            <a:xfrm>
              <a:off x="6094049" y="3707511"/>
              <a:ext cx="239888" cy="504497"/>
            </a:xfrm>
            <a:prstGeom prst="rect">
              <a:avLst/>
            </a:prstGeom>
            <a:solidFill>
              <a:srgbClr val="1CABE2">
                <a:alpha val="100000"/>
              </a:srgbClr>
            </a:solidFill>
          </p:spPr>
          <p:txBody>
            <a:bodyPr/>
            <a:lstStyle/>
            <a:p>
              <a:endParaRPr/>
            </a:p>
          </p:txBody>
        </p:sp>
        <p:sp>
          <p:nvSpPr>
            <p:cNvPr id="42" name="rc42"/>
            <p:cNvSpPr/>
            <p:nvPr/>
          </p:nvSpPr>
          <p:spPr>
            <a:xfrm>
              <a:off x="6360593" y="3741660"/>
              <a:ext cx="239888" cy="470348"/>
            </a:xfrm>
            <a:prstGeom prst="rect">
              <a:avLst/>
            </a:prstGeom>
            <a:solidFill>
              <a:srgbClr val="1CABE2">
                <a:alpha val="100000"/>
              </a:srgbClr>
            </a:solidFill>
          </p:spPr>
          <p:txBody>
            <a:bodyPr/>
            <a:lstStyle/>
            <a:p>
              <a:endParaRPr/>
            </a:p>
          </p:txBody>
        </p:sp>
        <p:sp>
          <p:nvSpPr>
            <p:cNvPr id="43" name="rc43"/>
            <p:cNvSpPr/>
            <p:nvPr/>
          </p:nvSpPr>
          <p:spPr>
            <a:xfrm>
              <a:off x="6627136" y="3685311"/>
              <a:ext cx="239888" cy="526697"/>
            </a:xfrm>
            <a:prstGeom prst="rect">
              <a:avLst/>
            </a:prstGeom>
            <a:solidFill>
              <a:srgbClr val="1CABE2">
                <a:alpha val="100000"/>
              </a:srgbClr>
            </a:solidFill>
          </p:spPr>
          <p:txBody>
            <a:bodyPr/>
            <a:lstStyle/>
            <a:p>
              <a:endParaRPr/>
            </a:p>
          </p:txBody>
        </p:sp>
        <p:sp>
          <p:nvSpPr>
            <p:cNvPr id="44" name="rc44"/>
            <p:cNvSpPr/>
            <p:nvPr/>
          </p:nvSpPr>
          <p:spPr>
            <a:xfrm>
              <a:off x="6893679" y="3531960"/>
              <a:ext cx="239888" cy="680049"/>
            </a:xfrm>
            <a:prstGeom prst="rect">
              <a:avLst/>
            </a:prstGeom>
            <a:solidFill>
              <a:srgbClr val="1CABE2">
                <a:alpha val="100000"/>
              </a:srgbClr>
            </a:solidFill>
          </p:spPr>
          <p:txBody>
            <a:bodyPr/>
            <a:lstStyle/>
            <a:p>
              <a:endParaRPr/>
            </a:p>
          </p:txBody>
        </p:sp>
        <p:sp>
          <p:nvSpPr>
            <p:cNvPr id="45" name="rc45"/>
            <p:cNvSpPr/>
            <p:nvPr/>
          </p:nvSpPr>
          <p:spPr>
            <a:xfrm>
              <a:off x="7160222" y="3610936"/>
              <a:ext cx="239888" cy="601072"/>
            </a:xfrm>
            <a:prstGeom prst="rect">
              <a:avLst/>
            </a:prstGeom>
            <a:solidFill>
              <a:srgbClr val="1CABE2">
                <a:alpha val="100000"/>
              </a:srgbClr>
            </a:solidFill>
          </p:spPr>
          <p:txBody>
            <a:bodyPr/>
            <a:lstStyle/>
            <a:p>
              <a:endParaRPr/>
            </a:p>
          </p:txBody>
        </p:sp>
        <p:sp>
          <p:nvSpPr>
            <p:cNvPr id="46" name="rc46"/>
            <p:cNvSpPr/>
            <p:nvPr/>
          </p:nvSpPr>
          <p:spPr>
            <a:xfrm>
              <a:off x="7426765" y="3701818"/>
              <a:ext cx="239888" cy="510191"/>
            </a:xfrm>
            <a:prstGeom prst="rect">
              <a:avLst/>
            </a:prstGeom>
            <a:solidFill>
              <a:srgbClr val="1CABE2">
                <a:alpha val="100000"/>
              </a:srgbClr>
            </a:solidFill>
          </p:spPr>
          <p:txBody>
            <a:bodyPr/>
            <a:lstStyle/>
            <a:p>
              <a:endParaRPr/>
            </a:p>
          </p:txBody>
        </p:sp>
        <p:sp>
          <p:nvSpPr>
            <p:cNvPr id="47" name="rc47"/>
            <p:cNvSpPr/>
            <p:nvPr/>
          </p:nvSpPr>
          <p:spPr>
            <a:xfrm>
              <a:off x="7693308" y="3715517"/>
              <a:ext cx="239888" cy="496492"/>
            </a:xfrm>
            <a:prstGeom prst="rect">
              <a:avLst/>
            </a:prstGeom>
            <a:solidFill>
              <a:srgbClr val="1CABE2">
                <a:alpha val="100000"/>
              </a:srgbClr>
            </a:solidFill>
          </p:spPr>
          <p:txBody>
            <a:bodyPr/>
            <a:lstStyle/>
            <a:p>
              <a:endParaRPr/>
            </a:p>
          </p:txBody>
        </p:sp>
        <p:sp>
          <p:nvSpPr>
            <p:cNvPr id="48" name="rc48"/>
            <p:cNvSpPr/>
            <p:nvPr/>
          </p:nvSpPr>
          <p:spPr>
            <a:xfrm>
              <a:off x="7959851" y="3700608"/>
              <a:ext cx="239888" cy="511401"/>
            </a:xfrm>
            <a:prstGeom prst="rect">
              <a:avLst/>
            </a:prstGeom>
            <a:solidFill>
              <a:srgbClr val="1CABE2">
                <a:alpha val="100000"/>
              </a:srgbClr>
            </a:solidFill>
          </p:spPr>
          <p:txBody>
            <a:bodyPr/>
            <a:lstStyle/>
            <a:p>
              <a:endParaRPr/>
            </a:p>
          </p:txBody>
        </p:sp>
        <p:sp>
          <p:nvSpPr>
            <p:cNvPr id="49" name="rc49"/>
            <p:cNvSpPr/>
            <p:nvPr/>
          </p:nvSpPr>
          <p:spPr>
            <a:xfrm>
              <a:off x="1296273" y="3190862"/>
              <a:ext cx="239888" cy="287990"/>
            </a:xfrm>
            <a:prstGeom prst="rect">
              <a:avLst/>
            </a:prstGeom>
            <a:solidFill>
              <a:srgbClr val="B3B3B3">
                <a:alpha val="100000"/>
              </a:srgbClr>
            </a:solidFill>
          </p:spPr>
          <p:txBody>
            <a:bodyPr/>
            <a:lstStyle/>
            <a:p>
              <a:endParaRPr/>
            </a:p>
          </p:txBody>
        </p:sp>
        <p:sp>
          <p:nvSpPr>
            <p:cNvPr id="50" name="rc50"/>
            <p:cNvSpPr/>
            <p:nvPr/>
          </p:nvSpPr>
          <p:spPr>
            <a:xfrm>
              <a:off x="1562816" y="3151691"/>
              <a:ext cx="239888" cy="295347"/>
            </a:xfrm>
            <a:prstGeom prst="rect">
              <a:avLst/>
            </a:prstGeom>
            <a:solidFill>
              <a:srgbClr val="B3B3B3">
                <a:alpha val="100000"/>
              </a:srgbClr>
            </a:solidFill>
          </p:spPr>
          <p:txBody>
            <a:bodyPr/>
            <a:lstStyle/>
            <a:p>
              <a:endParaRPr/>
            </a:p>
          </p:txBody>
        </p:sp>
        <p:sp>
          <p:nvSpPr>
            <p:cNvPr id="51" name="rc51"/>
            <p:cNvSpPr/>
            <p:nvPr/>
          </p:nvSpPr>
          <p:spPr>
            <a:xfrm>
              <a:off x="1829360" y="3137876"/>
              <a:ext cx="239888" cy="310450"/>
            </a:xfrm>
            <a:prstGeom prst="rect">
              <a:avLst/>
            </a:prstGeom>
            <a:solidFill>
              <a:srgbClr val="B3B3B3">
                <a:alpha val="100000"/>
              </a:srgbClr>
            </a:solidFill>
          </p:spPr>
          <p:txBody>
            <a:bodyPr/>
            <a:lstStyle/>
            <a:p>
              <a:endParaRPr/>
            </a:p>
          </p:txBody>
        </p:sp>
        <p:sp>
          <p:nvSpPr>
            <p:cNvPr id="52" name="rc52"/>
            <p:cNvSpPr/>
            <p:nvPr/>
          </p:nvSpPr>
          <p:spPr>
            <a:xfrm>
              <a:off x="2095903" y="3185001"/>
              <a:ext cx="239888" cy="279703"/>
            </a:xfrm>
            <a:prstGeom prst="rect">
              <a:avLst/>
            </a:prstGeom>
            <a:solidFill>
              <a:srgbClr val="B3B3B3">
                <a:alpha val="100000"/>
              </a:srgbClr>
            </a:solidFill>
          </p:spPr>
          <p:txBody>
            <a:bodyPr/>
            <a:lstStyle/>
            <a:p>
              <a:endParaRPr/>
            </a:p>
          </p:txBody>
        </p:sp>
        <p:sp>
          <p:nvSpPr>
            <p:cNvPr id="53" name="rc53"/>
            <p:cNvSpPr/>
            <p:nvPr/>
          </p:nvSpPr>
          <p:spPr>
            <a:xfrm>
              <a:off x="2362446" y="3227578"/>
              <a:ext cx="239888" cy="249397"/>
            </a:xfrm>
            <a:prstGeom prst="rect">
              <a:avLst/>
            </a:prstGeom>
            <a:solidFill>
              <a:srgbClr val="B3B3B3">
                <a:alpha val="100000"/>
              </a:srgbClr>
            </a:solidFill>
          </p:spPr>
          <p:txBody>
            <a:bodyPr/>
            <a:lstStyle/>
            <a:p>
              <a:endParaRPr/>
            </a:p>
          </p:txBody>
        </p:sp>
        <p:sp>
          <p:nvSpPr>
            <p:cNvPr id="54" name="rc54"/>
            <p:cNvSpPr/>
            <p:nvPr/>
          </p:nvSpPr>
          <p:spPr>
            <a:xfrm>
              <a:off x="2628989" y="3273652"/>
              <a:ext cx="239888" cy="230554"/>
            </a:xfrm>
            <a:prstGeom prst="rect">
              <a:avLst/>
            </a:prstGeom>
            <a:solidFill>
              <a:srgbClr val="B3B3B3">
                <a:alpha val="100000"/>
              </a:srgbClr>
            </a:solidFill>
          </p:spPr>
          <p:txBody>
            <a:bodyPr/>
            <a:lstStyle/>
            <a:p>
              <a:endParaRPr/>
            </a:p>
          </p:txBody>
        </p:sp>
        <p:sp>
          <p:nvSpPr>
            <p:cNvPr id="55" name="rc55"/>
            <p:cNvSpPr/>
            <p:nvPr/>
          </p:nvSpPr>
          <p:spPr>
            <a:xfrm>
              <a:off x="2895532" y="3313891"/>
              <a:ext cx="239888" cy="206556"/>
            </a:xfrm>
            <a:prstGeom prst="rect">
              <a:avLst/>
            </a:prstGeom>
            <a:solidFill>
              <a:srgbClr val="B3B3B3">
                <a:alpha val="100000"/>
              </a:srgbClr>
            </a:solidFill>
          </p:spPr>
          <p:txBody>
            <a:bodyPr/>
            <a:lstStyle/>
            <a:p>
              <a:endParaRPr/>
            </a:p>
          </p:txBody>
        </p:sp>
        <p:sp>
          <p:nvSpPr>
            <p:cNvPr id="56" name="rc56"/>
            <p:cNvSpPr/>
            <p:nvPr/>
          </p:nvSpPr>
          <p:spPr>
            <a:xfrm>
              <a:off x="3162075" y="3348126"/>
              <a:ext cx="239888" cy="208981"/>
            </a:xfrm>
            <a:prstGeom prst="rect">
              <a:avLst/>
            </a:prstGeom>
            <a:solidFill>
              <a:srgbClr val="B3B3B3">
                <a:alpha val="100000"/>
              </a:srgbClr>
            </a:solidFill>
          </p:spPr>
          <p:txBody>
            <a:bodyPr/>
            <a:lstStyle/>
            <a:p>
              <a:endParaRPr/>
            </a:p>
          </p:txBody>
        </p:sp>
        <p:sp>
          <p:nvSpPr>
            <p:cNvPr id="57" name="rc57"/>
            <p:cNvSpPr/>
            <p:nvPr/>
          </p:nvSpPr>
          <p:spPr>
            <a:xfrm>
              <a:off x="3428618" y="3460870"/>
              <a:ext cx="239888" cy="195833"/>
            </a:xfrm>
            <a:prstGeom prst="rect">
              <a:avLst/>
            </a:prstGeom>
            <a:solidFill>
              <a:srgbClr val="B3B3B3">
                <a:alpha val="100000"/>
              </a:srgbClr>
            </a:solidFill>
          </p:spPr>
          <p:txBody>
            <a:bodyPr/>
            <a:lstStyle/>
            <a:p>
              <a:endParaRPr/>
            </a:p>
          </p:txBody>
        </p:sp>
        <p:sp>
          <p:nvSpPr>
            <p:cNvPr id="58" name="rc58"/>
            <p:cNvSpPr/>
            <p:nvPr/>
          </p:nvSpPr>
          <p:spPr>
            <a:xfrm>
              <a:off x="3695161" y="3578972"/>
              <a:ext cx="239888" cy="208346"/>
            </a:xfrm>
            <a:prstGeom prst="rect">
              <a:avLst/>
            </a:prstGeom>
            <a:solidFill>
              <a:srgbClr val="B3B3B3">
                <a:alpha val="100000"/>
              </a:srgbClr>
            </a:solidFill>
          </p:spPr>
          <p:txBody>
            <a:bodyPr/>
            <a:lstStyle/>
            <a:p>
              <a:endParaRPr/>
            </a:p>
          </p:txBody>
        </p:sp>
        <p:sp>
          <p:nvSpPr>
            <p:cNvPr id="59" name="rc59"/>
            <p:cNvSpPr/>
            <p:nvPr/>
          </p:nvSpPr>
          <p:spPr>
            <a:xfrm>
              <a:off x="3961705" y="3479425"/>
              <a:ext cx="239888" cy="138515"/>
            </a:xfrm>
            <a:prstGeom prst="rect">
              <a:avLst/>
            </a:prstGeom>
            <a:solidFill>
              <a:srgbClr val="B3B3B3">
                <a:alpha val="100000"/>
              </a:srgbClr>
            </a:solidFill>
          </p:spPr>
          <p:txBody>
            <a:bodyPr/>
            <a:lstStyle/>
            <a:p>
              <a:endParaRPr/>
            </a:p>
          </p:txBody>
        </p:sp>
        <p:sp>
          <p:nvSpPr>
            <p:cNvPr id="60" name="rc60"/>
            <p:cNvSpPr/>
            <p:nvPr/>
          </p:nvSpPr>
          <p:spPr>
            <a:xfrm>
              <a:off x="4228248" y="3349538"/>
              <a:ext cx="239888" cy="179246"/>
            </a:xfrm>
            <a:prstGeom prst="rect">
              <a:avLst/>
            </a:prstGeom>
            <a:solidFill>
              <a:srgbClr val="B3B3B3">
                <a:alpha val="100000"/>
              </a:srgbClr>
            </a:solidFill>
          </p:spPr>
          <p:txBody>
            <a:bodyPr/>
            <a:lstStyle/>
            <a:p>
              <a:endParaRPr/>
            </a:p>
          </p:txBody>
        </p:sp>
        <p:sp>
          <p:nvSpPr>
            <p:cNvPr id="61" name="rc61"/>
            <p:cNvSpPr/>
            <p:nvPr/>
          </p:nvSpPr>
          <p:spPr>
            <a:xfrm>
              <a:off x="4494791" y="3280644"/>
              <a:ext cx="239888" cy="200433"/>
            </a:xfrm>
            <a:prstGeom prst="rect">
              <a:avLst/>
            </a:prstGeom>
            <a:solidFill>
              <a:srgbClr val="B3B3B3">
                <a:alpha val="100000"/>
              </a:srgbClr>
            </a:solidFill>
          </p:spPr>
          <p:txBody>
            <a:bodyPr/>
            <a:lstStyle/>
            <a:p>
              <a:endParaRPr/>
            </a:p>
          </p:txBody>
        </p:sp>
        <p:sp>
          <p:nvSpPr>
            <p:cNvPr id="62" name="rc62"/>
            <p:cNvSpPr/>
            <p:nvPr/>
          </p:nvSpPr>
          <p:spPr>
            <a:xfrm>
              <a:off x="4761334" y="3259655"/>
              <a:ext cx="239888" cy="161937"/>
            </a:xfrm>
            <a:prstGeom prst="rect">
              <a:avLst/>
            </a:prstGeom>
            <a:solidFill>
              <a:srgbClr val="B3B3B3">
                <a:alpha val="100000"/>
              </a:srgbClr>
            </a:solidFill>
          </p:spPr>
          <p:txBody>
            <a:bodyPr/>
            <a:lstStyle/>
            <a:p>
              <a:endParaRPr/>
            </a:p>
          </p:txBody>
        </p:sp>
        <p:sp>
          <p:nvSpPr>
            <p:cNvPr id="63" name="rc63"/>
            <p:cNvSpPr/>
            <p:nvPr/>
          </p:nvSpPr>
          <p:spPr>
            <a:xfrm>
              <a:off x="5027877" y="3254965"/>
              <a:ext cx="239888" cy="164623"/>
            </a:xfrm>
            <a:prstGeom prst="rect">
              <a:avLst/>
            </a:prstGeom>
            <a:solidFill>
              <a:srgbClr val="B3B3B3">
                <a:alpha val="100000"/>
              </a:srgbClr>
            </a:solidFill>
          </p:spPr>
          <p:txBody>
            <a:bodyPr/>
            <a:lstStyle/>
            <a:p>
              <a:endParaRPr/>
            </a:p>
          </p:txBody>
        </p:sp>
        <p:sp>
          <p:nvSpPr>
            <p:cNvPr id="64" name="rc64"/>
            <p:cNvSpPr/>
            <p:nvPr/>
          </p:nvSpPr>
          <p:spPr>
            <a:xfrm>
              <a:off x="5294420" y="3246501"/>
              <a:ext cx="239888" cy="194836"/>
            </a:xfrm>
            <a:prstGeom prst="rect">
              <a:avLst/>
            </a:prstGeom>
            <a:solidFill>
              <a:srgbClr val="B3B3B3">
                <a:alpha val="100000"/>
              </a:srgbClr>
            </a:solidFill>
          </p:spPr>
          <p:txBody>
            <a:bodyPr/>
            <a:lstStyle/>
            <a:p>
              <a:endParaRPr/>
            </a:p>
          </p:txBody>
        </p:sp>
        <p:sp>
          <p:nvSpPr>
            <p:cNvPr id="65" name="rc65"/>
            <p:cNvSpPr/>
            <p:nvPr/>
          </p:nvSpPr>
          <p:spPr>
            <a:xfrm>
              <a:off x="5560963" y="3415678"/>
              <a:ext cx="239888" cy="199281"/>
            </a:xfrm>
            <a:prstGeom prst="rect">
              <a:avLst/>
            </a:prstGeom>
            <a:solidFill>
              <a:srgbClr val="B3B3B3">
                <a:alpha val="100000"/>
              </a:srgbClr>
            </a:solidFill>
          </p:spPr>
          <p:txBody>
            <a:bodyPr/>
            <a:lstStyle/>
            <a:p>
              <a:endParaRPr/>
            </a:p>
          </p:txBody>
        </p:sp>
        <p:sp>
          <p:nvSpPr>
            <p:cNvPr id="66" name="rc66"/>
            <p:cNvSpPr/>
            <p:nvPr/>
          </p:nvSpPr>
          <p:spPr>
            <a:xfrm>
              <a:off x="5827506" y="3457879"/>
              <a:ext cx="239888" cy="202839"/>
            </a:xfrm>
            <a:prstGeom prst="rect">
              <a:avLst/>
            </a:prstGeom>
            <a:solidFill>
              <a:srgbClr val="B3B3B3">
                <a:alpha val="100000"/>
              </a:srgbClr>
            </a:solidFill>
          </p:spPr>
          <p:txBody>
            <a:bodyPr/>
            <a:lstStyle/>
            <a:p>
              <a:endParaRPr/>
            </a:p>
          </p:txBody>
        </p:sp>
        <p:sp>
          <p:nvSpPr>
            <p:cNvPr id="67" name="rc67"/>
            <p:cNvSpPr/>
            <p:nvPr/>
          </p:nvSpPr>
          <p:spPr>
            <a:xfrm>
              <a:off x="6094049" y="3522969"/>
              <a:ext cx="239888" cy="184542"/>
            </a:xfrm>
            <a:prstGeom prst="rect">
              <a:avLst/>
            </a:prstGeom>
            <a:solidFill>
              <a:srgbClr val="B3B3B3">
                <a:alpha val="100000"/>
              </a:srgbClr>
            </a:solidFill>
          </p:spPr>
          <p:txBody>
            <a:bodyPr/>
            <a:lstStyle/>
            <a:p>
              <a:endParaRPr/>
            </a:p>
          </p:txBody>
        </p:sp>
        <p:sp>
          <p:nvSpPr>
            <p:cNvPr id="68" name="rc68"/>
            <p:cNvSpPr/>
            <p:nvPr/>
          </p:nvSpPr>
          <p:spPr>
            <a:xfrm>
              <a:off x="6360593" y="3580380"/>
              <a:ext cx="239888" cy="161280"/>
            </a:xfrm>
            <a:prstGeom prst="rect">
              <a:avLst/>
            </a:prstGeom>
            <a:solidFill>
              <a:srgbClr val="B3B3B3">
                <a:alpha val="100000"/>
              </a:srgbClr>
            </a:solidFill>
          </p:spPr>
          <p:txBody>
            <a:bodyPr/>
            <a:lstStyle/>
            <a:p>
              <a:endParaRPr/>
            </a:p>
          </p:txBody>
        </p:sp>
        <p:sp>
          <p:nvSpPr>
            <p:cNvPr id="69" name="rc69"/>
            <p:cNvSpPr/>
            <p:nvPr/>
          </p:nvSpPr>
          <p:spPr>
            <a:xfrm>
              <a:off x="6627136" y="3494418"/>
              <a:ext cx="239888" cy="190893"/>
            </a:xfrm>
            <a:prstGeom prst="rect">
              <a:avLst/>
            </a:prstGeom>
            <a:solidFill>
              <a:srgbClr val="B3B3B3">
                <a:alpha val="100000"/>
              </a:srgbClr>
            </a:solidFill>
          </p:spPr>
          <p:txBody>
            <a:bodyPr/>
            <a:lstStyle/>
            <a:p>
              <a:endParaRPr/>
            </a:p>
          </p:txBody>
        </p:sp>
        <p:sp>
          <p:nvSpPr>
            <p:cNvPr id="70" name="rc70"/>
            <p:cNvSpPr/>
            <p:nvPr/>
          </p:nvSpPr>
          <p:spPr>
            <a:xfrm>
              <a:off x="6893679" y="3349046"/>
              <a:ext cx="239888" cy="182914"/>
            </a:xfrm>
            <a:prstGeom prst="rect">
              <a:avLst/>
            </a:prstGeom>
            <a:solidFill>
              <a:srgbClr val="B3B3B3">
                <a:alpha val="100000"/>
              </a:srgbClr>
            </a:solidFill>
          </p:spPr>
          <p:txBody>
            <a:bodyPr/>
            <a:lstStyle/>
            <a:p>
              <a:endParaRPr/>
            </a:p>
          </p:txBody>
        </p:sp>
        <p:sp>
          <p:nvSpPr>
            <p:cNvPr id="71" name="rc71"/>
            <p:cNvSpPr/>
            <p:nvPr/>
          </p:nvSpPr>
          <p:spPr>
            <a:xfrm>
              <a:off x="7160222" y="3417373"/>
              <a:ext cx="239888" cy="193563"/>
            </a:xfrm>
            <a:prstGeom prst="rect">
              <a:avLst/>
            </a:prstGeom>
            <a:solidFill>
              <a:srgbClr val="B3B3B3">
                <a:alpha val="100000"/>
              </a:srgbClr>
            </a:solidFill>
          </p:spPr>
          <p:txBody>
            <a:bodyPr/>
            <a:lstStyle/>
            <a:p>
              <a:endParaRPr/>
            </a:p>
          </p:txBody>
        </p:sp>
        <p:sp>
          <p:nvSpPr>
            <p:cNvPr id="72" name="rc72"/>
            <p:cNvSpPr/>
            <p:nvPr/>
          </p:nvSpPr>
          <p:spPr>
            <a:xfrm>
              <a:off x="7426765" y="3512546"/>
              <a:ext cx="239888" cy="189272"/>
            </a:xfrm>
            <a:prstGeom prst="rect">
              <a:avLst/>
            </a:prstGeom>
            <a:solidFill>
              <a:srgbClr val="B3B3B3">
                <a:alpha val="100000"/>
              </a:srgbClr>
            </a:solidFill>
          </p:spPr>
          <p:txBody>
            <a:bodyPr/>
            <a:lstStyle/>
            <a:p>
              <a:endParaRPr/>
            </a:p>
          </p:txBody>
        </p:sp>
        <p:sp>
          <p:nvSpPr>
            <p:cNvPr id="73" name="rc73"/>
            <p:cNvSpPr/>
            <p:nvPr/>
          </p:nvSpPr>
          <p:spPr>
            <a:xfrm>
              <a:off x="7693308" y="3513067"/>
              <a:ext cx="239888" cy="202449"/>
            </a:xfrm>
            <a:prstGeom prst="rect">
              <a:avLst/>
            </a:prstGeom>
            <a:solidFill>
              <a:srgbClr val="B3B3B3">
                <a:alpha val="100000"/>
              </a:srgbClr>
            </a:solidFill>
          </p:spPr>
          <p:txBody>
            <a:bodyPr/>
            <a:lstStyle/>
            <a:p>
              <a:endParaRPr/>
            </a:p>
          </p:txBody>
        </p:sp>
        <p:sp>
          <p:nvSpPr>
            <p:cNvPr id="74" name="rc74"/>
            <p:cNvSpPr/>
            <p:nvPr/>
          </p:nvSpPr>
          <p:spPr>
            <a:xfrm>
              <a:off x="7959851" y="3507492"/>
              <a:ext cx="239888" cy="193116"/>
            </a:xfrm>
            <a:prstGeom prst="rect">
              <a:avLst/>
            </a:prstGeom>
            <a:solidFill>
              <a:srgbClr val="B3B3B3">
                <a:alpha val="100000"/>
              </a:srgbClr>
            </a:solidFill>
          </p:spPr>
          <p:txBody>
            <a:bodyPr/>
            <a:lstStyle/>
            <a:p>
              <a:endParaRPr/>
            </a:p>
          </p:txBody>
        </p:sp>
        <p:sp>
          <p:nvSpPr>
            <p:cNvPr id="75" name="pl75"/>
            <p:cNvSpPr/>
            <p:nvPr/>
          </p:nvSpPr>
          <p:spPr>
            <a:xfrm>
              <a:off x="1416218" y="2471914"/>
              <a:ext cx="6663577" cy="494101"/>
            </a:xfrm>
            <a:custGeom>
              <a:avLst/>
              <a:gdLst/>
              <a:ahLst/>
              <a:cxnLst/>
              <a:rect l="0" t="0" r="0" b="0"/>
              <a:pathLst>
                <a:path w="6663577" h="494101">
                  <a:moveTo>
                    <a:pt x="0" y="494101"/>
                  </a:moveTo>
                  <a:lnTo>
                    <a:pt x="266543" y="494101"/>
                  </a:lnTo>
                  <a:lnTo>
                    <a:pt x="533086" y="472618"/>
                  </a:lnTo>
                  <a:lnTo>
                    <a:pt x="799629" y="429653"/>
                  </a:lnTo>
                  <a:lnTo>
                    <a:pt x="1066172" y="408170"/>
                  </a:lnTo>
                  <a:lnTo>
                    <a:pt x="1332715" y="343722"/>
                  </a:lnTo>
                  <a:lnTo>
                    <a:pt x="1599258" y="322239"/>
                  </a:lnTo>
                  <a:lnTo>
                    <a:pt x="1865801" y="257791"/>
                  </a:lnTo>
                  <a:lnTo>
                    <a:pt x="2132344" y="150378"/>
                  </a:lnTo>
                  <a:lnTo>
                    <a:pt x="2398888" y="0"/>
                  </a:lnTo>
                  <a:lnTo>
                    <a:pt x="2665431" y="150378"/>
                  </a:lnTo>
                  <a:lnTo>
                    <a:pt x="2931974" y="236309"/>
                  </a:lnTo>
                  <a:lnTo>
                    <a:pt x="3198517" y="257791"/>
                  </a:lnTo>
                  <a:lnTo>
                    <a:pt x="3465060" y="300757"/>
                  </a:lnTo>
                  <a:lnTo>
                    <a:pt x="3731603" y="300757"/>
                  </a:lnTo>
                  <a:lnTo>
                    <a:pt x="3998146" y="279274"/>
                  </a:lnTo>
                  <a:lnTo>
                    <a:pt x="4264689" y="128895"/>
                  </a:lnTo>
                  <a:lnTo>
                    <a:pt x="4531233" y="85930"/>
                  </a:lnTo>
                  <a:lnTo>
                    <a:pt x="4797776" y="42965"/>
                  </a:lnTo>
                  <a:lnTo>
                    <a:pt x="5064319" y="21482"/>
                  </a:lnTo>
                  <a:lnTo>
                    <a:pt x="5330862" y="64447"/>
                  </a:lnTo>
                  <a:lnTo>
                    <a:pt x="5597405" y="193343"/>
                  </a:lnTo>
                  <a:lnTo>
                    <a:pt x="5863948" y="107413"/>
                  </a:lnTo>
                  <a:lnTo>
                    <a:pt x="6130491" y="21482"/>
                  </a:lnTo>
                  <a:lnTo>
                    <a:pt x="6397034" y="0"/>
                  </a:lnTo>
                  <a:lnTo>
                    <a:pt x="6663577" y="21482"/>
                  </a:lnTo>
                </a:path>
              </a:pathLst>
            </a:custGeom>
            <a:ln w="27101" cap="flat">
              <a:solidFill>
                <a:srgbClr val="0058AB">
                  <a:alpha val="80000"/>
                </a:srgbClr>
              </a:solidFill>
              <a:prstDash val="solid"/>
              <a:round/>
            </a:ln>
          </p:spPr>
          <p:txBody>
            <a:bodyPr/>
            <a:lstStyle/>
            <a:p>
              <a:endParaRPr/>
            </a:p>
          </p:txBody>
        </p:sp>
        <p:sp>
          <p:nvSpPr>
            <p:cNvPr id="76" name="pl76"/>
            <p:cNvSpPr/>
            <p:nvPr/>
          </p:nvSpPr>
          <p:spPr>
            <a:xfrm>
              <a:off x="1416218" y="2622292"/>
              <a:ext cx="6663577" cy="687445"/>
            </a:xfrm>
            <a:custGeom>
              <a:avLst/>
              <a:gdLst/>
              <a:ahLst/>
              <a:cxnLst/>
              <a:rect l="0" t="0" r="0" b="0"/>
              <a:pathLst>
                <a:path w="6663577" h="687445">
                  <a:moveTo>
                    <a:pt x="0" y="687445"/>
                  </a:moveTo>
                  <a:lnTo>
                    <a:pt x="266543" y="687445"/>
                  </a:lnTo>
                  <a:lnTo>
                    <a:pt x="533086" y="687445"/>
                  </a:lnTo>
                  <a:lnTo>
                    <a:pt x="799629" y="601514"/>
                  </a:lnTo>
                  <a:lnTo>
                    <a:pt x="1066172" y="537066"/>
                  </a:lnTo>
                  <a:lnTo>
                    <a:pt x="1332715" y="451135"/>
                  </a:lnTo>
                  <a:lnTo>
                    <a:pt x="1599258" y="386687"/>
                  </a:lnTo>
                  <a:lnTo>
                    <a:pt x="1865801" y="322239"/>
                  </a:lnTo>
                  <a:lnTo>
                    <a:pt x="2132344" y="193343"/>
                  </a:lnTo>
                  <a:lnTo>
                    <a:pt x="2398888" y="64447"/>
                  </a:lnTo>
                  <a:lnTo>
                    <a:pt x="2665431" y="150378"/>
                  </a:lnTo>
                  <a:lnTo>
                    <a:pt x="2931974" y="257791"/>
                  </a:lnTo>
                  <a:lnTo>
                    <a:pt x="3198517" y="300757"/>
                  </a:lnTo>
                  <a:lnTo>
                    <a:pt x="3465060" y="300757"/>
                  </a:lnTo>
                  <a:lnTo>
                    <a:pt x="3731603" y="300757"/>
                  </a:lnTo>
                  <a:lnTo>
                    <a:pt x="3998146" y="300757"/>
                  </a:lnTo>
                  <a:lnTo>
                    <a:pt x="4264689" y="150378"/>
                  </a:lnTo>
                  <a:lnTo>
                    <a:pt x="4531233" y="107413"/>
                  </a:lnTo>
                  <a:lnTo>
                    <a:pt x="4797776" y="64447"/>
                  </a:lnTo>
                  <a:lnTo>
                    <a:pt x="5064319" y="0"/>
                  </a:lnTo>
                  <a:lnTo>
                    <a:pt x="5330862" y="85930"/>
                  </a:lnTo>
                  <a:lnTo>
                    <a:pt x="5597405" y="193343"/>
                  </a:lnTo>
                  <a:lnTo>
                    <a:pt x="5863948" y="128895"/>
                  </a:lnTo>
                  <a:lnTo>
                    <a:pt x="6130491" y="42965"/>
                  </a:lnTo>
                  <a:lnTo>
                    <a:pt x="6397034" y="21482"/>
                  </a:lnTo>
                  <a:lnTo>
                    <a:pt x="6663577" y="21482"/>
                  </a:lnTo>
                </a:path>
              </a:pathLst>
            </a:custGeom>
            <a:ln w="27101" cap="flat">
              <a:solidFill>
                <a:srgbClr val="333333">
                  <a:alpha val="80000"/>
                </a:srgbClr>
              </a:solidFill>
              <a:prstDash val="solid"/>
              <a:round/>
            </a:ln>
          </p:spPr>
          <p:txBody>
            <a:bodyPr/>
            <a:lstStyle/>
            <a:p>
              <a:endParaRPr/>
            </a:p>
          </p:txBody>
        </p:sp>
        <p:sp>
          <p:nvSpPr>
            <p:cNvPr id="77" name="tx77"/>
            <p:cNvSpPr/>
            <p:nvPr/>
          </p:nvSpPr>
          <p:spPr>
            <a:xfrm>
              <a:off x="6410199"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78" name="tx78"/>
            <p:cNvSpPr/>
            <p:nvPr/>
          </p:nvSpPr>
          <p:spPr>
            <a:xfrm>
              <a:off x="6676742" y="235338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78</a:t>
              </a:r>
            </a:p>
          </p:txBody>
        </p:sp>
        <p:sp>
          <p:nvSpPr>
            <p:cNvPr id="79" name="tx79"/>
            <p:cNvSpPr/>
            <p:nvPr/>
          </p:nvSpPr>
          <p:spPr>
            <a:xfrm>
              <a:off x="6943285" y="248382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72</a:t>
              </a:r>
            </a:p>
          </p:txBody>
        </p:sp>
        <p:sp>
          <p:nvSpPr>
            <p:cNvPr id="80" name="tx80"/>
            <p:cNvSpPr/>
            <p:nvPr/>
          </p:nvSpPr>
          <p:spPr>
            <a:xfrm>
              <a:off x="7209828" y="23963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76</a:t>
              </a:r>
            </a:p>
          </p:txBody>
        </p:sp>
        <p:sp>
          <p:nvSpPr>
            <p:cNvPr id="81" name="tx81"/>
            <p:cNvSpPr/>
            <p:nvPr/>
          </p:nvSpPr>
          <p:spPr>
            <a:xfrm>
              <a:off x="7476372"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2" name="tx82"/>
            <p:cNvSpPr/>
            <p:nvPr/>
          </p:nvSpPr>
          <p:spPr>
            <a:xfrm>
              <a:off x="7742915"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3" name="tx83"/>
            <p:cNvSpPr/>
            <p:nvPr/>
          </p:nvSpPr>
          <p:spPr>
            <a:xfrm>
              <a:off x="8009458"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4" name="tx84"/>
            <p:cNvSpPr/>
            <p:nvPr/>
          </p:nvSpPr>
          <p:spPr>
            <a:xfrm>
              <a:off x="6410199" y="2685664"/>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74</a:t>
              </a:r>
            </a:p>
          </p:txBody>
        </p:sp>
        <p:sp>
          <p:nvSpPr>
            <p:cNvPr id="85" name="tx85"/>
            <p:cNvSpPr/>
            <p:nvPr/>
          </p:nvSpPr>
          <p:spPr>
            <a:xfrm>
              <a:off x="6676742" y="27696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70</a:t>
              </a:r>
            </a:p>
          </p:txBody>
        </p:sp>
        <p:sp>
          <p:nvSpPr>
            <p:cNvPr id="86" name="tx86"/>
            <p:cNvSpPr/>
            <p:nvPr/>
          </p:nvSpPr>
          <p:spPr>
            <a:xfrm>
              <a:off x="6943285" y="287709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65</a:t>
              </a:r>
            </a:p>
          </p:txBody>
        </p:sp>
        <p:sp>
          <p:nvSpPr>
            <p:cNvPr id="87" name="tx87"/>
            <p:cNvSpPr/>
            <p:nvPr/>
          </p:nvSpPr>
          <p:spPr>
            <a:xfrm>
              <a:off x="7209828" y="281264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68</a:t>
              </a:r>
            </a:p>
          </p:txBody>
        </p:sp>
        <p:sp>
          <p:nvSpPr>
            <p:cNvPr id="88" name="tx88"/>
            <p:cNvSpPr/>
            <p:nvPr/>
          </p:nvSpPr>
          <p:spPr>
            <a:xfrm>
              <a:off x="7476372" y="2728259"/>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72</a:t>
              </a:r>
            </a:p>
          </p:txBody>
        </p:sp>
        <p:sp>
          <p:nvSpPr>
            <p:cNvPr id="89" name="tx89"/>
            <p:cNvSpPr/>
            <p:nvPr/>
          </p:nvSpPr>
          <p:spPr>
            <a:xfrm>
              <a:off x="7742915" y="270517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73</a:t>
              </a:r>
            </a:p>
          </p:txBody>
        </p:sp>
        <p:sp>
          <p:nvSpPr>
            <p:cNvPr id="90" name="tx90"/>
            <p:cNvSpPr/>
            <p:nvPr/>
          </p:nvSpPr>
          <p:spPr>
            <a:xfrm>
              <a:off x="8009458" y="270517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73</a:t>
              </a:r>
            </a:p>
          </p:txBody>
        </p:sp>
        <p:sp>
          <p:nvSpPr>
            <p:cNvPr id="91" name="tx91"/>
            <p:cNvSpPr/>
            <p:nvPr/>
          </p:nvSpPr>
          <p:spPr>
            <a:xfrm>
              <a:off x="1386073" y="38066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92" name="tx92"/>
            <p:cNvSpPr/>
            <p:nvPr/>
          </p:nvSpPr>
          <p:spPr>
            <a:xfrm>
              <a:off x="2673584" y="381761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93" name="tx93"/>
            <p:cNvSpPr/>
            <p:nvPr/>
          </p:nvSpPr>
          <p:spPr>
            <a:xfrm>
              <a:off x="4006300" y="387448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94" name="tx94"/>
            <p:cNvSpPr/>
            <p:nvPr/>
          </p:nvSpPr>
          <p:spPr>
            <a:xfrm>
              <a:off x="5339016" y="378755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95" name="tx95"/>
            <p:cNvSpPr/>
            <p:nvPr/>
          </p:nvSpPr>
          <p:spPr>
            <a:xfrm>
              <a:off x="6405188" y="393639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96" name="tx96"/>
            <p:cNvSpPr/>
            <p:nvPr/>
          </p:nvSpPr>
          <p:spPr>
            <a:xfrm>
              <a:off x="6671731" y="390822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97" name="tx97"/>
            <p:cNvSpPr/>
            <p:nvPr/>
          </p:nvSpPr>
          <p:spPr>
            <a:xfrm>
              <a:off x="6938274" y="383149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98" name="tx98"/>
            <p:cNvSpPr/>
            <p:nvPr/>
          </p:nvSpPr>
          <p:spPr>
            <a:xfrm>
              <a:off x="7204817" y="387098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99" name="tx99"/>
            <p:cNvSpPr/>
            <p:nvPr/>
          </p:nvSpPr>
          <p:spPr>
            <a:xfrm>
              <a:off x="7471361" y="39164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0" name="tx100"/>
            <p:cNvSpPr/>
            <p:nvPr/>
          </p:nvSpPr>
          <p:spPr>
            <a:xfrm>
              <a:off x="7737904" y="392464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01" name="tx101"/>
            <p:cNvSpPr/>
            <p:nvPr/>
          </p:nvSpPr>
          <p:spPr>
            <a:xfrm>
              <a:off x="8004447" y="391586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2" name="tx102"/>
            <p:cNvSpPr/>
            <p:nvPr/>
          </p:nvSpPr>
          <p:spPr>
            <a:xfrm>
              <a:off x="1340869" y="32944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2673584" y="334843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4" name="tx104"/>
            <p:cNvSpPr/>
            <p:nvPr/>
          </p:nvSpPr>
          <p:spPr>
            <a:xfrm>
              <a:off x="4006300" y="350824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05" name="tx105"/>
            <p:cNvSpPr/>
            <p:nvPr/>
          </p:nvSpPr>
          <p:spPr>
            <a:xfrm>
              <a:off x="5339016" y="330480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6" name="tx106"/>
            <p:cNvSpPr/>
            <p:nvPr/>
          </p:nvSpPr>
          <p:spPr>
            <a:xfrm>
              <a:off x="6405188" y="362058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107" name="tx107"/>
            <p:cNvSpPr/>
            <p:nvPr/>
          </p:nvSpPr>
          <p:spPr>
            <a:xfrm>
              <a:off x="6716935" y="355074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08" name="tx108"/>
            <p:cNvSpPr/>
            <p:nvPr/>
          </p:nvSpPr>
          <p:spPr>
            <a:xfrm>
              <a:off x="6983478" y="340138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09" name="tx109"/>
            <p:cNvSpPr/>
            <p:nvPr/>
          </p:nvSpPr>
          <p:spPr>
            <a:xfrm>
              <a:off x="7204817" y="347503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10" name="tx110"/>
            <p:cNvSpPr/>
            <p:nvPr/>
          </p:nvSpPr>
          <p:spPr>
            <a:xfrm>
              <a:off x="7516565" y="35680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11" name="tx111"/>
            <p:cNvSpPr/>
            <p:nvPr/>
          </p:nvSpPr>
          <p:spPr>
            <a:xfrm>
              <a:off x="7737904" y="357517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12" name="tx112"/>
            <p:cNvSpPr/>
            <p:nvPr/>
          </p:nvSpPr>
          <p:spPr>
            <a:xfrm>
              <a:off x="8004447" y="356493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13" name="tx113"/>
            <p:cNvSpPr/>
            <p:nvPr/>
          </p:nvSpPr>
          <p:spPr>
            <a:xfrm>
              <a:off x="1340869" y="307282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114" name="tx114"/>
            <p:cNvSpPr/>
            <p:nvPr/>
          </p:nvSpPr>
          <p:spPr>
            <a:xfrm>
              <a:off x="2673584" y="315561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115" name="tx115"/>
            <p:cNvSpPr/>
            <p:nvPr/>
          </p:nvSpPr>
          <p:spPr>
            <a:xfrm>
              <a:off x="4051504" y="33630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6" name="tx116"/>
            <p:cNvSpPr/>
            <p:nvPr/>
          </p:nvSpPr>
          <p:spPr>
            <a:xfrm>
              <a:off x="5339016" y="312841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17" name="tx117"/>
            <p:cNvSpPr/>
            <p:nvPr/>
          </p:nvSpPr>
          <p:spPr>
            <a:xfrm>
              <a:off x="6405188" y="346228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18" name="tx118"/>
            <p:cNvSpPr/>
            <p:nvPr/>
          </p:nvSpPr>
          <p:spPr>
            <a:xfrm>
              <a:off x="6671731" y="337632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19" name="tx119"/>
            <p:cNvSpPr/>
            <p:nvPr/>
          </p:nvSpPr>
          <p:spPr>
            <a:xfrm>
              <a:off x="6938274" y="3232648"/>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120" name="tx120"/>
            <p:cNvSpPr/>
            <p:nvPr/>
          </p:nvSpPr>
          <p:spPr>
            <a:xfrm>
              <a:off x="7204817" y="3300975"/>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121" name="tx121"/>
            <p:cNvSpPr/>
            <p:nvPr/>
          </p:nvSpPr>
          <p:spPr>
            <a:xfrm>
              <a:off x="7471361" y="339445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22" name="tx122"/>
            <p:cNvSpPr/>
            <p:nvPr/>
          </p:nvSpPr>
          <p:spPr>
            <a:xfrm>
              <a:off x="7737904" y="339497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23" name="tx123"/>
            <p:cNvSpPr/>
            <p:nvPr/>
          </p:nvSpPr>
          <p:spPr>
            <a:xfrm>
              <a:off x="8004447" y="338940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24" name="tx124"/>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434370"/>
              <a:ext cx="19406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4M</a:t>
              </a:r>
            </a:p>
          </p:txBody>
        </p:sp>
        <p:sp>
          <p:nvSpPr>
            <p:cNvPr id="126" name="tx126"/>
            <p:cNvSpPr/>
            <p:nvPr/>
          </p:nvSpPr>
          <p:spPr>
            <a:xfrm>
              <a:off x="694404" y="2704616"/>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8M</a:t>
              </a:r>
            </a:p>
          </p:txBody>
        </p:sp>
        <p:sp>
          <p:nvSpPr>
            <p:cNvPr id="127" name="tx127"/>
            <p:cNvSpPr/>
            <p:nvPr/>
          </p:nvSpPr>
          <p:spPr>
            <a:xfrm>
              <a:off x="616710" y="1978683"/>
              <a:ext cx="271760"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12M</a:t>
              </a:r>
            </a:p>
          </p:txBody>
        </p:sp>
        <p:sp>
          <p:nvSpPr>
            <p:cNvPr id="128" name="tx128"/>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813651" y="3018617"/>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45" name="tx145"/>
            <p:cNvSpPr/>
            <p:nvPr/>
          </p:nvSpPr>
          <p:spPr>
            <a:xfrm rot="5400000">
              <a:off x="8333845" y="3018617"/>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6" name="pl146"/>
            <p:cNvSpPr/>
            <p:nvPr/>
          </p:nvSpPr>
          <p:spPr>
            <a:xfrm>
              <a:off x="3031832" y="5180891"/>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7" name="pl147"/>
            <p:cNvSpPr/>
            <p:nvPr/>
          </p:nvSpPr>
          <p:spPr>
            <a:xfrm>
              <a:off x="3747561" y="5180891"/>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8" name="tx148"/>
            <p:cNvSpPr/>
            <p:nvPr/>
          </p:nvSpPr>
          <p:spPr>
            <a:xfrm>
              <a:off x="3298932" y="5130481"/>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49" name="tx149"/>
            <p:cNvSpPr/>
            <p:nvPr/>
          </p:nvSpPr>
          <p:spPr>
            <a:xfrm>
              <a:off x="4014660" y="512870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0" name="rc150"/>
            <p:cNvSpPr/>
            <p:nvPr/>
          </p:nvSpPr>
          <p:spPr>
            <a:xfrm>
              <a:off x="4659111" y="5080163"/>
              <a:ext cx="201456" cy="201456"/>
            </a:xfrm>
            <a:prstGeom prst="rect">
              <a:avLst/>
            </a:prstGeom>
            <a:solidFill>
              <a:srgbClr val="B3B3B3">
                <a:alpha val="100000"/>
              </a:srgbClr>
            </a:solidFill>
          </p:spPr>
          <p:txBody>
            <a:bodyPr/>
            <a:lstStyle/>
            <a:p>
              <a:endParaRPr/>
            </a:p>
          </p:txBody>
        </p:sp>
        <p:sp>
          <p:nvSpPr>
            <p:cNvPr id="151" name="rc151"/>
            <p:cNvSpPr/>
            <p:nvPr/>
          </p:nvSpPr>
          <p:spPr>
            <a:xfrm>
              <a:off x="5577091" y="5080163"/>
              <a:ext cx="201456" cy="201456"/>
            </a:xfrm>
            <a:prstGeom prst="rect">
              <a:avLst/>
            </a:prstGeom>
            <a:solidFill>
              <a:srgbClr val="1CABE2">
                <a:alpha val="100000"/>
              </a:srgbClr>
            </a:solidFill>
          </p:spPr>
          <p:txBody>
            <a:bodyPr/>
            <a:lstStyle/>
            <a:p>
              <a:endParaRPr/>
            </a:p>
          </p:txBody>
        </p:sp>
        <p:sp>
          <p:nvSpPr>
            <p:cNvPr id="152" name="tx152"/>
            <p:cNvSpPr/>
            <p:nvPr/>
          </p:nvSpPr>
          <p:spPr>
            <a:xfrm>
              <a:off x="4939156" y="5129254"/>
              <a:ext cx="55934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a:t>
              </a:r>
            </a:p>
          </p:txBody>
        </p:sp>
        <p:sp>
          <p:nvSpPr>
            <p:cNvPr id="153" name="tx153"/>
            <p:cNvSpPr/>
            <p:nvPr/>
          </p:nvSpPr>
          <p:spPr>
            <a:xfrm>
              <a:off x="5857136" y="5128708"/>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54" name="tx154"/>
            <p:cNvSpPr/>
            <p:nvPr/>
          </p:nvSpPr>
          <p:spPr>
            <a:xfrm>
              <a:off x="951100" y="1402264"/>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55" name="tx155"/>
            <p:cNvSpPr/>
            <p:nvPr/>
          </p:nvSpPr>
          <p:spPr>
            <a:xfrm>
              <a:off x="951100" y="1592892"/>
              <a:ext cx="1994081"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Western Africa, 2000-2025</a:t>
              </a:r>
            </a:p>
          </p:txBody>
        </p:sp>
        <p:sp>
          <p:nvSpPr>
            <p:cNvPr id="156" name="pl156"/>
            <p:cNvSpPr/>
            <p:nvPr/>
          </p:nvSpPr>
          <p:spPr>
            <a:xfrm>
              <a:off x="218752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397003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575254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753505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3078781"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486128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64379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842630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rc168"/>
            <p:cNvSpPr/>
            <p:nvPr/>
          </p:nvSpPr>
          <p:spPr>
            <a:xfrm>
              <a:off x="1296273" y="5840557"/>
              <a:ext cx="4608880" cy="124062"/>
            </a:xfrm>
            <a:prstGeom prst="rect">
              <a:avLst/>
            </a:prstGeom>
            <a:solidFill>
              <a:srgbClr val="1CABE2">
                <a:alpha val="100000"/>
              </a:srgbClr>
            </a:solidFill>
          </p:spPr>
          <p:txBody>
            <a:bodyPr/>
            <a:lstStyle/>
            <a:p>
              <a:endParaRPr/>
            </a:p>
          </p:txBody>
        </p:sp>
        <p:sp>
          <p:nvSpPr>
            <p:cNvPr id="169" name="rc169"/>
            <p:cNvSpPr/>
            <p:nvPr/>
          </p:nvSpPr>
          <p:spPr>
            <a:xfrm>
              <a:off x="1296273" y="5685479"/>
              <a:ext cx="4865058" cy="124062"/>
            </a:xfrm>
            <a:prstGeom prst="rect">
              <a:avLst/>
            </a:prstGeom>
            <a:solidFill>
              <a:srgbClr val="1CABE2">
                <a:alpha val="100000"/>
              </a:srgbClr>
            </a:solidFill>
          </p:spPr>
          <p:txBody>
            <a:bodyPr/>
            <a:lstStyle/>
            <a:p>
              <a:endParaRPr/>
            </a:p>
          </p:txBody>
        </p:sp>
        <p:sp>
          <p:nvSpPr>
            <p:cNvPr id="170" name="rc170"/>
            <p:cNvSpPr/>
            <p:nvPr/>
          </p:nvSpPr>
          <p:spPr>
            <a:xfrm>
              <a:off x="1296273" y="5530401"/>
              <a:ext cx="5011147" cy="124062"/>
            </a:xfrm>
            <a:prstGeom prst="rect">
              <a:avLst/>
            </a:prstGeom>
            <a:solidFill>
              <a:srgbClr val="1CABE2">
                <a:alpha val="100000"/>
              </a:srgbClr>
            </a:solidFill>
          </p:spPr>
          <p:txBody>
            <a:bodyPr/>
            <a:lstStyle/>
            <a:p>
              <a:endParaRPr/>
            </a:p>
          </p:txBody>
        </p:sp>
        <p:sp>
          <p:nvSpPr>
            <p:cNvPr id="171" name="rc171"/>
            <p:cNvSpPr/>
            <p:nvPr/>
          </p:nvSpPr>
          <p:spPr>
            <a:xfrm>
              <a:off x="5905154" y="5840557"/>
              <a:ext cx="1580367" cy="124062"/>
            </a:xfrm>
            <a:prstGeom prst="rect">
              <a:avLst/>
            </a:prstGeom>
            <a:solidFill>
              <a:srgbClr val="B3B3B3">
                <a:alpha val="100000"/>
              </a:srgbClr>
            </a:solidFill>
          </p:spPr>
          <p:txBody>
            <a:bodyPr/>
            <a:lstStyle/>
            <a:p>
              <a:endParaRPr/>
            </a:p>
          </p:txBody>
        </p:sp>
        <p:sp>
          <p:nvSpPr>
            <p:cNvPr id="172" name="rc172"/>
            <p:cNvSpPr/>
            <p:nvPr/>
          </p:nvSpPr>
          <p:spPr>
            <a:xfrm>
              <a:off x="6161332" y="5685479"/>
              <a:ext cx="1983775" cy="124062"/>
            </a:xfrm>
            <a:prstGeom prst="rect">
              <a:avLst/>
            </a:prstGeom>
            <a:solidFill>
              <a:srgbClr val="B3B3B3">
                <a:alpha val="100000"/>
              </a:srgbClr>
            </a:solidFill>
          </p:spPr>
          <p:txBody>
            <a:bodyPr/>
            <a:lstStyle/>
            <a:p>
              <a:endParaRPr/>
            </a:p>
          </p:txBody>
        </p:sp>
        <p:sp>
          <p:nvSpPr>
            <p:cNvPr id="173" name="rc173"/>
            <p:cNvSpPr/>
            <p:nvPr/>
          </p:nvSpPr>
          <p:spPr>
            <a:xfrm>
              <a:off x="6307421" y="5530401"/>
              <a:ext cx="1892319" cy="124062"/>
            </a:xfrm>
            <a:prstGeom prst="rect">
              <a:avLst/>
            </a:prstGeom>
            <a:solidFill>
              <a:srgbClr val="B3B3B3">
                <a:alpha val="100000"/>
              </a:srgbClr>
            </a:solidFill>
          </p:spPr>
          <p:txBody>
            <a:bodyPr/>
            <a:lstStyle/>
            <a:p>
              <a:endParaRPr/>
            </a:p>
          </p:txBody>
        </p:sp>
        <p:sp>
          <p:nvSpPr>
            <p:cNvPr id="174" name="tx174"/>
            <p:cNvSpPr/>
            <p:nvPr/>
          </p:nvSpPr>
          <p:spPr>
            <a:xfrm>
              <a:off x="3266262" y="5862043"/>
              <a:ext cx="668903" cy="793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2.6</a:t>
              </a:r>
            </a:p>
          </p:txBody>
        </p:sp>
        <p:sp>
          <p:nvSpPr>
            <p:cNvPr id="175" name="tx175"/>
            <p:cNvSpPr/>
            <p:nvPr/>
          </p:nvSpPr>
          <p:spPr>
            <a:xfrm>
              <a:off x="3394351" y="5707018"/>
              <a:ext cx="668903"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2.7</a:t>
              </a:r>
            </a:p>
          </p:txBody>
        </p:sp>
        <p:sp>
          <p:nvSpPr>
            <p:cNvPr id="176" name="tx176"/>
            <p:cNvSpPr/>
            <p:nvPr/>
          </p:nvSpPr>
          <p:spPr>
            <a:xfrm>
              <a:off x="3467396" y="5551887"/>
              <a:ext cx="668903" cy="793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2.8</a:t>
              </a:r>
            </a:p>
          </p:txBody>
        </p:sp>
        <p:sp>
          <p:nvSpPr>
            <p:cNvPr id="177" name="tx177"/>
            <p:cNvSpPr/>
            <p:nvPr/>
          </p:nvSpPr>
          <p:spPr>
            <a:xfrm>
              <a:off x="6387908" y="5862148"/>
              <a:ext cx="61485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0.9</a:t>
              </a:r>
            </a:p>
          </p:txBody>
        </p:sp>
        <p:sp>
          <p:nvSpPr>
            <p:cNvPr id="178" name="tx178"/>
            <p:cNvSpPr/>
            <p:nvPr/>
          </p:nvSpPr>
          <p:spPr>
            <a:xfrm>
              <a:off x="6845790" y="5707123"/>
              <a:ext cx="614859"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1.1</a:t>
              </a:r>
            </a:p>
          </p:txBody>
        </p:sp>
        <p:sp>
          <p:nvSpPr>
            <p:cNvPr id="179" name="tx179"/>
            <p:cNvSpPr/>
            <p:nvPr/>
          </p:nvSpPr>
          <p:spPr>
            <a:xfrm>
              <a:off x="6946151" y="5552045"/>
              <a:ext cx="614859"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1.1</a:t>
              </a:r>
            </a:p>
          </p:txBody>
        </p:sp>
        <p:sp>
          <p:nvSpPr>
            <p:cNvPr id="180" name="tx180"/>
            <p:cNvSpPr/>
            <p:nvPr/>
          </p:nvSpPr>
          <p:spPr>
            <a:xfrm>
              <a:off x="7538266"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3.5</a:t>
              </a:r>
            </a:p>
          </p:txBody>
        </p:sp>
        <p:sp>
          <p:nvSpPr>
            <p:cNvPr id="181" name="tx181"/>
            <p:cNvSpPr/>
            <p:nvPr/>
          </p:nvSpPr>
          <p:spPr>
            <a:xfrm>
              <a:off x="8197852" y="570026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3.8</a:t>
              </a:r>
            </a:p>
          </p:txBody>
        </p:sp>
        <p:sp>
          <p:nvSpPr>
            <p:cNvPr id="182" name="tx182"/>
            <p:cNvSpPr/>
            <p:nvPr/>
          </p:nvSpPr>
          <p:spPr>
            <a:xfrm>
              <a:off x="8252484" y="5545191"/>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3.9</a:t>
              </a:r>
            </a:p>
          </p:txBody>
        </p:sp>
        <p:sp>
          <p:nvSpPr>
            <p:cNvPr id="183" name="tx183"/>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7" name="tx187"/>
            <p:cNvSpPr/>
            <p:nvPr/>
          </p:nvSpPr>
          <p:spPr>
            <a:xfrm>
              <a:off x="2962342"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88" name="tx188"/>
            <p:cNvSpPr/>
            <p:nvPr/>
          </p:nvSpPr>
          <p:spPr>
            <a:xfrm>
              <a:off x="4744849"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9" name="tx189"/>
            <p:cNvSpPr/>
            <p:nvPr/>
          </p:nvSpPr>
          <p:spPr>
            <a:xfrm>
              <a:off x="6527357" y="6056083"/>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90" name="tx190"/>
            <p:cNvSpPr/>
            <p:nvPr/>
          </p:nvSpPr>
          <p:spPr>
            <a:xfrm>
              <a:off x="8309865"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91" name="tx191"/>
            <p:cNvSpPr/>
            <p:nvPr/>
          </p:nvSpPr>
          <p:spPr>
            <a:xfrm>
              <a:off x="3486409" y="6191355"/>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92" name="tx192"/>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3" name="tx193"/>
            <p:cNvSpPr/>
            <p:nvPr/>
          </p:nvSpPr>
          <p:spPr>
            <a:xfrm>
              <a:off x="5964283" y="6518193"/>
              <a:ext cx="2580630"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il peut y avoir des écarts dus à l'arrondi.</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L'objectif principal du Programme de vaccination à l'horizon 2030 est de rendre la vaccination accessible à tous, partout, d'ici 2030.
Ce graphique présente les tendances de couverture vaccinale des premières et troisièmes doses (DTC1) et des troisièmes doses (DTC3) du vaccin contre la diphtérie, le tétanos et la coqueluche, le nombre d'enfants n'ayant pas reçu de dose et le nombre d'abandons du DTC.
En 2025, la couverture vaccinale contre la diphtérie, le tétanos et la coqueluche (DTP1) est restée relativement stable, avec une variation inférieure à 1 %, à 80 %. Le nombre d’enfants n’ayant reçu aucune vaccination (enfants n’ayant reçu aucune dose) est passé de 2 729 000 en 2024 à 2 811 000 en 2025.
La couverture vaccinale contre la DTP3 est restée stable à 73 % en 2025, laissant 3 873 000 enfants exposés à des maladies évitables par la vaccination.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00" b="0" i="0" u="none" cap="none">
                <a:solidFill>
                  <a:srgbClr val="000000">
                    <a:alpha val="100000"/>
                  </a:srgbClr>
                </a:solidFill>
                <a:latin typeface="Arial"/>
                <a:cs typeface="Arial"/>
                <a:sym typeface="Arial"/>
              </a:rPr>
              <a:t>En 2025, le taux de couverture vaccinale pour le DTP1 était de 80 % et celui pour le DTP3 de 73 %, ce qui signifie que 3,9 millions d'enfants n'étaient pas vaccinés ou l'étaient insuffisamment, dont 2,8 millions n'avaient reçu aucune dose et 1,1 million ne bénéficiaient que d'une protection partielle.</a:t>
            </a:r>
          </a:p>
        </p:txBody>
      </p:sp>
      <p:grpSp>
        <p:nvGrpSpPr>
          <p:cNvPr id="196" name="Group 195"/>
          <p:cNvGrpSpPr/>
          <p:nvPr/>
        </p:nvGrpSpPr>
        <p:grpSpPr>
          <a:xfrm>
            <a:off x="292608" y="1078992"/>
            <a:ext cx="8595360" cy="28575"/>
            <a:chOff x="292608" y="1078992"/>
            <a:chExt cx="8595360" cy="28575"/>
          </a:xfrm>
        </p:grpSpPr>
        <p:sp>
          <p:nvSpPr>
            <p:cNvPr id="197" name="rc3"/>
            <p:cNvSpPr/>
            <p:nvPr/>
          </p:nvSpPr>
          <p:spPr>
            <a:xfrm>
              <a:off x="292608" y="1078992"/>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8" name="rc4"/>
            <p:cNvSpPr/>
            <p:nvPr/>
          </p:nvSpPr>
          <p:spPr>
            <a:xfrm>
              <a:off x="292608" y="1078992"/>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P7TF5XRZ5TZD-1674051314-5633</_dlc_DocId>
    <_dlc_DocIdUrl xmlns="5ce71423-0d49-4a04-8822-86064e799dcd">
      <Url>https://unicef.sharepoint.com/teams/DAPM-DataComm/_layouts/15/DocIdRedir.aspx?ID=P7TF5XRZ5TZD-1674051314-5633</Url>
      <Description>P7TF5XRZ5TZD-1674051314-5633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4.xml><?xml version="1.0" encoding="utf-8"?>
<ds:datastoreItem xmlns:ds="http://schemas.openxmlformats.org/officeDocument/2006/customXml" ds:itemID="{38F9C7AA-F22F-4675-A957-38464C8B2F3C}"/>
</file>

<file path=docProps/app.xml><?xml version="1.0" encoding="utf-8"?>
<Properties xmlns="http://schemas.openxmlformats.org/officeDocument/2006/extended-properties" xmlns:vt="http://schemas.openxmlformats.org/officeDocument/2006/docPropsVTypes">
  <TotalTime>2510</TotalTime>
  <Words>19553</Words>
  <Application>Microsoft Office PowerPoint</Application>
  <PresentationFormat>Widescreen</PresentationFormat>
  <Paragraphs>5656</Paragraphs>
  <Slides>69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69</vt:i4>
      </vt:variant>
    </vt:vector>
  </HeadingPairs>
  <TitlesOfParts>
    <vt:vector size="76" baseType="lpstr">
      <vt:lpstr>Aptos (Body)</vt:lpstr>
      <vt:lpstr>Aptos Display</vt:lpstr>
      <vt:lpstr>Arial</vt:lpstr>
      <vt:lpstr>Calibri</vt:lpstr>
      <vt:lpstr>Helvetica</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2026-07-13T07:43:41Z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88172f53-c75f-40b3-9999-9e81374be9f8</vt:lpwstr>
  </property>
</Properties>
</file>