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d1572314d44002699e851133839d947aede2a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f7ab5ba1bcb93f6152bc381a843c7066671ff78.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6d844a28039cf4f58f49cae4621946a9754de6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39902"/>
                  </a:moveTo>
                  <a:lnTo>
                    <a:pt x="259266" y="0"/>
                  </a:lnTo>
                  <a:lnTo>
                    <a:pt x="518532" y="39902"/>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79805"/>
                  </a:lnTo>
                  <a:lnTo>
                    <a:pt x="4407526" y="119708"/>
                  </a:lnTo>
                  <a:lnTo>
                    <a:pt x="4666792" y="0"/>
                  </a:lnTo>
                  <a:lnTo>
                    <a:pt x="4926059" y="0"/>
                  </a:lnTo>
                  <a:lnTo>
                    <a:pt x="5185325" y="119708"/>
                  </a:lnTo>
                  <a:lnTo>
                    <a:pt x="5444591" y="239416"/>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79319"/>
            </a:xfrm>
            <a:custGeom>
              <a:avLst/>
              <a:pathLst>
                <a:path w="6481656" h="279319">
                  <a:moveTo>
                    <a:pt x="0" y="159610"/>
                  </a:moveTo>
                  <a:lnTo>
                    <a:pt x="259266" y="79805"/>
                  </a:lnTo>
                  <a:lnTo>
                    <a:pt x="518532" y="39902"/>
                  </a:lnTo>
                  <a:lnTo>
                    <a:pt x="777798" y="0"/>
                  </a:lnTo>
                  <a:lnTo>
                    <a:pt x="1037065" y="79805"/>
                  </a:lnTo>
                  <a:lnTo>
                    <a:pt x="1296331" y="0"/>
                  </a:lnTo>
                  <a:lnTo>
                    <a:pt x="1555597" y="0"/>
                  </a:lnTo>
                  <a:lnTo>
                    <a:pt x="1814863" y="0"/>
                  </a:lnTo>
                  <a:lnTo>
                    <a:pt x="2074130" y="0"/>
                  </a:lnTo>
                  <a:lnTo>
                    <a:pt x="2333396" y="0"/>
                  </a:lnTo>
                  <a:lnTo>
                    <a:pt x="2592662" y="39902"/>
                  </a:lnTo>
                  <a:lnTo>
                    <a:pt x="2851928" y="0"/>
                  </a:lnTo>
                  <a:lnTo>
                    <a:pt x="3111195" y="39902"/>
                  </a:lnTo>
                  <a:lnTo>
                    <a:pt x="3370461" y="0"/>
                  </a:lnTo>
                  <a:lnTo>
                    <a:pt x="3629727" y="0"/>
                  </a:lnTo>
                  <a:lnTo>
                    <a:pt x="3888994" y="0"/>
                  </a:lnTo>
                  <a:lnTo>
                    <a:pt x="4148260" y="279319"/>
                  </a:lnTo>
                  <a:lnTo>
                    <a:pt x="4407526" y="159610"/>
                  </a:lnTo>
                  <a:lnTo>
                    <a:pt x="4666792" y="159610"/>
                  </a:lnTo>
                  <a:lnTo>
                    <a:pt x="4926059" y="0"/>
                  </a:lnTo>
                  <a:lnTo>
                    <a:pt x="5185325" y="119708"/>
                  </a:lnTo>
                  <a:lnTo>
                    <a:pt x="5444591" y="279319"/>
                  </a:lnTo>
                  <a:lnTo>
                    <a:pt x="5703857" y="0"/>
                  </a:lnTo>
                  <a:lnTo>
                    <a:pt x="5963124" y="79805"/>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58638"/>
            </a:xfrm>
            <a:custGeom>
              <a:avLst/>
              <a:pathLst>
                <a:path w="6481656" h="558638">
                  <a:moveTo>
                    <a:pt x="0" y="159610"/>
                  </a:moveTo>
                  <a:lnTo>
                    <a:pt x="259266" y="79805"/>
                  </a:lnTo>
                  <a:lnTo>
                    <a:pt x="518532" y="0"/>
                  </a:lnTo>
                  <a:lnTo>
                    <a:pt x="777798" y="0"/>
                  </a:lnTo>
                  <a:lnTo>
                    <a:pt x="1037065" y="79805"/>
                  </a:lnTo>
                  <a:lnTo>
                    <a:pt x="1296331" y="0"/>
                  </a:lnTo>
                  <a:lnTo>
                    <a:pt x="1555597" y="0"/>
                  </a:lnTo>
                  <a:lnTo>
                    <a:pt x="1814863" y="0"/>
                  </a:lnTo>
                  <a:lnTo>
                    <a:pt x="2074130" y="0"/>
                  </a:lnTo>
                  <a:lnTo>
                    <a:pt x="2333396" y="0"/>
                  </a:lnTo>
                  <a:lnTo>
                    <a:pt x="2592662" y="39902"/>
                  </a:lnTo>
                  <a:lnTo>
                    <a:pt x="2851928" y="0"/>
                  </a:lnTo>
                  <a:lnTo>
                    <a:pt x="3111195" y="39902"/>
                  </a:lnTo>
                  <a:lnTo>
                    <a:pt x="3370461" y="119708"/>
                  </a:lnTo>
                  <a:lnTo>
                    <a:pt x="3629727" y="239416"/>
                  </a:lnTo>
                  <a:lnTo>
                    <a:pt x="3888994" y="319221"/>
                  </a:lnTo>
                  <a:lnTo>
                    <a:pt x="4148260" y="438929"/>
                  </a:lnTo>
                  <a:lnTo>
                    <a:pt x="4407526" y="0"/>
                  </a:lnTo>
                  <a:lnTo>
                    <a:pt x="4666792" y="119708"/>
                  </a:lnTo>
                  <a:lnTo>
                    <a:pt x="4926059" y="79805"/>
                  </a:lnTo>
                  <a:lnTo>
                    <a:pt x="5185325" y="399027"/>
                  </a:lnTo>
                  <a:lnTo>
                    <a:pt x="5444591" y="558638"/>
                  </a:lnTo>
                  <a:lnTo>
                    <a:pt x="5703857" y="0"/>
                  </a:lnTo>
                  <a:lnTo>
                    <a:pt x="5963124" y="199513"/>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2114844"/>
            </a:xfrm>
            <a:custGeom>
              <a:avLst/>
              <a:pathLst>
                <a:path w="5185325" h="2114844">
                  <a:moveTo>
                    <a:pt x="0" y="2114844"/>
                  </a:moveTo>
                  <a:lnTo>
                    <a:pt x="259266" y="1236984"/>
                  </a:lnTo>
                  <a:lnTo>
                    <a:pt x="518532" y="837957"/>
                  </a:lnTo>
                  <a:lnTo>
                    <a:pt x="777798" y="638443"/>
                  </a:lnTo>
                  <a:lnTo>
                    <a:pt x="1037065" y="199513"/>
                  </a:lnTo>
                  <a:lnTo>
                    <a:pt x="1296331" y="279319"/>
                  </a:lnTo>
                  <a:lnTo>
                    <a:pt x="1555597" y="399027"/>
                  </a:lnTo>
                  <a:lnTo>
                    <a:pt x="1814863" y="359124"/>
                  </a:lnTo>
                  <a:lnTo>
                    <a:pt x="2074130" y="478832"/>
                  </a:lnTo>
                  <a:lnTo>
                    <a:pt x="2333396" y="0"/>
                  </a:lnTo>
                  <a:lnTo>
                    <a:pt x="2592662" y="598540"/>
                  </a:lnTo>
                  <a:lnTo>
                    <a:pt x="2851928" y="1236984"/>
                  </a:lnTo>
                  <a:lnTo>
                    <a:pt x="3111195" y="159610"/>
                  </a:lnTo>
                  <a:lnTo>
                    <a:pt x="3370461" y="159610"/>
                  </a:lnTo>
                  <a:lnTo>
                    <a:pt x="3629727" y="1117276"/>
                  </a:lnTo>
                  <a:lnTo>
                    <a:pt x="3888994" y="758151"/>
                  </a:lnTo>
                  <a:lnTo>
                    <a:pt x="4148260" y="917762"/>
                  </a:lnTo>
                  <a:lnTo>
                    <a:pt x="4407526" y="319221"/>
                  </a:lnTo>
                  <a:lnTo>
                    <a:pt x="4666792" y="478832"/>
                  </a:lnTo>
                  <a:lnTo>
                    <a:pt x="4926059" y="678346"/>
                  </a:lnTo>
                  <a:lnTo>
                    <a:pt x="5185325" y="67834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925" y="1320338"/>
              <a:ext cx="241016" cy="22790"/>
            </a:xfrm>
            <a:custGeom>
              <a:avLst/>
              <a:pathLst>
                <a:path w="241016" h="22790">
                  <a:moveTo>
                    <a:pt x="241016" y="22790"/>
                  </a:moveTo>
                  <a:lnTo>
                    <a:pt x="0" y="0"/>
                  </a:lnTo>
                </a:path>
              </a:pathLst>
            </a:custGeom>
          </p:spPr>
          <p:txBody>
            <a:bodyPr/>
            <a:lstStyle/>
            <a:p/>
          </p:txBody>
        </p:sp>
        <p:sp>
          <p:nvSpPr>
            <p:cNvPr id="42" name="pl42"/>
            <p:cNvSpPr/>
            <p:nvPr/>
          </p:nvSpPr>
          <p:spPr>
            <a:xfrm>
              <a:off x="7931016" y="1094281"/>
              <a:ext cx="248926" cy="215384"/>
            </a:xfrm>
            <a:custGeom>
              <a:avLst/>
              <a:pathLst>
                <a:path w="248926" h="215384">
                  <a:moveTo>
                    <a:pt x="248926" y="0"/>
                  </a:moveTo>
                  <a:lnTo>
                    <a:pt x="0" y="215384"/>
                  </a:lnTo>
                </a:path>
              </a:pathLst>
            </a:custGeom>
          </p:spPr>
          <p:txBody>
            <a:bodyPr/>
            <a:lstStyle/>
            <a:p/>
          </p:txBody>
        </p:sp>
        <p:sp>
          <p:nvSpPr>
            <p:cNvPr id="43" name="pl43"/>
            <p:cNvSpPr/>
            <p:nvPr/>
          </p:nvSpPr>
          <p:spPr>
            <a:xfrm>
              <a:off x="7931987" y="1406955"/>
              <a:ext cx="247954" cy="187124"/>
            </a:xfrm>
            <a:custGeom>
              <a:avLst/>
              <a:pathLst>
                <a:path w="247954" h="187124">
                  <a:moveTo>
                    <a:pt x="247954" y="187124"/>
                  </a:moveTo>
                  <a:lnTo>
                    <a:pt x="0" y="0"/>
                  </a:lnTo>
                </a:path>
              </a:pathLst>
            </a:custGeom>
          </p:spPr>
          <p:txBody>
            <a:bodyPr/>
            <a:lstStyle/>
            <a:p/>
          </p:txBody>
        </p:sp>
        <p:sp>
          <p:nvSpPr>
            <p:cNvPr id="44" name="pl44"/>
            <p:cNvSpPr/>
            <p:nvPr/>
          </p:nvSpPr>
          <p:spPr>
            <a:xfrm>
              <a:off x="7939163" y="1996958"/>
              <a:ext cx="240778" cy="0"/>
            </a:xfrm>
            <a:custGeom>
              <a:avLst/>
              <a:pathLst>
                <a:path w="240778" h="0">
                  <a:moveTo>
                    <a:pt x="240778" y="0"/>
                  </a:moveTo>
                  <a:lnTo>
                    <a:pt x="0" y="0"/>
                  </a:lnTo>
                </a:path>
              </a:pathLst>
            </a:custGeom>
          </p:spPr>
          <p:txBody>
            <a:bodyPr/>
            <a:lstStyle/>
            <a:p/>
          </p:txBody>
        </p:sp>
        <p:sp>
          <p:nvSpPr>
            <p:cNvPr id="45" name="pg45"/>
            <p:cNvSpPr/>
            <p:nvPr/>
          </p:nvSpPr>
          <p:spPr>
            <a:xfrm>
              <a:off x="8111362" y="12524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933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9805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0214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5263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671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9059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468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5543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Antigua and Barbuda,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079777"/>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1550240"/>
              <a:ext cx="1861912" cy="132384"/>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1947393"/>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3478353"/>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1815008"/>
              <a:ext cx="1861912" cy="132384"/>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3006467"/>
              <a:ext cx="1861912" cy="132384"/>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(82%)</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atg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8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3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9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12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64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16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3025"/>
              <a:ext cx="239888" cy="402972"/>
            </a:xfrm>
            <a:prstGeom prst="rect">
              <a:avLst/>
            </a:prstGeom>
            <a:solidFill>
              <a:srgbClr val="1CABE2">
                <a:alpha val="85098"/>
              </a:srgbClr>
            </a:solidFill>
          </p:spPr>
          <p:txBody>
            <a:bodyPr/>
            <a:lstStyle/>
            <a:p/>
          </p:txBody>
        </p:sp>
        <p:sp>
          <p:nvSpPr>
            <p:cNvPr id="24" name="rc24"/>
            <p:cNvSpPr/>
            <p:nvPr/>
          </p:nvSpPr>
          <p:spPr>
            <a:xfrm>
              <a:off x="1562816" y="3921459"/>
              <a:ext cx="239888" cy="194538"/>
            </a:xfrm>
            <a:prstGeom prst="rect">
              <a:avLst/>
            </a:prstGeom>
            <a:solidFill>
              <a:srgbClr val="1CABE2">
                <a:alpha val="85098"/>
              </a:srgbClr>
            </a:solidFill>
          </p:spPr>
          <p:txBody>
            <a:bodyPr/>
            <a:lstStyle/>
            <a:p/>
          </p:txBody>
        </p:sp>
        <p:sp>
          <p:nvSpPr>
            <p:cNvPr id="25" name="rc25"/>
            <p:cNvSpPr/>
            <p:nvPr/>
          </p:nvSpPr>
          <p:spPr>
            <a:xfrm>
              <a:off x="1829360" y="3754712"/>
              <a:ext cx="239888" cy="361285"/>
            </a:xfrm>
            <a:prstGeom prst="rect">
              <a:avLst/>
            </a:prstGeom>
            <a:solidFill>
              <a:srgbClr val="1CABE2">
                <a:alpha val="85098"/>
              </a:srgbClr>
            </a:solidFill>
          </p:spPr>
          <p:txBody>
            <a:bodyPr/>
            <a:lstStyle/>
            <a:p/>
          </p:txBody>
        </p:sp>
        <p:sp>
          <p:nvSpPr>
            <p:cNvPr id="26" name="rc26"/>
            <p:cNvSpPr/>
            <p:nvPr/>
          </p:nvSpPr>
          <p:spPr>
            <a:xfrm>
              <a:off x="2095903" y="3935354"/>
              <a:ext cx="239888" cy="180642"/>
            </a:xfrm>
            <a:prstGeom prst="rect">
              <a:avLst/>
            </a:prstGeom>
            <a:solidFill>
              <a:srgbClr val="1CABE2">
                <a:alpha val="85098"/>
              </a:srgbClr>
            </a:solidFill>
          </p:spPr>
          <p:txBody>
            <a:bodyPr/>
            <a:lstStyle/>
            <a:p/>
          </p:txBody>
        </p:sp>
        <p:sp>
          <p:nvSpPr>
            <p:cNvPr id="27" name="rc27"/>
            <p:cNvSpPr/>
            <p:nvPr/>
          </p:nvSpPr>
          <p:spPr>
            <a:xfrm>
              <a:off x="2362446" y="3949250"/>
              <a:ext cx="239888" cy="166747"/>
            </a:xfrm>
            <a:prstGeom prst="rect">
              <a:avLst/>
            </a:prstGeom>
            <a:solidFill>
              <a:srgbClr val="1CABE2">
                <a:alpha val="85098"/>
              </a:srgbClr>
            </a:solidFill>
          </p:spPr>
          <p:txBody>
            <a:bodyPr/>
            <a:lstStyle/>
            <a:p/>
          </p:txBody>
        </p:sp>
        <p:sp>
          <p:nvSpPr>
            <p:cNvPr id="28" name="rc28"/>
            <p:cNvSpPr/>
            <p:nvPr/>
          </p:nvSpPr>
          <p:spPr>
            <a:xfrm>
              <a:off x="2628989" y="3949250"/>
              <a:ext cx="239888" cy="166747"/>
            </a:xfrm>
            <a:prstGeom prst="rect">
              <a:avLst/>
            </a:prstGeom>
            <a:solidFill>
              <a:srgbClr val="1CABE2">
                <a:alpha val="85098"/>
              </a:srgbClr>
            </a:solidFill>
          </p:spPr>
          <p:txBody>
            <a:bodyPr/>
            <a:lstStyle/>
            <a:p/>
          </p:txBody>
        </p:sp>
        <p:sp>
          <p:nvSpPr>
            <p:cNvPr id="29" name="rc29"/>
            <p:cNvSpPr/>
            <p:nvPr/>
          </p:nvSpPr>
          <p:spPr>
            <a:xfrm>
              <a:off x="2895532" y="3949250"/>
              <a:ext cx="239888" cy="166747"/>
            </a:xfrm>
            <a:prstGeom prst="rect">
              <a:avLst/>
            </a:prstGeom>
            <a:solidFill>
              <a:srgbClr val="1CABE2">
                <a:alpha val="85098"/>
              </a:srgbClr>
            </a:solidFill>
          </p:spPr>
          <p:txBody>
            <a:bodyPr/>
            <a:lstStyle/>
            <a:p/>
          </p:txBody>
        </p:sp>
        <p:sp>
          <p:nvSpPr>
            <p:cNvPr id="30" name="rc30"/>
            <p:cNvSpPr/>
            <p:nvPr/>
          </p:nvSpPr>
          <p:spPr>
            <a:xfrm>
              <a:off x="3162075" y="3935354"/>
              <a:ext cx="239888" cy="180642"/>
            </a:xfrm>
            <a:prstGeom prst="rect">
              <a:avLst/>
            </a:prstGeom>
            <a:solidFill>
              <a:srgbClr val="1CABE2">
                <a:alpha val="85098"/>
              </a:srgbClr>
            </a:solidFill>
          </p:spPr>
          <p:txBody>
            <a:bodyPr/>
            <a:lstStyle/>
            <a:p/>
          </p:txBody>
        </p:sp>
        <p:sp>
          <p:nvSpPr>
            <p:cNvPr id="31" name="rc31"/>
            <p:cNvSpPr/>
            <p:nvPr/>
          </p:nvSpPr>
          <p:spPr>
            <a:xfrm>
              <a:off x="3428618" y="3921459"/>
              <a:ext cx="239888" cy="194538"/>
            </a:xfrm>
            <a:prstGeom prst="rect">
              <a:avLst/>
            </a:prstGeom>
            <a:solidFill>
              <a:srgbClr val="1CABE2">
                <a:alpha val="85098"/>
              </a:srgbClr>
            </a:solidFill>
          </p:spPr>
          <p:txBody>
            <a:bodyPr/>
            <a:lstStyle/>
            <a:p/>
          </p:txBody>
        </p:sp>
        <p:sp>
          <p:nvSpPr>
            <p:cNvPr id="32" name="rc32"/>
            <p:cNvSpPr/>
            <p:nvPr/>
          </p:nvSpPr>
          <p:spPr>
            <a:xfrm>
              <a:off x="3695161" y="3921459"/>
              <a:ext cx="239888" cy="194538"/>
            </a:xfrm>
            <a:prstGeom prst="rect">
              <a:avLst/>
            </a:prstGeom>
            <a:solidFill>
              <a:srgbClr val="1CABE2">
                <a:alpha val="85098"/>
              </a:srgbClr>
            </a:solidFill>
          </p:spPr>
          <p:txBody>
            <a:bodyPr/>
            <a:lstStyle/>
            <a:p/>
          </p:txBody>
        </p:sp>
        <p:sp>
          <p:nvSpPr>
            <p:cNvPr id="33" name="rc33"/>
            <p:cNvSpPr/>
            <p:nvPr/>
          </p:nvSpPr>
          <p:spPr>
            <a:xfrm>
              <a:off x="3961705" y="3949250"/>
              <a:ext cx="239888" cy="166747"/>
            </a:xfrm>
            <a:prstGeom prst="rect">
              <a:avLst/>
            </a:prstGeom>
            <a:solidFill>
              <a:srgbClr val="1CABE2">
                <a:alpha val="85098"/>
              </a:srgbClr>
            </a:solidFill>
          </p:spPr>
          <p:txBody>
            <a:bodyPr/>
            <a:lstStyle/>
            <a:p/>
          </p:txBody>
        </p:sp>
        <p:sp>
          <p:nvSpPr>
            <p:cNvPr id="34" name="rc34"/>
            <p:cNvSpPr/>
            <p:nvPr/>
          </p:nvSpPr>
          <p:spPr>
            <a:xfrm>
              <a:off x="4228248" y="3949250"/>
              <a:ext cx="239888" cy="166747"/>
            </a:xfrm>
            <a:prstGeom prst="rect">
              <a:avLst/>
            </a:prstGeom>
            <a:solidFill>
              <a:srgbClr val="1CABE2">
                <a:alpha val="85098"/>
              </a:srgbClr>
            </a:solidFill>
          </p:spPr>
          <p:txBody>
            <a:bodyPr/>
            <a:lstStyle/>
            <a:p/>
          </p:txBody>
        </p:sp>
        <p:sp>
          <p:nvSpPr>
            <p:cNvPr id="35" name="rc35"/>
            <p:cNvSpPr/>
            <p:nvPr/>
          </p:nvSpPr>
          <p:spPr>
            <a:xfrm>
              <a:off x="4494791" y="3949250"/>
              <a:ext cx="239888" cy="166747"/>
            </a:xfrm>
            <a:prstGeom prst="rect">
              <a:avLst/>
            </a:prstGeom>
            <a:solidFill>
              <a:srgbClr val="1CABE2">
                <a:alpha val="85098"/>
              </a:srgbClr>
            </a:solidFill>
          </p:spPr>
          <p:txBody>
            <a:bodyPr/>
            <a:lstStyle/>
            <a:p/>
          </p:txBody>
        </p:sp>
        <p:sp>
          <p:nvSpPr>
            <p:cNvPr id="36" name="rc36"/>
            <p:cNvSpPr/>
            <p:nvPr/>
          </p:nvSpPr>
          <p:spPr>
            <a:xfrm>
              <a:off x="4761334" y="3963146"/>
              <a:ext cx="239888" cy="152851"/>
            </a:xfrm>
            <a:prstGeom prst="rect">
              <a:avLst/>
            </a:prstGeom>
            <a:solidFill>
              <a:srgbClr val="1CABE2">
                <a:alpha val="85098"/>
              </a:srgbClr>
            </a:solidFill>
          </p:spPr>
          <p:txBody>
            <a:bodyPr/>
            <a:lstStyle/>
            <a:p/>
          </p:txBody>
        </p:sp>
        <p:sp>
          <p:nvSpPr>
            <p:cNvPr id="37" name="rc37"/>
            <p:cNvSpPr/>
            <p:nvPr/>
          </p:nvSpPr>
          <p:spPr>
            <a:xfrm>
              <a:off x="5027877" y="3963146"/>
              <a:ext cx="239888" cy="152851"/>
            </a:xfrm>
            <a:prstGeom prst="rect">
              <a:avLst/>
            </a:prstGeom>
            <a:solidFill>
              <a:srgbClr val="1CABE2">
                <a:alpha val="85098"/>
              </a:srgbClr>
            </a:solidFill>
          </p:spPr>
          <p:txBody>
            <a:bodyPr/>
            <a:lstStyle/>
            <a:p/>
          </p:txBody>
        </p:sp>
        <p:sp>
          <p:nvSpPr>
            <p:cNvPr id="38" name="rc38"/>
            <p:cNvSpPr/>
            <p:nvPr/>
          </p:nvSpPr>
          <p:spPr>
            <a:xfrm>
              <a:off x="5294420" y="3963146"/>
              <a:ext cx="239888" cy="152851"/>
            </a:xfrm>
            <a:prstGeom prst="rect">
              <a:avLst/>
            </a:prstGeom>
            <a:solidFill>
              <a:srgbClr val="1CABE2">
                <a:alpha val="85098"/>
              </a:srgbClr>
            </a:solidFill>
          </p:spPr>
          <p:txBody>
            <a:bodyPr/>
            <a:lstStyle/>
            <a:p/>
          </p:txBody>
        </p:sp>
        <p:sp>
          <p:nvSpPr>
            <p:cNvPr id="39" name="rc39"/>
            <p:cNvSpPr/>
            <p:nvPr/>
          </p:nvSpPr>
          <p:spPr>
            <a:xfrm>
              <a:off x="5560963" y="3685234"/>
              <a:ext cx="239888" cy="430763"/>
            </a:xfrm>
            <a:prstGeom prst="rect">
              <a:avLst/>
            </a:prstGeom>
            <a:solidFill>
              <a:srgbClr val="1CABE2">
                <a:alpha val="85098"/>
              </a:srgbClr>
            </a:solidFill>
          </p:spPr>
          <p:txBody>
            <a:bodyPr/>
            <a:lstStyle/>
            <a:p/>
          </p:txBody>
        </p:sp>
        <p:sp>
          <p:nvSpPr>
            <p:cNvPr id="40" name="rc40"/>
            <p:cNvSpPr/>
            <p:nvPr/>
          </p:nvSpPr>
          <p:spPr>
            <a:xfrm>
              <a:off x="5827506" y="3532382"/>
              <a:ext cx="239888" cy="583615"/>
            </a:xfrm>
            <a:prstGeom prst="rect">
              <a:avLst/>
            </a:prstGeom>
            <a:solidFill>
              <a:srgbClr val="1CABE2">
                <a:alpha val="85098"/>
              </a:srgbClr>
            </a:solidFill>
          </p:spPr>
          <p:txBody>
            <a:bodyPr/>
            <a:lstStyle/>
            <a:p/>
          </p:txBody>
        </p:sp>
        <p:sp>
          <p:nvSpPr>
            <p:cNvPr id="41" name="rc41"/>
            <p:cNvSpPr/>
            <p:nvPr/>
          </p:nvSpPr>
          <p:spPr>
            <a:xfrm>
              <a:off x="6094049" y="3977041"/>
              <a:ext cx="239888" cy="138955"/>
            </a:xfrm>
            <a:prstGeom prst="rect">
              <a:avLst/>
            </a:prstGeom>
            <a:solidFill>
              <a:srgbClr val="1CABE2">
                <a:alpha val="85098"/>
              </a:srgbClr>
            </a:solidFill>
          </p:spPr>
          <p:txBody>
            <a:bodyPr/>
            <a:lstStyle/>
            <a:p/>
          </p:txBody>
        </p:sp>
        <p:sp>
          <p:nvSpPr>
            <p:cNvPr id="42" name="rc42"/>
            <p:cNvSpPr/>
            <p:nvPr/>
          </p:nvSpPr>
          <p:spPr>
            <a:xfrm>
              <a:off x="6360593" y="3977041"/>
              <a:ext cx="239888" cy="138955"/>
            </a:xfrm>
            <a:prstGeom prst="rect">
              <a:avLst/>
            </a:prstGeom>
            <a:solidFill>
              <a:srgbClr val="1CABE2">
                <a:alpha val="85098"/>
              </a:srgbClr>
            </a:solidFill>
          </p:spPr>
          <p:txBody>
            <a:bodyPr/>
            <a:lstStyle/>
            <a:p/>
          </p:txBody>
        </p:sp>
        <p:sp>
          <p:nvSpPr>
            <p:cNvPr id="43" name="rc43"/>
            <p:cNvSpPr/>
            <p:nvPr/>
          </p:nvSpPr>
          <p:spPr>
            <a:xfrm>
              <a:off x="6627136" y="3504591"/>
              <a:ext cx="239888" cy="611406"/>
            </a:xfrm>
            <a:prstGeom prst="rect">
              <a:avLst/>
            </a:prstGeom>
            <a:solidFill>
              <a:srgbClr val="1CABE2">
                <a:alpha val="85098"/>
              </a:srgbClr>
            </a:solidFill>
          </p:spPr>
          <p:txBody>
            <a:bodyPr/>
            <a:lstStyle/>
            <a:p/>
          </p:txBody>
        </p:sp>
        <p:sp>
          <p:nvSpPr>
            <p:cNvPr id="44" name="rc44"/>
            <p:cNvSpPr/>
            <p:nvPr/>
          </p:nvSpPr>
          <p:spPr>
            <a:xfrm>
              <a:off x="6893679" y="3032140"/>
              <a:ext cx="239888" cy="1083856"/>
            </a:xfrm>
            <a:prstGeom prst="rect">
              <a:avLst/>
            </a:prstGeom>
            <a:solidFill>
              <a:srgbClr val="1CABE2">
                <a:alpha val="85098"/>
              </a:srgbClr>
            </a:solidFill>
          </p:spPr>
          <p:txBody>
            <a:bodyPr/>
            <a:lstStyle/>
            <a:p/>
          </p:txBody>
        </p:sp>
        <p:sp>
          <p:nvSpPr>
            <p:cNvPr id="45" name="rc45"/>
            <p:cNvSpPr/>
            <p:nvPr/>
          </p:nvSpPr>
          <p:spPr>
            <a:xfrm>
              <a:off x="7160222" y="3963146"/>
              <a:ext cx="239888" cy="152851"/>
            </a:xfrm>
            <a:prstGeom prst="rect">
              <a:avLst/>
            </a:prstGeom>
            <a:solidFill>
              <a:srgbClr val="1CABE2">
                <a:alpha val="85098"/>
              </a:srgbClr>
            </a:solidFill>
          </p:spPr>
          <p:txBody>
            <a:bodyPr/>
            <a:lstStyle/>
            <a:p/>
          </p:txBody>
        </p:sp>
        <p:sp>
          <p:nvSpPr>
            <p:cNvPr id="46" name="rc46"/>
            <p:cNvSpPr/>
            <p:nvPr/>
          </p:nvSpPr>
          <p:spPr>
            <a:xfrm>
              <a:off x="7426765" y="3963146"/>
              <a:ext cx="239888" cy="152851"/>
            </a:xfrm>
            <a:prstGeom prst="rect">
              <a:avLst/>
            </a:prstGeom>
            <a:solidFill>
              <a:srgbClr val="1CABE2">
                <a:alpha val="85098"/>
              </a:srgbClr>
            </a:solidFill>
          </p:spPr>
          <p:txBody>
            <a:bodyPr/>
            <a:lstStyle/>
            <a:p/>
          </p:txBody>
        </p:sp>
        <p:sp>
          <p:nvSpPr>
            <p:cNvPr id="47" name="rc47"/>
            <p:cNvSpPr/>
            <p:nvPr/>
          </p:nvSpPr>
          <p:spPr>
            <a:xfrm>
              <a:off x="7693308" y="3963146"/>
              <a:ext cx="239888" cy="152851"/>
            </a:xfrm>
            <a:prstGeom prst="rect">
              <a:avLst/>
            </a:prstGeom>
            <a:solidFill>
              <a:srgbClr val="1CABE2">
                <a:alpha val="85098"/>
              </a:srgbClr>
            </a:solidFill>
          </p:spPr>
          <p:txBody>
            <a:bodyPr/>
            <a:lstStyle/>
            <a:p/>
          </p:txBody>
        </p:sp>
        <p:sp>
          <p:nvSpPr>
            <p:cNvPr id="48" name="rc48"/>
            <p:cNvSpPr/>
            <p:nvPr/>
          </p:nvSpPr>
          <p:spPr>
            <a:xfrm>
              <a:off x="7959851" y="3963146"/>
              <a:ext cx="239888" cy="152851"/>
            </a:xfrm>
            <a:prstGeom prst="rect">
              <a:avLst/>
            </a:prstGeom>
            <a:solidFill>
              <a:srgbClr val="1CABE2">
                <a:alpha val="85098"/>
              </a:srgbClr>
            </a:solidFill>
          </p:spPr>
          <p:txBody>
            <a:bodyPr/>
            <a:lstStyle/>
            <a:p/>
          </p:txBody>
        </p:sp>
        <p:sp>
          <p:nvSpPr>
            <p:cNvPr id="49" name="rc49"/>
            <p:cNvSpPr/>
            <p:nvPr/>
          </p:nvSpPr>
          <p:spPr>
            <a:xfrm>
              <a:off x="1296273" y="3101618"/>
              <a:ext cx="239888" cy="611406"/>
            </a:xfrm>
            <a:prstGeom prst="rect">
              <a:avLst/>
            </a:prstGeom>
            <a:solidFill>
              <a:srgbClr val="B3B3B3">
                <a:alpha val="85098"/>
              </a:srgbClr>
            </a:solidFill>
          </p:spPr>
          <p:txBody>
            <a:bodyPr/>
            <a:lstStyle/>
            <a:p/>
          </p:txBody>
        </p:sp>
        <p:sp>
          <p:nvSpPr>
            <p:cNvPr id="50" name="rc50"/>
            <p:cNvSpPr/>
            <p:nvPr/>
          </p:nvSpPr>
          <p:spPr>
            <a:xfrm>
              <a:off x="1562816" y="3546278"/>
              <a:ext cx="239888" cy="375181"/>
            </a:xfrm>
            <a:prstGeom prst="rect">
              <a:avLst/>
            </a:prstGeom>
            <a:solidFill>
              <a:srgbClr val="B3B3B3">
                <a:alpha val="85098"/>
              </a:srgbClr>
            </a:solidFill>
          </p:spPr>
          <p:txBody>
            <a:bodyPr/>
            <a:lstStyle/>
            <a:p/>
          </p:txBody>
        </p:sp>
        <p:sp>
          <p:nvSpPr>
            <p:cNvPr id="51" name="rc51"/>
            <p:cNvSpPr/>
            <p:nvPr/>
          </p:nvSpPr>
          <p:spPr>
            <a:xfrm>
              <a:off x="1829360" y="3754712"/>
              <a:ext cx="239888" cy="0"/>
            </a:xfrm>
            <a:prstGeom prst="rect">
              <a:avLst/>
            </a:prstGeom>
            <a:solidFill>
              <a:srgbClr val="B3B3B3">
                <a:alpha val="85098"/>
              </a:srgbClr>
            </a:solidFill>
          </p:spPr>
          <p:txBody>
            <a:bodyPr/>
            <a:lstStyle/>
            <a:p/>
          </p:txBody>
        </p:sp>
        <p:sp>
          <p:nvSpPr>
            <p:cNvPr id="52" name="rc52"/>
            <p:cNvSpPr/>
            <p:nvPr/>
          </p:nvSpPr>
          <p:spPr>
            <a:xfrm>
              <a:off x="2095903" y="3935354"/>
              <a:ext cx="239888" cy="0"/>
            </a:xfrm>
            <a:prstGeom prst="rect">
              <a:avLst/>
            </a:prstGeom>
            <a:solidFill>
              <a:srgbClr val="B3B3B3">
                <a:alpha val="85098"/>
              </a:srgbClr>
            </a:solidFill>
          </p:spPr>
          <p:txBody>
            <a:bodyPr/>
            <a:lstStyle/>
            <a:p/>
          </p:txBody>
        </p:sp>
        <p:sp>
          <p:nvSpPr>
            <p:cNvPr id="53" name="rc53"/>
            <p:cNvSpPr/>
            <p:nvPr/>
          </p:nvSpPr>
          <p:spPr>
            <a:xfrm>
              <a:off x="2362446" y="3601860"/>
              <a:ext cx="239888" cy="347389"/>
            </a:xfrm>
            <a:prstGeom prst="rect">
              <a:avLst/>
            </a:prstGeom>
            <a:solidFill>
              <a:srgbClr val="B3B3B3">
                <a:alpha val="85098"/>
              </a:srgbClr>
            </a:solidFill>
          </p:spPr>
          <p:txBody>
            <a:bodyPr/>
            <a:lstStyle/>
            <a:p/>
          </p:txBody>
        </p:sp>
        <p:sp>
          <p:nvSpPr>
            <p:cNvPr id="54" name="rc54"/>
            <p:cNvSpPr/>
            <p:nvPr/>
          </p:nvSpPr>
          <p:spPr>
            <a:xfrm>
              <a:off x="2628989" y="3949250"/>
              <a:ext cx="239888" cy="0"/>
            </a:xfrm>
            <a:prstGeom prst="rect">
              <a:avLst/>
            </a:prstGeom>
            <a:solidFill>
              <a:srgbClr val="B3B3B3">
                <a:alpha val="85098"/>
              </a:srgbClr>
            </a:solidFill>
          </p:spPr>
          <p:txBody>
            <a:bodyPr/>
            <a:lstStyle/>
            <a:p/>
          </p:txBody>
        </p:sp>
        <p:sp>
          <p:nvSpPr>
            <p:cNvPr id="55" name="rc55"/>
            <p:cNvSpPr/>
            <p:nvPr/>
          </p:nvSpPr>
          <p:spPr>
            <a:xfrm>
              <a:off x="2895532" y="3949250"/>
              <a:ext cx="239888" cy="0"/>
            </a:xfrm>
            <a:prstGeom prst="rect">
              <a:avLst/>
            </a:prstGeom>
            <a:solidFill>
              <a:srgbClr val="B3B3B3">
                <a:alpha val="85098"/>
              </a:srgbClr>
            </a:solidFill>
          </p:spPr>
          <p:txBody>
            <a:bodyPr/>
            <a:lstStyle/>
            <a:p/>
          </p:txBody>
        </p:sp>
        <p:sp>
          <p:nvSpPr>
            <p:cNvPr id="56" name="rc56"/>
            <p:cNvSpPr/>
            <p:nvPr/>
          </p:nvSpPr>
          <p:spPr>
            <a:xfrm>
              <a:off x="3162075" y="3935354"/>
              <a:ext cx="239888" cy="0"/>
            </a:xfrm>
            <a:prstGeom prst="rect">
              <a:avLst/>
            </a:prstGeom>
            <a:solidFill>
              <a:srgbClr val="B3B3B3">
                <a:alpha val="85098"/>
              </a:srgbClr>
            </a:solidFill>
          </p:spPr>
          <p:txBody>
            <a:bodyPr/>
            <a:lstStyle/>
            <a:p/>
          </p:txBody>
        </p:sp>
        <p:sp>
          <p:nvSpPr>
            <p:cNvPr id="57" name="rc57"/>
            <p:cNvSpPr/>
            <p:nvPr/>
          </p:nvSpPr>
          <p:spPr>
            <a:xfrm>
              <a:off x="3428618" y="3921459"/>
              <a:ext cx="239888" cy="0"/>
            </a:xfrm>
            <a:prstGeom prst="rect">
              <a:avLst/>
            </a:prstGeom>
            <a:solidFill>
              <a:srgbClr val="B3B3B3">
                <a:alpha val="85098"/>
              </a:srgbClr>
            </a:solidFill>
          </p:spPr>
          <p:txBody>
            <a:bodyPr/>
            <a:lstStyle/>
            <a:p/>
          </p:txBody>
        </p:sp>
        <p:sp>
          <p:nvSpPr>
            <p:cNvPr id="58" name="rc58"/>
            <p:cNvSpPr/>
            <p:nvPr/>
          </p:nvSpPr>
          <p:spPr>
            <a:xfrm>
              <a:off x="3695161" y="3921459"/>
              <a:ext cx="239888" cy="0"/>
            </a:xfrm>
            <a:prstGeom prst="rect">
              <a:avLst/>
            </a:prstGeom>
            <a:solidFill>
              <a:srgbClr val="B3B3B3">
                <a:alpha val="85098"/>
              </a:srgbClr>
            </a:solidFill>
          </p:spPr>
          <p:txBody>
            <a:bodyPr/>
            <a:lstStyle/>
            <a:p/>
          </p:txBody>
        </p:sp>
        <p:sp>
          <p:nvSpPr>
            <p:cNvPr id="59" name="rc59"/>
            <p:cNvSpPr/>
            <p:nvPr/>
          </p:nvSpPr>
          <p:spPr>
            <a:xfrm>
              <a:off x="3961705" y="3768607"/>
              <a:ext cx="239888" cy="180642"/>
            </a:xfrm>
            <a:prstGeom prst="rect">
              <a:avLst/>
            </a:prstGeom>
            <a:solidFill>
              <a:srgbClr val="B3B3B3">
                <a:alpha val="85098"/>
              </a:srgbClr>
            </a:solidFill>
          </p:spPr>
          <p:txBody>
            <a:bodyPr/>
            <a:lstStyle/>
            <a:p/>
          </p:txBody>
        </p:sp>
        <p:sp>
          <p:nvSpPr>
            <p:cNvPr id="60" name="rc60"/>
            <p:cNvSpPr/>
            <p:nvPr/>
          </p:nvSpPr>
          <p:spPr>
            <a:xfrm>
              <a:off x="4228248" y="3949250"/>
              <a:ext cx="239888" cy="0"/>
            </a:xfrm>
            <a:prstGeom prst="rect">
              <a:avLst/>
            </a:prstGeom>
            <a:solidFill>
              <a:srgbClr val="B3B3B3">
                <a:alpha val="85098"/>
              </a:srgbClr>
            </a:solidFill>
          </p:spPr>
          <p:txBody>
            <a:bodyPr/>
            <a:lstStyle/>
            <a:p/>
          </p:txBody>
        </p:sp>
        <p:sp>
          <p:nvSpPr>
            <p:cNvPr id="61" name="rc61"/>
            <p:cNvSpPr/>
            <p:nvPr/>
          </p:nvSpPr>
          <p:spPr>
            <a:xfrm>
              <a:off x="4494791" y="3796398"/>
              <a:ext cx="239888" cy="152851"/>
            </a:xfrm>
            <a:prstGeom prst="rect">
              <a:avLst/>
            </a:prstGeom>
            <a:solidFill>
              <a:srgbClr val="B3B3B3">
                <a:alpha val="85098"/>
              </a:srgbClr>
            </a:solidFill>
          </p:spPr>
          <p:txBody>
            <a:bodyPr/>
            <a:lstStyle/>
            <a:p/>
          </p:txBody>
        </p:sp>
        <p:sp>
          <p:nvSpPr>
            <p:cNvPr id="62" name="rc62"/>
            <p:cNvSpPr/>
            <p:nvPr/>
          </p:nvSpPr>
          <p:spPr>
            <a:xfrm>
              <a:off x="4761334" y="3963146"/>
              <a:ext cx="239888" cy="0"/>
            </a:xfrm>
            <a:prstGeom prst="rect">
              <a:avLst/>
            </a:prstGeom>
            <a:solidFill>
              <a:srgbClr val="B3B3B3">
                <a:alpha val="85098"/>
              </a:srgbClr>
            </a:solidFill>
          </p:spPr>
          <p:txBody>
            <a:bodyPr/>
            <a:lstStyle/>
            <a:p/>
          </p:txBody>
        </p:sp>
        <p:sp>
          <p:nvSpPr>
            <p:cNvPr id="63" name="rc63"/>
            <p:cNvSpPr/>
            <p:nvPr/>
          </p:nvSpPr>
          <p:spPr>
            <a:xfrm>
              <a:off x="5027877" y="3963146"/>
              <a:ext cx="239888" cy="0"/>
            </a:xfrm>
            <a:prstGeom prst="rect">
              <a:avLst/>
            </a:prstGeom>
            <a:solidFill>
              <a:srgbClr val="B3B3B3">
                <a:alpha val="85098"/>
              </a:srgbClr>
            </a:solidFill>
          </p:spPr>
          <p:txBody>
            <a:bodyPr/>
            <a:lstStyle/>
            <a:p/>
          </p:txBody>
        </p:sp>
        <p:sp>
          <p:nvSpPr>
            <p:cNvPr id="64" name="rc64"/>
            <p:cNvSpPr/>
            <p:nvPr/>
          </p:nvSpPr>
          <p:spPr>
            <a:xfrm>
              <a:off x="5294420" y="3963146"/>
              <a:ext cx="239888" cy="0"/>
            </a:xfrm>
            <a:prstGeom prst="rect">
              <a:avLst/>
            </a:prstGeom>
            <a:solidFill>
              <a:srgbClr val="B3B3B3">
                <a:alpha val="85098"/>
              </a:srgbClr>
            </a:solidFill>
          </p:spPr>
          <p:txBody>
            <a:bodyPr/>
            <a:lstStyle/>
            <a:p/>
          </p:txBody>
        </p:sp>
        <p:sp>
          <p:nvSpPr>
            <p:cNvPr id="65" name="rc65"/>
            <p:cNvSpPr/>
            <p:nvPr/>
          </p:nvSpPr>
          <p:spPr>
            <a:xfrm>
              <a:off x="5560963" y="2962662"/>
              <a:ext cx="239888" cy="722571"/>
            </a:xfrm>
            <a:prstGeom prst="rect">
              <a:avLst/>
            </a:prstGeom>
            <a:solidFill>
              <a:srgbClr val="B3B3B3">
                <a:alpha val="85098"/>
              </a:srgbClr>
            </a:solidFill>
          </p:spPr>
          <p:txBody>
            <a:bodyPr/>
            <a:lstStyle/>
            <a:p/>
          </p:txBody>
        </p:sp>
        <p:sp>
          <p:nvSpPr>
            <p:cNvPr id="66" name="rc66"/>
            <p:cNvSpPr/>
            <p:nvPr/>
          </p:nvSpPr>
          <p:spPr>
            <a:xfrm>
              <a:off x="5827506" y="3379530"/>
              <a:ext cx="239888" cy="152851"/>
            </a:xfrm>
            <a:prstGeom prst="rect">
              <a:avLst/>
            </a:prstGeom>
            <a:solidFill>
              <a:srgbClr val="B3B3B3">
                <a:alpha val="85098"/>
              </a:srgbClr>
            </a:solidFill>
          </p:spPr>
          <p:txBody>
            <a:bodyPr/>
            <a:lstStyle/>
            <a:p/>
          </p:txBody>
        </p:sp>
        <p:sp>
          <p:nvSpPr>
            <p:cNvPr id="67" name="rc67"/>
            <p:cNvSpPr/>
            <p:nvPr/>
          </p:nvSpPr>
          <p:spPr>
            <a:xfrm>
              <a:off x="6094049" y="3435113"/>
              <a:ext cx="239888" cy="541928"/>
            </a:xfrm>
            <a:prstGeom prst="rect">
              <a:avLst/>
            </a:prstGeom>
            <a:solidFill>
              <a:srgbClr val="B3B3B3">
                <a:alpha val="85098"/>
              </a:srgbClr>
            </a:solidFill>
          </p:spPr>
          <p:txBody>
            <a:bodyPr/>
            <a:lstStyle/>
            <a:p/>
          </p:txBody>
        </p:sp>
        <p:sp>
          <p:nvSpPr>
            <p:cNvPr id="68" name="rc68"/>
            <p:cNvSpPr/>
            <p:nvPr/>
          </p:nvSpPr>
          <p:spPr>
            <a:xfrm>
              <a:off x="6360593" y="3977041"/>
              <a:ext cx="239888" cy="0"/>
            </a:xfrm>
            <a:prstGeom prst="rect">
              <a:avLst/>
            </a:prstGeom>
            <a:solidFill>
              <a:srgbClr val="B3B3B3">
                <a:alpha val="85098"/>
              </a:srgbClr>
            </a:solidFill>
          </p:spPr>
          <p:txBody>
            <a:bodyPr/>
            <a:lstStyle/>
            <a:p/>
          </p:txBody>
        </p:sp>
        <p:sp>
          <p:nvSpPr>
            <p:cNvPr id="69" name="rc69"/>
            <p:cNvSpPr/>
            <p:nvPr/>
          </p:nvSpPr>
          <p:spPr>
            <a:xfrm>
              <a:off x="6627136" y="3504591"/>
              <a:ext cx="239888" cy="0"/>
            </a:xfrm>
            <a:prstGeom prst="rect">
              <a:avLst/>
            </a:prstGeom>
            <a:solidFill>
              <a:srgbClr val="B3B3B3">
                <a:alpha val="85098"/>
              </a:srgbClr>
            </a:solidFill>
          </p:spPr>
          <p:txBody>
            <a:bodyPr/>
            <a:lstStyle/>
            <a:p/>
          </p:txBody>
        </p:sp>
        <p:sp>
          <p:nvSpPr>
            <p:cNvPr id="70" name="rc70"/>
            <p:cNvSpPr/>
            <p:nvPr/>
          </p:nvSpPr>
          <p:spPr>
            <a:xfrm>
              <a:off x="6893679" y="2879289"/>
              <a:ext cx="239888" cy="152851"/>
            </a:xfrm>
            <a:prstGeom prst="rect">
              <a:avLst/>
            </a:prstGeom>
            <a:solidFill>
              <a:srgbClr val="B3B3B3">
                <a:alpha val="85098"/>
              </a:srgbClr>
            </a:solidFill>
          </p:spPr>
          <p:txBody>
            <a:bodyPr/>
            <a:lstStyle/>
            <a:p/>
          </p:txBody>
        </p:sp>
        <p:sp>
          <p:nvSpPr>
            <p:cNvPr id="71" name="rc71"/>
            <p:cNvSpPr/>
            <p:nvPr/>
          </p:nvSpPr>
          <p:spPr>
            <a:xfrm>
              <a:off x="7160222" y="3963146"/>
              <a:ext cx="239888" cy="0"/>
            </a:xfrm>
            <a:prstGeom prst="rect">
              <a:avLst/>
            </a:prstGeom>
            <a:solidFill>
              <a:srgbClr val="B3B3B3">
                <a:alpha val="85098"/>
              </a:srgbClr>
            </a:solidFill>
          </p:spPr>
          <p:txBody>
            <a:bodyPr/>
            <a:lstStyle/>
            <a:p/>
          </p:txBody>
        </p:sp>
        <p:sp>
          <p:nvSpPr>
            <p:cNvPr id="72" name="rc72"/>
            <p:cNvSpPr/>
            <p:nvPr/>
          </p:nvSpPr>
          <p:spPr>
            <a:xfrm>
              <a:off x="7426765" y="3657442"/>
              <a:ext cx="239888" cy="305703"/>
            </a:xfrm>
            <a:prstGeom prst="rect">
              <a:avLst/>
            </a:prstGeom>
            <a:solidFill>
              <a:srgbClr val="B3B3B3">
                <a:alpha val="85098"/>
              </a:srgbClr>
            </a:solidFill>
          </p:spPr>
          <p:txBody>
            <a:bodyPr/>
            <a:lstStyle/>
            <a:p/>
          </p:txBody>
        </p:sp>
        <p:sp>
          <p:nvSpPr>
            <p:cNvPr id="73" name="rc73"/>
            <p:cNvSpPr/>
            <p:nvPr/>
          </p:nvSpPr>
          <p:spPr>
            <a:xfrm>
              <a:off x="7693308" y="3963146"/>
              <a:ext cx="239888" cy="0"/>
            </a:xfrm>
            <a:prstGeom prst="rect">
              <a:avLst/>
            </a:prstGeom>
            <a:solidFill>
              <a:srgbClr val="B3B3B3">
                <a:alpha val="85098"/>
              </a:srgbClr>
            </a:solidFill>
          </p:spPr>
          <p:txBody>
            <a:bodyPr/>
            <a:lstStyle/>
            <a:p/>
          </p:txBody>
        </p:sp>
        <p:sp>
          <p:nvSpPr>
            <p:cNvPr id="74" name="rc74"/>
            <p:cNvSpPr/>
            <p:nvPr/>
          </p:nvSpPr>
          <p:spPr>
            <a:xfrm>
              <a:off x="7959851" y="3963146"/>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123670"/>
            </a:xfrm>
            <a:custGeom>
              <a:avLst/>
              <a:pathLst>
                <a:path w="6663577" h="123670">
                  <a:moveTo>
                    <a:pt x="0" y="20611"/>
                  </a:moveTo>
                  <a:lnTo>
                    <a:pt x="266543" y="0"/>
                  </a:lnTo>
                  <a:lnTo>
                    <a:pt x="533086" y="20611"/>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41223"/>
                  </a:lnTo>
                  <a:lnTo>
                    <a:pt x="4531233" y="61835"/>
                  </a:lnTo>
                  <a:lnTo>
                    <a:pt x="4797776" y="0"/>
                  </a:lnTo>
                  <a:lnTo>
                    <a:pt x="5064319" y="0"/>
                  </a:lnTo>
                  <a:lnTo>
                    <a:pt x="5330862" y="61835"/>
                  </a:lnTo>
                  <a:lnTo>
                    <a:pt x="5597405" y="12367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144282"/>
            </a:xfrm>
            <a:custGeom>
              <a:avLst/>
              <a:pathLst>
                <a:path w="6663577" h="144282">
                  <a:moveTo>
                    <a:pt x="0" y="82447"/>
                  </a:moveTo>
                  <a:lnTo>
                    <a:pt x="266543" y="41223"/>
                  </a:lnTo>
                  <a:lnTo>
                    <a:pt x="533086" y="20611"/>
                  </a:lnTo>
                  <a:lnTo>
                    <a:pt x="799629" y="0"/>
                  </a:lnTo>
                  <a:lnTo>
                    <a:pt x="1066172" y="41223"/>
                  </a:lnTo>
                  <a:lnTo>
                    <a:pt x="1332715" y="0"/>
                  </a:lnTo>
                  <a:lnTo>
                    <a:pt x="1599258" y="0"/>
                  </a:lnTo>
                  <a:lnTo>
                    <a:pt x="1865801" y="0"/>
                  </a:lnTo>
                  <a:lnTo>
                    <a:pt x="2132344" y="0"/>
                  </a:lnTo>
                  <a:lnTo>
                    <a:pt x="2398888" y="0"/>
                  </a:lnTo>
                  <a:lnTo>
                    <a:pt x="2665431" y="20611"/>
                  </a:lnTo>
                  <a:lnTo>
                    <a:pt x="2931974" y="0"/>
                  </a:lnTo>
                  <a:lnTo>
                    <a:pt x="3198517" y="20611"/>
                  </a:lnTo>
                  <a:lnTo>
                    <a:pt x="3465060" y="0"/>
                  </a:lnTo>
                  <a:lnTo>
                    <a:pt x="3731603" y="0"/>
                  </a:lnTo>
                  <a:lnTo>
                    <a:pt x="3998146" y="0"/>
                  </a:lnTo>
                  <a:lnTo>
                    <a:pt x="4264689" y="144282"/>
                  </a:lnTo>
                  <a:lnTo>
                    <a:pt x="4531233" y="82447"/>
                  </a:lnTo>
                  <a:lnTo>
                    <a:pt x="4797776" y="82447"/>
                  </a:lnTo>
                  <a:lnTo>
                    <a:pt x="5064319" y="0"/>
                  </a:lnTo>
                  <a:lnTo>
                    <a:pt x="5330862" y="61835"/>
                  </a:lnTo>
                  <a:lnTo>
                    <a:pt x="5597405" y="144282"/>
                  </a:lnTo>
                  <a:lnTo>
                    <a:pt x="5863948" y="0"/>
                  </a:lnTo>
                  <a:lnTo>
                    <a:pt x="6130491" y="41223"/>
                  </a:lnTo>
                  <a:lnTo>
                    <a:pt x="6397034" y="0"/>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294130" y="29835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2626845" y="38312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3959561" y="36505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5292277" y="3845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6358449" y="38590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624992" y="33865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891535"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7158078" y="3845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424622" y="35394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691165" y="3845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957708" y="3845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733081" y="33691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655386" y="26743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a:off x="655386" y="19795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14" name="tx11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1" name="tx13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4" name="tx13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979579"/>
              <a:ext cx="201456" cy="201456"/>
            </a:xfrm>
            <a:prstGeom prst="rect">
              <a:avLst/>
            </a:prstGeom>
            <a:solidFill>
              <a:srgbClr val="B3B3B3">
                <a:alpha val="85098"/>
              </a:srgbClr>
            </a:solidFill>
          </p:spPr>
          <p:txBody>
            <a:bodyPr/>
            <a:lstStyle/>
            <a:p/>
          </p:txBody>
        </p:sp>
        <p:sp>
          <p:nvSpPr>
            <p:cNvPr id="137" name="rc137"/>
            <p:cNvSpPr/>
            <p:nvPr/>
          </p:nvSpPr>
          <p:spPr>
            <a:xfrm>
              <a:off x="5565324" y="4979579"/>
              <a:ext cx="201456" cy="201456"/>
            </a:xfrm>
            <a:prstGeom prst="rect">
              <a:avLst/>
            </a:prstGeom>
            <a:solidFill>
              <a:srgbClr val="1CABE2">
                <a:alpha val="85098"/>
              </a:srgbClr>
            </a:solidFill>
          </p:spPr>
          <p:txBody>
            <a:bodyPr/>
            <a:lstStyle/>
            <a:p/>
          </p:txBody>
        </p:sp>
        <p:sp>
          <p:nvSpPr>
            <p:cNvPr id="138" name="tx13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1" name="tx141"/>
            <p:cNvSpPr/>
            <p:nvPr/>
          </p:nvSpPr>
          <p:spPr>
            <a:xfrm>
              <a:off x="951100" y="1582906"/>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142" name="pl142"/>
            <p:cNvSpPr/>
            <p:nvPr/>
          </p:nvSpPr>
          <p:spPr>
            <a:xfrm>
              <a:off x="22376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1204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0031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8859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1790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0618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9445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726143"/>
              <a:ext cx="6275878" cy="119033"/>
            </a:xfrm>
            <a:prstGeom prst="rect">
              <a:avLst/>
            </a:prstGeom>
            <a:solidFill>
              <a:srgbClr val="1CABE2">
                <a:alpha val="85098"/>
              </a:srgbClr>
            </a:solidFill>
          </p:spPr>
          <p:txBody>
            <a:bodyPr/>
            <a:lstStyle/>
            <a:p/>
          </p:txBody>
        </p:sp>
        <p:sp>
          <p:nvSpPr>
            <p:cNvPr id="154" name="rc154"/>
            <p:cNvSpPr/>
            <p:nvPr/>
          </p:nvSpPr>
          <p:spPr>
            <a:xfrm>
              <a:off x="1296273" y="5577352"/>
              <a:ext cx="6903466" cy="119033"/>
            </a:xfrm>
            <a:prstGeom prst="rect">
              <a:avLst/>
            </a:prstGeom>
            <a:solidFill>
              <a:srgbClr val="1CABE2">
                <a:alpha val="85098"/>
              </a:srgbClr>
            </a:solidFill>
          </p:spPr>
          <p:txBody>
            <a:bodyPr/>
            <a:lstStyle/>
            <a:p/>
          </p:txBody>
        </p:sp>
        <p:sp>
          <p:nvSpPr>
            <p:cNvPr id="155" name="rc155"/>
            <p:cNvSpPr/>
            <p:nvPr/>
          </p:nvSpPr>
          <p:spPr>
            <a:xfrm>
              <a:off x="1296273" y="5428560"/>
              <a:ext cx="6903466" cy="119033"/>
            </a:xfrm>
            <a:prstGeom prst="rect">
              <a:avLst/>
            </a:prstGeom>
            <a:solidFill>
              <a:srgbClr val="1CABE2">
                <a:alpha val="85098"/>
              </a:srgbClr>
            </a:solidFill>
          </p:spPr>
          <p:txBody>
            <a:bodyPr/>
            <a:lstStyle/>
            <a:p/>
          </p:txBody>
        </p:sp>
        <p:sp>
          <p:nvSpPr>
            <p:cNvPr id="156" name="rc156"/>
            <p:cNvSpPr/>
            <p:nvPr/>
          </p:nvSpPr>
          <p:spPr>
            <a:xfrm>
              <a:off x="7572152" y="5726143"/>
              <a:ext cx="0" cy="119033"/>
            </a:xfrm>
            <a:prstGeom prst="rect">
              <a:avLst/>
            </a:prstGeom>
            <a:solidFill>
              <a:srgbClr val="B3B3B3">
                <a:alpha val="85098"/>
              </a:srgbClr>
            </a:solidFill>
          </p:spPr>
          <p:txBody>
            <a:bodyPr/>
            <a:lstStyle/>
            <a:p/>
          </p:txBody>
        </p:sp>
        <p:sp>
          <p:nvSpPr>
            <p:cNvPr id="157" name="rc157"/>
            <p:cNvSpPr/>
            <p:nvPr/>
          </p:nvSpPr>
          <p:spPr>
            <a:xfrm>
              <a:off x="8199740" y="5577352"/>
              <a:ext cx="0" cy="119033"/>
            </a:xfrm>
            <a:prstGeom prst="rect">
              <a:avLst/>
            </a:prstGeom>
            <a:solidFill>
              <a:srgbClr val="B3B3B3">
                <a:alpha val="85098"/>
              </a:srgbClr>
            </a:solidFill>
          </p:spPr>
          <p:txBody>
            <a:bodyPr/>
            <a:lstStyle/>
            <a:p/>
          </p:txBody>
        </p:sp>
        <p:sp>
          <p:nvSpPr>
            <p:cNvPr id="158" name="rc158"/>
            <p:cNvSpPr/>
            <p:nvPr/>
          </p:nvSpPr>
          <p:spPr>
            <a:xfrm>
              <a:off x="8199740" y="5428560"/>
              <a:ext cx="0" cy="119033"/>
            </a:xfrm>
            <a:prstGeom prst="rect">
              <a:avLst/>
            </a:prstGeom>
            <a:solidFill>
              <a:srgbClr val="B3B3B3">
                <a:alpha val="85098"/>
              </a:srgbClr>
            </a:solidFill>
          </p:spPr>
          <p:txBody>
            <a:bodyPr/>
            <a:lstStyle/>
            <a:p/>
          </p:txBody>
        </p:sp>
        <p:sp>
          <p:nvSpPr>
            <p:cNvPr id="159" name="tx159"/>
            <p:cNvSpPr/>
            <p:nvPr/>
          </p:nvSpPr>
          <p:spPr>
            <a:xfrm>
              <a:off x="7702379"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140190" y="5935382"/>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67" name="tx167"/>
            <p:cNvSpPr/>
            <p:nvPr/>
          </p:nvSpPr>
          <p:spPr>
            <a:xfrm>
              <a:off x="5022953"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68" name="tx168"/>
            <p:cNvSpPr/>
            <p:nvPr/>
          </p:nvSpPr>
          <p:spPr>
            <a:xfrm>
              <a:off x="6905717"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69" name="tx169"/>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Antigua and Barbuda.
In 2025, DTP1 coverage in Antigua and Barbuda remained constant 99%. There were &lt;100 children who missed out on any DTP vaccination (zero-dose children).
DTP3 coverage remained constant at 99% in 2025, leaving &lt;100 children vulnerable to vaccine-preventable diseases.</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0"/>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43742"/>
                  </a:lnTo>
                  <a:lnTo>
                    <a:pt x="2310159" y="65614"/>
                  </a:lnTo>
                  <a:lnTo>
                    <a:pt x="2446051" y="0"/>
                  </a:lnTo>
                  <a:lnTo>
                    <a:pt x="2581942" y="0"/>
                  </a:lnTo>
                  <a:lnTo>
                    <a:pt x="2717834" y="65614"/>
                  </a:lnTo>
                  <a:lnTo>
                    <a:pt x="2853726" y="131228"/>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0"/>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43742"/>
                  </a:lnTo>
                  <a:lnTo>
                    <a:pt x="2310159" y="65614"/>
                  </a:lnTo>
                  <a:lnTo>
                    <a:pt x="2446051" y="0"/>
                  </a:lnTo>
                  <a:lnTo>
                    <a:pt x="2581942" y="0"/>
                  </a:lnTo>
                  <a:lnTo>
                    <a:pt x="2717834" y="65614"/>
                  </a:lnTo>
                  <a:lnTo>
                    <a:pt x="2853726" y="131228"/>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0"/>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43742"/>
                  </a:lnTo>
                  <a:lnTo>
                    <a:pt x="2310159" y="65614"/>
                  </a:lnTo>
                  <a:lnTo>
                    <a:pt x="2446051" y="0"/>
                  </a:lnTo>
                  <a:lnTo>
                    <a:pt x="2581942" y="0"/>
                  </a:lnTo>
                  <a:lnTo>
                    <a:pt x="2717834" y="65614"/>
                  </a:lnTo>
                  <a:lnTo>
                    <a:pt x="2853726" y="131228"/>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0922"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32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5091" y="1405107"/>
              <a:ext cx="33890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Antigua and Barbuda,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459298"/>
            </a:xfrm>
            <a:custGeom>
              <a:avLst/>
              <a:pathLst>
                <a:path w="3397293" h="459298">
                  <a:moveTo>
                    <a:pt x="0" y="76549"/>
                  </a:moveTo>
                  <a:lnTo>
                    <a:pt x="135891" y="0"/>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53099"/>
                  </a:lnTo>
                  <a:lnTo>
                    <a:pt x="2310159" y="229649"/>
                  </a:lnTo>
                  <a:lnTo>
                    <a:pt x="2446051" y="0"/>
                  </a:lnTo>
                  <a:lnTo>
                    <a:pt x="2581942" y="0"/>
                  </a:lnTo>
                  <a:lnTo>
                    <a:pt x="2717834" y="229649"/>
                  </a:lnTo>
                  <a:lnTo>
                    <a:pt x="2853726" y="459298"/>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459298"/>
            </a:xfrm>
            <a:custGeom>
              <a:avLst/>
              <a:pathLst>
                <a:path w="3397293" h="459298">
                  <a:moveTo>
                    <a:pt x="0" y="76549"/>
                  </a:moveTo>
                  <a:lnTo>
                    <a:pt x="135891" y="0"/>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53099"/>
                  </a:lnTo>
                  <a:lnTo>
                    <a:pt x="2310159" y="229649"/>
                  </a:lnTo>
                  <a:lnTo>
                    <a:pt x="2446051" y="0"/>
                  </a:lnTo>
                  <a:lnTo>
                    <a:pt x="2581942" y="0"/>
                  </a:lnTo>
                  <a:lnTo>
                    <a:pt x="2717834" y="229649"/>
                  </a:lnTo>
                  <a:lnTo>
                    <a:pt x="2853726" y="459298"/>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459298"/>
            </a:xfrm>
            <a:custGeom>
              <a:avLst/>
              <a:pathLst>
                <a:path w="3397293" h="459298">
                  <a:moveTo>
                    <a:pt x="0" y="76549"/>
                  </a:moveTo>
                  <a:lnTo>
                    <a:pt x="135891" y="0"/>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53099"/>
                  </a:lnTo>
                  <a:lnTo>
                    <a:pt x="2310159" y="229649"/>
                  </a:lnTo>
                  <a:lnTo>
                    <a:pt x="2446051" y="0"/>
                  </a:lnTo>
                  <a:lnTo>
                    <a:pt x="2581942" y="0"/>
                  </a:lnTo>
                  <a:lnTo>
                    <a:pt x="2717834" y="229649"/>
                  </a:lnTo>
                  <a:lnTo>
                    <a:pt x="2853726" y="459298"/>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77620"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6" name="tx116"/>
            <p:cNvSpPr/>
            <p:nvPr/>
          </p:nvSpPr>
          <p:spPr>
            <a:xfrm>
              <a:off x="75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113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655968"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8" name="tx138"/>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9" name="tx139"/>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Antigua and Barbuda (99%) was 9 percentage points higher than the global average (90%) and 10 percentage points higher than the average across all LACR countries (89%).
National DTP1 coverage was the same as in 2019 (99%).
The number of zero-dose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DTP1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Antigua and Barbuda ranked number 25 out of 33 countries for lowest DTP1 coverage (based on tied ranks).
Antigua and Barbuda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F26A21">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Antigua and Barbuda ranked number 31 out of 33 countries with &lt;100 zero-dose children.
In 2025, Antigua and Barbuda ranked number 32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1008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25949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30889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3479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78419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83360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365010"/>
              <a:ext cx="206534" cy="1320376"/>
            </a:xfrm>
            <a:prstGeom prst="rect">
              <a:avLst/>
            </a:prstGeom>
            <a:solidFill>
              <a:srgbClr val="80BD41">
                <a:alpha val="100000"/>
              </a:srgbClr>
            </a:solidFill>
          </p:spPr>
          <p:txBody>
            <a:bodyPr/>
            <a:lstStyle/>
            <a:p/>
          </p:txBody>
        </p:sp>
        <p:sp>
          <p:nvSpPr>
            <p:cNvPr id="26" name="rc26"/>
            <p:cNvSpPr/>
            <p:nvPr/>
          </p:nvSpPr>
          <p:spPr>
            <a:xfrm>
              <a:off x="1211313" y="3295617"/>
              <a:ext cx="206534" cy="27567"/>
            </a:xfrm>
            <a:prstGeom prst="rect">
              <a:avLst/>
            </a:prstGeom>
            <a:solidFill>
              <a:srgbClr val="0058AB">
                <a:alpha val="100000"/>
              </a:srgbClr>
            </a:solidFill>
          </p:spPr>
          <p:txBody>
            <a:bodyPr/>
            <a:lstStyle/>
            <a:p/>
          </p:txBody>
        </p:sp>
        <p:sp>
          <p:nvSpPr>
            <p:cNvPr id="27" name="rc27"/>
            <p:cNvSpPr/>
            <p:nvPr/>
          </p:nvSpPr>
          <p:spPr>
            <a:xfrm>
              <a:off x="1211313" y="3323184"/>
              <a:ext cx="206534" cy="41826"/>
            </a:xfrm>
            <a:prstGeom prst="rect">
              <a:avLst/>
            </a:prstGeom>
            <a:solidFill>
              <a:srgbClr val="1CABE2">
                <a:alpha val="100000"/>
              </a:srgbClr>
            </a:solidFill>
          </p:spPr>
          <p:txBody>
            <a:bodyPr/>
            <a:lstStyle/>
            <a:p/>
          </p:txBody>
        </p:sp>
        <p:sp>
          <p:nvSpPr>
            <p:cNvPr id="28" name="rc28"/>
            <p:cNvSpPr/>
            <p:nvPr/>
          </p:nvSpPr>
          <p:spPr>
            <a:xfrm>
              <a:off x="1440796" y="3438206"/>
              <a:ext cx="206534" cy="1247180"/>
            </a:xfrm>
            <a:prstGeom prst="rect">
              <a:avLst/>
            </a:prstGeom>
            <a:solidFill>
              <a:srgbClr val="80BD41">
                <a:alpha val="100000"/>
              </a:srgbClr>
            </a:solidFill>
          </p:spPr>
          <p:txBody>
            <a:bodyPr/>
            <a:lstStyle/>
            <a:p/>
          </p:txBody>
        </p:sp>
        <p:sp>
          <p:nvSpPr>
            <p:cNvPr id="29" name="rc29"/>
            <p:cNvSpPr/>
            <p:nvPr/>
          </p:nvSpPr>
          <p:spPr>
            <a:xfrm>
              <a:off x="1440796" y="3399232"/>
              <a:ext cx="206534" cy="13308"/>
            </a:xfrm>
            <a:prstGeom prst="rect">
              <a:avLst/>
            </a:prstGeom>
            <a:solidFill>
              <a:srgbClr val="0058AB">
                <a:alpha val="100000"/>
              </a:srgbClr>
            </a:solidFill>
          </p:spPr>
          <p:txBody>
            <a:bodyPr/>
            <a:lstStyle/>
            <a:p/>
          </p:txBody>
        </p:sp>
        <p:sp>
          <p:nvSpPr>
            <p:cNvPr id="30" name="rc30"/>
            <p:cNvSpPr/>
            <p:nvPr/>
          </p:nvSpPr>
          <p:spPr>
            <a:xfrm>
              <a:off x="1440796" y="3412540"/>
              <a:ext cx="206534" cy="25666"/>
            </a:xfrm>
            <a:prstGeom prst="rect">
              <a:avLst/>
            </a:prstGeom>
            <a:solidFill>
              <a:srgbClr val="1CABE2">
                <a:alpha val="100000"/>
              </a:srgbClr>
            </a:solidFill>
          </p:spPr>
          <p:txBody>
            <a:bodyPr/>
            <a:lstStyle/>
            <a:p/>
          </p:txBody>
        </p:sp>
        <p:sp>
          <p:nvSpPr>
            <p:cNvPr id="31" name="rc31"/>
            <p:cNvSpPr/>
            <p:nvPr/>
          </p:nvSpPr>
          <p:spPr>
            <a:xfrm>
              <a:off x="1670279" y="3469576"/>
              <a:ext cx="206534" cy="1215811"/>
            </a:xfrm>
            <a:prstGeom prst="rect">
              <a:avLst/>
            </a:prstGeom>
            <a:solidFill>
              <a:srgbClr val="80BD41">
                <a:alpha val="100000"/>
              </a:srgbClr>
            </a:solidFill>
          </p:spPr>
          <p:txBody>
            <a:bodyPr/>
            <a:lstStyle/>
            <a:p/>
          </p:txBody>
        </p:sp>
        <p:sp>
          <p:nvSpPr>
            <p:cNvPr id="32" name="rc32"/>
            <p:cNvSpPr/>
            <p:nvPr/>
          </p:nvSpPr>
          <p:spPr>
            <a:xfrm>
              <a:off x="1670279" y="3444860"/>
              <a:ext cx="206534" cy="24715"/>
            </a:xfrm>
            <a:prstGeom prst="rect">
              <a:avLst/>
            </a:prstGeom>
            <a:solidFill>
              <a:srgbClr val="0058AB">
                <a:alpha val="100000"/>
              </a:srgbClr>
            </a:solidFill>
          </p:spPr>
          <p:txBody>
            <a:bodyPr/>
            <a:lstStyle/>
            <a:p/>
          </p:txBody>
        </p:sp>
        <p:sp>
          <p:nvSpPr>
            <p:cNvPr id="33" name="rc33"/>
            <p:cNvSpPr/>
            <p:nvPr/>
          </p:nvSpPr>
          <p:spPr>
            <a:xfrm>
              <a:off x="1670279" y="3469576"/>
              <a:ext cx="206534" cy="0"/>
            </a:xfrm>
            <a:prstGeom prst="rect">
              <a:avLst/>
            </a:prstGeom>
            <a:solidFill>
              <a:srgbClr val="1CABE2">
                <a:alpha val="100000"/>
              </a:srgbClr>
            </a:solidFill>
          </p:spPr>
          <p:txBody>
            <a:bodyPr/>
            <a:lstStyle/>
            <a:p/>
          </p:txBody>
        </p:sp>
        <p:sp>
          <p:nvSpPr>
            <p:cNvPr id="34" name="rc34"/>
            <p:cNvSpPr/>
            <p:nvPr/>
          </p:nvSpPr>
          <p:spPr>
            <a:xfrm>
              <a:off x="1899761" y="3491439"/>
              <a:ext cx="206534" cy="1193947"/>
            </a:xfrm>
            <a:prstGeom prst="rect">
              <a:avLst/>
            </a:prstGeom>
            <a:solidFill>
              <a:srgbClr val="80BD41">
                <a:alpha val="100000"/>
              </a:srgbClr>
            </a:solidFill>
          </p:spPr>
          <p:txBody>
            <a:bodyPr/>
            <a:lstStyle/>
            <a:p/>
          </p:txBody>
        </p:sp>
        <p:sp>
          <p:nvSpPr>
            <p:cNvPr id="35" name="rc35"/>
            <p:cNvSpPr/>
            <p:nvPr/>
          </p:nvSpPr>
          <p:spPr>
            <a:xfrm>
              <a:off x="1899761" y="3479082"/>
              <a:ext cx="206534" cy="12357"/>
            </a:xfrm>
            <a:prstGeom prst="rect">
              <a:avLst/>
            </a:prstGeom>
            <a:solidFill>
              <a:srgbClr val="0058AB">
                <a:alpha val="100000"/>
              </a:srgbClr>
            </a:solidFill>
          </p:spPr>
          <p:txBody>
            <a:bodyPr/>
            <a:lstStyle/>
            <a:p/>
          </p:txBody>
        </p:sp>
        <p:sp>
          <p:nvSpPr>
            <p:cNvPr id="36" name="rc36"/>
            <p:cNvSpPr/>
            <p:nvPr/>
          </p:nvSpPr>
          <p:spPr>
            <a:xfrm>
              <a:off x="1899761" y="3491439"/>
              <a:ext cx="206534" cy="0"/>
            </a:xfrm>
            <a:prstGeom prst="rect">
              <a:avLst/>
            </a:prstGeom>
            <a:solidFill>
              <a:srgbClr val="1CABE2">
                <a:alpha val="100000"/>
              </a:srgbClr>
            </a:solidFill>
          </p:spPr>
          <p:txBody>
            <a:bodyPr/>
            <a:lstStyle/>
            <a:p/>
          </p:txBody>
        </p:sp>
        <p:sp>
          <p:nvSpPr>
            <p:cNvPr id="37" name="rc37"/>
            <p:cNvSpPr/>
            <p:nvPr/>
          </p:nvSpPr>
          <p:spPr>
            <a:xfrm>
              <a:off x="2129244" y="3538969"/>
              <a:ext cx="206534" cy="1146417"/>
            </a:xfrm>
            <a:prstGeom prst="rect">
              <a:avLst/>
            </a:prstGeom>
            <a:solidFill>
              <a:srgbClr val="80BD41">
                <a:alpha val="100000"/>
              </a:srgbClr>
            </a:solidFill>
          </p:spPr>
          <p:txBody>
            <a:bodyPr/>
            <a:lstStyle/>
            <a:p/>
          </p:txBody>
        </p:sp>
        <p:sp>
          <p:nvSpPr>
            <p:cNvPr id="38" name="rc38"/>
            <p:cNvSpPr/>
            <p:nvPr/>
          </p:nvSpPr>
          <p:spPr>
            <a:xfrm>
              <a:off x="2129244" y="3503797"/>
              <a:ext cx="206534" cy="11407"/>
            </a:xfrm>
            <a:prstGeom prst="rect">
              <a:avLst/>
            </a:prstGeom>
            <a:solidFill>
              <a:srgbClr val="0058AB">
                <a:alpha val="100000"/>
              </a:srgbClr>
            </a:solidFill>
          </p:spPr>
          <p:txBody>
            <a:bodyPr/>
            <a:lstStyle/>
            <a:p/>
          </p:txBody>
        </p:sp>
        <p:sp>
          <p:nvSpPr>
            <p:cNvPr id="39" name="rc39"/>
            <p:cNvSpPr/>
            <p:nvPr/>
          </p:nvSpPr>
          <p:spPr>
            <a:xfrm>
              <a:off x="2129244" y="3515204"/>
              <a:ext cx="206534" cy="23764"/>
            </a:xfrm>
            <a:prstGeom prst="rect">
              <a:avLst/>
            </a:prstGeom>
            <a:solidFill>
              <a:srgbClr val="1CABE2">
                <a:alpha val="100000"/>
              </a:srgbClr>
            </a:solidFill>
          </p:spPr>
          <p:txBody>
            <a:bodyPr/>
            <a:lstStyle/>
            <a:p/>
          </p:txBody>
        </p:sp>
        <p:sp>
          <p:nvSpPr>
            <p:cNvPr id="40" name="rc40"/>
            <p:cNvSpPr/>
            <p:nvPr/>
          </p:nvSpPr>
          <p:spPr>
            <a:xfrm>
              <a:off x="2358727" y="3526611"/>
              <a:ext cx="206534" cy="1158775"/>
            </a:xfrm>
            <a:prstGeom prst="rect">
              <a:avLst/>
            </a:prstGeom>
            <a:solidFill>
              <a:srgbClr val="80BD41">
                <a:alpha val="100000"/>
              </a:srgbClr>
            </a:solidFill>
          </p:spPr>
          <p:txBody>
            <a:bodyPr/>
            <a:lstStyle/>
            <a:p/>
          </p:txBody>
        </p:sp>
        <p:sp>
          <p:nvSpPr>
            <p:cNvPr id="41" name="rc41"/>
            <p:cNvSpPr/>
            <p:nvPr/>
          </p:nvSpPr>
          <p:spPr>
            <a:xfrm>
              <a:off x="2358727" y="3515204"/>
              <a:ext cx="206534" cy="11407"/>
            </a:xfrm>
            <a:prstGeom prst="rect">
              <a:avLst/>
            </a:prstGeom>
            <a:solidFill>
              <a:srgbClr val="0058AB">
                <a:alpha val="100000"/>
              </a:srgbClr>
            </a:solidFill>
          </p:spPr>
          <p:txBody>
            <a:bodyPr/>
            <a:lstStyle/>
            <a:p/>
          </p:txBody>
        </p:sp>
        <p:sp>
          <p:nvSpPr>
            <p:cNvPr id="42" name="rc42"/>
            <p:cNvSpPr/>
            <p:nvPr/>
          </p:nvSpPr>
          <p:spPr>
            <a:xfrm>
              <a:off x="2358727" y="3526611"/>
              <a:ext cx="206534" cy="0"/>
            </a:xfrm>
            <a:prstGeom prst="rect">
              <a:avLst/>
            </a:prstGeom>
            <a:solidFill>
              <a:srgbClr val="1CABE2">
                <a:alpha val="100000"/>
              </a:srgbClr>
            </a:solidFill>
          </p:spPr>
          <p:txBody>
            <a:bodyPr/>
            <a:lstStyle/>
            <a:p/>
          </p:txBody>
        </p:sp>
        <p:sp>
          <p:nvSpPr>
            <p:cNvPr id="43" name="rc43"/>
            <p:cNvSpPr/>
            <p:nvPr/>
          </p:nvSpPr>
          <p:spPr>
            <a:xfrm>
              <a:off x="2588210" y="3522809"/>
              <a:ext cx="206534" cy="1162577"/>
            </a:xfrm>
            <a:prstGeom prst="rect">
              <a:avLst/>
            </a:prstGeom>
            <a:solidFill>
              <a:srgbClr val="80BD41">
                <a:alpha val="100000"/>
              </a:srgbClr>
            </a:solidFill>
          </p:spPr>
          <p:txBody>
            <a:bodyPr/>
            <a:lstStyle/>
            <a:p/>
          </p:txBody>
        </p:sp>
        <p:sp>
          <p:nvSpPr>
            <p:cNvPr id="44" name="rc44"/>
            <p:cNvSpPr/>
            <p:nvPr/>
          </p:nvSpPr>
          <p:spPr>
            <a:xfrm>
              <a:off x="2588210" y="3511402"/>
              <a:ext cx="206534" cy="11407"/>
            </a:xfrm>
            <a:prstGeom prst="rect">
              <a:avLst/>
            </a:prstGeom>
            <a:solidFill>
              <a:srgbClr val="0058AB">
                <a:alpha val="100000"/>
              </a:srgbClr>
            </a:solidFill>
          </p:spPr>
          <p:txBody>
            <a:bodyPr/>
            <a:lstStyle/>
            <a:p/>
          </p:txBody>
        </p:sp>
        <p:sp>
          <p:nvSpPr>
            <p:cNvPr id="45" name="rc45"/>
            <p:cNvSpPr/>
            <p:nvPr/>
          </p:nvSpPr>
          <p:spPr>
            <a:xfrm>
              <a:off x="2588210" y="3522809"/>
              <a:ext cx="206534" cy="0"/>
            </a:xfrm>
            <a:prstGeom prst="rect">
              <a:avLst/>
            </a:prstGeom>
            <a:solidFill>
              <a:srgbClr val="1CABE2">
                <a:alpha val="100000"/>
              </a:srgbClr>
            </a:solidFill>
          </p:spPr>
          <p:txBody>
            <a:bodyPr/>
            <a:lstStyle/>
            <a:p/>
          </p:txBody>
        </p:sp>
        <p:sp>
          <p:nvSpPr>
            <p:cNvPr id="46" name="rc46"/>
            <p:cNvSpPr/>
            <p:nvPr/>
          </p:nvSpPr>
          <p:spPr>
            <a:xfrm>
              <a:off x="2817692" y="3497143"/>
              <a:ext cx="206534" cy="1188243"/>
            </a:xfrm>
            <a:prstGeom prst="rect">
              <a:avLst/>
            </a:prstGeom>
            <a:solidFill>
              <a:srgbClr val="80BD41">
                <a:alpha val="100000"/>
              </a:srgbClr>
            </a:solidFill>
          </p:spPr>
          <p:txBody>
            <a:bodyPr/>
            <a:lstStyle/>
            <a:p/>
          </p:txBody>
        </p:sp>
        <p:sp>
          <p:nvSpPr>
            <p:cNvPr id="47" name="rc47"/>
            <p:cNvSpPr/>
            <p:nvPr/>
          </p:nvSpPr>
          <p:spPr>
            <a:xfrm>
              <a:off x="2817692" y="3484785"/>
              <a:ext cx="206534" cy="12357"/>
            </a:xfrm>
            <a:prstGeom prst="rect">
              <a:avLst/>
            </a:prstGeom>
            <a:solidFill>
              <a:srgbClr val="0058AB">
                <a:alpha val="100000"/>
              </a:srgbClr>
            </a:solidFill>
          </p:spPr>
          <p:txBody>
            <a:bodyPr/>
            <a:lstStyle/>
            <a:p/>
          </p:txBody>
        </p:sp>
        <p:sp>
          <p:nvSpPr>
            <p:cNvPr id="48" name="rc48"/>
            <p:cNvSpPr/>
            <p:nvPr/>
          </p:nvSpPr>
          <p:spPr>
            <a:xfrm>
              <a:off x="2817692" y="3497143"/>
              <a:ext cx="206534" cy="0"/>
            </a:xfrm>
            <a:prstGeom prst="rect">
              <a:avLst/>
            </a:prstGeom>
            <a:solidFill>
              <a:srgbClr val="1CABE2">
                <a:alpha val="100000"/>
              </a:srgbClr>
            </a:solidFill>
          </p:spPr>
          <p:txBody>
            <a:bodyPr/>
            <a:lstStyle/>
            <a:p/>
          </p:txBody>
        </p:sp>
        <p:sp>
          <p:nvSpPr>
            <p:cNvPr id="49" name="rc49"/>
            <p:cNvSpPr/>
            <p:nvPr/>
          </p:nvSpPr>
          <p:spPr>
            <a:xfrm>
              <a:off x="3047175" y="3370714"/>
              <a:ext cx="206534" cy="1314672"/>
            </a:xfrm>
            <a:prstGeom prst="rect">
              <a:avLst/>
            </a:prstGeom>
            <a:solidFill>
              <a:srgbClr val="80BD41">
                <a:alpha val="100000"/>
              </a:srgbClr>
            </a:solidFill>
          </p:spPr>
          <p:txBody>
            <a:bodyPr/>
            <a:lstStyle/>
            <a:p/>
          </p:txBody>
        </p:sp>
        <p:sp>
          <p:nvSpPr>
            <p:cNvPr id="50" name="rc50"/>
            <p:cNvSpPr/>
            <p:nvPr/>
          </p:nvSpPr>
          <p:spPr>
            <a:xfrm>
              <a:off x="3047175" y="3357405"/>
              <a:ext cx="206534" cy="13308"/>
            </a:xfrm>
            <a:prstGeom prst="rect">
              <a:avLst/>
            </a:prstGeom>
            <a:solidFill>
              <a:srgbClr val="0058AB">
                <a:alpha val="100000"/>
              </a:srgbClr>
            </a:solidFill>
          </p:spPr>
          <p:txBody>
            <a:bodyPr/>
            <a:lstStyle/>
            <a:p/>
          </p:txBody>
        </p:sp>
        <p:sp>
          <p:nvSpPr>
            <p:cNvPr id="51" name="rc51"/>
            <p:cNvSpPr/>
            <p:nvPr/>
          </p:nvSpPr>
          <p:spPr>
            <a:xfrm>
              <a:off x="3047175" y="3370714"/>
              <a:ext cx="206534" cy="0"/>
            </a:xfrm>
            <a:prstGeom prst="rect">
              <a:avLst/>
            </a:prstGeom>
            <a:solidFill>
              <a:srgbClr val="1CABE2">
                <a:alpha val="100000"/>
              </a:srgbClr>
            </a:solidFill>
          </p:spPr>
          <p:txBody>
            <a:bodyPr/>
            <a:lstStyle/>
            <a:p/>
          </p:txBody>
        </p:sp>
        <p:sp>
          <p:nvSpPr>
            <p:cNvPr id="52" name="rc52"/>
            <p:cNvSpPr/>
            <p:nvPr/>
          </p:nvSpPr>
          <p:spPr>
            <a:xfrm>
              <a:off x="3276658" y="3384022"/>
              <a:ext cx="206534" cy="1301364"/>
            </a:xfrm>
            <a:prstGeom prst="rect">
              <a:avLst/>
            </a:prstGeom>
            <a:solidFill>
              <a:srgbClr val="80BD41">
                <a:alpha val="100000"/>
              </a:srgbClr>
            </a:solidFill>
          </p:spPr>
          <p:txBody>
            <a:bodyPr/>
            <a:lstStyle/>
            <a:p/>
          </p:txBody>
        </p:sp>
        <p:sp>
          <p:nvSpPr>
            <p:cNvPr id="53" name="rc53"/>
            <p:cNvSpPr/>
            <p:nvPr/>
          </p:nvSpPr>
          <p:spPr>
            <a:xfrm>
              <a:off x="3276658" y="3370714"/>
              <a:ext cx="206534" cy="13308"/>
            </a:xfrm>
            <a:prstGeom prst="rect">
              <a:avLst/>
            </a:prstGeom>
            <a:solidFill>
              <a:srgbClr val="0058AB">
                <a:alpha val="100000"/>
              </a:srgbClr>
            </a:solidFill>
          </p:spPr>
          <p:txBody>
            <a:bodyPr/>
            <a:lstStyle/>
            <a:p/>
          </p:txBody>
        </p:sp>
        <p:sp>
          <p:nvSpPr>
            <p:cNvPr id="54" name="rc54"/>
            <p:cNvSpPr/>
            <p:nvPr/>
          </p:nvSpPr>
          <p:spPr>
            <a:xfrm>
              <a:off x="3276658" y="3384022"/>
              <a:ext cx="206534" cy="0"/>
            </a:xfrm>
            <a:prstGeom prst="rect">
              <a:avLst/>
            </a:prstGeom>
            <a:solidFill>
              <a:srgbClr val="1CABE2">
                <a:alpha val="100000"/>
              </a:srgbClr>
            </a:solidFill>
          </p:spPr>
          <p:txBody>
            <a:bodyPr/>
            <a:lstStyle/>
            <a:p/>
          </p:txBody>
        </p:sp>
        <p:sp>
          <p:nvSpPr>
            <p:cNvPr id="55" name="rc55"/>
            <p:cNvSpPr/>
            <p:nvPr/>
          </p:nvSpPr>
          <p:spPr>
            <a:xfrm>
              <a:off x="3506141" y="3529463"/>
              <a:ext cx="206534" cy="1155923"/>
            </a:xfrm>
            <a:prstGeom prst="rect">
              <a:avLst/>
            </a:prstGeom>
            <a:solidFill>
              <a:srgbClr val="80BD41">
                <a:alpha val="100000"/>
              </a:srgbClr>
            </a:solidFill>
          </p:spPr>
          <p:txBody>
            <a:bodyPr/>
            <a:lstStyle/>
            <a:p/>
          </p:txBody>
        </p:sp>
        <p:sp>
          <p:nvSpPr>
            <p:cNvPr id="56" name="rc56"/>
            <p:cNvSpPr/>
            <p:nvPr/>
          </p:nvSpPr>
          <p:spPr>
            <a:xfrm>
              <a:off x="3506141" y="3505698"/>
              <a:ext cx="206534" cy="11407"/>
            </a:xfrm>
            <a:prstGeom prst="rect">
              <a:avLst/>
            </a:prstGeom>
            <a:solidFill>
              <a:srgbClr val="0058AB">
                <a:alpha val="100000"/>
              </a:srgbClr>
            </a:solidFill>
          </p:spPr>
          <p:txBody>
            <a:bodyPr/>
            <a:lstStyle/>
            <a:p/>
          </p:txBody>
        </p:sp>
        <p:sp>
          <p:nvSpPr>
            <p:cNvPr id="57" name="rc57"/>
            <p:cNvSpPr/>
            <p:nvPr/>
          </p:nvSpPr>
          <p:spPr>
            <a:xfrm>
              <a:off x="3506141" y="3517105"/>
              <a:ext cx="206534" cy="12357"/>
            </a:xfrm>
            <a:prstGeom prst="rect">
              <a:avLst/>
            </a:prstGeom>
            <a:solidFill>
              <a:srgbClr val="1CABE2">
                <a:alpha val="100000"/>
              </a:srgbClr>
            </a:solidFill>
          </p:spPr>
          <p:txBody>
            <a:bodyPr/>
            <a:lstStyle/>
            <a:p/>
          </p:txBody>
        </p:sp>
        <p:sp>
          <p:nvSpPr>
            <p:cNvPr id="58" name="rc58"/>
            <p:cNvSpPr/>
            <p:nvPr/>
          </p:nvSpPr>
          <p:spPr>
            <a:xfrm>
              <a:off x="3735623" y="3536117"/>
              <a:ext cx="206534" cy="1149269"/>
            </a:xfrm>
            <a:prstGeom prst="rect">
              <a:avLst/>
            </a:prstGeom>
            <a:solidFill>
              <a:srgbClr val="80BD41">
                <a:alpha val="100000"/>
              </a:srgbClr>
            </a:solidFill>
          </p:spPr>
          <p:txBody>
            <a:bodyPr/>
            <a:lstStyle/>
            <a:p/>
          </p:txBody>
        </p:sp>
        <p:sp>
          <p:nvSpPr>
            <p:cNvPr id="59" name="rc59"/>
            <p:cNvSpPr/>
            <p:nvPr/>
          </p:nvSpPr>
          <p:spPr>
            <a:xfrm>
              <a:off x="3735623" y="3524710"/>
              <a:ext cx="206534" cy="11407"/>
            </a:xfrm>
            <a:prstGeom prst="rect">
              <a:avLst/>
            </a:prstGeom>
            <a:solidFill>
              <a:srgbClr val="0058AB">
                <a:alpha val="100000"/>
              </a:srgbClr>
            </a:solidFill>
          </p:spPr>
          <p:txBody>
            <a:bodyPr/>
            <a:lstStyle/>
            <a:p/>
          </p:txBody>
        </p:sp>
        <p:sp>
          <p:nvSpPr>
            <p:cNvPr id="60" name="rc60"/>
            <p:cNvSpPr/>
            <p:nvPr/>
          </p:nvSpPr>
          <p:spPr>
            <a:xfrm>
              <a:off x="3735623" y="3536117"/>
              <a:ext cx="206534" cy="0"/>
            </a:xfrm>
            <a:prstGeom prst="rect">
              <a:avLst/>
            </a:prstGeom>
            <a:solidFill>
              <a:srgbClr val="1CABE2">
                <a:alpha val="100000"/>
              </a:srgbClr>
            </a:solidFill>
          </p:spPr>
          <p:txBody>
            <a:bodyPr/>
            <a:lstStyle/>
            <a:p/>
          </p:txBody>
        </p:sp>
        <p:sp>
          <p:nvSpPr>
            <p:cNvPr id="61" name="rc61"/>
            <p:cNvSpPr/>
            <p:nvPr/>
          </p:nvSpPr>
          <p:spPr>
            <a:xfrm>
              <a:off x="3965106" y="3599807"/>
              <a:ext cx="206534" cy="1085579"/>
            </a:xfrm>
            <a:prstGeom prst="rect">
              <a:avLst/>
            </a:prstGeom>
            <a:solidFill>
              <a:srgbClr val="80BD41">
                <a:alpha val="100000"/>
              </a:srgbClr>
            </a:solidFill>
          </p:spPr>
          <p:txBody>
            <a:bodyPr/>
            <a:lstStyle/>
            <a:p/>
          </p:txBody>
        </p:sp>
        <p:sp>
          <p:nvSpPr>
            <p:cNvPr id="62" name="rc62"/>
            <p:cNvSpPr/>
            <p:nvPr/>
          </p:nvSpPr>
          <p:spPr>
            <a:xfrm>
              <a:off x="3965106" y="3577944"/>
              <a:ext cx="206534" cy="11407"/>
            </a:xfrm>
            <a:prstGeom prst="rect">
              <a:avLst/>
            </a:prstGeom>
            <a:solidFill>
              <a:srgbClr val="0058AB">
                <a:alpha val="100000"/>
              </a:srgbClr>
            </a:solidFill>
          </p:spPr>
          <p:txBody>
            <a:bodyPr/>
            <a:lstStyle/>
            <a:p/>
          </p:txBody>
        </p:sp>
        <p:sp>
          <p:nvSpPr>
            <p:cNvPr id="63" name="rc63"/>
            <p:cNvSpPr/>
            <p:nvPr/>
          </p:nvSpPr>
          <p:spPr>
            <a:xfrm>
              <a:off x="3965106" y="3589351"/>
              <a:ext cx="206534" cy="10456"/>
            </a:xfrm>
            <a:prstGeom prst="rect">
              <a:avLst/>
            </a:prstGeom>
            <a:solidFill>
              <a:srgbClr val="1CABE2">
                <a:alpha val="100000"/>
              </a:srgbClr>
            </a:solidFill>
          </p:spPr>
          <p:txBody>
            <a:bodyPr/>
            <a:lstStyle/>
            <a:p/>
          </p:txBody>
        </p:sp>
        <p:sp>
          <p:nvSpPr>
            <p:cNvPr id="64" name="rc64"/>
            <p:cNvSpPr/>
            <p:nvPr/>
          </p:nvSpPr>
          <p:spPr>
            <a:xfrm>
              <a:off x="4194589" y="3663497"/>
              <a:ext cx="206534" cy="1021889"/>
            </a:xfrm>
            <a:prstGeom prst="rect">
              <a:avLst/>
            </a:prstGeom>
            <a:solidFill>
              <a:srgbClr val="80BD41">
                <a:alpha val="100000"/>
              </a:srgbClr>
            </a:solidFill>
          </p:spPr>
          <p:txBody>
            <a:bodyPr/>
            <a:lstStyle/>
            <a:p/>
          </p:txBody>
        </p:sp>
        <p:sp>
          <p:nvSpPr>
            <p:cNvPr id="65" name="rc65"/>
            <p:cNvSpPr/>
            <p:nvPr/>
          </p:nvSpPr>
          <p:spPr>
            <a:xfrm>
              <a:off x="4194589" y="3653041"/>
              <a:ext cx="206534" cy="10456"/>
            </a:xfrm>
            <a:prstGeom prst="rect">
              <a:avLst/>
            </a:prstGeom>
            <a:solidFill>
              <a:srgbClr val="0058AB">
                <a:alpha val="100000"/>
              </a:srgbClr>
            </a:solidFill>
          </p:spPr>
          <p:txBody>
            <a:bodyPr/>
            <a:lstStyle/>
            <a:p/>
          </p:txBody>
        </p:sp>
        <p:sp>
          <p:nvSpPr>
            <p:cNvPr id="66" name="rc66"/>
            <p:cNvSpPr/>
            <p:nvPr/>
          </p:nvSpPr>
          <p:spPr>
            <a:xfrm>
              <a:off x="4194589" y="3663497"/>
              <a:ext cx="206534" cy="0"/>
            </a:xfrm>
            <a:prstGeom prst="rect">
              <a:avLst/>
            </a:prstGeom>
            <a:solidFill>
              <a:srgbClr val="1CABE2">
                <a:alpha val="100000"/>
              </a:srgbClr>
            </a:solidFill>
          </p:spPr>
          <p:txBody>
            <a:bodyPr/>
            <a:lstStyle/>
            <a:p/>
          </p:txBody>
        </p:sp>
        <p:sp>
          <p:nvSpPr>
            <p:cNvPr id="67" name="rc67"/>
            <p:cNvSpPr/>
            <p:nvPr/>
          </p:nvSpPr>
          <p:spPr>
            <a:xfrm>
              <a:off x="4424072" y="3664448"/>
              <a:ext cx="206534" cy="1020939"/>
            </a:xfrm>
            <a:prstGeom prst="rect">
              <a:avLst/>
            </a:prstGeom>
            <a:solidFill>
              <a:srgbClr val="80BD41">
                <a:alpha val="100000"/>
              </a:srgbClr>
            </a:solidFill>
          </p:spPr>
          <p:txBody>
            <a:bodyPr/>
            <a:lstStyle/>
            <a:p/>
          </p:txBody>
        </p:sp>
        <p:sp>
          <p:nvSpPr>
            <p:cNvPr id="68" name="rc68"/>
            <p:cNvSpPr/>
            <p:nvPr/>
          </p:nvSpPr>
          <p:spPr>
            <a:xfrm>
              <a:off x="4424072" y="3653991"/>
              <a:ext cx="206534" cy="10456"/>
            </a:xfrm>
            <a:prstGeom prst="rect">
              <a:avLst/>
            </a:prstGeom>
            <a:solidFill>
              <a:srgbClr val="0058AB">
                <a:alpha val="100000"/>
              </a:srgbClr>
            </a:solidFill>
          </p:spPr>
          <p:txBody>
            <a:bodyPr/>
            <a:lstStyle/>
            <a:p/>
          </p:txBody>
        </p:sp>
        <p:sp>
          <p:nvSpPr>
            <p:cNvPr id="69" name="rc69"/>
            <p:cNvSpPr/>
            <p:nvPr/>
          </p:nvSpPr>
          <p:spPr>
            <a:xfrm>
              <a:off x="4424072" y="3664448"/>
              <a:ext cx="206534" cy="0"/>
            </a:xfrm>
            <a:prstGeom prst="rect">
              <a:avLst/>
            </a:prstGeom>
            <a:solidFill>
              <a:srgbClr val="1CABE2">
                <a:alpha val="100000"/>
              </a:srgbClr>
            </a:solidFill>
          </p:spPr>
          <p:txBody>
            <a:bodyPr/>
            <a:lstStyle/>
            <a:p/>
          </p:txBody>
        </p:sp>
        <p:sp>
          <p:nvSpPr>
            <p:cNvPr id="70" name="rc70"/>
            <p:cNvSpPr/>
            <p:nvPr/>
          </p:nvSpPr>
          <p:spPr>
            <a:xfrm>
              <a:off x="4653554" y="3634979"/>
              <a:ext cx="206534" cy="1050407"/>
            </a:xfrm>
            <a:prstGeom prst="rect">
              <a:avLst/>
            </a:prstGeom>
            <a:solidFill>
              <a:srgbClr val="80BD41">
                <a:alpha val="100000"/>
              </a:srgbClr>
            </a:solidFill>
          </p:spPr>
          <p:txBody>
            <a:bodyPr/>
            <a:lstStyle/>
            <a:p/>
          </p:txBody>
        </p:sp>
        <p:sp>
          <p:nvSpPr>
            <p:cNvPr id="71" name="rc71"/>
            <p:cNvSpPr/>
            <p:nvPr/>
          </p:nvSpPr>
          <p:spPr>
            <a:xfrm>
              <a:off x="4653554" y="3624523"/>
              <a:ext cx="206534" cy="10456"/>
            </a:xfrm>
            <a:prstGeom prst="rect">
              <a:avLst/>
            </a:prstGeom>
            <a:solidFill>
              <a:srgbClr val="0058AB">
                <a:alpha val="100000"/>
              </a:srgbClr>
            </a:solidFill>
          </p:spPr>
          <p:txBody>
            <a:bodyPr/>
            <a:lstStyle/>
            <a:p/>
          </p:txBody>
        </p:sp>
        <p:sp>
          <p:nvSpPr>
            <p:cNvPr id="72" name="rc72"/>
            <p:cNvSpPr/>
            <p:nvPr/>
          </p:nvSpPr>
          <p:spPr>
            <a:xfrm>
              <a:off x="4653554" y="3634979"/>
              <a:ext cx="206534" cy="0"/>
            </a:xfrm>
            <a:prstGeom prst="rect">
              <a:avLst/>
            </a:prstGeom>
            <a:solidFill>
              <a:srgbClr val="1CABE2">
                <a:alpha val="100000"/>
              </a:srgbClr>
            </a:solidFill>
          </p:spPr>
          <p:txBody>
            <a:bodyPr/>
            <a:lstStyle/>
            <a:p/>
          </p:txBody>
        </p:sp>
        <p:sp>
          <p:nvSpPr>
            <p:cNvPr id="73" name="rc73"/>
            <p:cNvSpPr/>
            <p:nvPr/>
          </p:nvSpPr>
          <p:spPr>
            <a:xfrm>
              <a:off x="4883037" y="3774717"/>
              <a:ext cx="206534" cy="910670"/>
            </a:xfrm>
            <a:prstGeom prst="rect">
              <a:avLst/>
            </a:prstGeom>
            <a:solidFill>
              <a:srgbClr val="80BD41">
                <a:alpha val="100000"/>
              </a:srgbClr>
            </a:solidFill>
          </p:spPr>
          <p:txBody>
            <a:bodyPr/>
            <a:lstStyle/>
            <a:p/>
          </p:txBody>
        </p:sp>
        <p:sp>
          <p:nvSpPr>
            <p:cNvPr id="74" name="rc74"/>
            <p:cNvSpPr/>
            <p:nvPr/>
          </p:nvSpPr>
          <p:spPr>
            <a:xfrm>
              <a:off x="4883037" y="3695817"/>
              <a:ext cx="206534" cy="29468"/>
            </a:xfrm>
            <a:prstGeom prst="rect">
              <a:avLst/>
            </a:prstGeom>
            <a:solidFill>
              <a:srgbClr val="0058AB">
                <a:alpha val="100000"/>
              </a:srgbClr>
            </a:solidFill>
          </p:spPr>
          <p:txBody>
            <a:bodyPr/>
            <a:lstStyle/>
            <a:p/>
          </p:txBody>
        </p:sp>
        <p:sp>
          <p:nvSpPr>
            <p:cNvPr id="75" name="rc75"/>
            <p:cNvSpPr/>
            <p:nvPr/>
          </p:nvSpPr>
          <p:spPr>
            <a:xfrm>
              <a:off x="4883037" y="3725286"/>
              <a:ext cx="206534" cy="49430"/>
            </a:xfrm>
            <a:prstGeom prst="rect">
              <a:avLst/>
            </a:prstGeom>
            <a:solidFill>
              <a:srgbClr val="1CABE2">
                <a:alpha val="100000"/>
              </a:srgbClr>
            </a:solidFill>
          </p:spPr>
          <p:txBody>
            <a:bodyPr/>
            <a:lstStyle/>
            <a:p/>
          </p:txBody>
        </p:sp>
        <p:sp>
          <p:nvSpPr>
            <p:cNvPr id="76" name="rc76"/>
            <p:cNvSpPr/>
            <p:nvPr/>
          </p:nvSpPr>
          <p:spPr>
            <a:xfrm>
              <a:off x="5112520" y="3729088"/>
              <a:ext cx="206534" cy="956298"/>
            </a:xfrm>
            <a:prstGeom prst="rect">
              <a:avLst/>
            </a:prstGeom>
            <a:solidFill>
              <a:srgbClr val="80BD41">
                <a:alpha val="100000"/>
              </a:srgbClr>
            </a:solidFill>
          </p:spPr>
          <p:txBody>
            <a:bodyPr/>
            <a:lstStyle/>
            <a:p/>
          </p:txBody>
        </p:sp>
        <p:sp>
          <p:nvSpPr>
            <p:cNvPr id="77" name="rc77"/>
            <p:cNvSpPr/>
            <p:nvPr/>
          </p:nvSpPr>
          <p:spPr>
            <a:xfrm>
              <a:off x="5112520" y="3678707"/>
              <a:ext cx="206534" cy="39924"/>
            </a:xfrm>
            <a:prstGeom prst="rect">
              <a:avLst/>
            </a:prstGeom>
            <a:solidFill>
              <a:srgbClr val="0058AB">
                <a:alpha val="100000"/>
              </a:srgbClr>
            </a:solidFill>
          </p:spPr>
          <p:txBody>
            <a:bodyPr/>
            <a:lstStyle/>
            <a:p/>
          </p:txBody>
        </p:sp>
        <p:sp>
          <p:nvSpPr>
            <p:cNvPr id="78" name="rc78"/>
            <p:cNvSpPr/>
            <p:nvPr/>
          </p:nvSpPr>
          <p:spPr>
            <a:xfrm>
              <a:off x="5112520" y="3718632"/>
              <a:ext cx="206534" cy="10456"/>
            </a:xfrm>
            <a:prstGeom prst="rect">
              <a:avLst/>
            </a:prstGeom>
            <a:solidFill>
              <a:srgbClr val="1CABE2">
                <a:alpha val="100000"/>
              </a:srgbClr>
            </a:solidFill>
          </p:spPr>
          <p:txBody>
            <a:bodyPr/>
            <a:lstStyle/>
            <a:p/>
          </p:txBody>
        </p:sp>
        <p:sp>
          <p:nvSpPr>
            <p:cNvPr id="79" name="rc79"/>
            <p:cNvSpPr/>
            <p:nvPr/>
          </p:nvSpPr>
          <p:spPr>
            <a:xfrm>
              <a:off x="5342003" y="3803235"/>
              <a:ext cx="206534" cy="882152"/>
            </a:xfrm>
            <a:prstGeom prst="rect">
              <a:avLst/>
            </a:prstGeom>
            <a:solidFill>
              <a:srgbClr val="80BD41">
                <a:alpha val="100000"/>
              </a:srgbClr>
            </a:solidFill>
          </p:spPr>
          <p:txBody>
            <a:bodyPr/>
            <a:lstStyle/>
            <a:p/>
          </p:txBody>
        </p:sp>
        <p:sp>
          <p:nvSpPr>
            <p:cNvPr id="80" name="rc80"/>
            <p:cNvSpPr/>
            <p:nvPr/>
          </p:nvSpPr>
          <p:spPr>
            <a:xfrm>
              <a:off x="5342003" y="3756655"/>
              <a:ext cx="206534" cy="9505"/>
            </a:xfrm>
            <a:prstGeom prst="rect">
              <a:avLst/>
            </a:prstGeom>
            <a:solidFill>
              <a:srgbClr val="0058AB">
                <a:alpha val="100000"/>
              </a:srgbClr>
            </a:solidFill>
          </p:spPr>
          <p:txBody>
            <a:bodyPr/>
            <a:lstStyle/>
            <a:p/>
          </p:txBody>
        </p:sp>
        <p:sp>
          <p:nvSpPr>
            <p:cNvPr id="81" name="rc81"/>
            <p:cNvSpPr/>
            <p:nvPr/>
          </p:nvSpPr>
          <p:spPr>
            <a:xfrm>
              <a:off x="5342003" y="3766161"/>
              <a:ext cx="206534" cy="37073"/>
            </a:xfrm>
            <a:prstGeom prst="rect">
              <a:avLst/>
            </a:prstGeom>
            <a:solidFill>
              <a:srgbClr val="1CABE2">
                <a:alpha val="100000"/>
              </a:srgbClr>
            </a:solidFill>
          </p:spPr>
          <p:txBody>
            <a:bodyPr/>
            <a:lstStyle/>
            <a:p/>
          </p:txBody>
        </p:sp>
        <p:sp>
          <p:nvSpPr>
            <p:cNvPr id="82" name="rc82"/>
            <p:cNvSpPr/>
            <p:nvPr/>
          </p:nvSpPr>
          <p:spPr>
            <a:xfrm>
              <a:off x="5571486" y="3702471"/>
              <a:ext cx="206534" cy="982915"/>
            </a:xfrm>
            <a:prstGeom prst="rect">
              <a:avLst/>
            </a:prstGeom>
            <a:solidFill>
              <a:srgbClr val="80BD41">
                <a:alpha val="100000"/>
              </a:srgbClr>
            </a:solidFill>
          </p:spPr>
          <p:txBody>
            <a:bodyPr/>
            <a:lstStyle/>
            <a:p/>
          </p:txBody>
        </p:sp>
        <p:sp>
          <p:nvSpPr>
            <p:cNvPr id="83" name="rc83"/>
            <p:cNvSpPr/>
            <p:nvPr/>
          </p:nvSpPr>
          <p:spPr>
            <a:xfrm>
              <a:off x="5571486" y="3692966"/>
              <a:ext cx="206534" cy="9505"/>
            </a:xfrm>
            <a:prstGeom prst="rect">
              <a:avLst/>
            </a:prstGeom>
            <a:solidFill>
              <a:srgbClr val="0058AB">
                <a:alpha val="100000"/>
              </a:srgbClr>
            </a:solidFill>
          </p:spPr>
          <p:txBody>
            <a:bodyPr/>
            <a:lstStyle/>
            <a:p/>
          </p:txBody>
        </p:sp>
        <p:sp>
          <p:nvSpPr>
            <p:cNvPr id="84" name="rc84"/>
            <p:cNvSpPr/>
            <p:nvPr/>
          </p:nvSpPr>
          <p:spPr>
            <a:xfrm>
              <a:off x="5571486" y="3702471"/>
              <a:ext cx="206534" cy="0"/>
            </a:xfrm>
            <a:prstGeom prst="rect">
              <a:avLst/>
            </a:prstGeom>
            <a:solidFill>
              <a:srgbClr val="1CABE2">
                <a:alpha val="100000"/>
              </a:srgbClr>
            </a:solidFill>
          </p:spPr>
          <p:txBody>
            <a:bodyPr/>
            <a:lstStyle/>
            <a:p/>
          </p:txBody>
        </p:sp>
        <p:sp>
          <p:nvSpPr>
            <p:cNvPr id="85" name="rc85"/>
            <p:cNvSpPr/>
            <p:nvPr/>
          </p:nvSpPr>
          <p:spPr>
            <a:xfrm>
              <a:off x="5800968" y="3671102"/>
              <a:ext cx="206534" cy="1014284"/>
            </a:xfrm>
            <a:prstGeom prst="rect">
              <a:avLst/>
            </a:prstGeom>
            <a:solidFill>
              <a:srgbClr val="80BD41">
                <a:alpha val="100000"/>
              </a:srgbClr>
            </a:solidFill>
          </p:spPr>
          <p:txBody>
            <a:bodyPr/>
            <a:lstStyle/>
            <a:p/>
          </p:txBody>
        </p:sp>
        <p:sp>
          <p:nvSpPr>
            <p:cNvPr id="86" name="rc86"/>
            <p:cNvSpPr/>
            <p:nvPr/>
          </p:nvSpPr>
          <p:spPr>
            <a:xfrm>
              <a:off x="5800968" y="3629276"/>
              <a:ext cx="206534" cy="41826"/>
            </a:xfrm>
            <a:prstGeom prst="rect">
              <a:avLst/>
            </a:prstGeom>
            <a:solidFill>
              <a:srgbClr val="0058AB">
                <a:alpha val="100000"/>
              </a:srgbClr>
            </a:solidFill>
          </p:spPr>
          <p:txBody>
            <a:bodyPr/>
            <a:lstStyle/>
            <a:p/>
          </p:txBody>
        </p:sp>
        <p:sp>
          <p:nvSpPr>
            <p:cNvPr id="87" name="rc87"/>
            <p:cNvSpPr/>
            <p:nvPr/>
          </p:nvSpPr>
          <p:spPr>
            <a:xfrm>
              <a:off x="5800968" y="3671102"/>
              <a:ext cx="206534" cy="0"/>
            </a:xfrm>
            <a:prstGeom prst="rect">
              <a:avLst/>
            </a:prstGeom>
            <a:solidFill>
              <a:srgbClr val="1CABE2">
                <a:alpha val="100000"/>
              </a:srgbClr>
            </a:solidFill>
          </p:spPr>
          <p:txBody>
            <a:bodyPr/>
            <a:lstStyle/>
            <a:p/>
          </p:txBody>
        </p:sp>
        <p:sp>
          <p:nvSpPr>
            <p:cNvPr id="88" name="rc88"/>
            <p:cNvSpPr/>
            <p:nvPr/>
          </p:nvSpPr>
          <p:spPr>
            <a:xfrm>
              <a:off x="6030451" y="3711977"/>
              <a:ext cx="206534" cy="973409"/>
            </a:xfrm>
            <a:prstGeom prst="rect">
              <a:avLst/>
            </a:prstGeom>
            <a:solidFill>
              <a:srgbClr val="80BD41">
                <a:alpha val="100000"/>
              </a:srgbClr>
            </a:solidFill>
          </p:spPr>
          <p:txBody>
            <a:bodyPr/>
            <a:lstStyle/>
            <a:p/>
          </p:txBody>
        </p:sp>
        <p:sp>
          <p:nvSpPr>
            <p:cNvPr id="89" name="rc89"/>
            <p:cNvSpPr/>
            <p:nvPr/>
          </p:nvSpPr>
          <p:spPr>
            <a:xfrm>
              <a:off x="6030451" y="3627374"/>
              <a:ext cx="206534" cy="74146"/>
            </a:xfrm>
            <a:prstGeom prst="rect">
              <a:avLst/>
            </a:prstGeom>
            <a:solidFill>
              <a:srgbClr val="0058AB">
                <a:alpha val="100000"/>
              </a:srgbClr>
            </a:solidFill>
          </p:spPr>
          <p:txBody>
            <a:bodyPr/>
            <a:lstStyle/>
            <a:p/>
          </p:txBody>
        </p:sp>
        <p:sp>
          <p:nvSpPr>
            <p:cNvPr id="90" name="rc90"/>
            <p:cNvSpPr/>
            <p:nvPr/>
          </p:nvSpPr>
          <p:spPr>
            <a:xfrm>
              <a:off x="6030451" y="3701521"/>
              <a:ext cx="206534" cy="10456"/>
            </a:xfrm>
            <a:prstGeom prst="rect">
              <a:avLst/>
            </a:prstGeom>
            <a:solidFill>
              <a:srgbClr val="1CABE2">
                <a:alpha val="100000"/>
              </a:srgbClr>
            </a:solidFill>
          </p:spPr>
          <p:txBody>
            <a:bodyPr/>
            <a:lstStyle/>
            <a:p/>
          </p:txBody>
        </p:sp>
        <p:sp>
          <p:nvSpPr>
            <p:cNvPr id="91" name="rc91"/>
            <p:cNvSpPr/>
            <p:nvPr/>
          </p:nvSpPr>
          <p:spPr>
            <a:xfrm>
              <a:off x="6259934" y="3643535"/>
              <a:ext cx="206534" cy="1041852"/>
            </a:xfrm>
            <a:prstGeom prst="rect">
              <a:avLst/>
            </a:prstGeom>
            <a:solidFill>
              <a:srgbClr val="80BD41">
                <a:alpha val="100000"/>
              </a:srgbClr>
            </a:solidFill>
          </p:spPr>
          <p:txBody>
            <a:bodyPr/>
            <a:lstStyle/>
            <a:p/>
          </p:txBody>
        </p:sp>
        <p:sp>
          <p:nvSpPr>
            <p:cNvPr id="92" name="rc92"/>
            <p:cNvSpPr/>
            <p:nvPr/>
          </p:nvSpPr>
          <p:spPr>
            <a:xfrm>
              <a:off x="6259934" y="3633078"/>
              <a:ext cx="206534" cy="10456"/>
            </a:xfrm>
            <a:prstGeom prst="rect">
              <a:avLst/>
            </a:prstGeom>
            <a:solidFill>
              <a:srgbClr val="0058AB">
                <a:alpha val="100000"/>
              </a:srgbClr>
            </a:solidFill>
          </p:spPr>
          <p:txBody>
            <a:bodyPr/>
            <a:lstStyle/>
            <a:p/>
          </p:txBody>
        </p:sp>
        <p:sp>
          <p:nvSpPr>
            <p:cNvPr id="93" name="rc93"/>
            <p:cNvSpPr/>
            <p:nvPr/>
          </p:nvSpPr>
          <p:spPr>
            <a:xfrm>
              <a:off x="6259934" y="3643535"/>
              <a:ext cx="206534" cy="0"/>
            </a:xfrm>
            <a:prstGeom prst="rect">
              <a:avLst/>
            </a:prstGeom>
            <a:solidFill>
              <a:srgbClr val="1CABE2">
                <a:alpha val="100000"/>
              </a:srgbClr>
            </a:solidFill>
          </p:spPr>
          <p:txBody>
            <a:bodyPr/>
            <a:lstStyle/>
            <a:p/>
          </p:txBody>
        </p:sp>
        <p:sp>
          <p:nvSpPr>
            <p:cNvPr id="94" name="rc94"/>
            <p:cNvSpPr/>
            <p:nvPr/>
          </p:nvSpPr>
          <p:spPr>
            <a:xfrm>
              <a:off x="6489417" y="3672052"/>
              <a:ext cx="206534" cy="1013334"/>
            </a:xfrm>
            <a:prstGeom prst="rect">
              <a:avLst/>
            </a:prstGeom>
            <a:solidFill>
              <a:srgbClr val="80BD41">
                <a:alpha val="100000"/>
              </a:srgbClr>
            </a:solidFill>
          </p:spPr>
          <p:txBody>
            <a:bodyPr/>
            <a:lstStyle/>
            <a:p/>
          </p:txBody>
        </p:sp>
        <p:sp>
          <p:nvSpPr>
            <p:cNvPr id="95" name="rc95"/>
            <p:cNvSpPr/>
            <p:nvPr/>
          </p:nvSpPr>
          <p:spPr>
            <a:xfrm>
              <a:off x="6489417" y="3640683"/>
              <a:ext cx="206534" cy="10456"/>
            </a:xfrm>
            <a:prstGeom prst="rect">
              <a:avLst/>
            </a:prstGeom>
            <a:solidFill>
              <a:srgbClr val="0058AB">
                <a:alpha val="100000"/>
              </a:srgbClr>
            </a:solidFill>
          </p:spPr>
          <p:txBody>
            <a:bodyPr/>
            <a:lstStyle/>
            <a:p/>
          </p:txBody>
        </p:sp>
        <p:sp>
          <p:nvSpPr>
            <p:cNvPr id="96" name="rc96"/>
            <p:cNvSpPr/>
            <p:nvPr/>
          </p:nvSpPr>
          <p:spPr>
            <a:xfrm>
              <a:off x="6489417" y="3651139"/>
              <a:ext cx="206534" cy="20913"/>
            </a:xfrm>
            <a:prstGeom prst="rect">
              <a:avLst/>
            </a:prstGeom>
            <a:solidFill>
              <a:srgbClr val="1CABE2">
                <a:alpha val="100000"/>
              </a:srgbClr>
            </a:solidFill>
          </p:spPr>
          <p:txBody>
            <a:bodyPr/>
            <a:lstStyle/>
            <a:p/>
          </p:txBody>
        </p:sp>
        <p:sp>
          <p:nvSpPr>
            <p:cNvPr id="97" name="rc97"/>
            <p:cNvSpPr/>
            <p:nvPr/>
          </p:nvSpPr>
          <p:spPr>
            <a:xfrm>
              <a:off x="6718899" y="3654942"/>
              <a:ext cx="206534" cy="1030444"/>
            </a:xfrm>
            <a:prstGeom prst="rect">
              <a:avLst/>
            </a:prstGeom>
            <a:solidFill>
              <a:srgbClr val="80BD41">
                <a:alpha val="100000"/>
              </a:srgbClr>
            </a:solidFill>
          </p:spPr>
          <p:txBody>
            <a:bodyPr/>
            <a:lstStyle/>
            <a:p/>
          </p:txBody>
        </p:sp>
        <p:sp>
          <p:nvSpPr>
            <p:cNvPr id="98" name="rc98"/>
            <p:cNvSpPr/>
            <p:nvPr/>
          </p:nvSpPr>
          <p:spPr>
            <a:xfrm>
              <a:off x="6718899" y="3644485"/>
              <a:ext cx="206534" cy="10456"/>
            </a:xfrm>
            <a:prstGeom prst="rect">
              <a:avLst/>
            </a:prstGeom>
            <a:solidFill>
              <a:srgbClr val="0058AB">
                <a:alpha val="100000"/>
              </a:srgbClr>
            </a:solidFill>
          </p:spPr>
          <p:txBody>
            <a:bodyPr/>
            <a:lstStyle/>
            <a:p/>
          </p:txBody>
        </p:sp>
        <p:sp>
          <p:nvSpPr>
            <p:cNvPr id="99" name="rc99"/>
            <p:cNvSpPr/>
            <p:nvPr/>
          </p:nvSpPr>
          <p:spPr>
            <a:xfrm>
              <a:off x="6718899" y="3654942"/>
              <a:ext cx="206534" cy="0"/>
            </a:xfrm>
            <a:prstGeom prst="rect">
              <a:avLst/>
            </a:prstGeom>
            <a:solidFill>
              <a:srgbClr val="1CABE2">
                <a:alpha val="100000"/>
              </a:srgbClr>
            </a:solidFill>
          </p:spPr>
          <p:txBody>
            <a:bodyPr/>
            <a:lstStyle/>
            <a:p/>
          </p:txBody>
        </p:sp>
        <p:sp>
          <p:nvSpPr>
            <p:cNvPr id="100" name="rc100"/>
            <p:cNvSpPr/>
            <p:nvPr/>
          </p:nvSpPr>
          <p:spPr>
            <a:xfrm>
              <a:off x="6948382" y="3665398"/>
              <a:ext cx="206534" cy="1019988"/>
            </a:xfrm>
            <a:prstGeom prst="rect">
              <a:avLst/>
            </a:prstGeom>
            <a:solidFill>
              <a:srgbClr val="80BD41">
                <a:alpha val="100000"/>
              </a:srgbClr>
            </a:solidFill>
          </p:spPr>
          <p:txBody>
            <a:bodyPr/>
            <a:lstStyle/>
            <a:p/>
          </p:txBody>
        </p:sp>
        <p:sp>
          <p:nvSpPr>
            <p:cNvPr id="101" name="rc101"/>
            <p:cNvSpPr/>
            <p:nvPr/>
          </p:nvSpPr>
          <p:spPr>
            <a:xfrm>
              <a:off x="6948382" y="3654942"/>
              <a:ext cx="206534" cy="10456"/>
            </a:xfrm>
            <a:prstGeom prst="rect">
              <a:avLst/>
            </a:prstGeom>
            <a:solidFill>
              <a:srgbClr val="0058AB">
                <a:alpha val="100000"/>
              </a:srgbClr>
            </a:solidFill>
          </p:spPr>
          <p:txBody>
            <a:bodyPr/>
            <a:lstStyle/>
            <a:p/>
          </p:txBody>
        </p:sp>
        <p:sp>
          <p:nvSpPr>
            <p:cNvPr id="102" name="rc102"/>
            <p:cNvSpPr/>
            <p:nvPr/>
          </p:nvSpPr>
          <p:spPr>
            <a:xfrm>
              <a:off x="6948382" y="3665398"/>
              <a:ext cx="206534" cy="0"/>
            </a:xfrm>
            <a:prstGeom prst="rect">
              <a:avLst/>
            </a:prstGeom>
            <a:solidFill>
              <a:srgbClr val="1CABE2">
                <a:alpha val="100000"/>
              </a:srgbClr>
            </a:solidFill>
          </p:spPr>
          <p:txBody>
            <a:bodyPr/>
            <a:lstStyle/>
            <a:p/>
          </p:txBody>
        </p:sp>
        <p:sp>
          <p:nvSpPr>
            <p:cNvPr id="103" name="rc103"/>
            <p:cNvSpPr/>
            <p:nvPr/>
          </p:nvSpPr>
          <p:spPr>
            <a:xfrm>
              <a:off x="7177865" y="3666349"/>
              <a:ext cx="206534" cy="8931"/>
            </a:xfrm>
            <a:prstGeom prst="rect">
              <a:avLst/>
            </a:prstGeom>
            <a:solidFill>
              <a:srgbClr val="F26A21">
                <a:alpha val="100000"/>
              </a:srgbClr>
            </a:solidFill>
          </p:spPr>
          <p:txBody>
            <a:bodyPr/>
            <a:lstStyle/>
            <a:p/>
          </p:txBody>
        </p:sp>
        <p:sp>
          <p:nvSpPr>
            <p:cNvPr id="104" name="rc104"/>
            <p:cNvSpPr/>
            <p:nvPr/>
          </p:nvSpPr>
          <p:spPr>
            <a:xfrm>
              <a:off x="7177865" y="3675280"/>
              <a:ext cx="206534" cy="1010106"/>
            </a:xfrm>
            <a:prstGeom prst="rect">
              <a:avLst/>
            </a:prstGeom>
            <a:solidFill>
              <a:srgbClr val="FFC20E">
                <a:alpha val="100000"/>
              </a:srgbClr>
            </a:solidFill>
          </p:spPr>
          <p:txBody>
            <a:bodyPr/>
            <a:lstStyle/>
            <a:p/>
          </p:txBody>
        </p:sp>
        <p:sp>
          <p:nvSpPr>
            <p:cNvPr id="105" name="rc105"/>
            <p:cNvSpPr/>
            <p:nvPr/>
          </p:nvSpPr>
          <p:spPr>
            <a:xfrm>
              <a:off x="7407348" y="3672052"/>
              <a:ext cx="206534" cy="7628"/>
            </a:xfrm>
            <a:prstGeom prst="rect">
              <a:avLst/>
            </a:prstGeom>
            <a:solidFill>
              <a:srgbClr val="F26A21">
                <a:alpha val="100000"/>
              </a:srgbClr>
            </a:solidFill>
          </p:spPr>
          <p:txBody>
            <a:bodyPr/>
            <a:lstStyle/>
            <a:p/>
          </p:txBody>
        </p:sp>
        <p:sp>
          <p:nvSpPr>
            <p:cNvPr id="106" name="rc106"/>
            <p:cNvSpPr/>
            <p:nvPr/>
          </p:nvSpPr>
          <p:spPr>
            <a:xfrm>
              <a:off x="7407348" y="3679681"/>
              <a:ext cx="206534" cy="1005706"/>
            </a:xfrm>
            <a:prstGeom prst="rect">
              <a:avLst/>
            </a:prstGeom>
            <a:solidFill>
              <a:srgbClr val="FFC20E">
                <a:alpha val="100000"/>
              </a:srgbClr>
            </a:solidFill>
          </p:spPr>
          <p:txBody>
            <a:bodyPr/>
            <a:lstStyle/>
            <a:p/>
          </p:txBody>
        </p:sp>
        <p:sp>
          <p:nvSpPr>
            <p:cNvPr id="107" name="rc107"/>
            <p:cNvSpPr/>
            <p:nvPr/>
          </p:nvSpPr>
          <p:spPr>
            <a:xfrm>
              <a:off x="7636830" y="3681558"/>
              <a:ext cx="206534" cy="6515"/>
            </a:xfrm>
            <a:prstGeom prst="rect">
              <a:avLst/>
            </a:prstGeom>
            <a:solidFill>
              <a:srgbClr val="F26A21">
                <a:alpha val="100000"/>
              </a:srgbClr>
            </a:solidFill>
          </p:spPr>
          <p:txBody>
            <a:bodyPr/>
            <a:lstStyle/>
            <a:p/>
          </p:txBody>
        </p:sp>
        <p:sp>
          <p:nvSpPr>
            <p:cNvPr id="108" name="rc108"/>
            <p:cNvSpPr/>
            <p:nvPr/>
          </p:nvSpPr>
          <p:spPr>
            <a:xfrm>
              <a:off x="7636830" y="3688074"/>
              <a:ext cx="206534" cy="997313"/>
            </a:xfrm>
            <a:prstGeom prst="rect">
              <a:avLst/>
            </a:prstGeom>
            <a:solidFill>
              <a:srgbClr val="FFC20E">
                <a:alpha val="100000"/>
              </a:srgbClr>
            </a:solidFill>
          </p:spPr>
          <p:txBody>
            <a:bodyPr/>
            <a:lstStyle/>
            <a:p/>
          </p:txBody>
        </p:sp>
        <p:sp>
          <p:nvSpPr>
            <p:cNvPr id="109" name="rc109"/>
            <p:cNvSpPr/>
            <p:nvPr/>
          </p:nvSpPr>
          <p:spPr>
            <a:xfrm>
              <a:off x="7866313" y="3689163"/>
              <a:ext cx="206534" cy="5564"/>
            </a:xfrm>
            <a:prstGeom prst="rect">
              <a:avLst/>
            </a:prstGeom>
            <a:solidFill>
              <a:srgbClr val="F26A21">
                <a:alpha val="100000"/>
              </a:srgbClr>
            </a:solidFill>
          </p:spPr>
          <p:txBody>
            <a:bodyPr/>
            <a:lstStyle/>
            <a:p/>
          </p:txBody>
        </p:sp>
        <p:sp>
          <p:nvSpPr>
            <p:cNvPr id="110" name="rc110"/>
            <p:cNvSpPr/>
            <p:nvPr/>
          </p:nvSpPr>
          <p:spPr>
            <a:xfrm>
              <a:off x="7866313" y="3694728"/>
              <a:ext cx="206534" cy="990658"/>
            </a:xfrm>
            <a:prstGeom prst="rect">
              <a:avLst/>
            </a:prstGeom>
            <a:solidFill>
              <a:srgbClr val="FFC20E">
                <a:alpha val="100000"/>
              </a:srgbClr>
            </a:solidFill>
          </p:spPr>
          <p:txBody>
            <a:bodyPr/>
            <a:lstStyle/>
            <a:p/>
          </p:txBody>
        </p:sp>
        <p:sp>
          <p:nvSpPr>
            <p:cNvPr id="111" name="rc111"/>
            <p:cNvSpPr/>
            <p:nvPr/>
          </p:nvSpPr>
          <p:spPr>
            <a:xfrm>
              <a:off x="8095796" y="3699620"/>
              <a:ext cx="206534" cy="4752"/>
            </a:xfrm>
            <a:prstGeom prst="rect">
              <a:avLst/>
            </a:prstGeom>
            <a:solidFill>
              <a:srgbClr val="F26A21">
                <a:alpha val="100000"/>
              </a:srgbClr>
            </a:solidFill>
          </p:spPr>
          <p:txBody>
            <a:bodyPr/>
            <a:lstStyle/>
            <a:p/>
          </p:txBody>
        </p:sp>
        <p:sp>
          <p:nvSpPr>
            <p:cNvPr id="112" name="rc112"/>
            <p:cNvSpPr/>
            <p:nvPr/>
          </p:nvSpPr>
          <p:spPr>
            <a:xfrm>
              <a:off x="8095796" y="3704373"/>
              <a:ext cx="206534" cy="981014"/>
            </a:xfrm>
            <a:prstGeom prst="rect">
              <a:avLst/>
            </a:prstGeom>
            <a:solidFill>
              <a:srgbClr val="FFC20E">
                <a:alpha val="100000"/>
              </a:srgbClr>
            </a:solidFill>
          </p:spPr>
          <p:txBody>
            <a:bodyPr/>
            <a:lstStyle/>
            <a:p/>
          </p:txBody>
        </p:sp>
        <p:sp>
          <p:nvSpPr>
            <p:cNvPr id="113" name="pl113"/>
            <p:cNvSpPr/>
            <p:nvPr/>
          </p:nvSpPr>
          <p:spPr>
            <a:xfrm>
              <a:off x="1314580" y="2071041"/>
              <a:ext cx="5737069" cy="158445"/>
            </a:xfrm>
            <a:custGeom>
              <a:avLst/>
              <a:pathLst>
                <a:path w="5737069" h="158445">
                  <a:moveTo>
                    <a:pt x="0" y="26407"/>
                  </a:moveTo>
                  <a:lnTo>
                    <a:pt x="229482" y="0"/>
                  </a:lnTo>
                  <a:lnTo>
                    <a:pt x="458965" y="26407"/>
                  </a:lnTo>
                  <a:lnTo>
                    <a:pt x="688448" y="0"/>
                  </a:lnTo>
                  <a:lnTo>
                    <a:pt x="917931" y="0"/>
                  </a:lnTo>
                  <a:lnTo>
                    <a:pt x="1147413" y="0"/>
                  </a:lnTo>
                  <a:lnTo>
                    <a:pt x="1376896" y="0"/>
                  </a:lnTo>
                  <a:lnTo>
                    <a:pt x="1606379" y="0"/>
                  </a:lnTo>
                  <a:lnTo>
                    <a:pt x="1835862" y="0"/>
                  </a:lnTo>
                  <a:lnTo>
                    <a:pt x="2065344" y="0"/>
                  </a:lnTo>
                  <a:lnTo>
                    <a:pt x="2294827" y="0"/>
                  </a:lnTo>
                  <a:lnTo>
                    <a:pt x="2524310" y="0"/>
                  </a:lnTo>
                  <a:lnTo>
                    <a:pt x="2753793" y="0"/>
                  </a:lnTo>
                  <a:lnTo>
                    <a:pt x="2983275" y="0"/>
                  </a:lnTo>
                  <a:lnTo>
                    <a:pt x="3212758" y="0"/>
                  </a:lnTo>
                  <a:lnTo>
                    <a:pt x="3442241" y="0"/>
                  </a:lnTo>
                  <a:lnTo>
                    <a:pt x="3671724" y="52815"/>
                  </a:lnTo>
                  <a:lnTo>
                    <a:pt x="3901207" y="79222"/>
                  </a:lnTo>
                  <a:lnTo>
                    <a:pt x="4130689" y="0"/>
                  </a:lnTo>
                  <a:lnTo>
                    <a:pt x="4360172" y="0"/>
                  </a:lnTo>
                  <a:lnTo>
                    <a:pt x="4589655" y="79222"/>
                  </a:lnTo>
                  <a:lnTo>
                    <a:pt x="4819138" y="158445"/>
                  </a:lnTo>
                  <a:lnTo>
                    <a:pt x="5048620" y="0"/>
                  </a:lnTo>
                  <a:lnTo>
                    <a:pt x="5278103" y="0"/>
                  </a:lnTo>
                  <a:lnTo>
                    <a:pt x="5507586" y="0"/>
                  </a:lnTo>
                  <a:lnTo>
                    <a:pt x="5737069" y="0"/>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2071041"/>
              <a:ext cx="5737069" cy="184852"/>
            </a:xfrm>
            <a:custGeom>
              <a:avLst/>
              <a:pathLst>
                <a:path w="5737069" h="184852">
                  <a:moveTo>
                    <a:pt x="0" y="105630"/>
                  </a:moveTo>
                  <a:lnTo>
                    <a:pt x="229482" y="52815"/>
                  </a:lnTo>
                  <a:lnTo>
                    <a:pt x="458965" y="26407"/>
                  </a:lnTo>
                  <a:lnTo>
                    <a:pt x="688448" y="0"/>
                  </a:lnTo>
                  <a:lnTo>
                    <a:pt x="917931" y="52815"/>
                  </a:lnTo>
                  <a:lnTo>
                    <a:pt x="1147413" y="0"/>
                  </a:lnTo>
                  <a:lnTo>
                    <a:pt x="1376896" y="0"/>
                  </a:lnTo>
                  <a:lnTo>
                    <a:pt x="1606379" y="0"/>
                  </a:lnTo>
                  <a:lnTo>
                    <a:pt x="1835862" y="0"/>
                  </a:lnTo>
                  <a:lnTo>
                    <a:pt x="2065344" y="0"/>
                  </a:lnTo>
                  <a:lnTo>
                    <a:pt x="2294827" y="26407"/>
                  </a:lnTo>
                  <a:lnTo>
                    <a:pt x="2524310" y="0"/>
                  </a:lnTo>
                  <a:lnTo>
                    <a:pt x="2753793" y="26407"/>
                  </a:lnTo>
                  <a:lnTo>
                    <a:pt x="2983275" y="0"/>
                  </a:lnTo>
                  <a:lnTo>
                    <a:pt x="3212758" y="0"/>
                  </a:lnTo>
                  <a:lnTo>
                    <a:pt x="3442241" y="0"/>
                  </a:lnTo>
                  <a:lnTo>
                    <a:pt x="3671724" y="184852"/>
                  </a:lnTo>
                  <a:lnTo>
                    <a:pt x="3901207" y="105630"/>
                  </a:lnTo>
                  <a:lnTo>
                    <a:pt x="4130689" y="105630"/>
                  </a:lnTo>
                  <a:lnTo>
                    <a:pt x="4360172" y="0"/>
                  </a:lnTo>
                  <a:lnTo>
                    <a:pt x="4589655" y="79222"/>
                  </a:lnTo>
                  <a:lnTo>
                    <a:pt x="4819138" y="184852"/>
                  </a:lnTo>
                  <a:lnTo>
                    <a:pt x="5048620" y="0"/>
                  </a:lnTo>
                  <a:lnTo>
                    <a:pt x="5278103" y="52815"/>
                  </a:lnTo>
                  <a:lnTo>
                    <a:pt x="5507586" y="0"/>
                  </a:lnTo>
                  <a:lnTo>
                    <a:pt x="5737069" y="0"/>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3590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06539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2948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243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538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8332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2462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54108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68849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064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3590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06539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2948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243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7538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8332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773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9" name="tx139"/>
            <p:cNvSpPr/>
            <p:nvPr/>
          </p:nvSpPr>
          <p:spPr>
            <a:xfrm>
              <a:off x="508103" y="27267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0" name="tx140"/>
            <p:cNvSpPr/>
            <p:nvPr/>
          </p:nvSpPr>
          <p:spPr>
            <a:xfrm>
              <a:off x="508103" y="177617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52255" y="5522891"/>
              <a:ext cx="201456" cy="201456"/>
            </a:xfrm>
            <a:prstGeom prst="rect">
              <a:avLst/>
            </a:prstGeom>
            <a:solidFill>
              <a:srgbClr val="80BD41">
                <a:alpha val="100000"/>
              </a:srgbClr>
            </a:solidFill>
          </p:spPr>
          <p:txBody>
            <a:bodyPr/>
            <a:lstStyle/>
            <a:p/>
          </p:txBody>
        </p:sp>
        <p:sp>
          <p:nvSpPr>
            <p:cNvPr id="163" name="rc163"/>
            <p:cNvSpPr/>
            <p:nvPr/>
          </p:nvSpPr>
          <p:spPr>
            <a:xfrm>
              <a:off x="2554205" y="5522891"/>
              <a:ext cx="201456" cy="201456"/>
            </a:xfrm>
            <a:prstGeom prst="rect">
              <a:avLst/>
            </a:prstGeom>
            <a:solidFill>
              <a:srgbClr val="1CABE2">
                <a:alpha val="100000"/>
              </a:srgbClr>
            </a:solidFill>
          </p:spPr>
          <p:txBody>
            <a:bodyPr/>
            <a:lstStyle/>
            <a:p/>
          </p:txBody>
        </p:sp>
        <p:sp>
          <p:nvSpPr>
            <p:cNvPr id="164" name="rc164"/>
            <p:cNvSpPr/>
            <p:nvPr/>
          </p:nvSpPr>
          <p:spPr>
            <a:xfrm>
              <a:off x="3627028" y="5522891"/>
              <a:ext cx="201456" cy="201456"/>
            </a:xfrm>
            <a:prstGeom prst="rect">
              <a:avLst/>
            </a:prstGeom>
            <a:solidFill>
              <a:srgbClr val="0058AB">
                <a:alpha val="100000"/>
              </a:srgbClr>
            </a:solidFill>
          </p:spPr>
          <p:txBody>
            <a:bodyPr/>
            <a:lstStyle/>
            <a:p/>
          </p:txBody>
        </p:sp>
        <p:sp>
          <p:nvSpPr>
            <p:cNvPr id="165" name="rc165"/>
            <p:cNvSpPr/>
            <p:nvPr/>
          </p:nvSpPr>
          <p:spPr>
            <a:xfrm>
              <a:off x="4622361" y="5522891"/>
              <a:ext cx="201456" cy="201456"/>
            </a:xfrm>
            <a:prstGeom prst="rect">
              <a:avLst/>
            </a:prstGeom>
            <a:solidFill>
              <a:srgbClr val="FFC20E">
                <a:alpha val="100000"/>
              </a:srgbClr>
            </a:solidFill>
          </p:spPr>
          <p:txBody>
            <a:bodyPr/>
            <a:lstStyle/>
            <a:p/>
          </p:txBody>
        </p:sp>
        <p:sp>
          <p:nvSpPr>
            <p:cNvPr id="166" name="rc166"/>
            <p:cNvSpPr/>
            <p:nvPr/>
          </p:nvSpPr>
          <p:spPr>
            <a:xfrm>
              <a:off x="6526495" y="5522891"/>
              <a:ext cx="201455" cy="201456"/>
            </a:xfrm>
            <a:prstGeom prst="rect">
              <a:avLst/>
            </a:prstGeom>
            <a:solidFill>
              <a:srgbClr val="F26A21">
                <a:alpha val="100000"/>
              </a:srgbClr>
            </a:solidFill>
          </p:spPr>
          <p:txBody>
            <a:bodyPr/>
            <a:lstStyle/>
            <a:p/>
          </p:txBody>
        </p:sp>
        <p:sp>
          <p:nvSpPr>
            <p:cNvPr id="167" name="tx167"/>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856762" y="1513317"/>
              <a:ext cx="5247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Antigua and Barbuda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Antigua and Barbuda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Antigua and Barbuda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628425"/>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784052"/>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93968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209530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20623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36186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51749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6731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78621" y="3826271"/>
              <a:ext cx="221797" cy="1224340"/>
            </a:xfrm>
            <a:prstGeom prst="rect">
              <a:avLst/>
            </a:prstGeom>
            <a:solidFill>
              <a:srgbClr val="0058AB">
                <a:alpha val="100000"/>
              </a:srgbClr>
            </a:solidFill>
          </p:spPr>
          <p:txBody>
            <a:bodyPr/>
            <a:lstStyle/>
            <a:p/>
          </p:txBody>
        </p:sp>
        <p:sp>
          <p:nvSpPr>
            <p:cNvPr id="42" name="rc42"/>
            <p:cNvSpPr/>
            <p:nvPr/>
          </p:nvSpPr>
          <p:spPr>
            <a:xfrm>
              <a:off x="1325063" y="4459550"/>
              <a:ext cx="221797" cy="591060"/>
            </a:xfrm>
            <a:prstGeom prst="rect">
              <a:avLst/>
            </a:prstGeom>
            <a:solidFill>
              <a:srgbClr val="0058AB">
                <a:alpha val="100000"/>
              </a:srgbClr>
            </a:solidFill>
          </p:spPr>
          <p:txBody>
            <a:bodyPr/>
            <a:lstStyle/>
            <a:p/>
          </p:txBody>
        </p:sp>
        <p:sp>
          <p:nvSpPr>
            <p:cNvPr id="43" name="rc43"/>
            <p:cNvSpPr/>
            <p:nvPr/>
          </p:nvSpPr>
          <p:spPr>
            <a:xfrm>
              <a:off x="1571504" y="3952927"/>
              <a:ext cx="221797" cy="1097684"/>
            </a:xfrm>
            <a:prstGeom prst="rect">
              <a:avLst/>
            </a:prstGeom>
            <a:solidFill>
              <a:srgbClr val="0058AB">
                <a:alpha val="100000"/>
              </a:srgbClr>
            </a:solidFill>
          </p:spPr>
          <p:txBody>
            <a:bodyPr/>
            <a:lstStyle/>
            <a:p/>
          </p:txBody>
        </p:sp>
        <p:sp>
          <p:nvSpPr>
            <p:cNvPr id="44" name="rc44"/>
            <p:cNvSpPr/>
            <p:nvPr/>
          </p:nvSpPr>
          <p:spPr>
            <a:xfrm>
              <a:off x="1817945" y="4501769"/>
              <a:ext cx="221797" cy="548842"/>
            </a:xfrm>
            <a:prstGeom prst="rect">
              <a:avLst/>
            </a:prstGeom>
            <a:solidFill>
              <a:srgbClr val="0058AB">
                <a:alpha val="100000"/>
              </a:srgbClr>
            </a:solidFill>
          </p:spPr>
          <p:txBody>
            <a:bodyPr/>
            <a:lstStyle/>
            <a:p/>
          </p:txBody>
        </p:sp>
        <p:sp>
          <p:nvSpPr>
            <p:cNvPr id="45" name="rc45"/>
            <p:cNvSpPr/>
            <p:nvPr/>
          </p:nvSpPr>
          <p:spPr>
            <a:xfrm>
              <a:off x="2064387" y="4543988"/>
              <a:ext cx="221797" cy="506623"/>
            </a:xfrm>
            <a:prstGeom prst="rect">
              <a:avLst/>
            </a:prstGeom>
            <a:solidFill>
              <a:srgbClr val="0058AB">
                <a:alpha val="100000"/>
              </a:srgbClr>
            </a:solidFill>
          </p:spPr>
          <p:txBody>
            <a:bodyPr/>
            <a:lstStyle/>
            <a:p/>
          </p:txBody>
        </p:sp>
        <p:sp>
          <p:nvSpPr>
            <p:cNvPr id="46" name="rc46"/>
            <p:cNvSpPr/>
            <p:nvPr/>
          </p:nvSpPr>
          <p:spPr>
            <a:xfrm>
              <a:off x="2310828" y="4543988"/>
              <a:ext cx="221797" cy="506623"/>
            </a:xfrm>
            <a:prstGeom prst="rect">
              <a:avLst/>
            </a:prstGeom>
            <a:solidFill>
              <a:srgbClr val="0058AB">
                <a:alpha val="100000"/>
              </a:srgbClr>
            </a:solidFill>
          </p:spPr>
          <p:txBody>
            <a:bodyPr/>
            <a:lstStyle/>
            <a:p/>
          </p:txBody>
        </p:sp>
        <p:sp>
          <p:nvSpPr>
            <p:cNvPr id="47" name="rc47"/>
            <p:cNvSpPr/>
            <p:nvPr/>
          </p:nvSpPr>
          <p:spPr>
            <a:xfrm>
              <a:off x="2557269" y="4543988"/>
              <a:ext cx="221797" cy="506623"/>
            </a:xfrm>
            <a:prstGeom prst="rect">
              <a:avLst/>
            </a:prstGeom>
            <a:solidFill>
              <a:srgbClr val="0058AB">
                <a:alpha val="100000"/>
              </a:srgbClr>
            </a:solidFill>
          </p:spPr>
          <p:txBody>
            <a:bodyPr/>
            <a:lstStyle/>
            <a:p/>
          </p:txBody>
        </p:sp>
        <p:sp>
          <p:nvSpPr>
            <p:cNvPr id="48" name="rc48"/>
            <p:cNvSpPr/>
            <p:nvPr/>
          </p:nvSpPr>
          <p:spPr>
            <a:xfrm>
              <a:off x="2803711" y="4501769"/>
              <a:ext cx="221797" cy="548842"/>
            </a:xfrm>
            <a:prstGeom prst="rect">
              <a:avLst/>
            </a:prstGeom>
            <a:solidFill>
              <a:srgbClr val="0058AB">
                <a:alpha val="100000"/>
              </a:srgbClr>
            </a:solidFill>
          </p:spPr>
          <p:txBody>
            <a:bodyPr/>
            <a:lstStyle/>
            <a:p/>
          </p:txBody>
        </p:sp>
        <p:sp>
          <p:nvSpPr>
            <p:cNvPr id="49" name="rc49"/>
            <p:cNvSpPr/>
            <p:nvPr/>
          </p:nvSpPr>
          <p:spPr>
            <a:xfrm>
              <a:off x="3050152" y="4459550"/>
              <a:ext cx="221797" cy="591060"/>
            </a:xfrm>
            <a:prstGeom prst="rect">
              <a:avLst/>
            </a:prstGeom>
            <a:solidFill>
              <a:srgbClr val="0058AB">
                <a:alpha val="100000"/>
              </a:srgbClr>
            </a:solidFill>
          </p:spPr>
          <p:txBody>
            <a:bodyPr/>
            <a:lstStyle/>
            <a:p/>
          </p:txBody>
        </p:sp>
        <p:sp>
          <p:nvSpPr>
            <p:cNvPr id="50" name="rc50"/>
            <p:cNvSpPr/>
            <p:nvPr/>
          </p:nvSpPr>
          <p:spPr>
            <a:xfrm>
              <a:off x="3296593" y="4459550"/>
              <a:ext cx="221797" cy="591060"/>
            </a:xfrm>
            <a:prstGeom prst="rect">
              <a:avLst/>
            </a:prstGeom>
            <a:solidFill>
              <a:srgbClr val="0058AB">
                <a:alpha val="100000"/>
              </a:srgbClr>
            </a:solidFill>
          </p:spPr>
          <p:txBody>
            <a:bodyPr/>
            <a:lstStyle/>
            <a:p/>
          </p:txBody>
        </p:sp>
        <p:sp>
          <p:nvSpPr>
            <p:cNvPr id="51" name="rc51"/>
            <p:cNvSpPr/>
            <p:nvPr/>
          </p:nvSpPr>
          <p:spPr>
            <a:xfrm>
              <a:off x="3543035" y="4543988"/>
              <a:ext cx="221797" cy="506623"/>
            </a:xfrm>
            <a:prstGeom prst="rect">
              <a:avLst/>
            </a:prstGeom>
            <a:solidFill>
              <a:srgbClr val="0058AB">
                <a:alpha val="100000"/>
              </a:srgbClr>
            </a:solidFill>
          </p:spPr>
          <p:txBody>
            <a:bodyPr/>
            <a:lstStyle/>
            <a:p/>
          </p:txBody>
        </p:sp>
        <p:sp>
          <p:nvSpPr>
            <p:cNvPr id="52" name="rc52"/>
            <p:cNvSpPr/>
            <p:nvPr/>
          </p:nvSpPr>
          <p:spPr>
            <a:xfrm>
              <a:off x="3789476" y="4543988"/>
              <a:ext cx="221797" cy="506623"/>
            </a:xfrm>
            <a:prstGeom prst="rect">
              <a:avLst/>
            </a:prstGeom>
            <a:solidFill>
              <a:srgbClr val="0058AB">
                <a:alpha val="100000"/>
              </a:srgbClr>
            </a:solidFill>
          </p:spPr>
          <p:txBody>
            <a:bodyPr/>
            <a:lstStyle/>
            <a:p/>
          </p:txBody>
        </p:sp>
        <p:sp>
          <p:nvSpPr>
            <p:cNvPr id="53" name="rc53"/>
            <p:cNvSpPr/>
            <p:nvPr/>
          </p:nvSpPr>
          <p:spPr>
            <a:xfrm>
              <a:off x="4035917" y="4543988"/>
              <a:ext cx="221797" cy="506623"/>
            </a:xfrm>
            <a:prstGeom prst="rect">
              <a:avLst/>
            </a:prstGeom>
            <a:solidFill>
              <a:srgbClr val="0058AB">
                <a:alpha val="100000"/>
              </a:srgbClr>
            </a:solidFill>
          </p:spPr>
          <p:txBody>
            <a:bodyPr/>
            <a:lstStyle/>
            <a:p/>
          </p:txBody>
        </p:sp>
        <p:sp>
          <p:nvSpPr>
            <p:cNvPr id="54" name="rc54"/>
            <p:cNvSpPr/>
            <p:nvPr/>
          </p:nvSpPr>
          <p:spPr>
            <a:xfrm>
              <a:off x="4282359" y="4586206"/>
              <a:ext cx="221797" cy="464404"/>
            </a:xfrm>
            <a:prstGeom prst="rect">
              <a:avLst/>
            </a:prstGeom>
            <a:solidFill>
              <a:srgbClr val="0058AB">
                <a:alpha val="100000"/>
              </a:srgbClr>
            </a:solidFill>
          </p:spPr>
          <p:txBody>
            <a:bodyPr/>
            <a:lstStyle/>
            <a:p/>
          </p:txBody>
        </p:sp>
        <p:sp>
          <p:nvSpPr>
            <p:cNvPr id="55" name="rc55"/>
            <p:cNvSpPr/>
            <p:nvPr/>
          </p:nvSpPr>
          <p:spPr>
            <a:xfrm>
              <a:off x="4528800" y="4586206"/>
              <a:ext cx="221797" cy="464404"/>
            </a:xfrm>
            <a:prstGeom prst="rect">
              <a:avLst/>
            </a:prstGeom>
            <a:solidFill>
              <a:srgbClr val="0058AB">
                <a:alpha val="100000"/>
              </a:srgbClr>
            </a:solidFill>
          </p:spPr>
          <p:txBody>
            <a:bodyPr/>
            <a:lstStyle/>
            <a:p/>
          </p:txBody>
        </p:sp>
        <p:sp>
          <p:nvSpPr>
            <p:cNvPr id="56" name="rc56"/>
            <p:cNvSpPr/>
            <p:nvPr/>
          </p:nvSpPr>
          <p:spPr>
            <a:xfrm>
              <a:off x="4775241" y="4586206"/>
              <a:ext cx="221797" cy="464404"/>
            </a:xfrm>
            <a:prstGeom prst="rect">
              <a:avLst/>
            </a:prstGeom>
            <a:solidFill>
              <a:srgbClr val="0058AB">
                <a:alpha val="100000"/>
              </a:srgbClr>
            </a:solidFill>
          </p:spPr>
          <p:txBody>
            <a:bodyPr/>
            <a:lstStyle/>
            <a:p/>
          </p:txBody>
        </p:sp>
        <p:sp>
          <p:nvSpPr>
            <p:cNvPr id="57" name="rc57"/>
            <p:cNvSpPr/>
            <p:nvPr/>
          </p:nvSpPr>
          <p:spPr>
            <a:xfrm>
              <a:off x="5021683" y="3741834"/>
              <a:ext cx="221797" cy="1308777"/>
            </a:xfrm>
            <a:prstGeom prst="rect">
              <a:avLst/>
            </a:prstGeom>
            <a:solidFill>
              <a:srgbClr val="0058AB">
                <a:alpha val="100000"/>
              </a:srgbClr>
            </a:solidFill>
          </p:spPr>
          <p:txBody>
            <a:bodyPr/>
            <a:lstStyle/>
            <a:p/>
          </p:txBody>
        </p:sp>
        <p:sp>
          <p:nvSpPr>
            <p:cNvPr id="58" name="rc58"/>
            <p:cNvSpPr/>
            <p:nvPr/>
          </p:nvSpPr>
          <p:spPr>
            <a:xfrm>
              <a:off x="5268124" y="3277429"/>
              <a:ext cx="221797" cy="1773182"/>
            </a:xfrm>
            <a:prstGeom prst="rect">
              <a:avLst/>
            </a:prstGeom>
            <a:solidFill>
              <a:srgbClr val="0058AB">
                <a:alpha val="100000"/>
              </a:srgbClr>
            </a:solidFill>
          </p:spPr>
          <p:txBody>
            <a:bodyPr/>
            <a:lstStyle/>
            <a:p/>
          </p:txBody>
        </p:sp>
        <p:sp>
          <p:nvSpPr>
            <p:cNvPr id="59" name="rc59"/>
            <p:cNvSpPr/>
            <p:nvPr/>
          </p:nvSpPr>
          <p:spPr>
            <a:xfrm>
              <a:off x="5514565" y="4628425"/>
              <a:ext cx="221797" cy="422186"/>
            </a:xfrm>
            <a:prstGeom prst="rect">
              <a:avLst/>
            </a:prstGeom>
            <a:solidFill>
              <a:srgbClr val="0058AB">
                <a:alpha val="100000"/>
              </a:srgbClr>
            </a:solidFill>
          </p:spPr>
          <p:txBody>
            <a:bodyPr/>
            <a:lstStyle/>
            <a:p/>
          </p:txBody>
        </p:sp>
        <p:sp>
          <p:nvSpPr>
            <p:cNvPr id="60" name="rc60"/>
            <p:cNvSpPr/>
            <p:nvPr/>
          </p:nvSpPr>
          <p:spPr>
            <a:xfrm>
              <a:off x="5761007" y="4628425"/>
              <a:ext cx="221797" cy="422186"/>
            </a:xfrm>
            <a:prstGeom prst="rect">
              <a:avLst/>
            </a:prstGeom>
            <a:solidFill>
              <a:srgbClr val="0058AB">
                <a:alpha val="100000"/>
              </a:srgbClr>
            </a:solidFill>
          </p:spPr>
          <p:txBody>
            <a:bodyPr/>
            <a:lstStyle/>
            <a:p/>
          </p:txBody>
        </p:sp>
        <p:sp>
          <p:nvSpPr>
            <p:cNvPr id="61" name="rc61"/>
            <p:cNvSpPr/>
            <p:nvPr/>
          </p:nvSpPr>
          <p:spPr>
            <a:xfrm>
              <a:off x="6007448" y="3192991"/>
              <a:ext cx="221797" cy="1857619"/>
            </a:xfrm>
            <a:prstGeom prst="rect">
              <a:avLst/>
            </a:prstGeom>
            <a:solidFill>
              <a:srgbClr val="0058AB">
                <a:alpha val="100000"/>
              </a:srgbClr>
            </a:solidFill>
          </p:spPr>
          <p:txBody>
            <a:bodyPr/>
            <a:lstStyle/>
            <a:p/>
          </p:txBody>
        </p:sp>
        <p:sp>
          <p:nvSpPr>
            <p:cNvPr id="62" name="rc62"/>
            <p:cNvSpPr/>
            <p:nvPr/>
          </p:nvSpPr>
          <p:spPr>
            <a:xfrm>
              <a:off x="6253889" y="1757558"/>
              <a:ext cx="221797" cy="3293053"/>
            </a:xfrm>
            <a:prstGeom prst="rect">
              <a:avLst/>
            </a:prstGeom>
            <a:solidFill>
              <a:srgbClr val="0058AB">
                <a:alpha val="100000"/>
              </a:srgbClr>
            </a:solidFill>
          </p:spPr>
          <p:txBody>
            <a:bodyPr/>
            <a:lstStyle/>
            <a:p/>
          </p:txBody>
        </p:sp>
        <p:sp>
          <p:nvSpPr>
            <p:cNvPr id="63" name="rc63"/>
            <p:cNvSpPr/>
            <p:nvPr/>
          </p:nvSpPr>
          <p:spPr>
            <a:xfrm>
              <a:off x="6500331" y="4586206"/>
              <a:ext cx="221797" cy="464404"/>
            </a:xfrm>
            <a:prstGeom prst="rect">
              <a:avLst/>
            </a:prstGeom>
            <a:solidFill>
              <a:srgbClr val="0058AB">
                <a:alpha val="100000"/>
              </a:srgbClr>
            </a:solidFill>
          </p:spPr>
          <p:txBody>
            <a:bodyPr/>
            <a:lstStyle/>
            <a:p/>
          </p:txBody>
        </p:sp>
        <p:sp>
          <p:nvSpPr>
            <p:cNvPr id="64" name="rc64"/>
            <p:cNvSpPr/>
            <p:nvPr/>
          </p:nvSpPr>
          <p:spPr>
            <a:xfrm>
              <a:off x="6746772" y="4586206"/>
              <a:ext cx="221797" cy="464404"/>
            </a:xfrm>
            <a:prstGeom prst="rect">
              <a:avLst/>
            </a:prstGeom>
            <a:solidFill>
              <a:srgbClr val="0058AB">
                <a:alpha val="100000"/>
              </a:srgbClr>
            </a:solidFill>
          </p:spPr>
          <p:txBody>
            <a:bodyPr/>
            <a:lstStyle/>
            <a:p/>
          </p:txBody>
        </p:sp>
        <p:sp>
          <p:nvSpPr>
            <p:cNvPr id="65" name="rc65"/>
            <p:cNvSpPr/>
            <p:nvPr/>
          </p:nvSpPr>
          <p:spPr>
            <a:xfrm>
              <a:off x="6993213" y="4586206"/>
              <a:ext cx="221797" cy="464404"/>
            </a:xfrm>
            <a:prstGeom prst="rect">
              <a:avLst/>
            </a:prstGeom>
            <a:solidFill>
              <a:srgbClr val="0058AB">
                <a:alpha val="100000"/>
              </a:srgbClr>
            </a:solidFill>
          </p:spPr>
          <p:txBody>
            <a:bodyPr/>
            <a:lstStyle/>
            <a:p/>
          </p:txBody>
        </p:sp>
        <p:sp>
          <p:nvSpPr>
            <p:cNvPr id="66" name="rc66"/>
            <p:cNvSpPr/>
            <p:nvPr/>
          </p:nvSpPr>
          <p:spPr>
            <a:xfrm>
              <a:off x="7239655" y="4586206"/>
              <a:ext cx="221797" cy="464404"/>
            </a:xfrm>
            <a:prstGeom prst="rect">
              <a:avLst/>
            </a:prstGeom>
            <a:solidFill>
              <a:srgbClr val="0058AB">
                <a:alpha val="100000"/>
              </a:srgbClr>
            </a:solidFill>
          </p:spPr>
          <p:txBody>
            <a:bodyPr/>
            <a:lstStyle/>
            <a:p/>
          </p:txBody>
        </p:sp>
        <p:sp>
          <p:nvSpPr>
            <p:cNvPr id="67" name="rc67"/>
            <p:cNvSpPr/>
            <p:nvPr/>
          </p:nvSpPr>
          <p:spPr>
            <a:xfrm>
              <a:off x="8471861" y="4839518"/>
              <a:ext cx="221797" cy="211093"/>
            </a:xfrm>
            <a:prstGeom prst="rect">
              <a:avLst/>
            </a:prstGeom>
            <a:solidFill>
              <a:srgbClr val="69DBFF">
                <a:alpha val="100000"/>
              </a:srgbClr>
            </a:solidFill>
          </p:spPr>
          <p:txBody>
            <a:bodyPr/>
            <a:lstStyle/>
            <a:p/>
          </p:txBody>
        </p:sp>
        <p:sp>
          <p:nvSpPr>
            <p:cNvPr id="68" name="pl68"/>
            <p:cNvSpPr/>
            <p:nvPr/>
          </p:nvSpPr>
          <p:spPr>
            <a:xfrm>
              <a:off x="6118347" y="4628425"/>
              <a:ext cx="2464413" cy="211093"/>
            </a:xfrm>
            <a:custGeom>
              <a:avLst/>
              <a:pathLst>
                <a:path w="2464413" h="211093">
                  <a:moveTo>
                    <a:pt x="0" y="0"/>
                  </a:moveTo>
                  <a:lnTo>
                    <a:pt x="246441" y="21109"/>
                  </a:lnTo>
                  <a:lnTo>
                    <a:pt x="492882" y="42218"/>
                  </a:lnTo>
                  <a:lnTo>
                    <a:pt x="739324" y="63327"/>
                  </a:lnTo>
                  <a:lnTo>
                    <a:pt x="985765" y="84437"/>
                  </a:lnTo>
                  <a:lnTo>
                    <a:pt x="1232206" y="105546"/>
                  </a:lnTo>
                  <a:lnTo>
                    <a:pt x="1478648" y="126655"/>
                  </a:lnTo>
                  <a:lnTo>
                    <a:pt x="1725089" y="147765"/>
                  </a:lnTo>
                  <a:lnTo>
                    <a:pt x="1971530" y="168874"/>
                  </a:lnTo>
                  <a:lnTo>
                    <a:pt x="2217972" y="189983"/>
                  </a:lnTo>
                  <a:lnTo>
                    <a:pt x="2464413" y="211093"/>
                  </a:lnTo>
                </a:path>
              </a:pathLst>
            </a:custGeom>
            <a:ln w="13550" cap="flat">
              <a:solidFill>
                <a:srgbClr val="000000">
                  <a:alpha val="100000"/>
                </a:srgbClr>
              </a:solidFill>
              <a:prstDash val="solid"/>
              <a:round/>
            </a:ln>
          </p:spPr>
          <p:txBody>
            <a:bodyPr/>
            <a:lstStyle/>
            <a:p/>
          </p:txBody>
        </p:sp>
        <p:sp>
          <p:nvSpPr>
            <p:cNvPr id="69" name="pt69"/>
            <p:cNvSpPr/>
            <p:nvPr/>
          </p:nvSpPr>
          <p:spPr>
            <a:xfrm>
              <a:off x="6093521" y="46035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39962" y="46247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86403" y="46458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32845" y="46669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79286" y="46880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25727" y="47091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72169" y="4730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18610" y="4751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65051" y="4772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1493" y="4793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7934" y="4814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635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2" name="tx82"/>
            <p:cNvSpPr/>
            <p:nvPr/>
          </p:nvSpPr>
          <p:spPr>
            <a:xfrm>
              <a:off x="508103" y="33192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3" name="tx83"/>
            <p:cNvSpPr/>
            <p:nvPr/>
          </p:nvSpPr>
          <p:spPr>
            <a:xfrm>
              <a:off x="508103" y="24748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84" name="tx84"/>
            <p:cNvSpPr/>
            <p:nvPr/>
          </p:nvSpPr>
          <p:spPr>
            <a:xfrm>
              <a:off x="508103" y="163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85" name="tx85"/>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50153" y="5900002"/>
              <a:ext cx="201456" cy="201456"/>
            </a:xfrm>
            <a:prstGeom prst="rect">
              <a:avLst/>
            </a:prstGeom>
            <a:solidFill>
              <a:srgbClr val="0058AB">
                <a:alpha val="100000"/>
              </a:srgbClr>
            </a:solidFill>
          </p:spPr>
          <p:txBody>
            <a:bodyPr/>
            <a:lstStyle/>
            <a:p/>
          </p:txBody>
        </p:sp>
        <p:sp>
          <p:nvSpPr>
            <p:cNvPr id="115" name="rc115"/>
            <p:cNvSpPr/>
            <p:nvPr/>
          </p:nvSpPr>
          <p:spPr>
            <a:xfrm>
              <a:off x="4452240" y="5900002"/>
              <a:ext cx="201456" cy="201456"/>
            </a:xfrm>
            <a:prstGeom prst="rect">
              <a:avLst/>
            </a:prstGeom>
            <a:solidFill>
              <a:srgbClr val="69DBFF">
                <a:alpha val="100000"/>
              </a:srgbClr>
            </a:solidFill>
          </p:spPr>
          <p:txBody>
            <a:bodyPr/>
            <a:lstStyle/>
            <a:p/>
          </p:txBody>
        </p:sp>
        <p:sp>
          <p:nvSpPr>
            <p:cNvPr id="116" name="tx116"/>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395986" y="1330710"/>
              <a:ext cx="69803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Antigua and Barbuda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47%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47%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93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1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4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0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73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96166"/>
              <a:ext cx="239888" cy="1311854"/>
            </a:xfrm>
            <a:prstGeom prst="rect">
              <a:avLst/>
            </a:prstGeom>
            <a:solidFill>
              <a:srgbClr val="80BD41">
                <a:alpha val="100000"/>
              </a:srgbClr>
            </a:solidFill>
          </p:spPr>
          <p:txBody>
            <a:bodyPr/>
            <a:lstStyle/>
            <a:p/>
          </p:txBody>
        </p:sp>
        <p:sp>
          <p:nvSpPr>
            <p:cNvPr id="23" name="rc23"/>
            <p:cNvSpPr/>
            <p:nvPr/>
          </p:nvSpPr>
          <p:spPr>
            <a:xfrm>
              <a:off x="1296273" y="2968645"/>
              <a:ext cx="239888" cy="27521"/>
            </a:xfrm>
            <a:prstGeom prst="rect">
              <a:avLst/>
            </a:prstGeom>
            <a:solidFill>
              <a:srgbClr val="1CABE2">
                <a:alpha val="100000"/>
              </a:srgbClr>
            </a:solidFill>
          </p:spPr>
          <p:txBody>
            <a:bodyPr/>
            <a:lstStyle/>
            <a:p/>
          </p:txBody>
        </p:sp>
        <p:sp>
          <p:nvSpPr>
            <p:cNvPr id="24" name="rc24"/>
            <p:cNvSpPr/>
            <p:nvPr/>
          </p:nvSpPr>
          <p:spPr>
            <a:xfrm>
              <a:off x="1562816" y="3078730"/>
              <a:ext cx="239888" cy="1229290"/>
            </a:xfrm>
            <a:prstGeom prst="rect">
              <a:avLst/>
            </a:prstGeom>
            <a:solidFill>
              <a:srgbClr val="80BD41">
                <a:alpha val="100000"/>
              </a:srgbClr>
            </a:solidFill>
          </p:spPr>
          <p:txBody>
            <a:bodyPr/>
            <a:lstStyle/>
            <a:p/>
          </p:txBody>
        </p:sp>
        <p:sp>
          <p:nvSpPr>
            <p:cNvPr id="25" name="rc25"/>
            <p:cNvSpPr/>
            <p:nvPr/>
          </p:nvSpPr>
          <p:spPr>
            <a:xfrm>
              <a:off x="1562816" y="3069557"/>
              <a:ext cx="239888" cy="9173"/>
            </a:xfrm>
            <a:prstGeom prst="rect">
              <a:avLst/>
            </a:prstGeom>
            <a:solidFill>
              <a:srgbClr val="1CABE2">
                <a:alpha val="100000"/>
              </a:srgbClr>
            </a:solidFill>
          </p:spPr>
          <p:txBody>
            <a:bodyPr/>
            <a:lstStyle/>
            <a:p/>
          </p:txBody>
        </p:sp>
        <p:sp>
          <p:nvSpPr>
            <p:cNvPr id="26" name="rc26"/>
            <p:cNvSpPr/>
            <p:nvPr/>
          </p:nvSpPr>
          <p:spPr>
            <a:xfrm>
              <a:off x="1829360" y="3133773"/>
              <a:ext cx="239888" cy="1174247"/>
            </a:xfrm>
            <a:prstGeom prst="rect">
              <a:avLst/>
            </a:prstGeom>
            <a:solidFill>
              <a:srgbClr val="80BD41">
                <a:alpha val="100000"/>
              </a:srgbClr>
            </a:solidFill>
          </p:spPr>
          <p:txBody>
            <a:bodyPr/>
            <a:lstStyle/>
            <a:p/>
          </p:txBody>
        </p:sp>
        <p:sp>
          <p:nvSpPr>
            <p:cNvPr id="27" name="rc27"/>
            <p:cNvSpPr/>
            <p:nvPr/>
          </p:nvSpPr>
          <p:spPr>
            <a:xfrm>
              <a:off x="1829360" y="3106252"/>
              <a:ext cx="239888" cy="27521"/>
            </a:xfrm>
            <a:prstGeom prst="rect">
              <a:avLst/>
            </a:prstGeom>
            <a:solidFill>
              <a:srgbClr val="1CABE2">
                <a:alpha val="100000"/>
              </a:srgbClr>
            </a:solidFill>
          </p:spPr>
          <p:txBody>
            <a:bodyPr/>
            <a:lstStyle/>
            <a:p/>
          </p:txBody>
        </p:sp>
        <p:sp>
          <p:nvSpPr>
            <p:cNvPr id="28" name="rc28"/>
            <p:cNvSpPr/>
            <p:nvPr/>
          </p:nvSpPr>
          <p:spPr>
            <a:xfrm>
              <a:off x="2095903" y="3152121"/>
              <a:ext cx="239888" cy="1155900"/>
            </a:xfrm>
            <a:prstGeom prst="rect">
              <a:avLst/>
            </a:prstGeom>
            <a:solidFill>
              <a:srgbClr val="80BD41">
                <a:alpha val="100000"/>
              </a:srgbClr>
            </a:solidFill>
          </p:spPr>
          <p:txBody>
            <a:bodyPr/>
            <a:lstStyle/>
            <a:p/>
          </p:txBody>
        </p:sp>
        <p:sp>
          <p:nvSpPr>
            <p:cNvPr id="29" name="rc29"/>
            <p:cNvSpPr/>
            <p:nvPr/>
          </p:nvSpPr>
          <p:spPr>
            <a:xfrm>
              <a:off x="2095903" y="3142947"/>
              <a:ext cx="239888" cy="9173"/>
            </a:xfrm>
            <a:prstGeom prst="rect">
              <a:avLst/>
            </a:prstGeom>
            <a:solidFill>
              <a:srgbClr val="1CABE2">
                <a:alpha val="100000"/>
              </a:srgbClr>
            </a:solidFill>
          </p:spPr>
          <p:txBody>
            <a:bodyPr/>
            <a:lstStyle/>
            <a:p/>
          </p:txBody>
        </p:sp>
        <p:sp>
          <p:nvSpPr>
            <p:cNvPr id="30" name="rc30"/>
            <p:cNvSpPr/>
            <p:nvPr/>
          </p:nvSpPr>
          <p:spPr>
            <a:xfrm>
              <a:off x="2362446" y="3179642"/>
              <a:ext cx="239888" cy="1128378"/>
            </a:xfrm>
            <a:prstGeom prst="rect">
              <a:avLst/>
            </a:prstGeom>
            <a:solidFill>
              <a:srgbClr val="80BD41">
                <a:alpha val="100000"/>
              </a:srgbClr>
            </a:solidFill>
          </p:spPr>
          <p:txBody>
            <a:bodyPr/>
            <a:lstStyle/>
            <a:p/>
          </p:txBody>
        </p:sp>
        <p:sp>
          <p:nvSpPr>
            <p:cNvPr id="31" name="rc31"/>
            <p:cNvSpPr/>
            <p:nvPr/>
          </p:nvSpPr>
          <p:spPr>
            <a:xfrm>
              <a:off x="2362446" y="3170469"/>
              <a:ext cx="239888" cy="9173"/>
            </a:xfrm>
            <a:prstGeom prst="rect">
              <a:avLst/>
            </a:prstGeom>
            <a:solidFill>
              <a:srgbClr val="1CABE2">
                <a:alpha val="100000"/>
              </a:srgbClr>
            </a:solidFill>
          </p:spPr>
          <p:txBody>
            <a:bodyPr/>
            <a:lstStyle/>
            <a:p/>
          </p:txBody>
        </p:sp>
        <p:sp>
          <p:nvSpPr>
            <p:cNvPr id="32" name="rc32"/>
            <p:cNvSpPr/>
            <p:nvPr/>
          </p:nvSpPr>
          <p:spPr>
            <a:xfrm>
              <a:off x="2628989" y="3188816"/>
              <a:ext cx="239888" cy="1119204"/>
            </a:xfrm>
            <a:prstGeom prst="rect">
              <a:avLst/>
            </a:prstGeom>
            <a:solidFill>
              <a:srgbClr val="80BD41">
                <a:alpha val="100000"/>
              </a:srgbClr>
            </a:solidFill>
          </p:spPr>
          <p:txBody>
            <a:bodyPr/>
            <a:lstStyle/>
            <a:p/>
          </p:txBody>
        </p:sp>
        <p:sp>
          <p:nvSpPr>
            <p:cNvPr id="33" name="rc33"/>
            <p:cNvSpPr/>
            <p:nvPr/>
          </p:nvSpPr>
          <p:spPr>
            <a:xfrm>
              <a:off x="2628989" y="3179642"/>
              <a:ext cx="239888" cy="9173"/>
            </a:xfrm>
            <a:prstGeom prst="rect">
              <a:avLst/>
            </a:prstGeom>
            <a:solidFill>
              <a:srgbClr val="1CABE2">
                <a:alpha val="100000"/>
              </a:srgbClr>
            </a:solidFill>
          </p:spPr>
          <p:txBody>
            <a:bodyPr/>
            <a:lstStyle/>
            <a:p/>
          </p:txBody>
        </p:sp>
        <p:sp>
          <p:nvSpPr>
            <p:cNvPr id="34" name="rc34"/>
            <p:cNvSpPr/>
            <p:nvPr/>
          </p:nvSpPr>
          <p:spPr>
            <a:xfrm>
              <a:off x="2895532" y="3188816"/>
              <a:ext cx="239888" cy="1119204"/>
            </a:xfrm>
            <a:prstGeom prst="rect">
              <a:avLst/>
            </a:prstGeom>
            <a:solidFill>
              <a:srgbClr val="80BD41">
                <a:alpha val="100000"/>
              </a:srgbClr>
            </a:solidFill>
          </p:spPr>
          <p:txBody>
            <a:bodyPr/>
            <a:lstStyle/>
            <a:p/>
          </p:txBody>
        </p:sp>
        <p:sp>
          <p:nvSpPr>
            <p:cNvPr id="35" name="rc35"/>
            <p:cNvSpPr/>
            <p:nvPr/>
          </p:nvSpPr>
          <p:spPr>
            <a:xfrm>
              <a:off x="2895532" y="3179642"/>
              <a:ext cx="239888" cy="9173"/>
            </a:xfrm>
            <a:prstGeom prst="rect">
              <a:avLst/>
            </a:prstGeom>
            <a:solidFill>
              <a:srgbClr val="1CABE2">
                <a:alpha val="100000"/>
              </a:srgbClr>
            </a:solidFill>
          </p:spPr>
          <p:txBody>
            <a:bodyPr/>
            <a:lstStyle/>
            <a:p/>
          </p:txBody>
        </p:sp>
        <p:sp>
          <p:nvSpPr>
            <p:cNvPr id="36" name="rc36"/>
            <p:cNvSpPr/>
            <p:nvPr/>
          </p:nvSpPr>
          <p:spPr>
            <a:xfrm>
              <a:off x="3162075" y="3161295"/>
              <a:ext cx="239888" cy="1146726"/>
            </a:xfrm>
            <a:prstGeom prst="rect">
              <a:avLst/>
            </a:prstGeom>
            <a:solidFill>
              <a:srgbClr val="80BD41">
                <a:alpha val="100000"/>
              </a:srgbClr>
            </a:solidFill>
          </p:spPr>
          <p:txBody>
            <a:bodyPr/>
            <a:lstStyle/>
            <a:p/>
          </p:txBody>
        </p:sp>
        <p:sp>
          <p:nvSpPr>
            <p:cNvPr id="37" name="rc37"/>
            <p:cNvSpPr/>
            <p:nvPr/>
          </p:nvSpPr>
          <p:spPr>
            <a:xfrm>
              <a:off x="3162075" y="3152121"/>
              <a:ext cx="239888" cy="9173"/>
            </a:xfrm>
            <a:prstGeom prst="rect">
              <a:avLst/>
            </a:prstGeom>
            <a:solidFill>
              <a:srgbClr val="1CABE2">
                <a:alpha val="100000"/>
              </a:srgbClr>
            </a:solidFill>
          </p:spPr>
          <p:txBody>
            <a:bodyPr/>
            <a:lstStyle/>
            <a:p/>
          </p:txBody>
        </p:sp>
        <p:sp>
          <p:nvSpPr>
            <p:cNvPr id="38" name="rc38"/>
            <p:cNvSpPr/>
            <p:nvPr/>
          </p:nvSpPr>
          <p:spPr>
            <a:xfrm>
              <a:off x="3428618" y="3042035"/>
              <a:ext cx="239888" cy="1265985"/>
            </a:xfrm>
            <a:prstGeom prst="rect">
              <a:avLst/>
            </a:prstGeom>
            <a:solidFill>
              <a:srgbClr val="80BD41">
                <a:alpha val="100000"/>
              </a:srgbClr>
            </a:solidFill>
          </p:spPr>
          <p:txBody>
            <a:bodyPr/>
            <a:lstStyle/>
            <a:p/>
          </p:txBody>
        </p:sp>
        <p:sp>
          <p:nvSpPr>
            <p:cNvPr id="39" name="rc39"/>
            <p:cNvSpPr/>
            <p:nvPr/>
          </p:nvSpPr>
          <p:spPr>
            <a:xfrm>
              <a:off x="3428618" y="3032861"/>
              <a:ext cx="239888" cy="9173"/>
            </a:xfrm>
            <a:prstGeom prst="rect">
              <a:avLst/>
            </a:prstGeom>
            <a:solidFill>
              <a:srgbClr val="1CABE2">
                <a:alpha val="100000"/>
              </a:srgbClr>
            </a:solidFill>
          </p:spPr>
          <p:txBody>
            <a:bodyPr/>
            <a:lstStyle/>
            <a:p/>
          </p:txBody>
        </p:sp>
        <p:sp>
          <p:nvSpPr>
            <p:cNvPr id="40" name="rc40"/>
            <p:cNvSpPr/>
            <p:nvPr/>
          </p:nvSpPr>
          <p:spPr>
            <a:xfrm>
              <a:off x="3695161" y="3051209"/>
              <a:ext cx="239888" cy="1256812"/>
            </a:xfrm>
            <a:prstGeom prst="rect">
              <a:avLst/>
            </a:prstGeom>
            <a:solidFill>
              <a:srgbClr val="80BD41">
                <a:alpha val="100000"/>
              </a:srgbClr>
            </a:solidFill>
          </p:spPr>
          <p:txBody>
            <a:bodyPr/>
            <a:lstStyle/>
            <a:p/>
          </p:txBody>
        </p:sp>
        <p:sp>
          <p:nvSpPr>
            <p:cNvPr id="41" name="rc41"/>
            <p:cNvSpPr/>
            <p:nvPr/>
          </p:nvSpPr>
          <p:spPr>
            <a:xfrm>
              <a:off x="3695161" y="3042035"/>
              <a:ext cx="239888" cy="9173"/>
            </a:xfrm>
            <a:prstGeom prst="rect">
              <a:avLst/>
            </a:prstGeom>
            <a:solidFill>
              <a:srgbClr val="1CABE2">
                <a:alpha val="100000"/>
              </a:srgbClr>
            </a:solidFill>
          </p:spPr>
          <p:txBody>
            <a:bodyPr/>
            <a:lstStyle/>
            <a:p/>
          </p:txBody>
        </p:sp>
        <p:sp>
          <p:nvSpPr>
            <p:cNvPr id="42" name="rc42"/>
            <p:cNvSpPr/>
            <p:nvPr/>
          </p:nvSpPr>
          <p:spPr>
            <a:xfrm>
              <a:off x="3961705" y="3179642"/>
              <a:ext cx="239888" cy="1128378"/>
            </a:xfrm>
            <a:prstGeom prst="rect">
              <a:avLst/>
            </a:prstGeom>
            <a:solidFill>
              <a:srgbClr val="80BD41">
                <a:alpha val="100000"/>
              </a:srgbClr>
            </a:solidFill>
          </p:spPr>
          <p:txBody>
            <a:bodyPr/>
            <a:lstStyle/>
            <a:p/>
          </p:txBody>
        </p:sp>
        <p:sp>
          <p:nvSpPr>
            <p:cNvPr id="43" name="rc43"/>
            <p:cNvSpPr/>
            <p:nvPr/>
          </p:nvSpPr>
          <p:spPr>
            <a:xfrm>
              <a:off x="3961705" y="3170469"/>
              <a:ext cx="239888" cy="9173"/>
            </a:xfrm>
            <a:prstGeom prst="rect">
              <a:avLst/>
            </a:prstGeom>
            <a:solidFill>
              <a:srgbClr val="1CABE2">
                <a:alpha val="100000"/>
              </a:srgbClr>
            </a:solidFill>
          </p:spPr>
          <p:txBody>
            <a:bodyPr/>
            <a:lstStyle/>
            <a:p/>
          </p:txBody>
        </p:sp>
        <p:sp>
          <p:nvSpPr>
            <p:cNvPr id="44" name="rc44"/>
            <p:cNvSpPr/>
            <p:nvPr/>
          </p:nvSpPr>
          <p:spPr>
            <a:xfrm>
              <a:off x="4228248" y="3197990"/>
              <a:ext cx="239888" cy="1110031"/>
            </a:xfrm>
            <a:prstGeom prst="rect">
              <a:avLst/>
            </a:prstGeom>
            <a:solidFill>
              <a:srgbClr val="80BD41">
                <a:alpha val="100000"/>
              </a:srgbClr>
            </a:solidFill>
          </p:spPr>
          <p:txBody>
            <a:bodyPr/>
            <a:lstStyle/>
            <a:p/>
          </p:txBody>
        </p:sp>
        <p:sp>
          <p:nvSpPr>
            <p:cNvPr id="45" name="rc45"/>
            <p:cNvSpPr/>
            <p:nvPr/>
          </p:nvSpPr>
          <p:spPr>
            <a:xfrm>
              <a:off x="4228248" y="3188816"/>
              <a:ext cx="239888" cy="9173"/>
            </a:xfrm>
            <a:prstGeom prst="rect">
              <a:avLst/>
            </a:prstGeom>
            <a:solidFill>
              <a:srgbClr val="1CABE2">
                <a:alpha val="100000"/>
              </a:srgbClr>
            </a:solidFill>
          </p:spPr>
          <p:txBody>
            <a:bodyPr/>
            <a:lstStyle/>
            <a:p/>
          </p:txBody>
        </p:sp>
        <p:sp>
          <p:nvSpPr>
            <p:cNvPr id="46" name="rc46"/>
            <p:cNvSpPr/>
            <p:nvPr/>
          </p:nvSpPr>
          <p:spPr>
            <a:xfrm>
              <a:off x="4494791" y="3253033"/>
              <a:ext cx="239888" cy="1054988"/>
            </a:xfrm>
            <a:prstGeom prst="rect">
              <a:avLst/>
            </a:prstGeom>
            <a:solidFill>
              <a:srgbClr val="80BD41">
                <a:alpha val="100000"/>
              </a:srgbClr>
            </a:solidFill>
          </p:spPr>
          <p:txBody>
            <a:bodyPr/>
            <a:lstStyle/>
            <a:p/>
          </p:txBody>
        </p:sp>
        <p:sp>
          <p:nvSpPr>
            <p:cNvPr id="47" name="rc47"/>
            <p:cNvSpPr/>
            <p:nvPr/>
          </p:nvSpPr>
          <p:spPr>
            <a:xfrm>
              <a:off x="4494791" y="3243859"/>
              <a:ext cx="239888" cy="9173"/>
            </a:xfrm>
            <a:prstGeom prst="rect">
              <a:avLst/>
            </a:prstGeom>
            <a:solidFill>
              <a:srgbClr val="1CABE2">
                <a:alpha val="100000"/>
              </a:srgbClr>
            </a:solidFill>
          </p:spPr>
          <p:txBody>
            <a:bodyPr/>
            <a:lstStyle/>
            <a:p/>
          </p:txBody>
        </p:sp>
        <p:sp>
          <p:nvSpPr>
            <p:cNvPr id="48" name="rc48"/>
            <p:cNvSpPr/>
            <p:nvPr/>
          </p:nvSpPr>
          <p:spPr>
            <a:xfrm>
              <a:off x="4761334" y="3326423"/>
              <a:ext cx="239888" cy="981597"/>
            </a:xfrm>
            <a:prstGeom prst="rect">
              <a:avLst/>
            </a:prstGeom>
            <a:solidFill>
              <a:srgbClr val="80BD41">
                <a:alpha val="100000"/>
              </a:srgbClr>
            </a:solidFill>
          </p:spPr>
          <p:txBody>
            <a:bodyPr/>
            <a:lstStyle/>
            <a:p/>
          </p:txBody>
        </p:sp>
        <p:sp>
          <p:nvSpPr>
            <p:cNvPr id="49" name="rc49"/>
            <p:cNvSpPr/>
            <p:nvPr/>
          </p:nvSpPr>
          <p:spPr>
            <a:xfrm>
              <a:off x="4761334" y="3317250"/>
              <a:ext cx="239888" cy="9173"/>
            </a:xfrm>
            <a:prstGeom prst="rect">
              <a:avLst/>
            </a:prstGeom>
            <a:solidFill>
              <a:srgbClr val="1CABE2">
                <a:alpha val="100000"/>
              </a:srgbClr>
            </a:solidFill>
          </p:spPr>
          <p:txBody>
            <a:bodyPr/>
            <a:lstStyle/>
            <a:p/>
          </p:txBody>
        </p:sp>
        <p:sp>
          <p:nvSpPr>
            <p:cNvPr id="50" name="rc50"/>
            <p:cNvSpPr/>
            <p:nvPr/>
          </p:nvSpPr>
          <p:spPr>
            <a:xfrm>
              <a:off x="5027877" y="3326423"/>
              <a:ext cx="239888" cy="981597"/>
            </a:xfrm>
            <a:prstGeom prst="rect">
              <a:avLst/>
            </a:prstGeom>
            <a:solidFill>
              <a:srgbClr val="80BD41">
                <a:alpha val="100000"/>
              </a:srgbClr>
            </a:solidFill>
          </p:spPr>
          <p:txBody>
            <a:bodyPr/>
            <a:lstStyle/>
            <a:p/>
          </p:txBody>
        </p:sp>
        <p:sp>
          <p:nvSpPr>
            <p:cNvPr id="51" name="rc51"/>
            <p:cNvSpPr/>
            <p:nvPr/>
          </p:nvSpPr>
          <p:spPr>
            <a:xfrm>
              <a:off x="5027877" y="3317250"/>
              <a:ext cx="239888" cy="9173"/>
            </a:xfrm>
            <a:prstGeom prst="rect">
              <a:avLst/>
            </a:prstGeom>
            <a:solidFill>
              <a:srgbClr val="1CABE2">
                <a:alpha val="100000"/>
              </a:srgbClr>
            </a:solidFill>
          </p:spPr>
          <p:txBody>
            <a:bodyPr/>
            <a:lstStyle/>
            <a:p/>
          </p:txBody>
        </p:sp>
        <p:sp>
          <p:nvSpPr>
            <p:cNvPr id="52" name="rc52"/>
            <p:cNvSpPr/>
            <p:nvPr/>
          </p:nvSpPr>
          <p:spPr>
            <a:xfrm>
              <a:off x="5294420" y="3298902"/>
              <a:ext cx="239888" cy="1009119"/>
            </a:xfrm>
            <a:prstGeom prst="rect">
              <a:avLst/>
            </a:prstGeom>
            <a:solidFill>
              <a:srgbClr val="80BD41">
                <a:alpha val="100000"/>
              </a:srgbClr>
            </a:solidFill>
          </p:spPr>
          <p:txBody>
            <a:bodyPr/>
            <a:lstStyle/>
            <a:p/>
          </p:txBody>
        </p:sp>
        <p:sp>
          <p:nvSpPr>
            <p:cNvPr id="53" name="rc53"/>
            <p:cNvSpPr/>
            <p:nvPr/>
          </p:nvSpPr>
          <p:spPr>
            <a:xfrm>
              <a:off x="5294420" y="3289728"/>
              <a:ext cx="239888" cy="9173"/>
            </a:xfrm>
            <a:prstGeom prst="rect">
              <a:avLst/>
            </a:prstGeom>
            <a:solidFill>
              <a:srgbClr val="1CABE2">
                <a:alpha val="100000"/>
              </a:srgbClr>
            </a:solidFill>
          </p:spPr>
          <p:txBody>
            <a:bodyPr/>
            <a:lstStyle/>
            <a:p/>
          </p:txBody>
        </p:sp>
        <p:sp>
          <p:nvSpPr>
            <p:cNvPr id="54" name="rc54"/>
            <p:cNvSpPr/>
            <p:nvPr/>
          </p:nvSpPr>
          <p:spPr>
            <a:xfrm>
              <a:off x="5560963" y="3381466"/>
              <a:ext cx="239888" cy="926554"/>
            </a:xfrm>
            <a:prstGeom prst="rect">
              <a:avLst/>
            </a:prstGeom>
            <a:solidFill>
              <a:srgbClr val="80BD41">
                <a:alpha val="100000"/>
              </a:srgbClr>
            </a:solidFill>
          </p:spPr>
          <p:txBody>
            <a:bodyPr/>
            <a:lstStyle/>
            <a:p/>
          </p:txBody>
        </p:sp>
        <p:sp>
          <p:nvSpPr>
            <p:cNvPr id="55" name="rc55"/>
            <p:cNvSpPr/>
            <p:nvPr/>
          </p:nvSpPr>
          <p:spPr>
            <a:xfrm>
              <a:off x="5560963" y="3353945"/>
              <a:ext cx="239888" cy="27521"/>
            </a:xfrm>
            <a:prstGeom prst="rect">
              <a:avLst/>
            </a:prstGeom>
            <a:solidFill>
              <a:srgbClr val="1CABE2">
                <a:alpha val="100000"/>
              </a:srgbClr>
            </a:solidFill>
          </p:spPr>
          <p:txBody>
            <a:bodyPr/>
            <a:lstStyle/>
            <a:p/>
          </p:txBody>
        </p:sp>
        <p:sp>
          <p:nvSpPr>
            <p:cNvPr id="56" name="rc56"/>
            <p:cNvSpPr/>
            <p:nvPr/>
          </p:nvSpPr>
          <p:spPr>
            <a:xfrm>
              <a:off x="5827506" y="3372292"/>
              <a:ext cx="239888" cy="935728"/>
            </a:xfrm>
            <a:prstGeom prst="rect">
              <a:avLst/>
            </a:prstGeom>
            <a:solidFill>
              <a:srgbClr val="80BD41">
                <a:alpha val="100000"/>
              </a:srgbClr>
            </a:solidFill>
          </p:spPr>
          <p:txBody>
            <a:bodyPr/>
            <a:lstStyle/>
            <a:p/>
          </p:txBody>
        </p:sp>
        <p:sp>
          <p:nvSpPr>
            <p:cNvPr id="57" name="rc57"/>
            <p:cNvSpPr/>
            <p:nvPr/>
          </p:nvSpPr>
          <p:spPr>
            <a:xfrm>
              <a:off x="5827506" y="3335597"/>
              <a:ext cx="239888" cy="36695"/>
            </a:xfrm>
            <a:prstGeom prst="rect">
              <a:avLst/>
            </a:prstGeom>
            <a:solidFill>
              <a:srgbClr val="1CABE2">
                <a:alpha val="100000"/>
              </a:srgbClr>
            </a:solidFill>
          </p:spPr>
          <p:txBody>
            <a:bodyPr/>
            <a:lstStyle/>
            <a:p/>
          </p:txBody>
        </p:sp>
        <p:sp>
          <p:nvSpPr>
            <p:cNvPr id="58" name="rc58"/>
            <p:cNvSpPr/>
            <p:nvPr/>
          </p:nvSpPr>
          <p:spPr>
            <a:xfrm>
              <a:off x="6094049" y="3418162"/>
              <a:ext cx="239888" cy="889859"/>
            </a:xfrm>
            <a:prstGeom prst="rect">
              <a:avLst/>
            </a:prstGeom>
            <a:solidFill>
              <a:srgbClr val="80BD41">
                <a:alpha val="100000"/>
              </a:srgbClr>
            </a:solidFill>
          </p:spPr>
          <p:txBody>
            <a:bodyPr/>
            <a:lstStyle/>
            <a:p/>
          </p:txBody>
        </p:sp>
        <p:sp>
          <p:nvSpPr>
            <p:cNvPr id="59" name="rc59"/>
            <p:cNvSpPr/>
            <p:nvPr/>
          </p:nvSpPr>
          <p:spPr>
            <a:xfrm>
              <a:off x="6094049" y="3408988"/>
              <a:ext cx="239888" cy="9173"/>
            </a:xfrm>
            <a:prstGeom prst="rect">
              <a:avLst/>
            </a:prstGeom>
            <a:solidFill>
              <a:srgbClr val="1CABE2">
                <a:alpha val="100000"/>
              </a:srgbClr>
            </a:solidFill>
          </p:spPr>
          <p:txBody>
            <a:bodyPr/>
            <a:lstStyle/>
            <a:p/>
          </p:txBody>
        </p:sp>
        <p:sp>
          <p:nvSpPr>
            <p:cNvPr id="60" name="rc60"/>
            <p:cNvSpPr/>
            <p:nvPr/>
          </p:nvSpPr>
          <p:spPr>
            <a:xfrm>
              <a:off x="6360593" y="3363119"/>
              <a:ext cx="239888" cy="944902"/>
            </a:xfrm>
            <a:prstGeom prst="rect">
              <a:avLst/>
            </a:prstGeom>
            <a:solidFill>
              <a:srgbClr val="80BD41">
                <a:alpha val="100000"/>
              </a:srgbClr>
            </a:solidFill>
          </p:spPr>
          <p:txBody>
            <a:bodyPr/>
            <a:lstStyle/>
            <a:p/>
          </p:txBody>
        </p:sp>
        <p:sp>
          <p:nvSpPr>
            <p:cNvPr id="61" name="rc61"/>
            <p:cNvSpPr/>
            <p:nvPr/>
          </p:nvSpPr>
          <p:spPr>
            <a:xfrm>
              <a:off x="6360593" y="3353945"/>
              <a:ext cx="239888" cy="9173"/>
            </a:xfrm>
            <a:prstGeom prst="rect">
              <a:avLst/>
            </a:prstGeom>
            <a:solidFill>
              <a:srgbClr val="1CABE2">
                <a:alpha val="100000"/>
              </a:srgbClr>
            </a:solidFill>
          </p:spPr>
          <p:txBody>
            <a:bodyPr/>
            <a:lstStyle/>
            <a:p/>
          </p:txBody>
        </p:sp>
        <p:sp>
          <p:nvSpPr>
            <p:cNvPr id="62" name="rc62"/>
            <p:cNvSpPr/>
            <p:nvPr/>
          </p:nvSpPr>
          <p:spPr>
            <a:xfrm>
              <a:off x="6627136" y="3326423"/>
              <a:ext cx="239888" cy="981597"/>
            </a:xfrm>
            <a:prstGeom prst="rect">
              <a:avLst/>
            </a:prstGeom>
            <a:solidFill>
              <a:srgbClr val="80BD41">
                <a:alpha val="100000"/>
              </a:srgbClr>
            </a:solidFill>
          </p:spPr>
          <p:txBody>
            <a:bodyPr/>
            <a:lstStyle/>
            <a:p/>
          </p:txBody>
        </p:sp>
        <p:sp>
          <p:nvSpPr>
            <p:cNvPr id="63" name="rc63"/>
            <p:cNvSpPr/>
            <p:nvPr/>
          </p:nvSpPr>
          <p:spPr>
            <a:xfrm>
              <a:off x="6627136" y="3289728"/>
              <a:ext cx="239888" cy="36695"/>
            </a:xfrm>
            <a:prstGeom prst="rect">
              <a:avLst/>
            </a:prstGeom>
            <a:solidFill>
              <a:srgbClr val="1CABE2">
                <a:alpha val="100000"/>
              </a:srgbClr>
            </a:solidFill>
          </p:spPr>
          <p:txBody>
            <a:bodyPr/>
            <a:lstStyle/>
            <a:p/>
          </p:txBody>
        </p:sp>
        <p:sp>
          <p:nvSpPr>
            <p:cNvPr id="64" name="rc64"/>
            <p:cNvSpPr/>
            <p:nvPr/>
          </p:nvSpPr>
          <p:spPr>
            <a:xfrm>
              <a:off x="6893679" y="3363119"/>
              <a:ext cx="239888" cy="944902"/>
            </a:xfrm>
            <a:prstGeom prst="rect">
              <a:avLst/>
            </a:prstGeom>
            <a:solidFill>
              <a:srgbClr val="80BD41">
                <a:alpha val="100000"/>
              </a:srgbClr>
            </a:solidFill>
          </p:spPr>
          <p:txBody>
            <a:bodyPr/>
            <a:lstStyle/>
            <a:p/>
          </p:txBody>
        </p:sp>
        <p:sp>
          <p:nvSpPr>
            <p:cNvPr id="65" name="rc65"/>
            <p:cNvSpPr/>
            <p:nvPr/>
          </p:nvSpPr>
          <p:spPr>
            <a:xfrm>
              <a:off x="6893679" y="3289728"/>
              <a:ext cx="239888" cy="73390"/>
            </a:xfrm>
            <a:prstGeom prst="rect">
              <a:avLst/>
            </a:prstGeom>
            <a:solidFill>
              <a:srgbClr val="1CABE2">
                <a:alpha val="100000"/>
              </a:srgbClr>
            </a:solidFill>
          </p:spPr>
          <p:txBody>
            <a:bodyPr/>
            <a:lstStyle/>
            <a:p/>
          </p:txBody>
        </p:sp>
        <p:sp>
          <p:nvSpPr>
            <p:cNvPr id="66" name="rc66"/>
            <p:cNvSpPr/>
            <p:nvPr/>
          </p:nvSpPr>
          <p:spPr>
            <a:xfrm>
              <a:off x="7160222" y="3298902"/>
              <a:ext cx="239888" cy="1009119"/>
            </a:xfrm>
            <a:prstGeom prst="rect">
              <a:avLst/>
            </a:prstGeom>
            <a:solidFill>
              <a:srgbClr val="80BD41">
                <a:alpha val="100000"/>
              </a:srgbClr>
            </a:solidFill>
          </p:spPr>
          <p:txBody>
            <a:bodyPr/>
            <a:lstStyle/>
            <a:p/>
          </p:txBody>
        </p:sp>
        <p:sp>
          <p:nvSpPr>
            <p:cNvPr id="67" name="rc67"/>
            <p:cNvSpPr/>
            <p:nvPr/>
          </p:nvSpPr>
          <p:spPr>
            <a:xfrm>
              <a:off x="7160222" y="3289728"/>
              <a:ext cx="239888" cy="9173"/>
            </a:xfrm>
            <a:prstGeom prst="rect">
              <a:avLst/>
            </a:prstGeom>
            <a:solidFill>
              <a:srgbClr val="1CABE2">
                <a:alpha val="100000"/>
              </a:srgbClr>
            </a:solidFill>
          </p:spPr>
          <p:txBody>
            <a:bodyPr/>
            <a:lstStyle/>
            <a:p/>
          </p:txBody>
        </p:sp>
        <p:sp>
          <p:nvSpPr>
            <p:cNvPr id="68" name="rc68"/>
            <p:cNvSpPr/>
            <p:nvPr/>
          </p:nvSpPr>
          <p:spPr>
            <a:xfrm>
              <a:off x="7426765" y="3308076"/>
              <a:ext cx="239888" cy="999945"/>
            </a:xfrm>
            <a:prstGeom prst="rect">
              <a:avLst/>
            </a:prstGeom>
            <a:solidFill>
              <a:srgbClr val="80BD41">
                <a:alpha val="100000"/>
              </a:srgbClr>
            </a:solidFill>
          </p:spPr>
          <p:txBody>
            <a:bodyPr/>
            <a:lstStyle/>
            <a:p/>
          </p:txBody>
        </p:sp>
        <p:sp>
          <p:nvSpPr>
            <p:cNvPr id="69" name="rc69"/>
            <p:cNvSpPr/>
            <p:nvPr/>
          </p:nvSpPr>
          <p:spPr>
            <a:xfrm>
              <a:off x="7426765" y="3298902"/>
              <a:ext cx="239888" cy="9173"/>
            </a:xfrm>
            <a:prstGeom prst="rect">
              <a:avLst/>
            </a:prstGeom>
            <a:solidFill>
              <a:srgbClr val="1CABE2">
                <a:alpha val="100000"/>
              </a:srgbClr>
            </a:solidFill>
          </p:spPr>
          <p:txBody>
            <a:bodyPr/>
            <a:lstStyle/>
            <a:p/>
          </p:txBody>
        </p:sp>
        <p:sp>
          <p:nvSpPr>
            <p:cNvPr id="70" name="rc70"/>
            <p:cNvSpPr/>
            <p:nvPr/>
          </p:nvSpPr>
          <p:spPr>
            <a:xfrm>
              <a:off x="7693308" y="3317250"/>
              <a:ext cx="239888" cy="990771"/>
            </a:xfrm>
            <a:prstGeom prst="rect">
              <a:avLst/>
            </a:prstGeom>
            <a:solidFill>
              <a:srgbClr val="80BD41">
                <a:alpha val="100000"/>
              </a:srgbClr>
            </a:solidFill>
          </p:spPr>
          <p:txBody>
            <a:bodyPr/>
            <a:lstStyle/>
            <a:p/>
          </p:txBody>
        </p:sp>
        <p:sp>
          <p:nvSpPr>
            <p:cNvPr id="71" name="rc71"/>
            <p:cNvSpPr/>
            <p:nvPr/>
          </p:nvSpPr>
          <p:spPr>
            <a:xfrm>
              <a:off x="7693308" y="3308076"/>
              <a:ext cx="239888" cy="9173"/>
            </a:xfrm>
            <a:prstGeom prst="rect">
              <a:avLst/>
            </a:prstGeom>
            <a:solidFill>
              <a:srgbClr val="1CABE2">
                <a:alpha val="100000"/>
              </a:srgbClr>
            </a:solidFill>
          </p:spPr>
          <p:txBody>
            <a:bodyPr/>
            <a:lstStyle/>
            <a:p/>
          </p:txBody>
        </p:sp>
        <p:sp>
          <p:nvSpPr>
            <p:cNvPr id="72" name="rc72"/>
            <p:cNvSpPr/>
            <p:nvPr/>
          </p:nvSpPr>
          <p:spPr>
            <a:xfrm>
              <a:off x="7959851" y="3326423"/>
              <a:ext cx="239888" cy="981597"/>
            </a:xfrm>
            <a:prstGeom prst="rect">
              <a:avLst/>
            </a:prstGeom>
            <a:solidFill>
              <a:srgbClr val="80BD41">
                <a:alpha val="100000"/>
              </a:srgbClr>
            </a:solidFill>
          </p:spPr>
          <p:txBody>
            <a:bodyPr/>
            <a:lstStyle/>
            <a:p/>
          </p:txBody>
        </p:sp>
        <p:sp>
          <p:nvSpPr>
            <p:cNvPr id="73" name="rc73"/>
            <p:cNvSpPr/>
            <p:nvPr/>
          </p:nvSpPr>
          <p:spPr>
            <a:xfrm>
              <a:off x="7959851" y="3317250"/>
              <a:ext cx="239888" cy="9173"/>
            </a:xfrm>
            <a:prstGeom prst="rect">
              <a:avLst/>
            </a:prstGeom>
            <a:solidFill>
              <a:srgbClr val="1CABE2">
                <a:alpha val="100000"/>
              </a:srgbClr>
            </a:solidFill>
          </p:spPr>
          <p:txBody>
            <a:bodyPr/>
            <a:lstStyle/>
            <a:p/>
          </p:txBody>
        </p:sp>
        <p:sp>
          <p:nvSpPr>
            <p:cNvPr id="74" name="pl74"/>
            <p:cNvSpPr/>
            <p:nvPr/>
          </p:nvSpPr>
          <p:spPr>
            <a:xfrm>
              <a:off x="1416218" y="2095023"/>
              <a:ext cx="6663577" cy="134121"/>
            </a:xfrm>
            <a:custGeom>
              <a:avLst/>
              <a:pathLst>
                <a:path w="6663577" h="134121">
                  <a:moveTo>
                    <a:pt x="0" y="22353"/>
                  </a:moveTo>
                  <a:lnTo>
                    <a:pt x="266543" y="0"/>
                  </a:lnTo>
                  <a:lnTo>
                    <a:pt x="533086" y="22353"/>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44707"/>
                  </a:lnTo>
                  <a:lnTo>
                    <a:pt x="4531233" y="67060"/>
                  </a:lnTo>
                  <a:lnTo>
                    <a:pt x="4797776" y="0"/>
                  </a:lnTo>
                  <a:lnTo>
                    <a:pt x="5064319" y="0"/>
                  </a:lnTo>
                  <a:lnTo>
                    <a:pt x="5330862" y="67060"/>
                  </a:lnTo>
                  <a:lnTo>
                    <a:pt x="5597405" y="134121"/>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50915" y="2832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7" name="tx87"/>
            <p:cNvSpPr/>
            <p:nvPr/>
          </p:nvSpPr>
          <p:spPr>
            <a:xfrm>
              <a:off x="2683631" y="30448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4016347" y="30356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5349062" y="31457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6454411" y="321916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1" name="tx91"/>
            <p:cNvSpPr/>
            <p:nvPr/>
          </p:nvSpPr>
          <p:spPr>
            <a:xfrm>
              <a:off x="6681778"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948321"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7214864"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4" name="tx94"/>
            <p:cNvSpPr/>
            <p:nvPr/>
          </p:nvSpPr>
          <p:spPr>
            <a:xfrm>
              <a:off x="7481407" y="31641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47950" y="31732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6" name="tx96"/>
            <p:cNvSpPr/>
            <p:nvPr/>
          </p:nvSpPr>
          <p:spPr>
            <a:xfrm>
              <a:off x="8014493" y="31824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7" name="pl97"/>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181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1362659" y="29485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7145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2695375" y="31503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7099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4028090" y="31411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7695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5360806" y="32604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8016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6426979" y="33246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83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693522" y="32741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87498" y="38016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1" name="tx121"/>
            <p:cNvSpPr/>
            <p:nvPr/>
          </p:nvSpPr>
          <p:spPr>
            <a:xfrm>
              <a:off x="6960065" y="32925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695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7226608" y="32604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741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5" name="tx125"/>
            <p:cNvSpPr/>
            <p:nvPr/>
          </p:nvSpPr>
          <p:spPr>
            <a:xfrm>
              <a:off x="7493151" y="3269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787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759694" y="32787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83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9" name="tx129"/>
            <p:cNvSpPr/>
            <p:nvPr/>
          </p:nvSpPr>
          <p:spPr>
            <a:xfrm>
              <a:off x="8026237" y="32879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4023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2" name="tx132"/>
            <p:cNvSpPr/>
            <p:nvPr/>
          </p:nvSpPr>
          <p:spPr>
            <a:xfrm>
              <a:off x="810775" y="242285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159" name="pl159"/>
            <p:cNvSpPr/>
            <p:nvPr/>
          </p:nvSpPr>
          <p:spPr>
            <a:xfrm>
              <a:off x="2201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106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201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297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058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153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24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345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212818" cy="129091"/>
            </a:xfrm>
            <a:prstGeom prst="rect">
              <a:avLst/>
            </a:prstGeom>
            <a:solidFill>
              <a:srgbClr val="80BD41">
                <a:alpha val="100000"/>
              </a:srgbClr>
            </a:solidFill>
          </p:spPr>
          <p:txBody>
            <a:bodyPr/>
            <a:lstStyle/>
            <a:p/>
          </p:txBody>
        </p:sp>
        <p:sp>
          <p:nvSpPr>
            <p:cNvPr id="172" name="rc172"/>
            <p:cNvSpPr/>
            <p:nvPr/>
          </p:nvSpPr>
          <p:spPr>
            <a:xfrm>
              <a:off x="7509092" y="5954972"/>
              <a:ext cx="60318" cy="129091"/>
            </a:xfrm>
            <a:prstGeom prst="rect">
              <a:avLst/>
            </a:prstGeom>
            <a:solidFill>
              <a:srgbClr val="1CABE2">
                <a:alpha val="100000"/>
              </a:srgbClr>
            </a:solidFill>
          </p:spPr>
          <p:txBody>
            <a:bodyPr/>
            <a:lstStyle/>
            <a:p/>
          </p:txBody>
        </p:sp>
        <p:sp>
          <p:nvSpPr>
            <p:cNvPr id="173" name="rc173"/>
            <p:cNvSpPr/>
            <p:nvPr/>
          </p:nvSpPr>
          <p:spPr>
            <a:xfrm>
              <a:off x="1296273" y="5793607"/>
              <a:ext cx="6514411" cy="129091"/>
            </a:xfrm>
            <a:prstGeom prst="rect">
              <a:avLst/>
            </a:prstGeom>
            <a:solidFill>
              <a:srgbClr val="80BD41">
                <a:alpha val="100000"/>
              </a:srgbClr>
            </a:solidFill>
          </p:spPr>
          <p:txBody>
            <a:bodyPr/>
            <a:lstStyle/>
            <a:p/>
          </p:txBody>
        </p:sp>
        <p:sp>
          <p:nvSpPr>
            <p:cNvPr id="174" name="rc174"/>
            <p:cNvSpPr/>
            <p:nvPr/>
          </p:nvSpPr>
          <p:spPr>
            <a:xfrm>
              <a:off x="7810685" y="5793607"/>
              <a:ext cx="60318" cy="129091"/>
            </a:xfrm>
            <a:prstGeom prst="rect">
              <a:avLst/>
            </a:prstGeom>
            <a:solidFill>
              <a:srgbClr val="1CABE2">
                <a:alpha val="100000"/>
              </a:srgbClr>
            </a:solidFill>
          </p:spPr>
          <p:txBody>
            <a:bodyPr/>
            <a:lstStyle/>
            <a:p/>
          </p:txBody>
        </p:sp>
        <p:sp>
          <p:nvSpPr>
            <p:cNvPr id="175" name="rc175"/>
            <p:cNvSpPr/>
            <p:nvPr/>
          </p:nvSpPr>
          <p:spPr>
            <a:xfrm>
              <a:off x="1296273" y="5632243"/>
              <a:ext cx="6454092" cy="129091"/>
            </a:xfrm>
            <a:prstGeom prst="rect">
              <a:avLst/>
            </a:prstGeom>
            <a:solidFill>
              <a:srgbClr val="80BD41">
                <a:alpha val="100000"/>
              </a:srgbClr>
            </a:solidFill>
          </p:spPr>
          <p:txBody>
            <a:bodyPr/>
            <a:lstStyle/>
            <a:p/>
          </p:txBody>
        </p:sp>
        <p:sp>
          <p:nvSpPr>
            <p:cNvPr id="176" name="rc176"/>
            <p:cNvSpPr/>
            <p:nvPr/>
          </p:nvSpPr>
          <p:spPr>
            <a:xfrm>
              <a:off x="7750366" y="5632243"/>
              <a:ext cx="60318" cy="129091"/>
            </a:xfrm>
            <a:prstGeom prst="rect">
              <a:avLst/>
            </a:prstGeom>
            <a:solidFill>
              <a:srgbClr val="1CABE2">
                <a:alpha val="100000"/>
              </a:srgbClr>
            </a:solidFill>
          </p:spPr>
          <p:txBody>
            <a:bodyPr/>
            <a:lstStyle/>
            <a:p/>
          </p:txBody>
        </p:sp>
        <p:sp>
          <p:nvSpPr>
            <p:cNvPr id="177" name="tx177"/>
            <p:cNvSpPr/>
            <p:nvPr/>
          </p:nvSpPr>
          <p:spPr>
            <a:xfrm>
              <a:off x="7850913" y="5977793"/>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8" name="tx178"/>
            <p:cNvSpPr/>
            <p:nvPr/>
          </p:nvSpPr>
          <p:spPr>
            <a:xfrm>
              <a:off x="8119368"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9" name="tx179"/>
            <p:cNvSpPr/>
            <p:nvPr/>
          </p:nvSpPr>
          <p:spPr>
            <a:xfrm>
              <a:off x="8056033"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0" name="tx180"/>
            <p:cNvSpPr/>
            <p:nvPr/>
          </p:nvSpPr>
          <p:spPr>
            <a:xfrm>
              <a:off x="4372538"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1" name="tx181"/>
            <p:cNvSpPr/>
            <p:nvPr/>
          </p:nvSpPr>
          <p:spPr>
            <a:xfrm>
              <a:off x="747745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78130"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3" name="tx183"/>
            <p:cNvSpPr/>
            <p:nvPr/>
          </p:nvSpPr>
          <p:spPr>
            <a:xfrm>
              <a:off x="777904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447971"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5" name="tx185"/>
            <p:cNvSpPr/>
            <p:nvPr/>
          </p:nvSpPr>
          <p:spPr>
            <a:xfrm>
              <a:off x="771872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3008731" y="61767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1" name="tx191"/>
            <p:cNvSpPr/>
            <p:nvPr/>
          </p:nvSpPr>
          <p:spPr>
            <a:xfrm>
              <a:off x="4818290"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2" name="tx192"/>
            <p:cNvSpPr/>
            <p:nvPr/>
          </p:nvSpPr>
          <p:spPr>
            <a:xfrm>
              <a:off x="662784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3" name="tx193"/>
            <p:cNvSpPr/>
            <p:nvPr/>
          </p:nvSpPr>
          <p:spPr>
            <a:xfrm>
              <a:off x="8437407"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Antigua and Barbuda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87485"/>
                  </a:moveTo>
                  <a:lnTo>
                    <a:pt x="135891" y="43742"/>
                  </a:lnTo>
                  <a:lnTo>
                    <a:pt x="271783" y="21871"/>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153099"/>
                  </a:lnTo>
                  <a:lnTo>
                    <a:pt x="2310159" y="87485"/>
                  </a:lnTo>
                  <a:lnTo>
                    <a:pt x="2446051" y="87485"/>
                  </a:lnTo>
                  <a:lnTo>
                    <a:pt x="2581942" y="0"/>
                  </a:lnTo>
                  <a:lnTo>
                    <a:pt x="2717834" y="65614"/>
                  </a:lnTo>
                  <a:lnTo>
                    <a:pt x="2853726" y="153099"/>
                  </a:lnTo>
                  <a:lnTo>
                    <a:pt x="2989618" y="0"/>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87485"/>
                  </a:moveTo>
                  <a:lnTo>
                    <a:pt x="135891" y="43742"/>
                  </a:lnTo>
                  <a:lnTo>
                    <a:pt x="271783" y="21871"/>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153099"/>
                  </a:lnTo>
                  <a:lnTo>
                    <a:pt x="2310159" y="87485"/>
                  </a:lnTo>
                  <a:lnTo>
                    <a:pt x="2446051" y="87485"/>
                  </a:lnTo>
                  <a:lnTo>
                    <a:pt x="2581942" y="0"/>
                  </a:lnTo>
                  <a:lnTo>
                    <a:pt x="2717834" y="65614"/>
                  </a:lnTo>
                  <a:lnTo>
                    <a:pt x="2853726" y="153099"/>
                  </a:lnTo>
                  <a:lnTo>
                    <a:pt x="2989618" y="0"/>
                  </a:lnTo>
                  <a:lnTo>
                    <a:pt x="3125509" y="43742"/>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87485"/>
                  </a:moveTo>
                  <a:lnTo>
                    <a:pt x="135891" y="43742"/>
                  </a:lnTo>
                  <a:lnTo>
                    <a:pt x="271783" y="21871"/>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153099"/>
                  </a:lnTo>
                  <a:lnTo>
                    <a:pt x="2310159" y="87485"/>
                  </a:lnTo>
                  <a:lnTo>
                    <a:pt x="2446051" y="87485"/>
                  </a:lnTo>
                  <a:lnTo>
                    <a:pt x="2581942" y="0"/>
                  </a:lnTo>
                  <a:lnTo>
                    <a:pt x="2717834" y="65614"/>
                  </a:lnTo>
                  <a:lnTo>
                    <a:pt x="2853726" y="153099"/>
                  </a:lnTo>
                  <a:lnTo>
                    <a:pt x="2989618" y="0"/>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0922"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32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5091" y="1405107"/>
              <a:ext cx="33890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Antigua and Barbuda,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213619"/>
              <a:ext cx="3397293" cy="423037"/>
            </a:xfrm>
            <a:custGeom>
              <a:avLst/>
              <a:pathLst>
                <a:path w="3397293" h="423037">
                  <a:moveTo>
                    <a:pt x="0" y="241735"/>
                  </a:moveTo>
                  <a:lnTo>
                    <a:pt x="135891" y="120867"/>
                  </a:lnTo>
                  <a:lnTo>
                    <a:pt x="271783" y="60433"/>
                  </a:lnTo>
                  <a:lnTo>
                    <a:pt x="407675" y="0"/>
                  </a:lnTo>
                  <a:lnTo>
                    <a:pt x="543566" y="120867"/>
                  </a:lnTo>
                  <a:lnTo>
                    <a:pt x="679458" y="0"/>
                  </a:lnTo>
                  <a:lnTo>
                    <a:pt x="815350" y="0"/>
                  </a:lnTo>
                  <a:lnTo>
                    <a:pt x="951242" y="0"/>
                  </a:lnTo>
                  <a:lnTo>
                    <a:pt x="1087133" y="0"/>
                  </a:lnTo>
                  <a:lnTo>
                    <a:pt x="1223025" y="0"/>
                  </a:lnTo>
                  <a:lnTo>
                    <a:pt x="1358917" y="60433"/>
                  </a:lnTo>
                  <a:lnTo>
                    <a:pt x="1494809" y="0"/>
                  </a:lnTo>
                  <a:lnTo>
                    <a:pt x="1630700" y="60433"/>
                  </a:lnTo>
                  <a:lnTo>
                    <a:pt x="1766592" y="0"/>
                  </a:lnTo>
                  <a:lnTo>
                    <a:pt x="1902484" y="0"/>
                  </a:lnTo>
                  <a:lnTo>
                    <a:pt x="2038375" y="0"/>
                  </a:lnTo>
                  <a:lnTo>
                    <a:pt x="2174267" y="423037"/>
                  </a:lnTo>
                  <a:lnTo>
                    <a:pt x="2310159" y="241735"/>
                  </a:lnTo>
                  <a:lnTo>
                    <a:pt x="2446051" y="241735"/>
                  </a:lnTo>
                  <a:lnTo>
                    <a:pt x="2581942" y="0"/>
                  </a:lnTo>
                  <a:lnTo>
                    <a:pt x="2717834" y="181301"/>
                  </a:lnTo>
                  <a:lnTo>
                    <a:pt x="2853726" y="423037"/>
                  </a:lnTo>
                  <a:lnTo>
                    <a:pt x="2989618" y="0"/>
                  </a:lnTo>
                  <a:lnTo>
                    <a:pt x="3125509" y="120867"/>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213619"/>
              <a:ext cx="3397293" cy="423037"/>
            </a:xfrm>
            <a:custGeom>
              <a:avLst/>
              <a:pathLst>
                <a:path w="3397293" h="423037">
                  <a:moveTo>
                    <a:pt x="0" y="241735"/>
                  </a:moveTo>
                  <a:lnTo>
                    <a:pt x="135891" y="120867"/>
                  </a:lnTo>
                  <a:lnTo>
                    <a:pt x="271783" y="60433"/>
                  </a:lnTo>
                  <a:lnTo>
                    <a:pt x="407675" y="0"/>
                  </a:lnTo>
                  <a:lnTo>
                    <a:pt x="543566" y="120867"/>
                  </a:lnTo>
                  <a:lnTo>
                    <a:pt x="679458" y="0"/>
                  </a:lnTo>
                  <a:lnTo>
                    <a:pt x="815350" y="0"/>
                  </a:lnTo>
                  <a:lnTo>
                    <a:pt x="951242" y="0"/>
                  </a:lnTo>
                  <a:lnTo>
                    <a:pt x="1087133" y="0"/>
                  </a:lnTo>
                  <a:lnTo>
                    <a:pt x="1223025" y="0"/>
                  </a:lnTo>
                  <a:lnTo>
                    <a:pt x="1358917" y="60433"/>
                  </a:lnTo>
                  <a:lnTo>
                    <a:pt x="1494809" y="0"/>
                  </a:lnTo>
                  <a:lnTo>
                    <a:pt x="1630700" y="60433"/>
                  </a:lnTo>
                  <a:lnTo>
                    <a:pt x="1766592" y="0"/>
                  </a:lnTo>
                  <a:lnTo>
                    <a:pt x="1902484" y="0"/>
                  </a:lnTo>
                  <a:lnTo>
                    <a:pt x="2038375" y="0"/>
                  </a:lnTo>
                  <a:lnTo>
                    <a:pt x="2174267" y="423037"/>
                  </a:lnTo>
                  <a:lnTo>
                    <a:pt x="2310159" y="241735"/>
                  </a:lnTo>
                  <a:lnTo>
                    <a:pt x="2446051" y="241735"/>
                  </a:lnTo>
                  <a:lnTo>
                    <a:pt x="2581942" y="0"/>
                  </a:lnTo>
                  <a:lnTo>
                    <a:pt x="2717834" y="181301"/>
                  </a:lnTo>
                  <a:lnTo>
                    <a:pt x="2853726" y="423037"/>
                  </a:lnTo>
                  <a:lnTo>
                    <a:pt x="2989618" y="0"/>
                  </a:lnTo>
                  <a:lnTo>
                    <a:pt x="3125509" y="120867"/>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213619"/>
              <a:ext cx="3397293" cy="423037"/>
            </a:xfrm>
            <a:custGeom>
              <a:avLst/>
              <a:pathLst>
                <a:path w="3397293" h="423037">
                  <a:moveTo>
                    <a:pt x="0" y="241735"/>
                  </a:moveTo>
                  <a:lnTo>
                    <a:pt x="135891" y="120867"/>
                  </a:lnTo>
                  <a:lnTo>
                    <a:pt x="271783" y="60433"/>
                  </a:lnTo>
                  <a:lnTo>
                    <a:pt x="407675" y="0"/>
                  </a:lnTo>
                  <a:lnTo>
                    <a:pt x="543566" y="120867"/>
                  </a:lnTo>
                  <a:lnTo>
                    <a:pt x="679458" y="0"/>
                  </a:lnTo>
                  <a:lnTo>
                    <a:pt x="815350" y="0"/>
                  </a:lnTo>
                  <a:lnTo>
                    <a:pt x="951242" y="0"/>
                  </a:lnTo>
                  <a:lnTo>
                    <a:pt x="1087133" y="0"/>
                  </a:lnTo>
                  <a:lnTo>
                    <a:pt x="1223025" y="0"/>
                  </a:lnTo>
                  <a:lnTo>
                    <a:pt x="1358917" y="60433"/>
                  </a:lnTo>
                  <a:lnTo>
                    <a:pt x="1494809" y="0"/>
                  </a:lnTo>
                  <a:lnTo>
                    <a:pt x="1630700" y="60433"/>
                  </a:lnTo>
                  <a:lnTo>
                    <a:pt x="1766592" y="0"/>
                  </a:lnTo>
                  <a:lnTo>
                    <a:pt x="1902484" y="0"/>
                  </a:lnTo>
                  <a:lnTo>
                    <a:pt x="2038375" y="0"/>
                  </a:lnTo>
                  <a:lnTo>
                    <a:pt x="2174267" y="423037"/>
                  </a:lnTo>
                  <a:lnTo>
                    <a:pt x="2310159" y="241735"/>
                  </a:lnTo>
                  <a:lnTo>
                    <a:pt x="2446051" y="241735"/>
                  </a:lnTo>
                  <a:lnTo>
                    <a:pt x="2581942" y="0"/>
                  </a:lnTo>
                  <a:lnTo>
                    <a:pt x="2717834" y="181301"/>
                  </a:lnTo>
                  <a:lnTo>
                    <a:pt x="2853726" y="423037"/>
                  </a:lnTo>
                  <a:lnTo>
                    <a:pt x="2989618" y="0"/>
                  </a:lnTo>
                  <a:lnTo>
                    <a:pt x="3125509" y="120867"/>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48386"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77620"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8" name="tx118"/>
            <p:cNvSpPr/>
            <p:nvPr/>
          </p:nvSpPr>
          <p:spPr>
            <a:xfrm>
              <a:off x="75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3113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655968"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0" name="tx140"/>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1" name="tx141"/>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Antigua and Barbuda (99%) was 14 percentage points higher than the global average (85%) and 16 percentage points higher than the average across all LACR countries (83%).
National DTP3 coverage was the same as in 2019 (99%).
The number of un- and undervaccinated children remained approximately the same (&lt;100)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DTP3 coverage was 99% - this is the same as in 2019 and more than 10 percentage points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Antigua and Barbuda ranked number 29 out of 33 countries for lowest DTP3 coverage (based on tied ranks).
Antigua and Barbuda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1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7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30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48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86528"/>
              <a:ext cx="239888" cy="1225481"/>
            </a:xfrm>
            <a:prstGeom prst="rect">
              <a:avLst/>
            </a:prstGeom>
            <a:solidFill>
              <a:srgbClr val="80BD41">
                <a:alpha val="100000"/>
              </a:srgbClr>
            </a:solidFill>
          </p:spPr>
          <p:txBody>
            <a:bodyPr/>
            <a:lstStyle/>
            <a:p/>
          </p:txBody>
        </p:sp>
        <p:sp>
          <p:nvSpPr>
            <p:cNvPr id="23" name="rc23"/>
            <p:cNvSpPr/>
            <p:nvPr/>
          </p:nvSpPr>
          <p:spPr>
            <a:xfrm>
              <a:off x="1296273" y="2924813"/>
              <a:ext cx="239888" cy="61714"/>
            </a:xfrm>
            <a:prstGeom prst="rect">
              <a:avLst/>
            </a:prstGeom>
            <a:solidFill>
              <a:srgbClr val="1CABE2">
                <a:alpha val="100000"/>
              </a:srgbClr>
            </a:solidFill>
          </p:spPr>
          <p:txBody>
            <a:bodyPr/>
            <a:lstStyle/>
            <a:p/>
          </p:txBody>
        </p:sp>
        <p:sp>
          <p:nvSpPr>
            <p:cNvPr id="24" name="rc24"/>
            <p:cNvSpPr/>
            <p:nvPr/>
          </p:nvSpPr>
          <p:spPr>
            <a:xfrm>
              <a:off x="1562816" y="3057059"/>
              <a:ext cx="239888" cy="1154950"/>
            </a:xfrm>
            <a:prstGeom prst="rect">
              <a:avLst/>
            </a:prstGeom>
            <a:solidFill>
              <a:srgbClr val="80BD41">
                <a:alpha val="100000"/>
              </a:srgbClr>
            </a:solidFill>
          </p:spPr>
          <p:txBody>
            <a:bodyPr/>
            <a:lstStyle/>
            <a:p/>
          </p:txBody>
        </p:sp>
        <p:sp>
          <p:nvSpPr>
            <p:cNvPr id="25" name="rc25"/>
            <p:cNvSpPr/>
            <p:nvPr/>
          </p:nvSpPr>
          <p:spPr>
            <a:xfrm>
              <a:off x="1562816" y="3021793"/>
              <a:ext cx="239888" cy="35265"/>
            </a:xfrm>
            <a:prstGeom prst="rect">
              <a:avLst/>
            </a:prstGeom>
            <a:solidFill>
              <a:srgbClr val="1CABE2">
                <a:alpha val="100000"/>
              </a:srgbClr>
            </a:solidFill>
          </p:spPr>
          <p:txBody>
            <a:bodyPr/>
            <a:lstStyle/>
            <a:p/>
          </p:txBody>
        </p:sp>
        <p:sp>
          <p:nvSpPr>
            <p:cNvPr id="26" name="rc26"/>
            <p:cNvSpPr/>
            <p:nvPr/>
          </p:nvSpPr>
          <p:spPr>
            <a:xfrm>
              <a:off x="1829360" y="3083508"/>
              <a:ext cx="239888" cy="1128501"/>
            </a:xfrm>
            <a:prstGeom prst="rect">
              <a:avLst/>
            </a:prstGeom>
            <a:solidFill>
              <a:srgbClr val="80BD41">
                <a:alpha val="100000"/>
              </a:srgbClr>
            </a:solidFill>
          </p:spPr>
          <p:txBody>
            <a:bodyPr/>
            <a:lstStyle/>
            <a:p/>
          </p:txBody>
        </p:sp>
        <p:sp>
          <p:nvSpPr>
            <p:cNvPr id="27" name="rc27"/>
            <p:cNvSpPr/>
            <p:nvPr/>
          </p:nvSpPr>
          <p:spPr>
            <a:xfrm>
              <a:off x="1829360" y="3057059"/>
              <a:ext cx="239888" cy="26449"/>
            </a:xfrm>
            <a:prstGeom prst="rect">
              <a:avLst/>
            </a:prstGeom>
            <a:solidFill>
              <a:srgbClr val="1CABE2">
                <a:alpha val="100000"/>
              </a:srgbClr>
            </a:solidFill>
          </p:spPr>
          <p:txBody>
            <a:bodyPr/>
            <a:lstStyle/>
            <a:p/>
          </p:txBody>
        </p:sp>
        <p:sp>
          <p:nvSpPr>
            <p:cNvPr id="28" name="rc28"/>
            <p:cNvSpPr/>
            <p:nvPr/>
          </p:nvSpPr>
          <p:spPr>
            <a:xfrm>
              <a:off x="2095903" y="3101141"/>
              <a:ext cx="239888" cy="1110868"/>
            </a:xfrm>
            <a:prstGeom prst="rect">
              <a:avLst/>
            </a:prstGeom>
            <a:solidFill>
              <a:srgbClr val="80BD41">
                <a:alpha val="100000"/>
              </a:srgbClr>
            </a:solidFill>
          </p:spPr>
          <p:txBody>
            <a:bodyPr/>
            <a:lstStyle/>
            <a:p/>
          </p:txBody>
        </p:sp>
        <p:sp>
          <p:nvSpPr>
            <p:cNvPr id="29" name="rc29"/>
            <p:cNvSpPr/>
            <p:nvPr/>
          </p:nvSpPr>
          <p:spPr>
            <a:xfrm>
              <a:off x="2095903" y="3092325"/>
              <a:ext cx="239888" cy="8816"/>
            </a:xfrm>
            <a:prstGeom prst="rect">
              <a:avLst/>
            </a:prstGeom>
            <a:solidFill>
              <a:srgbClr val="1CABE2">
                <a:alpha val="100000"/>
              </a:srgbClr>
            </a:solidFill>
          </p:spPr>
          <p:txBody>
            <a:bodyPr/>
            <a:lstStyle/>
            <a:p/>
          </p:txBody>
        </p:sp>
        <p:sp>
          <p:nvSpPr>
            <p:cNvPr id="30" name="rc30"/>
            <p:cNvSpPr/>
            <p:nvPr/>
          </p:nvSpPr>
          <p:spPr>
            <a:xfrm>
              <a:off x="2362446" y="3145223"/>
              <a:ext cx="239888" cy="1066786"/>
            </a:xfrm>
            <a:prstGeom prst="rect">
              <a:avLst/>
            </a:prstGeom>
            <a:solidFill>
              <a:srgbClr val="80BD41">
                <a:alpha val="100000"/>
              </a:srgbClr>
            </a:solidFill>
          </p:spPr>
          <p:txBody>
            <a:bodyPr/>
            <a:lstStyle/>
            <a:p/>
          </p:txBody>
        </p:sp>
        <p:sp>
          <p:nvSpPr>
            <p:cNvPr id="31" name="rc31"/>
            <p:cNvSpPr/>
            <p:nvPr/>
          </p:nvSpPr>
          <p:spPr>
            <a:xfrm>
              <a:off x="2362446" y="3109957"/>
              <a:ext cx="239888" cy="35265"/>
            </a:xfrm>
            <a:prstGeom prst="rect">
              <a:avLst/>
            </a:prstGeom>
            <a:solidFill>
              <a:srgbClr val="1CABE2">
                <a:alpha val="100000"/>
              </a:srgbClr>
            </a:solidFill>
          </p:spPr>
          <p:txBody>
            <a:bodyPr/>
            <a:lstStyle/>
            <a:p/>
          </p:txBody>
        </p:sp>
        <p:sp>
          <p:nvSpPr>
            <p:cNvPr id="32" name="rc32"/>
            <p:cNvSpPr/>
            <p:nvPr/>
          </p:nvSpPr>
          <p:spPr>
            <a:xfrm>
              <a:off x="2628989" y="3136407"/>
              <a:ext cx="239888" cy="1075602"/>
            </a:xfrm>
            <a:prstGeom prst="rect">
              <a:avLst/>
            </a:prstGeom>
            <a:solidFill>
              <a:srgbClr val="80BD41">
                <a:alpha val="100000"/>
              </a:srgbClr>
            </a:solidFill>
          </p:spPr>
          <p:txBody>
            <a:bodyPr/>
            <a:lstStyle/>
            <a:p/>
          </p:txBody>
        </p:sp>
        <p:sp>
          <p:nvSpPr>
            <p:cNvPr id="33" name="rc33"/>
            <p:cNvSpPr/>
            <p:nvPr/>
          </p:nvSpPr>
          <p:spPr>
            <a:xfrm>
              <a:off x="2628989" y="3127590"/>
              <a:ext cx="239888" cy="8816"/>
            </a:xfrm>
            <a:prstGeom prst="rect">
              <a:avLst/>
            </a:prstGeom>
            <a:solidFill>
              <a:srgbClr val="1CABE2">
                <a:alpha val="100000"/>
              </a:srgbClr>
            </a:solidFill>
          </p:spPr>
          <p:txBody>
            <a:bodyPr/>
            <a:lstStyle/>
            <a:p/>
          </p:txBody>
        </p:sp>
        <p:sp>
          <p:nvSpPr>
            <p:cNvPr id="34" name="rc34"/>
            <p:cNvSpPr/>
            <p:nvPr/>
          </p:nvSpPr>
          <p:spPr>
            <a:xfrm>
              <a:off x="2895532" y="3136407"/>
              <a:ext cx="239888" cy="1075602"/>
            </a:xfrm>
            <a:prstGeom prst="rect">
              <a:avLst/>
            </a:prstGeom>
            <a:solidFill>
              <a:srgbClr val="80BD41">
                <a:alpha val="100000"/>
              </a:srgbClr>
            </a:solidFill>
          </p:spPr>
          <p:txBody>
            <a:bodyPr/>
            <a:lstStyle/>
            <a:p/>
          </p:txBody>
        </p:sp>
        <p:sp>
          <p:nvSpPr>
            <p:cNvPr id="35" name="rc35"/>
            <p:cNvSpPr/>
            <p:nvPr/>
          </p:nvSpPr>
          <p:spPr>
            <a:xfrm>
              <a:off x="2895532" y="3127590"/>
              <a:ext cx="239888" cy="8816"/>
            </a:xfrm>
            <a:prstGeom prst="rect">
              <a:avLst/>
            </a:prstGeom>
            <a:solidFill>
              <a:srgbClr val="1CABE2">
                <a:alpha val="100000"/>
              </a:srgbClr>
            </a:solidFill>
          </p:spPr>
          <p:txBody>
            <a:bodyPr/>
            <a:lstStyle/>
            <a:p/>
          </p:txBody>
        </p:sp>
        <p:sp>
          <p:nvSpPr>
            <p:cNvPr id="36" name="rc36"/>
            <p:cNvSpPr/>
            <p:nvPr/>
          </p:nvSpPr>
          <p:spPr>
            <a:xfrm>
              <a:off x="3162075" y="3109957"/>
              <a:ext cx="239888" cy="1102051"/>
            </a:xfrm>
            <a:prstGeom prst="rect">
              <a:avLst/>
            </a:prstGeom>
            <a:solidFill>
              <a:srgbClr val="80BD41">
                <a:alpha val="100000"/>
              </a:srgbClr>
            </a:solidFill>
          </p:spPr>
          <p:txBody>
            <a:bodyPr/>
            <a:lstStyle/>
            <a:p/>
          </p:txBody>
        </p:sp>
        <p:sp>
          <p:nvSpPr>
            <p:cNvPr id="37" name="rc37"/>
            <p:cNvSpPr/>
            <p:nvPr/>
          </p:nvSpPr>
          <p:spPr>
            <a:xfrm>
              <a:off x="3162075" y="3101141"/>
              <a:ext cx="239888" cy="8816"/>
            </a:xfrm>
            <a:prstGeom prst="rect">
              <a:avLst/>
            </a:prstGeom>
            <a:solidFill>
              <a:srgbClr val="1CABE2">
                <a:alpha val="100000"/>
              </a:srgbClr>
            </a:solidFill>
          </p:spPr>
          <p:txBody>
            <a:bodyPr/>
            <a:lstStyle/>
            <a:p/>
          </p:txBody>
        </p:sp>
        <p:sp>
          <p:nvSpPr>
            <p:cNvPr id="38" name="rc38"/>
            <p:cNvSpPr/>
            <p:nvPr/>
          </p:nvSpPr>
          <p:spPr>
            <a:xfrm>
              <a:off x="3428618" y="2995344"/>
              <a:ext cx="239888" cy="1216665"/>
            </a:xfrm>
            <a:prstGeom prst="rect">
              <a:avLst/>
            </a:prstGeom>
            <a:solidFill>
              <a:srgbClr val="80BD41">
                <a:alpha val="100000"/>
              </a:srgbClr>
            </a:solidFill>
          </p:spPr>
          <p:txBody>
            <a:bodyPr/>
            <a:lstStyle/>
            <a:p/>
          </p:txBody>
        </p:sp>
        <p:sp>
          <p:nvSpPr>
            <p:cNvPr id="39" name="rc39"/>
            <p:cNvSpPr/>
            <p:nvPr/>
          </p:nvSpPr>
          <p:spPr>
            <a:xfrm>
              <a:off x="3428618" y="2986528"/>
              <a:ext cx="239888" cy="8816"/>
            </a:xfrm>
            <a:prstGeom prst="rect">
              <a:avLst/>
            </a:prstGeom>
            <a:solidFill>
              <a:srgbClr val="1CABE2">
                <a:alpha val="100000"/>
              </a:srgbClr>
            </a:solidFill>
          </p:spPr>
          <p:txBody>
            <a:bodyPr/>
            <a:lstStyle/>
            <a:p/>
          </p:txBody>
        </p:sp>
        <p:sp>
          <p:nvSpPr>
            <p:cNvPr id="40" name="rc40"/>
            <p:cNvSpPr/>
            <p:nvPr/>
          </p:nvSpPr>
          <p:spPr>
            <a:xfrm>
              <a:off x="3695161" y="3004160"/>
              <a:ext cx="239888" cy="1207848"/>
            </a:xfrm>
            <a:prstGeom prst="rect">
              <a:avLst/>
            </a:prstGeom>
            <a:solidFill>
              <a:srgbClr val="80BD41">
                <a:alpha val="100000"/>
              </a:srgbClr>
            </a:solidFill>
          </p:spPr>
          <p:txBody>
            <a:bodyPr/>
            <a:lstStyle/>
            <a:p/>
          </p:txBody>
        </p:sp>
        <p:sp>
          <p:nvSpPr>
            <p:cNvPr id="41" name="rc41"/>
            <p:cNvSpPr/>
            <p:nvPr/>
          </p:nvSpPr>
          <p:spPr>
            <a:xfrm>
              <a:off x="3695161" y="2995344"/>
              <a:ext cx="239888" cy="8816"/>
            </a:xfrm>
            <a:prstGeom prst="rect">
              <a:avLst/>
            </a:prstGeom>
            <a:solidFill>
              <a:srgbClr val="1CABE2">
                <a:alpha val="100000"/>
              </a:srgbClr>
            </a:solidFill>
          </p:spPr>
          <p:txBody>
            <a:bodyPr/>
            <a:lstStyle/>
            <a:p/>
          </p:txBody>
        </p:sp>
        <p:sp>
          <p:nvSpPr>
            <p:cNvPr id="42" name="rc42"/>
            <p:cNvSpPr/>
            <p:nvPr/>
          </p:nvSpPr>
          <p:spPr>
            <a:xfrm>
              <a:off x="3961705" y="3136407"/>
              <a:ext cx="239888" cy="1075602"/>
            </a:xfrm>
            <a:prstGeom prst="rect">
              <a:avLst/>
            </a:prstGeom>
            <a:solidFill>
              <a:srgbClr val="80BD41">
                <a:alpha val="100000"/>
              </a:srgbClr>
            </a:solidFill>
          </p:spPr>
          <p:txBody>
            <a:bodyPr/>
            <a:lstStyle/>
            <a:p/>
          </p:txBody>
        </p:sp>
        <p:sp>
          <p:nvSpPr>
            <p:cNvPr id="43" name="rc43"/>
            <p:cNvSpPr/>
            <p:nvPr/>
          </p:nvSpPr>
          <p:spPr>
            <a:xfrm>
              <a:off x="3961705" y="3109957"/>
              <a:ext cx="239888" cy="26449"/>
            </a:xfrm>
            <a:prstGeom prst="rect">
              <a:avLst/>
            </a:prstGeom>
            <a:solidFill>
              <a:srgbClr val="1CABE2">
                <a:alpha val="100000"/>
              </a:srgbClr>
            </a:solidFill>
          </p:spPr>
          <p:txBody>
            <a:bodyPr/>
            <a:lstStyle/>
            <a:p/>
          </p:txBody>
        </p:sp>
        <p:sp>
          <p:nvSpPr>
            <p:cNvPr id="44" name="rc44"/>
            <p:cNvSpPr/>
            <p:nvPr/>
          </p:nvSpPr>
          <p:spPr>
            <a:xfrm>
              <a:off x="4228248" y="3145223"/>
              <a:ext cx="239888" cy="1066786"/>
            </a:xfrm>
            <a:prstGeom prst="rect">
              <a:avLst/>
            </a:prstGeom>
            <a:solidFill>
              <a:srgbClr val="80BD41">
                <a:alpha val="100000"/>
              </a:srgbClr>
            </a:solidFill>
          </p:spPr>
          <p:txBody>
            <a:bodyPr/>
            <a:lstStyle/>
            <a:p/>
          </p:txBody>
        </p:sp>
        <p:sp>
          <p:nvSpPr>
            <p:cNvPr id="45" name="rc45"/>
            <p:cNvSpPr/>
            <p:nvPr/>
          </p:nvSpPr>
          <p:spPr>
            <a:xfrm>
              <a:off x="4228248" y="3136407"/>
              <a:ext cx="239888" cy="8816"/>
            </a:xfrm>
            <a:prstGeom prst="rect">
              <a:avLst/>
            </a:prstGeom>
            <a:solidFill>
              <a:srgbClr val="1CABE2">
                <a:alpha val="100000"/>
              </a:srgbClr>
            </a:solidFill>
          </p:spPr>
          <p:txBody>
            <a:bodyPr/>
            <a:lstStyle/>
            <a:p/>
          </p:txBody>
        </p:sp>
        <p:sp>
          <p:nvSpPr>
            <p:cNvPr id="46" name="rc46"/>
            <p:cNvSpPr/>
            <p:nvPr/>
          </p:nvSpPr>
          <p:spPr>
            <a:xfrm>
              <a:off x="4494791" y="3206938"/>
              <a:ext cx="239888" cy="1005071"/>
            </a:xfrm>
            <a:prstGeom prst="rect">
              <a:avLst/>
            </a:prstGeom>
            <a:solidFill>
              <a:srgbClr val="80BD41">
                <a:alpha val="100000"/>
              </a:srgbClr>
            </a:solidFill>
          </p:spPr>
          <p:txBody>
            <a:bodyPr/>
            <a:lstStyle/>
            <a:p/>
          </p:txBody>
        </p:sp>
        <p:sp>
          <p:nvSpPr>
            <p:cNvPr id="47" name="rc47"/>
            <p:cNvSpPr/>
            <p:nvPr/>
          </p:nvSpPr>
          <p:spPr>
            <a:xfrm>
              <a:off x="4494791" y="3189305"/>
              <a:ext cx="239888" cy="17632"/>
            </a:xfrm>
            <a:prstGeom prst="rect">
              <a:avLst/>
            </a:prstGeom>
            <a:solidFill>
              <a:srgbClr val="1CABE2">
                <a:alpha val="100000"/>
              </a:srgbClr>
            </a:solidFill>
          </p:spPr>
          <p:txBody>
            <a:bodyPr/>
            <a:lstStyle/>
            <a:p/>
          </p:txBody>
        </p:sp>
        <p:sp>
          <p:nvSpPr>
            <p:cNvPr id="48" name="rc48"/>
            <p:cNvSpPr/>
            <p:nvPr/>
          </p:nvSpPr>
          <p:spPr>
            <a:xfrm>
              <a:off x="4761334" y="3268653"/>
              <a:ext cx="239888" cy="943356"/>
            </a:xfrm>
            <a:prstGeom prst="rect">
              <a:avLst/>
            </a:prstGeom>
            <a:solidFill>
              <a:srgbClr val="80BD41">
                <a:alpha val="100000"/>
              </a:srgbClr>
            </a:solidFill>
          </p:spPr>
          <p:txBody>
            <a:bodyPr/>
            <a:lstStyle/>
            <a:p/>
          </p:txBody>
        </p:sp>
        <p:sp>
          <p:nvSpPr>
            <p:cNvPr id="49" name="rc49"/>
            <p:cNvSpPr/>
            <p:nvPr/>
          </p:nvSpPr>
          <p:spPr>
            <a:xfrm>
              <a:off x="4761334" y="3259836"/>
              <a:ext cx="239888" cy="8816"/>
            </a:xfrm>
            <a:prstGeom prst="rect">
              <a:avLst/>
            </a:prstGeom>
            <a:solidFill>
              <a:srgbClr val="1CABE2">
                <a:alpha val="100000"/>
              </a:srgbClr>
            </a:solidFill>
          </p:spPr>
          <p:txBody>
            <a:bodyPr/>
            <a:lstStyle/>
            <a:p/>
          </p:txBody>
        </p:sp>
        <p:sp>
          <p:nvSpPr>
            <p:cNvPr id="50" name="rc50"/>
            <p:cNvSpPr/>
            <p:nvPr/>
          </p:nvSpPr>
          <p:spPr>
            <a:xfrm>
              <a:off x="5027877" y="3268653"/>
              <a:ext cx="239888" cy="943356"/>
            </a:xfrm>
            <a:prstGeom prst="rect">
              <a:avLst/>
            </a:prstGeom>
            <a:solidFill>
              <a:srgbClr val="80BD41">
                <a:alpha val="100000"/>
              </a:srgbClr>
            </a:solidFill>
          </p:spPr>
          <p:txBody>
            <a:bodyPr/>
            <a:lstStyle/>
            <a:p/>
          </p:txBody>
        </p:sp>
        <p:sp>
          <p:nvSpPr>
            <p:cNvPr id="51" name="rc51"/>
            <p:cNvSpPr/>
            <p:nvPr/>
          </p:nvSpPr>
          <p:spPr>
            <a:xfrm>
              <a:off x="5027877" y="3259836"/>
              <a:ext cx="239888" cy="8816"/>
            </a:xfrm>
            <a:prstGeom prst="rect">
              <a:avLst/>
            </a:prstGeom>
            <a:solidFill>
              <a:srgbClr val="1CABE2">
                <a:alpha val="100000"/>
              </a:srgbClr>
            </a:solidFill>
          </p:spPr>
          <p:txBody>
            <a:bodyPr/>
            <a:lstStyle/>
            <a:p/>
          </p:txBody>
        </p:sp>
        <p:sp>
          <p:nvSpPr>
            <p:cNvPr id="52" name="rc52"/>
            <p:cNvSpPr/>
            <p:nvPr/>
          </p:nvSpPr>
          <p:spPr>
            <a:xfrm>
              <a:off x="5294420" y="3242204"/>
              <a:ext cx="239888" cy="969805"/>
            </a:xfrm>
            <a:prstGeom prst="rect">
              <a:avLst/>
            </a:prstGeom>
            <a:solidFill>
              <a:srgbClr val="80BD41">
                <a:alpha val="100000"/>
              </a:srgbClr>
            </a:solidFill>
          </p:spPr>
          <p:txBody>
            <a:bodyPr/>
            <a:lstStyle/>
            <a:p/>
          </p:txBody>
        </p:sp>
        <p:sp>
          <p:nvSpPr>
            <p:cNvPr id="53" name="rc53"/>
            <p:cNvSpPr/>
            <p:nvPr/>
          </p:nvSpPr>
          <p:spPr>
            <a:xfrm>
              <a:off x="5294420" y="3233387"/>
              <a:ext cx="239888" cy="8816"/>
            </a:xfrm>
            <a:prstGeom prst="rect">
              <a:avLst/>
            </a:prstGeom>
            <a:solidFill>
              <a:srgbClr val="1CABE2">
                <a:alpha val="100000"/>
              </a:srgbClr>
            </a:solidFill>
          </p:spPr>
          <p:txBody>
            <a:bodyPr/>
            <a:lstStyle/>
            <a:p/>
          </p:txBody>
        </p:sp>
        <p:sp>
          <p:nvSpPr>
            <p:cNvPr id="54" name="rc54"/>
            <p:cNvSpPr/>
            <p:nvPr/>
          </p:nvSpPr>
          <p:spPr>
            <a:xfrm>
              <a:off x="5560963" y="3365633"/>
              <a:ext cx="239888" cy="846375"/>
            </a:xfrm>
            <a:prstGeom prst="rect">
              <a:avLst/>
            </a:prstGeom>
            <a:solidFill>
              <a:srgbClr val="80BD41">
                <a:alpha val="100000"/>
              </a:srgbClr>
            </a:solidFill>
          </p:spPr>
          <p:txBody>
            <a:bodyPr/>
            <a:lstStyle/>
            <a:p/>
          </p:txBody>
        </p:sp>
        <p:sp>
          <p:nvSpPr>
            <p:cNvPr id="55" name="rc55"/>
            <p:cNvSpPr/>
            <p:nvPr/>
          </p:nvSpPr>
          <p:spPr>
            <a:xfrm>
              <a:off x="5560963" y="3295102"/>
              <a:ext cx="239888" cy="70531"/>
            </a:xfrm>
            <a:prstGeom prst="rect">
              <a:avLst/>
            </a:prstGeom>
            <a:solidFill>
              <a:srgbClr val="1CABE2">
                <a:alpha val="100000"/>
              </a:srgbClr>
            </a:solidFill>
          </p:spPr>
          <p:txBody>
            <a:bodyPr/>
            <a:lstStyle/>
            <a:p/>
          </p:txBody>
        </p:sp>
        <p:sp>
          <p:nvSpPr>
            <p:cNvPr id="56" name="rc56"/>
            <p:cNvSpPr/>
            <p:nvPr/>
          </p:nvSpPr>
          <p:spPr>
            <a:xfrm>
              <a:off x="5827506" y="3321551"/>
              <a:ext cx="239888" cy="890457"/>
            </a:xfrm>
            <a:prstGeom prst="rect">
              <a:avLst/>
            </a:prstGeom>
            <a:solidFill>
              <a:srgbClr val="80BD41">
                <a:alpha val="100000"/>
              </a:srgbClr>
            </a:solidFill>
          </p:spPr>
          <p:txBody>
            <a:bodyPr/>
            <a:lstStyle/>
            <a:p/>
          </p:txBody>
        </p:sp>
        <p:sp>
          <p:nvSpPr>
            <p:cNvPr id="57" name="rc57"/>
            <p:cNvSpPr/>
            <p:nvPr/>
          </p:nvSpPr>
          <p:spPr>
            <a:xfrm>
              <a:off x="5827506" y="3277469"/>
              <a:ext cx="239888" cy="44082"/>
            </a:xfrm>
            <a:prstGeom prst="rect">
              <a:avLst/>
            </a:prstGeom>
            <a:solidFill>
              <a:srgbClr val="1CABE2">
                <a:alpha val="100000"/>
              </a:srgbClr>
            </a:solidFill>
          </p:spPr>
          <p:txBody>
            <a:bodyPr/>
            <a:lstStyle/>
            <a:p/>
          </p:txBody>
        </p:sp>
        <p:sp>
          <p:nvSpPr>
            <p:cNvPr id="58" name="rc58"/>
            <p:cNvSpPr/>
            <p:nvPr/>
          </p:nvSpPr>
          <p:spPr>
            <a:xfrm>
              <a:off x="6094049" y="3392083"/>
              <a:ext cx="239888" cy="819926"/>
            </a:xfrm>
            <a:prstGeom prst="rect">
              <a:avLst/>
            </a:prstGeom>
            <a:solidFill>
              <a:srgbClr val="80BD41">
                <a:alpha val="100000"/>
              </a:srgbClr>
            </a:solidFill>
          </p:spPr>
          <p:txBody>
            <a:bodyPr/>
            <a:lstStyle/>
            <a:p/>
          </p:txBody>
        </p:sp>
        <p:sp>
          <p:nvSpPr>
            <p:cNvPr id="59" name="rc59"/>
            <p:cNvSpPr/>
            <p:nvPr/>
          </p:nvSpPr>
          <p:spPr>
            <a:xfrm>
              <a:off x="6094049" y="3348001"/>
              <a:ext cx="239888" cy="44082"/>
            </a:xfrm>
            <a:prstGeom prst="rect">
              <a:avLst/>
            </a:prstGeom>
            <a:solidFill>
              <a:srgbClr val="1CABE2">
                <a:alpha val="100000"/>
              </a:srgbClr>
            </a:solidFill>
          </p:spPr>
          <p:txBody>
            <a:bodyPr/>
            <a:lstStyle/>
            <a:p/>
          </p:txBody>
        </p:sp>
        <p:sp>
          <p:nvSpPr>
            <p:cNvPr id="60" name="rc60"/>
            <p:cNvSpPr/>
            <p:nvPr/>
          </p:nvSpPr>
          <p:spPr>
            <a:xfrm>
              <a:off x="6360593" y="3303919"/>
              <a:ext cx="239888" cy="908090"/>
            </a:xfrm>
            <a:prstGeom prst="rect">
              <a:avLst/>
            </a:prstGeom>
            <a:solidFill>
              <a:srgbClr val="80BD41">
                <a:alpha val="100000"/>
              </a:srgbClr>
            </a:solidFill>
          </p:spPr>
          <p:txBody>
            <a:bodyPr/>
            <a:lstStyle/>
            <a:p/>
          </p:txBody>
        </p:sp>
        <p:sp>
          <p:nvSpPr>
            <p:cNvPr id="61" name="rc61"/>
            <p:cNvSpPr/>
            <p:nvPr/>
          </p:nvSpPr>
          <p:spPr>
            <a:xfrm>
              <a:off x="6360593" y="3295102"/>
              <a:ext cx="239888" cy="8816"/>
            </a:xfrm>
            <a:prstGeom prst="rect">
              <a:avLst/>
            </a:prstGeom>
            <a:solidFill>
              <a:srgbClr val="1CABE2">
                <a:alpha val="100000"/>
              </a:srgbClr>
            </a:solidFill>
          </p:spPr>
          <p:txBody>
            <a:bodyPr/>
            <a:lstStyle/>
            <a:p/>
          </p:txBody>
        </p:sp>
        <p:sp>
          <p:nvSpPr>
            <p:cNvPr id="62" name="rc62"/>
            <p:cNvSpPr/>
            <p:nvPr/>
          </p:nvSpPr>
          <p:spPr>
            <a:xfrm>
              <a:off x="6627136" y="3268653"/>
              <a:ext cx="239888" cy="943356"/>
            </a:xfrm>
            <a:prstGeom prst="rect">
              <a:avLst/>
            </a:prstGeom>
            <a:solidFill>
              <a:srgbClr val="80BD41">
                <a:alpha val="100000"/>
              </a:srgbClr>
            </a:solidFill>
          </p:spPr>
          <p:txBody>
            <a:bodyPr/>
            <a:lstStyle/>
            <a:p/>
          </p:txBody>
        </p:sp>
        <p:sp>
          <p:nvSpPr>
            <p:cNvPr id="63" name="rc63"/>
            <p:cNvSpPr/>
            <p:nvPr/>
          </p:nvSpPr>
          <p:spPr>
            <a:xfrm>
              <a:off x="6627136" y="3233387"/>
              <a:ext cx="239888" cy="35265"/>
            </a:xfrm>
            <a:prstGeom prst="rect">
              <a:avLst/>
            </a:prstGeom>
            <a:solidFill>
              <a:srgbClr val="1CABE2">
                <a:alpha val="100000"/>
              </a:srgbClr>
            </a:solidFill>
          </p:spPr>
          <p:txBody>
            <a:bodyPr/>
            <a:lstStyle/>
            <a:p/>
          </p:txBody>
        </p:sp>
        <p:sp>
          <p:nvSpPr>
            <p:cNvPr id="64" name="rc64"/>
            <p:cNvSpPr/>
            <p:nvPr/>
          </p:nvSpPr>
          <p:spPr>
            <a:xfrm>
              <a:off x="6893679" y="3312735"/>
              <a:ext cx="239888" cy="899274"/>
            </a:xfrm>
            <a:prstGeom prst="rect">
              <a:avLst/>
            </a:prstGeom>
            <a:solidFill>
              <a:srgbClr val="80BD41">
                <a:alpha val="100000"/>
              </a:srgbClr>
            </a:solidFill>
          </p:spPr>
          <p:txBody>
            <a:bodyPr/>
            <a:lstStyle/>
            <a:p/>
          </p:txBody>
        </p:sp>
        <p:sp>
          <p:nvSpPr>
            <p:cNvPr id="65" name="rc65"/>
            <p:cNvSpPr/>
            <p:nvPr/>
          </p:nvSpPr>
          <p:spPr>
            <a:xfrm>
              <a:off x="6893679" y="3233387"/>
              <a:ext cx="239888" cy="79347"/>
            </a:xfrm>
            <a:prstGeom prst="rect">
              <a:avLst/>
            </a:prstGeom>
            <a:solidFill>
              <a:srgbClr val="1CABE2">
                <a:alpha val="100000"/>
              </a:srgbClr>
            </a:solidFill>
          </p:spPr>
          <p:txBody>
            <a:bodyPr/>
            <a:lstStyle/>
            <a:p/>
          </p:txBody>
        </p:sp>
        <p:sp>
          <p:nvSpPr>
            <p:cNvPr id="66" name="rc66"/>
            <p:cNvSpPr/>
            <p:nvPr/>
          </p:nvSpPr>
          <p:spPr>
            <a:xfrm>
              <a:off x="7160222" y="3242204"/>
              <a:ext cx="239888" cy="969805"/>
            </a:xfrm>
            <a:prstGeom prst="rect">
              <a:avLst/>
            </a:prstGeom>
            <a:solidFill>
              <a:srgbClr val="80BD41">
                <a:alpha val="100000"/>
              </a:srgbClr>
            </a:solidFill>
          </p:spPr>
          <p:txBody>
            <a:bodyPr/>
            <a:lstStyle/>
            <a:p/>
          </p:txBody>
        </p:sp>
        <p:sp>
          <p:nvSpPr>
            <p:cNvPr id="67" name="rc67"/>
            <p:cNvSpPr/>
            <p:nvPr/>
          </p:nvSpPr>
          <p:spPr>
            <a:xfrm>
              <a:off x="7160222" y="3233387"/>
              <a:ext cx="239888" cy="8816"/>
            </a:xfrm>
            <a:prstGeom prst="rect">
              <a:avLst/>
            </a:prstGeom>
            <a:solidFill>
              <a:srgbClr val="1CABE2">
                <a:alpha val="100000"/>
              </a:srgbClr>
            </a:solidFill>
          </p:spPr>
          <p:txBody>
            <a:bodyPr/>
            <a:lstStyle/>
            <a:p/>
          </p:txBody>
        </p:sp>
        <p:sp>
          <p:nvSpPr>
            <p:cNvPr id="68" name="rc68"/>
            <p:cNvSpPr/>
            <p:nvPr/>
          </p:nvSpPr>
          <p:spPr>
            <a:xfrm>
              <a:off x="7426765" y="3268653"/>
              <a:ext cx="239888" cy="943356"/>
            </a:xfrm>
            <a:prstGeom prst="rect">
              <a:avLst/>
            </a:prstGeom>
            <a:solidFill>
              <a:srgbClr val="80BD41">
                <a:alpha val="100000"/>
              </a:srgbClr>
            </a:solidFill>
          </p:spPr>
          <p:txBody>
            <a:bodyPr/>
            <a:lstStyle/>
            <a:p/>
          </p:txBody>
        </p:sp>
        <p:sp>
          <p:nvSpPr>
            <p:cNvPr id="69" name="rc69"/>
            <p:cNvSpPr/>
            <p:nvPr/>
          </p:nvSpPr>
          <p:spPr>
            <a:xfrm>
              <a:off x="7426765" y="3242204"/>
              <a:ext cx="239888" cy="26449"/>
            </a:xfrm>
            <a:prstGeom prst="rect">
              <a:avLst/>
            </a:prstGeom>
            <a:solidFill>
              <a:srgbClr val="1CABE2">
                <a:alpha val="100000"/>
              </a:srgbClr>
            </a:solidFill>
          </p:spPr>
          <p:txBody>
            <a:bodyPr/>
            <a:lstStyle/>
            <a:p/>
          </p:txBody>
        </p:sp>
        <p:sp>
          <p:nvSpPr>
            <p:cNvPr id="70" name="rc70"/>
            <p:cNvSpPr/>
            <p:nvPr/>
          </p:nvSpPr>
          <p:spPr>
            <a:xfrm>
              <a:off x="7693308" y="3259836"/>
              <a:ext cx="239888" cy="952172"/>
            </a:xfrm>
            <a:prstGeom prst="rect">
              <a:avLst/>
            </a:prstGeom>
            <a:solidFill>
              <a:srgbClr val="80BD41">
                <a:alpha val="100000"/>
              </a:srgbClr>
            </a:solidFill>
          </p:spPr>
          <p:txBody>
            <a:bodyPr/>
            <a:lstStyle/>
            <a:p/>
          </p:txBody>
        </p:sp>
        <p:sp>
          <p:nvSpPr>
            <p:cNvPr id="71" name="rc71"/>
            <p:cNvSpPr/>
            <p:nvPr/>
          </p:nvSpPr>
          <p:spPr>
            <a:xfrm>
              <a:off x="7693308" y="3251020"/>
              <a:ext cx="239888" cy="8816"/>
            </a:xfrm>
            <a:prstGeom prst="rect">
              <a:avLst/>
            </a:prstGeom>
            <a:solidFill>
              <a:srgbClr val="1CABE2">
                <a:alpha val="100000"/>
              </a:srgbClr>
            </a:solidFill>
          </p:spPr>
          <p:txBody>
            <a:bodyPr/>
            <a:lstStyle/>
            <a:p/>
          </p:txBody>
        </p:sp>
        <p:sp>
          <p:nvSpPr>
            <p:cNvPr id="72" name="rc72"/>
            <p:cNvSpPr/>
            <p:nvPr/>
          </p:nvSpPr>
          <p:spPr>
            <a:xfrm>
              <a:off x="7959851" y="3268653"/>
              <a:ext cx="239888" cy="943356"/>
            </a:xfrm>
            <a:prstGeom prst="rect">
              <a:avLst/>
            </a:prstGeom>
            <a:solidFill>
              <a:srgbClr val="80BD41">
                <a:alpha val="100000"/>
              </a:srgbClr>
            </a:solidFill>
          </p:spPr>
          <p:txBody>
            <a:bodyPr/>
            <a:lstStyle/>
            <a:p/>
          </p:txBody>
        </p:sp>
        <p:sp>
          <p:nvSpPr>
            <p:cNvPr id="73" name="rc73"/>
            <p:cNvSpPr/>
            <p:nvPr/>
          </p:nvSpPr>
          <p:spPr>
            <a:xfrm>
              <a:off x="7959851" y="3259836"/>
              <a:ext cx="239888" cy="8816"/>
            </a:xfrm>
            <a:prstGeom prst="rect">
              <a:avLst/>
            </a:prstGeom>
            <a:solidFill>
              <a:srgbClr val="1CABE2">
                <a:alpha val="100000"/>
              </a:srgbClr>
            </a:solidFill>
          </p:spPr>
          <p:txBody>
            <a:bodyPr/>
            <a:lstStyle/>
            <a:p/>
          </p:txBody>
        </p:sp>
        <p:sp>
          <p:nvSpPr>
            <p:cNvPr id="74" name="pl74"/>
            <p:cNvSpPr/>
            <p:nvPr/>
          </p:nvSpPr>
          <p:spPr>
            <a:xfrm>
              <a:off x="1416218" y="2085226"/>
              <a:ext cx="6663577" cy="150378"/>
            </a:xfrm>
            <a:custGeom>
              <a:avLst/>
              <a:pathLst>
                <a:path w="6663577" h="150378">
                  <a:moveTo>
                    <a:pt x="0" y="85930"/>
                  </a:moveTo>
                  <a:lnTo>
                    <a:pt x="266543" y="42965"/>
                  </a:lnTo>
                  <a:lnTo>
                    <a:pt x="533086" y="21482"/>
                  </a:lnTo>
                  <a:lnTo>
                    <a:pt x="799629" y="0"/>
                  </a:lnTo>
                  <a:lnTo>
                    <a:pt x="1066172" y="42965"/>
                  </a:lnTo>
                  <a:lnTo>
                    <a:pt x="1332715" y="0"/>
                  </a:lnTo>
                  <a:lnTo>
                    <a:pt x="1599258" y="0"/>
                  </a:lnTo>
                  <a:lnTo>
                    <a:pt x="1865801" y="0"/>
                  </a:lnTo>
                  <a:lnTo>
                    <a:pt x="2132344" y="0"/>
                  </a:lnTo>
                  <a:lnTo>
                    <a:pt x="2398888" y="0"/>
                  </a:lnTo>
                  <a:lnTo>
                    <a:pt x="2665431" y="21482"/>
                  </a:lnTo>
                  <a:lnTo>
                    <a:pt x="2931974" y="0"/>
                  </a:lnTo>
                  <a:lnTo>
                    <a:pt x="3198517" y="21482"/>
                  </a:lnTo>
                  <a:lnTo>
                    <a:pt x="3465060" y="0"/>
                  </a:lnTo>
                  <a:lnTo>
                    <a:pt x="3731603" y="0"/>
                  </a:lnTo>
                  <a:lnTo>
                    <a:pt x="3998146" y="0"/>
                  </a:lnTo>
                  <a:lnTo>
                    <a:pt x="4264689" y="150378"/>
                  </a:lnTo>
                  <a:lnTo>
                    <a:pt x="4531233" y="85930"/>
                  </a:lnTo>
                  <a:lnTo>
                    <a:pt x="4797776" y="85930"/>
                  </a:lnTo>
                  <a:lnTo>
                    <a:pt x="5064319" y="0"/>
                  </a:lnTo>
                  <a:lnTo>
                    <a:pt x="5330862" y="64447"/>
                  </a:lnTo>
                  <a:lnTo>
                    <a:pt x="5597405" y="150378"/>
                  </a:lnTo>
                  <a:lnTo>
                    <a:pt x="5863948" y="0"/>
                  </a:lnTo>
                  <a:lnTo>
                    <a:pt x="6130491" y="42965"/>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50915" y="27888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7" name="tx87"/>
            <p:cNvSpPr/>
            <p:nvPr/>
          </p:nvSpPr>
          <p:spPr>
            <a:xfrm>
              <a:off x="2683631" y="29928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4016347" y="29839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5349062" y="30897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6454411" y="316032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1" name="tx91"/>
            <p:cNvSpPr/>
            <p:nvPr/>
          </p:nvSpPr>
          <p:spPr>
            <a:xfrm>
              <a:off x="6681778" y="30986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948321" y="30986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7214864" y="30986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4" name="tx94"/>
            <p:cNvSpPr/>
            <p:nvPr/>
          </p:nvSpPr>
          <p:spPr>
            <a:xfrm>
              <a:off x="7481407" y="31074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47950" y="31162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6" name="tx96"/>
            <p:cNvSpPr/>
            <p:nvPr/>
          </p:nvSpPr>
          <p:spPr>
            <a:xfrm>
              <a:off x="8014493" y="31250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7" name="pl97"/>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5653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1362659" y="29217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6403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2695375" y="3098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6403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4028090" y="30892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932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5360806" y="3203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72406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6426979" y="32656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064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693522" y="32171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87498" y="372847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1" name="tx121"/>
            <p:cNvSpPr/>
            <p:nvPr/>
          </p:nvSpPr>
          <p:spPr>
            <a:xfrm>
              <a:off x="6960065" y="32391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6932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7226608" y="3203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064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5" name="tx125"/>
            <p:cNvSpPr/>
            <p:nvPr/>
          </p:nvSpPr>
          <p:spPr>
            <a:xfrm>
              <a:off x="7493151" y="32215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020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759694" y="32215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064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9" name="tx129"/>
            <p:cNvSpPr/>
            <p:nvPr/>
          </p:nvSpPr>
          <p:spPr>
            <a:xfrm>
              <a:off x="8026237" y="32303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27995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2" name="tx132"/>
            <p:cNvSpPr/>
            <p:nvPr/>
          </p:nvSpPr>
          <p:spPr>
            <a:xfrm>
              <a:off x="810775" y="239831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159" name="pl159"/>
            <p:cNvSpPr/>
            <p:nvPr/>
          </p:nvSpPr>
          <p:spPr>
            <a:xfrm>
              <a:off x="22010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106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201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297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058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153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249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345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212818" cy="124062"/>
            </a:xfrm>
            <a:prstGeom prst="rect">
              <a:avLst/>
            </a:prstGeom>
            <a:solidFill>
              <a:srgbClr val="80BD41">
                <a:alpha val="100000"/>
              </a:srgbClr>
            </a:solidFill>
          </p:spPr>
          <p:txBody>
            <a:bodyPr/>
            <a:lstStyle/>
            <a:p/>
          </p:txBody>
        </p:sp>
        <p:sp>
          <p:nvSpPr>
            <p:cNvPr id="172" name="rc172"/>
            <p:cNvSpPr/>
            <p:nvPr/>
          </p:nvSpPr>
          <p:spPr>
            <a:xfrm>
              <a:off x="7509092" y="5840557"/>
              <a:ext cx="60318" cy="124062"/>
            </a:xfrm>
            <a:prstGeom prst="rect">
              <a:avLst/>
            </a:prstGeom>
            <a:solidFill>
              <a:srgbClr val="1CABE2">
                <a:alpha val="100000"/>
              </a:srgbClr>
            </a:solidFill>
          </p:spPr>
          <p:txBody>
            <a:bodyPr/>
            <a:lstStyle/>
            <a:p/>
          </p:txBody>
        </p:sp>
        <p:sp>
          <p:nvSpPr>
            <p:cNvPr id="173" name="rc173"/>
            <p:cNvSpPr/>
            <p:nvPr/>
          </p:nvSpPr>
          <p:spPr>
            <a:xfrm>
              <a:off x="1296273" y="5685479"/>
              <a:ext cx="6514411" cy="124062"/>
            </a:xfrm>
            <a:prstGeom prst="rect">
              <a:avLst/>
            </a:prstGeom>
            <a:solidFill>
              <a:srgbClr val="80BD41">
                <a:alpha val="100000"/>
              </a:srgbClr>
            </a:solidFill>
          </p:spPr>
          <p:txBody>
            <a:bodyPr/>
            <a:lstStyle/>
            <a:p/>
          </p:txBody>
        </p:sp>
        <p:sp>
          <p:nvSpPr>
            <p:cNvPr id="174" name="rc174"/>
            <p:cNvSpPr/>
            <p:nvPr/>
          </p:nvSpPr>
          <p:spPr>
            <a:xfrm>
              <a:off x="7810685" y="5685479"/>
              <a:ext cx="60318" cy="124062"/>
            </a:xfrm>
            <a:prstGeom prst="rect">
              <a:avLst/>
            </a:prstGeom>
            <a:solidFill>
              <a:srgbClr val="1CABE2">
                <a:alpha val="100000"/>
              </a:srgbClr>
            </a:solidFill>
          </p:spPr>
          <p:txBody>
            <a:bodyPr/>
            <a:lstStyle/>
            <a:p/>
          </p:txBody>
        </p:sp>
        <p:sp>
          <p:nvSpPr>
            <p:cNvPr id="175" name="rc175"/>
            <p:cNvSpPr/>
            <p:nvPr/>
          </p:nvSpPr>
          <p:spPr>
            <a:xfrm>
              <a:off x="1296273" y="5530401"/>
              <a:ext cx="6454092" cy="124062"/>
            </a:xfrm>
            <a:prstGeom prst="rect">
              <a:avLst/>
            </a:prstGeom>
            <a:solidFill>
              <a:srgbClr val="80BD41">
                <a:alpha val="100000"/>
              </a:srgbClr>
            </a:solidFill>
          </p:spPr>
          <p:txBody>
            <a:bodyPr/>
            <a:lstStyle/>
            <a:p/>
          </p:txBody>
        </p:sp>
        <p:sp>
          <p:nvSpPr>
            <p:cNvPr id="176" name="rc176"/>
            <p:cNvSpPr/>
            <p:nvPr/>
          </p:nvSpPr>
          <p:spPr>
            <a:xfrm>
              <a:off x="7750366" y="5530401"/>
              <a:ext cx="60318" cy="124062"/>
            </a:xfrm>
            <a:prstGeom prst="rect">
              <a:avLst/>
            </a:prstGeom>
            <a:solidFill>
              <a:srgbClr val="1CABE2">
                <a:alpha val="100000"/>
              </a:srgbClr>
            </a:solidFill>
          </p:spPr>
          <p:txBody>
            <a:bodyPr/>
            <a:lstStyle/>
            <a:p/>
          </p:txBody>
        </p:sp>
        <p:sp>
          <p:nvSpPr>
            <p:cNvPr id="177" name="tx177"/>
            <p:cNvSpPr/>
            <p:nvPr/>
          </p:nvSpPr>
          <p:spPr>
            <a:xfrm>
              <a:off x="7850913"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8" name="tx178"/>
            <p:cNvSpPr/>
            <p:nvPr/>
          </p:nvSpPr>
          <p:spPr>
            <a:xfrm>
              <a:off x="8119368"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9" name="tx179"/>
            <p:cNvSpPr/>
            <p:nvPr/>
          </p:nvSpPr>
          <p:spPr>
            <a:xfrm>
              <a:off x="805603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0" name="tx180"/>
            <p:cNvSpPr/>
            <p:nvPr/>
          </p:nvSpPr>
          <p:spPr>
            <a:xfrm>
              <a:off x="4372538" y="58634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1" name="tx181"/>
            <p:cNvSpPr/>
            <p:nvPr/>
          </p:nvSpPr>
          <p:spPr>
            <a:xfrm>
              <a:off x="747745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78130"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3" name="tx183"/>
            <p:cNvSpPr/>
            <p:nvPr/>
          </p:nvSpPr>
          <p:spPr>
            <a:xfrm>
              <a:off x="7779046"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447971"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5" name="tx185"/>
            <p:cNvSpPr/>
            <p:nvPr/>
          </p:nvSpPr>
          <p:spPr>
            <a:xfrm>
              <a:off x="7718727"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3008731" y="60560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1" name="tx191"/>
            <p:cNvSpPr/>
            <p:nvPr/>
          </p:nvSpPr>
          <p:spPr>
            <a:xfrm>
              <a:off x="4818290"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2" name="tx192"/>
            <p:cNvSpPr/>
            <p:nvPr/>
          </p:nvSpPr>
          <p:spPr>
            <a:xfrm>
              <a:off x="662784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3" name="tx193"/>
            <p:cNvSpPr/>
            <p:nvPr/>
          </p:nvSpPr>
          <p:spPr>
            <a:xfrm>
              <a:off x="8437407" y="605785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04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6734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0423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411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488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57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26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595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4129795"/>
              <a:ext cx="238662" cy="82214"/>
            </a:xfrm>
            <a:prstGeom prst="rect">
              <a:avLst/>
            </a:prstGeom>
            <a:solidFill>
              <a:srgbClr val="E2231A">
                <a:alpha val="90196"/>
              </a:srgbClr>
            </a:solidFill>
          </p:spPr>
          <p:txBody>
            <a:bodyPr/>
            <a:lstStyle/>
            <a:p/>
          </p:txBody>
        </p:sp>
        <p:sp>
          <p:nvSpPr>
            <p:cNvPr id="26" name="rc26"/>
            <p:cNvSpPr/>
            <p:nvPr/>
          </p:nvSpPr>
          <p:spPr>
            <a:xfrm>
              <a:off x="1598503" y="4165834"/>
              <a:ext cx="238662" cy="46175"/>
            </a:xfrm>
            <a:prstGeom prst="rect">
              <a:avLst/>
            </a:prstGeom>
            <a:solidFill>
              <a:srgbClr val="E2231A">
                <a:alpha val="90196"/>
              </a:srgbClr>
            </a:solidFill>
          </p:spPr>
          <p:txBody>
            <a:bodyPr/>
            <a:lstStyle/>
            <a:p/>
          </p:txBody>
        </p:sp>
        <p:sp>
          <p:nvSpPr>
            <p:cNvPr id="27" name="rc27"/>
            <p:cNvSpPr/>
            <p:nvPr/>
          </p:nvSpPr>
          <p:spPr>
            <a:xfrm>
              <a:off x="1863684" y="4197368"/>
              <a:ext cx="238662" cy="14640"/>
            </a:xfrm>
            <a:prstGeom prst="rect">
              <a:avLst/>
            </a:prstGeom>
            <a:solidFill>
              <a:srgbClr val="E2231A">
                <a:alpha val="90196"/>
              </a:srgbClr>
            </a:solidFill>
          </p:spPr>
          <p:txBody>
            <a:bodyPr/>
            <a:lstStyle/>
            <a:p/>
          </p:txBody>
        </p:sp>
        <p:sp>
          <p:nvSpPr>
            <p:cNvPr id="28" name="rc28"/>
            <p:cNvSpPr/>
            <p:nvPr/>
          </p:nvSpPr>
          <p:spPr>
            <a:xfrm>
              <a:off x="2128865" y="4197368"/>
              <a:ext cx="238662" cy="14640"/>
            </a:xfrm>
            <a:prstGeom prst="rect">
              <a:avLst/>
            </a:prstGeom>
            <a:solidFill>
              <a:srgbClr val="E2231A">
                <a:alpha val="90196"/>
              </a:srgbClr>
            </a:solidFill>
          </p:spPr>
          <p:txBody>
            <a:bodyPr/>
            <a:lstStyle/>
            <a:p/>
          </p:txBody>
        </p:sp>
        <p:sp>
          <p:nvSpPr>
            <p:cNvPr id="29" name="rc29"/>
            <p:cNvSpPr/>
            <p:nvPr/>
          </p:nvSpPr>
          <p:spPr>
            <a:xfrm>
              <a:off x="2394045" y="4170339"/>
              <a:ext cx="238662" cy="41670"/>
            </a:xfrm>
            <a:prstGeom prst="rect">
              <a:avLst/>
            </a:prstGeom>
            <a:solidFill>
              <a:srgbClr val="E2231A">
                <a:alpha val="90196"/>
              </a:srgbClr>
            </a:solidFill>
          </p:spPr>
          <p:txBody>
            <a:bodyPr/>
            <a:lstStyle/>
            <a:p/>
          </p:txBody>
        </p:sp>
        <p:sp>
          <p:nvSpPr>
            <p:cNvPr id="30" name="rc30"/>
            <p:cNvSpPr/>
            <p:nvPr/>
          </p:nvSpPr>
          <p:spPr>
            <a:xfrm>
              <a:off x="2659226" y="4198495"/>
              <a:ext cx="238662" cy="13514"/>
            </a:xfrm>
            <a:prstGeom prst="rect">
              <a:avLst/>
            </a:prstGeom>
            <a:solidFill>
              <a:srgbClr val="E2231A">
                <a:alpha val="90196"/>
              </a:srgbClr>
            </a:solidFill>
          </p:spPr>
          <p:txBody>
            <a:bodyPr/>
            <a:lstStyle/>
            <a:p/>
          </p:txBody>
        </p:sp>
        <p:sp>
          <p:nvSpPr>
            <p:cNvPr id="31" name="rc31"/>
            <p:cNvSpPr/>
            <p:nvPr/>
          </p:nvSpPr>
          <p:spPr>
            <a:xfrm>
              <a:off x="2924407" y="4198495"/>
              <a:ext cx="238662" cy="13514"/>
            </a:xfrm>
            <a:prstGeom prst="rect">
              <a:avLst/>
            </a:prstGeom>
            <a:solidFill>
              <a:srgbClr val="E2231A">
                <a:alpha val="90196"/>
              </a:srgbClr>
            </a:solidFill>
          </p:spPr>
          <p:txBody>
            <a:bodyPr/>
            <a:lstStyle/>
            <a:p/>
          </p:txBody>
        </p:sp>
        <p:sp>
          <p:nvSpPr>
            <p:cNvPr id="32" name="rc32"/>
            <p:cNvSpPr/>
            <p:nvPr/>
          </p:nvSpPr>
          <p:spPr>
            <a:xfrm>
              <a:off x="3189588" y="4197368"/>
              <a:ext cx="238662" cy="14640"/>
            </a:xfrm>
            <a:prstGeom prst="rect">
              <a:avLst/>
            </a:prstGeom>
            <a:solidFill>
              <a:srgbClr val="E2231A">
                <a:alpha val="90196"/>
              </a:srgbClr>
            </a:solidFill>
          </p:spPr>
          <p:txBody>
            <a:bodyPr/>
            <a:lstStyle/>
            <a:p/>
          </p:txBody>
        </p:sp>
        <p:sp>
          <p:nvSpPr>
            <p:cNvPr id="33" name="rc33"/>
            <p:cNvSpPr/>
            <p:nvPr/>
          </p:nvSpPr>
          <p:spPr>
            <a:xfrm>
              <a:off x="3454768" y="4196242"/>
              <a:ext cx="238662" cy="15767"/>
            </a:xfrm>
            <a:prstGeom prst="rect">
              <a:avLst/>
            </a:prstGeom>
            <a:solidFill>
              <a:srgbClr val="E2231A">
                <a:alpha val="90196"/>
              </a:srgbClr>
            </a:solidFill>
          </p:spPr>
          <p:txBody>
            <a:bodyPr/>
            <a:lstStyle/>
            <a:p/>
          </p:txBody>
        </p:sp>
        <p:sp>
          <p:nvSpPr>
            <p:cNvPr id="34" name="rc34"/>
            <p:cNvSpPr/>
            <p:nvPr/>
          </p:nvSpPr>
          <p:spPr>
            <a:xfrm>
              <a:off x="3719949" y="4196242"/>
              <a:ext cx="238662" cy="15767"/>
            </a:xfrm>
            <a:prstGeom prst="rect">
              <a:avLst/>
            </a:prstGeom>
            <a:solidFill>
              <a:srgbClr val="E2231A">
                <a:alpha val="90196"/>
              </a:srgbClr>
            </a:solidFill>
          </p:spPr>
          <p:txBody>
            <a:bodyPr/>
            <a:lstStyle/>
            <a:p/>
          </p:txBody>
        </p:sp>
        <p:sp>
          <p:nvSpPr>
            <p:cNvPr id="35" name="rc35"/>
            <p:cNvSpPr/>
            <p:nvPr/>
          </p:nvSpPr>
          <p:spPr>
            <a:xfrm>
              <a:off x="3985130" y="4183854"/>
              <a:ext cx="238662" cy="28155"/>
            </a:xfrm>
            <a:prstGeom prst="rect">
              <a:avLst/>
            </a:prstGeom>
            <a:solidFill>
              <a:srgbClr val="E2231A">
                <a:alpha val="90196"/>
              </a:srgbClr>
            </a:solidFill>
          </p:spPr>
          <p:txBody>
            <a:bodyPr/>
            <a:lstStyle/>
            <a:p/>
          </p:txBody>
        </p:sp>
        <p:sp>
          <p:nvSpPr>
            <p:cNvPr id="36" name="rc36"/>
            <p:cNvSpPr/>
            <p:nvPr/>
          </p:nvSpPr>
          <p:spPr>
            <a:xfrm>
              <a:off x="4250311" y="4198495"/>
              <a:ext cx="238662" cy="13514"/>
            </a:xfrm>
            <a:prstGeom prst="rect">
              <a:avLst/>
            </a:prstGeom>
            <a:solidFill>
              <a:srgbClr val="E2231A">
                <a:alpha val="90196"/>
              </a:srgbClr>
            </a:solidFill>
          </p:spPr>
          <p:txBody>
            <a:bodyPr/>
            <a:lstStyle/>
            <a:p/>
          </p:txBody>
        </p:sp>
        <p:sp>
          <p:nvSpPr>
            <p:cNvPr id="37" name="rc37"/>
            <p:cNvSpPr/>
            <p:nvPr/>
          </p:nvSpPr>
          <p:spPr>
            <a:xfrm>
              <a:off x="4515492" y="4186106"/>
              <a:ext cx="238662" cy="25903"/>
            </a:xfrm>
            <a:prstGeom prst="rect">
              <a:avLst/>
            </a:prstGeom>
            <a:solidFill>
              <a:srgbClr val="E2231A">
                <a:alpha val="90196"/>
              </a:srgbClr>
            </a:solidFill>
          </p:spPr>
          <p:txBody>
            <a:bodyPr/>
            <a:lstStyle/>
            <a:p/>
          </p:txBody>
        </p:sp>
        <p:sp>
          <p:nvSpPr>
            <p:cNvPr id="38" name="rc38"/>
            <p:cNvSpPr/>
            <p:nvPr/>
          </p:nvSpPr>
          <p:spPr>
            <a:xfrm>
              <a:off x="4780672" y="4163582"/>
              <a:ext cx="238662" cy="48427"/>
            </a:xfrm>
            <a:prstGeom prst="rect">
              <a:avLst/>
            </a:prstGeom>
            <a:solidFill>
              <a:srgbClr val="E2231A">
                <a:alpha val="90196"/>
              </a:srgbClr>
            </a:solidFill>
          </p:spPr>
          <p:txBody>
            <a:bodyPr/>
            <a:lstStyle/>
            <a:p/>
          </p:txBody>
        </p:sp>
        <p:sp>
          <p:nvSpPr>
            <p:cNvPr id="39" name="rc39"/>
            <p:cNvSpPr/>
            <p:nvPr/>
          </p:nvSpPr>
          <p:spPr>
            <a:xfrm>
              <a:off x="5045853" y="4126416"/>
              <a:ext cx="238662" cy="85592"/>
            </a:xfrm>
            <a:prstGeom prst="rect">
              <a:avLst/>
            </a:prstGeom>
            <a:solidFill>
              <a:srgbClr val="E2231A">
                <a:alpha val="90196"/>
              </a:srgbClr>
            </a:solidFill>
          </p:spPr>
          <p:txBody>
            <a:bodyPr/>
            <a:lstStyle/>
            <a:p/>
          </p:txBody>
        </p:sp>
        <p:sp>
          <p:nvSpPr>
            <p:cNvPr id="40" name="rc40"/>
            <p:cNvSpPr/>
            <p:nvPr/>
          </p:nvSpPr>
          <p:spPr>
            <a:xfrm>
              <a:off x="5311034" y="4099387"/>
              <a:ext cx="238662" cy="112622"/>
            </a:xfrm>
            <a:prstGeom prst="rect">
              <a:avLst/>
            </a:prstGeom>
            <a:solidFill>
              <a:srgbClr val="E2231A">
                <a:alpha val="90196"/>
              </a:srgbClr>
            </a:solidFill>
          </p:spPr>
          <p:txBody>
            <a:bodyPr/>
            <a:lstStyle/>
            <a:p/>
          </p:txBody>
        </p:sp>
        <p:sp>
          <p:nvSpPr>
            <p:cNvPr id="41" name="rc41"/>
            <p:cNvSpPr/>
            <p:nvPr/>
          </p:nvSpPr>
          <p:spPr>
            <a:xfrm>
              <a:off x="5576215" y="4071232"/>
              <a:ext cx="238662" cy="140777"/>
            </a:xfrm>
            <a:prstGeom prst="rect">
              <a:avLst/>
            </a:prstGeom>
            <a:solidFill>
              <a:srgbClr val="E2231A">
                <a:alpha val="90196"/>
              </a:srgbClr>
            </a:solidFill>
          </p:spPr>
          <p:txBody>
            <a:bodyPr/>
            <a:lstStyle/>
            <a:p/>
          </p:txBody>
        </p:sp>
        <p:sp>
          <p:nvSpPr>
            <p:cNvPr id="42" name="rc42"/>
            <p:cNvSpPr/>
            <p:nvPr/>
          </p:nvSpPr>
          <p:spPr>
            <a:xfrm>
              <a:off x="5841395" y="4199621"/>
              <a:ext cx="238662" cy="12388"/>
            </a:xfrm>
            <a:prstGeom prst="rect">
              <a:avLst/>
            </a:prstGeom>
            <a:solidFill>
              <a:srgbClr val="E2231A">
                <a:alpha val="90196"/>
              </a:srgbClr>
            </a:solidFill>
          </p:spPr>
          <p:txBody>
            <a:bodyPr/>
            <a:lstStyle/>
            <a:p/>
          </p:txBody>
        </p:sp>
        <p:sp>
          <p:nvSpPr>
            <p:cNvPr id="43" name="rc43"/>
            <p:cNvSpPr/>
            <p:nvPr/>
          </p:nvSpPr>
          <p:spPr>
            <a:xfrm>
              <a:off x="6106576" y="4168087"/>
              <a:ext cx="238662" cy="43922"/>
            </a:xfrm>
            <a:prstGeom prst="rect">
              <a:avLst/>
            </a:prstGeom>
            <a:solidFill>
              <a:srgbClr val="E2231A">
                <a:alpha val="90196"/>
              </a:srgbClr>
            </a:solidFill>
          </p:spPr>
          <p:txBody>
            <a:bodyPr/>
            <a:lstStyle/>
            <a:p/>
          </p:txBody>
        </p:sp>
        <p:sp>
          <p:nvSpPr>
            <p:cNvPr id="44" name="rc44"/>
            <p:cNvSpPr/>
            <p:nvPr/>
          </p:nvSpPr>
          <p:spPr>
            <a:xfrm>
              <a:off x="6371757" y="4177096"/>
              <a:ext cx="238662" cy="34912"/>
            </a:xfrm>
            <a:prstGeom prst="rect">
              <a:avLst/>
            </a:prstGeom>
            <a:solidFill>
              <a:srgbClr val="E2231A">
                <a:alpha val="90196"/>
              </a:srgbClr>
            </a:solidFill>
          </p:spPr>
          <p:txBody>
            <a:bodyPr/>
            <a:lstStyle/>
            <a:p/>
          </p:txBody>
        </p:sp>
        <p:sp>
          <p:nvSpPr>
            <p:cNvPr id="45" name="rc45"/>
            <p:cNvSpPr/>
            <p:nvPr/>
          </p:nvSpPr>
          <p:spPr>
            <a:xfrm>
              <a:off x="6636938" y="4074610"/>
              <a:ext cx="238662" cy="137398"/>
            </a:xfrm>
            <a:prstGeom prst="rect">
              <a:avLst/>
            </a:prstGeom>
            <a:solidFill>
              <a:srgbClr val="E2231A">
                <a:alpha val="90196"/>
              </a:srgbClr>
            </a:solidFill>
          </p:spPr>
          <p:txBody>
            <a:bodyPr/>
            <a:lstStyle/>
            <a:p/>
          </p:txBody>
        </p:sp>
        <p:sp>
          <p:nvSpPr>
            <p:cNvPr id="46" name="rc46"/>
            <p:cNvSpPr/>
            <p:nvPr/>
          </p:nvSpPr>
          <p:spPr>
            <a:xfrm>
              <a:off x="6902119" y="4023930"/>
              <a:ext cx="238662" cy="188078"/>
            </a:xfrm>
            <a:prstGeom prst="rect">
              <a:avLst/>
            </a:prstGeom>
            <a:solidFill>
              <a:srgbClr val="E2231A">
                <a:alpha val="90196"/>
              </a:srgbClr>
            </a:solidFill>
          </p:spPr>
          <p:txBody>
            <a:bodyPr/>
            <a:lstStyle/>
            <a:p/>
          </p:txBody>
        </p:sp>
        <p:sp>
          <p:nvSpPr>
            <p:cNvPr id="47" name="rc47"/>
            <p:cNvSpPr/>
            <p:nvPr/>
          </p:nvSpPr>
          <p:spPr>
            <a:xfrm>
              <a:off x="7167299" y="4199621"/>
              <a:ext cx="238662" cy="12388"/>
            </a:xfrm>
            <a:prstGeom prst="rect">
              <a:avLst/>
            </a:prstGeom>
            <a:solidFill>
              <a:srgbClr val="E2231A">
                <a:alpha val="90196"/>
              </a:srgbClr>
            </a:solidFill>
          </p:spPr>
          <p:txBody>
            <a:bodyPr/>
            <a:lstStyle/>
            <a:p/>
          </p:txBody>
        </p:sp>
        <p:sp>
          <p:nvSpPr>
            <p:cNvPr id="48" name="rc48"/>
            <p:cNvSpPr/>
            <p:nvPr/>
          </p:nvSpPr>
          <p:spPr>
            <a:xfrm>
              <a:off x="7432480" y="4137679"/>
              <a:ext cx="238662" cy="74330"/>
            </a:xfrm>
            <a:prstGeom prst="rect">
              <a:avLst/>
            </a:prstGeom>
            <a:solidFill>
              <a:srgbClr val="E2231A">
                <a:alpha val="90196"/>
              </a:srgbClr>
            </a:solidFill>
          </p:spPr>
          <p:txBody>
            <a:bodyPr/>
            <a:lstStyle/>
            <a:p/>
          </p:txBody>
        </p:sp>
        <p:sp>
          <p:nvSpPr>
            <p:cNvPr id="49" name="rc49"/>
            <p:cNvSpPr/>
            <p:nvPr/>
          </p:nvSpPr>
          <p:spPr>
            <a:xfrm>
              <a:off x="7697661" y="4174844"/>
              <a:ext cx="238662" cy="37165"/>
            </a:xfrm>
            <a:prstGeom prst="rect">
              <a:avLst/>
            </a:prstGeom>
            <a:solidFill>
              <a:srgbClr val="E2231A">
                <a:alpha val="90196"/>
              </a:srgbClr>
            </a:solidFill>
          </p:spPr>
          <p:txBody>
            <a:bodyPr/>
            <a:lstStyle/>
            <a:p/>
          </p:txBody>
        </p:sp>
        <p:sp>
          <p:nvSpPr>
            <p:cNvPr id="50" name="rc50"/>
            <p:cNvSpPr/>
            <p:nvPr/>
          </p:nvSpPr>
          <p:spPr>
            <a:xfrm>
              <a:off x="7962842" y="4174844"/>
              <a:ext cx="238662" cy="37165"/>
            </a:xfrm>
            <a:prstGeom prst="rect">
              <a:avLst/>
            </a:prstGeom>
            <a:solidFill>
              <a:srgbClr val="E2231A">
                <a:alpha val="90196"/>
              </a:srgbClr>
            </a:solidFill>
          </p:spPr>
          <p:txBody>
            <a:bodyPr/>
            <a:lstStyle/>
            <a:p/>
          </p:txBody>
        </p:sp>
        <p:sp>
          <p:nvSpPr>
            <p:cNvPr id="51" name="rc51"/>
            <p:cNvSpPr/>
            <p:nvPr/>
          </p:nvSpPr>
          <p:spPr>
            <a:xfrm>
              <a:off x="2659226" y="3352703"/>
              <a:ext cx="238662" cy="845791"/>
            </a:xfrm>
            <a:prstGeom prst="rect">
              <a:avLst/>
            </a:prstGeom>
            <a:solidFill>
              <a:srgbClr val="B3B3B3">
                <a:alpha val="90196"/>
              </a:srgbClr>
            </a:solidFill>
          </p:spPr>
          <p:txBody>
            <a:bodyPr/>
            <a:lstStyle/>
            <a:p/>
          </p:txBody>
        </p:sp>
        <p:sp>
          <p:nvSpPr>
            <p:cNvPr id="52" name="rc52"/>
            <p:cNvSpPr/>
            <p:nvPr/>
          </p:nvSpPr>
          <p:spPr>
            <a:xfrm>
              <a:off x="2924407" y="3702957"/>
              <a:ext cx="238662" cy="495537"/>
            </a:xfrm>
            <a:prstGeom prst="rect">
              <a:avLst/>
            </a:prstGeom>
            <a:solidFill>
              <a:srgbClr val="B3B3B3">
                <a:alpha val="90196"/>
              </a:srgbClr>
            </a:solidFill>
          </p:spPr>
          <p:txBody>
            <a:bodyPr/>
            <a:lstStyle/>
            <a:p/>
          </p:txBody>
        </p:sp>
        <p:sp>
          <p:nvSpPr>
            <p:cNvPr id="53" name="rc53"/>
            <p:cNvSpPr/>
            <p:nvPr/>
          </p:nvSpPr>
          <p:spPr>
            <a:xfrm>
              <a:off x="3189588" y="3882026"/>
              <a:ext cx="238662" cy="315341"/>
            </a:xfrm>
            <a:prstGeom prst="rect">
              <a:avLst/>
            </a:prstGeom>
            <a:solidFill>
              <a:srgbClr val="B3B3B3">
                <a:alpha val="90196"/>
              </a:srgbClr>
            </a:solidFill>
          </p:spPr>
          <p:txBody>
            <a:bodyPr/>
            <a:lstStyle/>
            <a:p/>
          </p:txBody>
        </p:sp>
        <p:sp>
          <p:nvSpPr>
            <p:cNvPr id="54" name="rc54"/>
            <p:cNvSpPr/>
            <p:nvPr/>
          </p:nvSpPr>
          <p:spPr>
            <a:xfrm>
              <a:off x="3454768" y="3964241"/>
              <a:ext cx="238662" cy="232001"/>
            </a:xfrm>
            <a:prstGeom prst="rect">
              <a:avLst/>
            </a:prstGeom>
            <a:solidFill>
              <a:srgbClr val="B3B3B3">
                <a:alpha val="90196"/>
              </a:srgbClr>
            </a:solidFill>
          </p:spPr>
          <p:txBody>
            <a:bodyPr/>
            <a:lstStyle/>
            <a:p/>
          </p:txBody>
        </p:sp>
        <p:sp>
          <p:nvSpPr>
            <p:cNvPr id="55" name="rc55"/>
            <p:cNvSpPr/>
            <p:nvPr/>
          </p:nvSpPr>
          <p:spPr>
            <a:xfrm>
              <a:off x="3719949" y="4126416"/>
              <a:ext cx="238662" cy="69825"/>
            </a:xfrm>
            <a:prstGeom prst="rect">
              <a:avLst/>
            </a:prstGeom>
            <a:solidFill>
              <a:srgbClr val="B3B3B3">
                <a:alpha val="90196"/>
              </a:srgbClr>
            </a:solidFill>
          </p:spPr>
          <p:txBody>
            <a:bodyPr/>
            <a:lstStyle/>
            <a:p/>
          </p:txBody>
        </p:sp>
        <p:sp>
          <p:nvSpPr>
            <p:cNvPr id="56" name="rc56"/>
            <p:cNvSpPr/>
            <p:nvPr/>
          </p:nvSpPr>
          <p:spPr>
            <a:xfrm>
              <a:off x="3985130" y="4099387"/>
              <a:ext cx="238662" cy="84466"/>
            </a:xfrm>
            <a:prstGeom prst="rect">
              <a:avLst/>
            </a:prstGeom>
            <a:solidFill>
              <a:srgbClr val="B3B3B3">
                <a:alpha val="90196"/>
              </a:srgbClr>
            </a:solidFill>
          </p:spPr>
          <p:txBody>
            <a:bodyPr/>
            <a:lstStyle/>
            <a:p/>
          </p:txBody>
        </p:sp>
        <p:sp>
          <p:nvSpPr>
            <p:cNvPr id="57" name="rc57"/>
            <p:cNvSpPr/>
            <p:nvPr/>
          </p:nvSpPr>
          <p:spPr>
            <a:xfrm>
              <a:off x="4250311" y="4056591"/>
              <a:ext cx="238662" cy="141903"/>
            </a:xfrm>
            <a:prstGeom prst="rect">
              <a:avLst/>
            </a:prstGeom>
            <a:solidFill>
              <a:srgbClr val="B3B3B3">
                <a:alpha val="90196"/>
              </a:srgbClr>
            </a:solidFill>
          </p:spPr>
          <p:txBody>
            <a:bodyPr/>
            <a:lstStyle/>
            <a:p/>
          </p:txBody>
        </p:sp>
        <p:sp>
          <p:nvSpPr>
            <p:cNvPr id="58" name="rc58"/>
            <p:cNvSpPr/>
            <p:nvPr/>
          </p:nvSpPr>
          <p:spPr>
            <a:xfrm>
              <a:off x="4515492" y="4061096"/>
              <a:ext cx="238662" cy="125010"/>
            </a:xfrm>
            <a:prstGeom prst="rect">
              <a:avLst/>
            </a:prstGeom>
            <a:solidFill>
              <a:srgbClr val="B3B3B3">
                <a:alpha val="90196"/>
              </a:srgbClr>
            </a:solidFill>
          </p:spPr>
          <p:txBody>
            <a:bodyPr/>
            <a:lstStyle/>
            <a:p/>
          </p:txBody>
        </p:sp>
        <p:sp>
          <p:nvSpPr>
            <p:cNvPr id="59" name="rc59"/>
            <p:cNvSpPr/>
            <p:nvPr/>
          </p:nvSpPr>
          <p:spPr>
            <a:xfrm>
              <a:off x="4780672" y="4007037"/>
              <a:ext cx="238662" cy="156544"/>
            </a:xfrm>
            <a:prstGeom prst="rect">
              <a:avLst/>
            </a:prstGeom>
            <a:solidFill>
              <a:srgbClr val="B3B3B3">
                <a:alpha val="90196"/>
              </a:srgbClr>
            </a:solidFill>
          </p:spPr>
          <p:txBody>
            <a:bodyPr/>
            <a:lstStyle/>
            <a:p/>
          </p:txBody>
        </p:sp>
        <p:sp>
          <p:nvSpPr>
            <p:cNvPr id="60" name="rc60"/>
            <p:cNvSpPr/>
            <p:nvPr/>
          </p:nvSpPr>
          <p:spPr>
            <a:xfrm>
              <a:off x="5311034" y="3989017"/>
              <a:ext cx="238662" cy="110369"/>
            </a:xfrm>
            <a:prstGeom prst="rect">
              <a:avLst/>
            </a:prstGeom>
            <a:solidFill>
              <a:srgbClr val="B3B3B3">
                <a:alpha val="90196"/>
              </a:srgbClr>
            </a:solidFill>
          </p:spPr>
          <p:txBody>
            <a:bodyPr/>
            <a:lstStyle/>
            <a:p/>
          </p:txBody>
        </p:sp>
        <p:sp>
          <p:nvSpPr>
            <p:cNvPr id="61" name="rc61"/>
            <p:cNvSpPr/>
            <p:nvPr/>
          </p:nvSpPr>
          <p:spPr>
            <a:xfrm>
              <a:off x="5576215" y="3820084"/>
              <a:ext cx="238662" cy="251147"/>
            </a:xfrm>
            <a:prstGeom prst="rect">
              <a:avLst/>
            </a:prstGeom>
            <a:solidFill>
              <a:srgbClr val="B3B3B3">
                <a:alpha val="90196"/>
              </a:srgbClr>
            </a:solidFill>
          </p:spPr>
          <p:txBody>
            <a:bodyPr/>
            <a:lstStyle/>
            <a:p/>
          </p:txBody>
        </p:sp>
        <p:sp>
          <p:nvSpPr>
            <p:cNvPr id="62" name="rc62"/>
            <p:cNvSpPr/>
            <p:nvPr/>
          </p:nvSpPr>
          <p:spPr>
            <a:xfrm>
              <a:off x="5841395" y="4150067"/>
              <a:ext cx="238662" cy="49553"/>
            </a:xfrm>
            <a:prstGeom prst="rect">
              <a:avLst/>
            </a:prstGeom>
            <a:solidFill>
              <a:srgbClr val="B3B3B3">
                <a:alpha val="90196"/>
              </a:srgbClr>
            </a:solidFill>
          </p:spPr>
          <p:txBody>
            <a:bodyPr/>
            <a:lstStyle/>
            <a:p/>
          </p:txBody>
        </p:sp>
        <p:sp>
          <p:nvSpPr>
            <p:cNvPr id="63" name="rc63"/>
            <p:cNvSpPr/>
            <p:nvPr/>
          </p:nvSpPr>
          <p:spPr>
            <a:xfrm>
              <a:off x="6106576" y="4151193"/>
              <a:ext cx="238662" cy="16893"/>
            </a:xfrm>
            <a:prstGeom prst="rect">
              <a:avLst/>
            </a:prstGeom>
            <a:solidFill>
              <a:srgbClr val="B3B3B3">
                <a:alpha val="90196"/>
              </a:srgbClr>
            </a:solidFill>
          </p:spPr>
          <p:txBody>
            <a:bodyPr/>
            <a:lstStyle/>
            <a:p/>
          </p:txBody>
        </p:sp>
        <p:sp>
          <p:nvSpPr>
            <p:cNvPr id="64" name="rc64"/>
            <p:cNvSpPr/>
            <p:nvPr/>
          </p:nvSpPr>
          <p:spPr>
            <a:xfrm>
              <a:off x="6371757" y="3869638"/>
              <a:ext cx="238662" cy="307458"/>
            </a:xfrm>
            <a:prstGeom prst="rect">
              <a:avLst/>
            </a:prstGeom>
            <a:solidFill>
              <a:srgbClr val="B3B3B3">
                <a:alpha val="90196"/>
              </a:srgbClr>
            </a:solidFill>
          </p:spPr>
          <p:txBody>
            <a:bodyPr/>
            <a:lstStyle/>
            <a:p/>
          </p:txBody>
        </p:sp>
        <p:sp>
          <p:nvSpPr>
            <p:cNvPr id="65" name="rc65"/>
            <p:cNvSpPr/>
            <p:nvPr/>
          </p:nvSpPr>
          <p:spPr>
            <a:xfrm>
              <a:off x="6636938" y="3983386"/>
              <a:ext cx="238662" cy="91223"/>
            </a:xfrm>
            <a:prstGeom prst="rect">
              <a:avLst/>
            </a:prstGeom>
            <a:solidFill>
              <a:srgbClr val="B3B3B3">
                <a:alpha val="90196"/>
              </a:srgbClr>
            </a:solidFill>
          </p:spPr>
          <p:txBody>
            <a:bodyPr/>
            <a:lstStyle/>
            <a:p/>
          </p:txBody>
        </p:sp>
        <p:sp>
          <p:nvSpPr>
            <p:cNvPr id="66" name="rc66"/>
            <p:cNvSpPr/>
            <p:nvPr/>
          </p:nvSpPr>
          <p:spPr>
            <a:xfrm>
              <a:off x="6902119" y="3939464"/>
              <a:ext cx="238662" cy="84466"/>
            </a:xfrm>
            <a:prstGeom prst="rect">
              <a:avLst/>
            </a:prstGeom>
            <a:solidFill>
              <a:srgbClr val="B3B3B3">
                <a:alpha val="90196"/>
              </a:srgbClr>
            </a:solidFill>
          </p:spPr>
          <p:txBody>
            <a:bodyPr/>
            <a:lstStyle/>
            <a:p/>
          </p:txBody>
        </p:sp>
        <p:sp>
          <p:nvSpPr>
            <p:cNvPr id="67" name="rc67"/>
            <p:cNvSpPr/>
            <p:nvPr/>
          </p:nvSpPr>
          <p:spPr>
            <a:xfrm>
              <a:off x="7167299" y="4102766"/>
              <a:ext cx="238662" cy="96854"/>
            </a:xfrm>
            <a:prstGeom prst="rect">
              <a:avLst/>
            </a:prstGeom>
            <a:solidFill>
              <a:srgbClr val="B3B3B3">
                <a:alpha val="90196"/>
              </a:srgbClr>
            </a:solidFill>
          </p:spPr>
          <p:txBody>
            <a:bodyPr/>
            <a:lstStyle/>
            <a:p/>
          </p:txBody>
        </p:sp>
        <p:sp>
          <p:nvSpPr>
            <p:cNvPr id="68" name="rc68"/>
            <p:cNvSpPr/>
            <p:nvPr/>
          </p:nvSpPr>
          <p:spPr>
            <a:xfrm>
              <a:off x="7432480" y="4049833"/>
              <a:ext cx="238662" cy="87845"/>
            </a:xfrm>
            <a:prstGeom prst="rect">
              <a:avLst/>
            </a:prstGeom>
            <a:solidFill>
              <a:srgbClr val="B3B3B3">
                <a:alpha val="90196"/>
              </a:srgbClr>
            </a:solidFill>
          </p:spPr>
          <p:txBody>
            <a:bodyPr/>
            <a:lstStyle/>
            <a:p/>
          </p:txBody>
        </p:sp>
        <p:sp>
          <p:nvSpPr>
            <p:cNvPr id="69" name="rc69"/>
            <p:cNvSpPr/>
            <p:nvPr/>
          </p:nvSpPr>
          <p:spPr>
            <a:xfrm>
              <a:off x="7697661" y="3987891"/>
              <a:ext cx="238662" cy="186952"/>
            </a:xfrm>
            <a:prstGeom prst="rect">
              <a:avLst/>
            </a:prstGeom>
            <a:solidFill>
              <a:srgbClr val="B3B3B3">
                <a:alpha val="90196"/>
              </a:srgbClr>
            </a:solidFill>
          </p:spPr>
          <p:txBody>
            <a:bodyPr/>
            <a:lstStyle/>
            <a:p/>
          </p:txBody>
        </p:sp>
        <p:sp>
          <p:nvSpPr>
            <p:cNvPr id="70" name="rc70"/>
            <p:cNvSpPr/>
            <p:nvPr/>
          </p:nvSpPr>
          <p:spPr>
            <a:xfrm>
              <a:off x="7962842" y="3989017"/>
              <a:ext cx="238662" cy="185826"/>
            </a:xfrm>
            <a:prstGeom prst="rect">
              <a:avLst/>
            </a:prstGeom>
            <a:solidFill>
              <a:srgbClr val="B3B3B3">
                <a:alpha val="90196"/>
              </a:srgbClr>
            </a:solidFill>
          </p:spPr>
          <p:txBody>
            <a:bodyPr/>
            <a:lstStyle/>
            <a:p/>
          </p:txBody>
        </p:sp>
        <p:sp>
          <p:nvSpPr>
            <p:cNvPr id="71" name="pl71"/>
            <p:cNvSpPr/>
            <p:nvPr/>
          </p:nvSpPr>
          <p:spPr>
            <a:xfrm>
              <a:off x="1452654" y="2085226"/>
              <a:ext cx="6629519" cy="300757"/>
            </a:xfrm>
            <a:custGeom>
              <a:avLst/>
              <a:pathLst>
                <a:path w="6629519" h="300757">
                  <a:moveTo>
                    <a:pt x="0" y="85930"/>
                  </a:moveTo>
                  <a:lnTo>
                    <a:pt x="265180" y="42965"/>
                  </a:lnTo>
                  <a:lnTo>
                    <a:pt x="530361" y="0"/>
                  </a:lnTo>
                  <a:lnTo>
                    <a:pt x="795542" y="0"/>
                  </a:lnTo>
                  <a:lnTo>
                    <a:pt x="1060723" y="42965"/>
                  </a:lnTo>
                  <a:lnTo>
                    <a:pt x="1325903" y="0"/>
                  </a:lnTo>
                  <a:lnTo>
                    <a:pt x="1591084" y="0"/>
                  </a:lnTo>
                  <a:lnTo>
                    <a:pt x="1856265" y="0"/>
                  </a:lnTo>
                  <a:lnTo>
                    <a:pt x="2121446" y="0"/>
                  </a:lnTo>
                  <a:lnTo>
                    <a:pt x="2386626" y="0"/>
                  </a:lnTo>
                  <a:lnTo>
                    <a:pt x="2651807" y="21482"/>
                  </a:lnTo>
                  <a:lnTo>
                    <a:pt x="2916988" y="0"/>
                  </a:lnTo>
                  <a:lnTo>
                    <a:pt x="3182169" y="21482"/>
                  </a:lnTo>
                  <a:lnTo>
                    <a:pt x="3447350" y="64447"/>
                  </a:lnTo>
                  <a:lnTo>
                    <a:pt x="3712530" y="128895"/>
                  </a:lnTo>
                  <a:lnTo>
                    <a:pt x="3977711" y="171861"/>
                  </a:lnTo>
                  <a:lnTo>
                    <a:pt x="4242892" y="236309"/>
                  </a:lnTo>
                  <a:lnTo>
                    <a:pt x="4508073" y="0"/>
                  </a:lnTo>
                  <a:lnTo>
                    <a:pt x="4773253" y="64447"/>
                  </a:lnTo>
                  <a:lnTo>
                    <a:pt x="5038434" y="42965"/>
                  </a:lnTo>
                  <a:lnTo>
                    <a:pt x="5303615" y="214826"/>
                  </a:lnTo>
                  <a:lnTo>
                    <a:pt x="5568796" y="300757"/>
                  </a:lnTo>
                  <a:lnTo>
                    <a:pt x="5833977" y="0"/>
                  </a:lnTo>
                  <a:lnTo>
                    <a:pt x="6099157" y="107413"/>
                  </a:lnTo>
                  <a:lnTo>
                    <a:pt x="6364338" y="42965"/>
                  </a:lnTo>
                  <a:lnTo>
                    <a:pt x="6629519" y="42965"/>
                  </a:lnTo>
                </a:path>
              </a:pathLst>
            </a:custGeom>
            <a:ln w="27101" cap="flat">
              <a:solidFill>
                <a:srgbClr val="3283FE">
                  <a:alpha val="100000"/>
                </a:srgbClr>
              </a:solidFill>
              <a:prstDash val="solid"/>
              <a:round/>
            </a:ln>
          </p:spPr>
          <p:txBody>
            <a:bodyPr/>
            <a:lstStyle/>
            <a:p/>
          </p:txBody>
        </p:sp>
        <p:sp>
          <p:nvSpPr>
            <p:cNvPr id="72" name="pl72"/>
            <p:cNvSpPr/>
            <p:nvPr/>
          </p:nvSpPr>
          <p:spPr>
            <a:xfrm>
              <a:off x="2778557" y="2085226"/>
              <a:ext cx="5303615" cy="1138581"/>
            </a:xfrm>
            <a:custGeom>
              <a:avLst/>
              <a:pathLst>
                <a:path w="5303615" h="1138581">
                  <a:moveTo>
                    <a:pt x="0" y="1138581"/>
                  </a:moveTo>
                  <a:lnTo>
                    <a:pt x="265180" y="665962"/>
                  </a:lnTo>
                  <a:lnTo>
                    <a:pt x="530361" y="451135"/>
                  </a:lnTo>
                  <a:lnTo>
                    <a:pt x="795542" y="343722"/>
                  </a:lnTo>
                  <a:lnTo>
                    <a:pt x="1060723" y="107413"/>
                  </a:lnTo>
                  <a:lnTo>
                    <a:pt x="1325903" y="150378"/>
                  </a:lnTo>
                  <a:lnTo>
                    <a:pt x="1591084" y="214826"/>
                  </a:lnTo>
                  <a:lnTo>
                    <a:pt x="1856265" y="193343"/>
                  </a:lnTo>
                  <a:lnTo>
                    <a:pt x="2121446" y="257791"/>
                  </a:lnTo>
                  <a:lnTo>
                    <a:pt x="2386626" y="0"/>
                  </a:lnTo>
                  <a:lnTo>
                    <a:pt x="2651807" y="322239"/>
                  </a:lnTo>
                  <a:lnTo>
                    <a:pt x="2916988" y="665962"/>
                  </a:lnTo>
                  <a:lnTo>
                    <a:pt x="3182169" y="85930"/>
                  </a:lnTo>
                  <a:lnTo>
                    <a:pt x="3447350" y="85930"/>
                  </a:lnTo>
                  <a:lnTo>
                    <a:pt x="3712530" y="601514"/>
                  </a:lnTo>
                  <a:lnTo>
                    <a:pt x="3977711" y="408170"/>
                  </a:lnTo>
                  <a:lnTo>
                    <a:pt x="4242892" y="494101"/>
                  </a:lnTo>
                  <a:lnTo>
                    <a:pt x="4508073" y="171861"/>
                  </a:lnTo>
                  <a:lnTo>
                    <a:pt x="4773253" y="257791"/>
                  </a:lnTo>
                  <a:lnTo>
                    <a:pt x="5038434" y="365205"/>
                  </a:lnTo>
                  <a:lnTo>
                    <a:pt x="5303615" y="365205"/>
                  </a:lnTo>
                </a:path>
              </a:pathLst>
            </a:custGeom>
            <a:ln w="27101" cap="flat">
              <a:solidFill>
                <a:srgbClr val="FFA500">
                  <a:alpha val="100000"/>
                </a:srgbClr>
              </a:solidFill>
              <a:prstDash val="solid"/>
              <a:round/>
            </a:ln>
          </p:spPr>
          <p:txBody>
            <a:bodyPr/>
            <a:lstStyle/>
            <a:p/>
          </p:txBody>
        </p:sp>
        <p:sp>
          <p:nvSpPr>
            <p:cNvPr id="73" name="tx73"/>
            <p:cNvSpPr/>
            <p:nvPr/>
          </p:nvSpPr>
          <p:spPr>
            <a:xfrm>
              <a:off x="138231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270822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2708220"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76" name="tx76"/>
            <p:cNvSpPr/>
            <p:nvPr/>
          </p:nvSpPr>
          <p:spPr>
            <a:xfrm>
              <a:off x="4034123"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7" name="tx77"/>
            <p:cNvSpPr/>
            <p:nvPr/>
          </p:nvSpPr>
          <p:spPr>
            <a:xfrm>
              <a:off x="4034123"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8" name="tx78"/>
            <p:cNvSpPr/>
            <p:nvPr/>
          </p:nvSpPr>
          <p:spPr>
            <a:xfrm>
              <a:off x="536002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536002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0" name="tx80"/>
            <p:cNvSpPr/>
            <p:nvPr/>
          </p:nvSpPr>
          <p:spPr>
            <a:xfrm>
              <a:off x="642075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1" name="tx81"/>
            <p:cNvSpPr/>
            <p:nvPr/>
          </p:nvSpPr>
          <p:spPr>
            <a:xfrm>
              <a:off x="6420750"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2" name="tx82"/>
            <p:cNvSpPr/>
            <p:nvPr/>
          </p:nvSpPr>
          <p:spPr>
            <a:xfrm>
              <a:off x="6685931"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3" name="tx83"/>
            <p:cNvSpPr/>
            <p:nvPr/>
          </p:nvSpPr>
          <p:spPr>
            <a:xfrm>
              <a:off x="6685931"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4" name="tx84"/>
            <p:cNvSpPr/>
            <p:nvPr/>
          </p:nvSpPr>
          <p:spPr>
            <a:xfrm>
              <a:off x="695111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5" name="tx85"/>
            <p:cNvSpPr/>
            <p:nvPr/>
          </p:nvSpPr>
          <p:spPr>
            <a:xfrm>
              <a:off x="6951112"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6" name="tx86"/>
            <p:cNvSpPr/>
            <p:nvPr/>
          </p:nvSpPr>
          <p:spPr>
            <a:xfrm>
              <a:off x="7216293"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7216293"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8" name="tx88"/>
            <p:cNvSpPr/>
            <p:nvPr/>
          </p:nvSpPr>
          <p:spPr>
            <a:xfrm>
              <a:off x="7481473"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9" name="tx89"/>
            <p:cNvSpPr/>
            <p:nvPr/>
          </p:nvSpPr>
          <p:spPr>
            <a:xfrm>
              <a:off x="7481473"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0" name="tx90"/>
            <p:cNvSpPr/>
            <p:nvPr/>
          </p:nvSpPr>
          <p:spPr>
            <a:xfrm>
              <a:off x="7746654"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1" name="tx91"/>
            <p:cNvSpPr/>
            <p:nvPr/>
          </p:nvSpPr>
          <p:spPr>
            <a:xfrm>
              <a:off x="7746654"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2" name="tx92"/>
            <p:cNvSpPr/>
            <p:nvPr/>
          </p:nvSpPr>
          <p:spPr>
            <a:xfrm>
              <a:off x="801183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3" name="tx93"/>
            <p:cNvSpPr/>
            <p:nvPr/>
          </p:nvSpPr>
          <p:spPr>
            <a:xfrm>
              <a:off x="801183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4" name="tx94"/>
            <p:cNvSpPr/>
            <p:nvPr/>
          </p:nvSpPr>
          <p:spPr>
            <a:xfrm>
              <a:off x="2611265" y="322063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3982373" y="39813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6" name="tx96"/>
            <p:cNvSpPr/>
            <p:nvPr/>
          </p:nvSpPr>
          <p:spPr>
            <a:xfrm>
              <a:off x="5308277" y="387097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7" name="tx97"/>
            <p:cNvSpPr/>
            <p:nvPr/>
          </p:nvSpPr>
          <p:spPr>
            <a:xfrm>
              <a:off x="6369000" y="37515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8" name="tx98"/>
            <p:cNvSpPr/>
            <p:nvPr/>
          </p:nvSpPr>
          <p:spPr>
            <a:xfrm>
              <a:off x="6634181" y="38653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9" name="tx99"/>
            <p:cNvSpPr/>
            <p:nvPr/>
          </p:nvSpPr>
          <p:spPr>
            <a:xfrm>
              <a:off x="6899362" y="38214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0" name="tx100"/>
            <p:cNvSpPr/>
            <p:nvPr/>
          </p:nvSpPr>
          <p:spPr>
            <a:xfrm>
              <a:off x="7164543" y="39847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7429723" y="393179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7694904" y="38698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7960085" y="387097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4" name="tx104"/>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694200" y="35967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6" name="tx106"/>
            <p:cNvSpPr/>
            <p:nvPr/>
          </p:nvSpPr>
          <p:spPr>
            <a:xfrm>
              <a:off x="577692" y="301559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7" name="tx107"/>
            <p:cNvSpPr/>
            <p:nvPr/>
          </p:nvSpPr>
          <p:spPr>
            <a:xfrm>
              <a:off x="577692" y="2452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8" name="tx108"/>
            <p:cNvSpPr/>
            <p:nvPr/>
          </p:nvSpPr>
          <p:spPr>
            <a:xfrm>
              <a:off x="577692" y="18893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3008845"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55610"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75944"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2270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98197" y="5080163"/>
              <a:ext cx="201456" cy="201456"/>
            </a:xfrm>
            <a:prstGeom prst="rect">
              <a:avLst/>
            </a:prstGeom>
            <a:solidFill>
              <a:srgbClr val="E2231A">
                <a:alpha val="90196"/>
              </a:srgbClr>
            </a:solidFill>
          </p:spPr>
          <p:txBody>
            <a:bodyPr/>
            <a:lstStyle/>
            <a:p/>
          </p:txBody>
        </p:sp>
        <p:sp>
          <p:nvSpPr>
            <p:cNvPr id="132" name="rc132"/>
            <p:cNvSpPr/>
            <p:nvPr/>
          </p:nvSpPr>
          <p:spPr>
            <a:xfrm>
              <a:off x="5662357" y="5080163"/>
              <a:ext cx="201456" cy="201456"/>
            </a:xfrm>
            <a:prstGeom prst="rect">
              <a:avLst/>
            </a:prstGeom>
            <a:solidFill>
              <a:srgbClr val="B3B3B3">
                <a:alpha val="90196"/>
              </a:srgbClr>
            </a:solidFill>
          </p:spPr>
          <p:txBody>
            <a:bodyPr/>
            <a:lstStyle/>
            <a:p/>
          </p:txBody>
        </p:sp>
        <p:sp>
          <p:nvSpPr>
            <p:cNvPr id="133" name="tx133"/>
            <p:cNvSpPr/>
            <p:nvPr/>
          </p:nvSpPr>
          <p:spPr>
            <a:xfrm>
              <a:off x="497824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4240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89913"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89913" y="1582906"/>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137" name="pl137"/>
            <p:cNvSpPr/>
            <p:nvPr/>
          </p:nvSpPr>
          <p:spPr>
            <a:xfrm>
              <a:off x="24629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7222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9814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2" name="pl142"/>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925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8518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1111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33322" y="5840557"/>
              <a:ext cx="700373" cy="124062"/>
            </a:xfrm>
            <a:prstGeom prst="rect">
              <a:avLst/>
            </a:prstGeom>
            <a:solidFill>
              <a:srgbClr val="E2231A">
                <a:alpha val="90196"/>
              </a:srgbClr>
            </a:solidFill>
          </p:spPr>
          <p:txBody>
            <a:bodyPr/>
            <a:lstStyle/>
            <a:p/>
          </p:txBody>
        </p:sp>
        <p:sp>
          <p:nvSpPr>
            <p:cNvPr id="148" name="rc148"/>
            <p:cNvSpPr/>
            <p:nvPr/>
          </p:nvSpPr>
          <p:spPr>
            <a:xfrm>
              <a:off x="1333322" y="5685479"/>
              <a:ext cx="745559" cy="124062"/>
            </a:xfrm>
            <a:prstGeom prst="rect">
              <a:avLst/>
            </a:prstGeom>
            <a:solidFill>
              <a:srgbClr val="E2231A">
                <a:alpha val="90196"/>
              </a:srgbClr>
            </a:solidFill>
          </p:spPr>
          <p:txBody>
            <a:bodyPr/>
            <a:lstStyle/>
            <a:p/>
          </p:txBody>
        </p:sp>
        <p:sp>
          <p:nvSpPr>
            <p:cNvPr id="149" name="rc149"/>
            <p:cNvSpPr/>
            <p:nvPr/>
          </p:nvSpPr>
          <p:spPr>
            <a:xfrm>
              <a:off x="1333322" y="5530401"/>
              <a:ext cx="745559" cy="124062"/>
            </a:xfrm>
            <a:prstGeom prst="rect">
              <a:avLst/>
            </a:prstGeom>
            <a:solidFill>
              <a:srgbClr val="E2231A">
                <a:alpha val="90196"/>
              </a:srgbClr>
            </a:solidFill>
          </p:spPr>
          <p:txBody>
            <a:bodyPr/>
            <a:lstStyle/>
            <a:p/>
          </p:txBody>
        </p:sp>
        <p:sp>
          <p:nvSpPr>
            <p:cNvPr id="150" name="rc150"/>
            <p:cNvSpPr/>
            <p:nvPr/>
          </p:nvSpPr>
          <p:spPr>
            <a:xfrm>
              <a:off x="2033696" y="5840557"/>
              <a:ext cx="6167808" cy="124062"/>
            </a:xfrm>
            <a:prstGeom prst="rect">
              <a:avLst/>
            </a:prstGeom>
            <a:solidFill>
              <a:srgbClr val="B3B3B3">
                <a:alpha val="90196"/>
              </a:srgbClr>
            </a:solidFill>
          </p:spPr>
          <p:txBody>
            <a:bodyPr/>
            <a:lstStyle/>
            <a:p/>
          </p:txBody>
        </p:sp>
        <p:sp>
          <p:nvSpPr>
            <p:cNvPr id="151" name="rc151"/>
            <p:cNvSpPr/>
            <p:nvPr/>
          </p:nvSpPr>
          <p:spPr>
            <a:xfrm>
              <a:off x="2078882" y="5685479"/>
              <a:ext cx="3750388" cy="124062"/>
            </a:xfrm>
            <a:prstGeom prst="rect">
              <a:avLst/>
            </a:prstGeom>
            <a:solidFill>
              <a:srgbClr val="B3B3B3">
                <a:alpha val="90196"/>
              </a:srgbClr>
            </a:solidFill>
          </p:spPr>
          <p:txBody>
            <a:bodyPr/>
            <a:lstStyle/>
            <a:p/>
          </p:txBody>
        </p:sp>
        <p:sp>
          <p:nvSpPr>
            <p:cNvPr id="152" name="rc152"/>
            <p:cNvSpPr/>
            <p:nvPr/>
          </p:nvSpPr>
          <p:spPr>
            <a:xfrm>
              <a:off x="2078882" y="5530401"/>
              <a:ext cx="3727796" cy="124062"/>
            </a:xfrm>
            <a:prstGeom prst="rect">
              <a:avLst/>
            </a:prstGeom>
            <a:solidFill>
              <a:srgbClr val="B3B3B3">
                <a:alpha val="90196"/>
              </a:srgbClr>
            </a:solidFill>
          </p:spPr>
          <p:txBody>
            <a:bodyPr/>
            <a:lstStyle/>
            <a:p/>
          </p:txBody>
        </p:sp>
        <p:sp>
          <p:nvSpPr>
            <p:cNvPr id="153" name="tx153"/>
            <p:cNvSpPr/>
            <p:nvPr/>
          </p:nvSpPr>
          <p:spPr>
            <a:xfrm>
              <a:off x="8331732"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959498"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5" name="tx155"/>
            <p:cNvSpPr/>
            <p:nvPr/>
          </p:nvSpPr>
          <p:spPr>
            <a:xfrm>
              <a:off x="5936905"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6" name="tx156"/>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0" name="tx160"/>
            <p:cNvSpPr/>
            <p:nvPr/>
          </p:nvSpPr>
          <p:spPr>
            <a:xfrm>
              <a:off x="347605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1" name="tx161"/>
            <p:cNvSpPr/>
            <p:nvPr/>
          </p:nvSpPr>
          <p:spPr>
            <a:xfrm>
              <a:off x="573532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2" name="tx162"/>
            <p:cNvSpPr/>
            <p:nvPr/>
          </p:nvSpPr>
          <p:spPr>
            <a:xfrm>
              <a:off x="799459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3" name="tx163"/>
            <p:cNvSpPr/>
            <p:nvPr/>
          </p:nvSpPr>
          <p:spPr>
            <a:xfrm>
              <a:off x="3886000"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4" name="tx16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97%.
&lt;100 children missed their routine first dose of measles vaccine.
MCV2 is typically administered to children between 18 months and five years old. MCV2 coverage remained constant at 82% in 2025.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&lt;100 children without any protection against measles. MCV2 coverage also remained constant at 82% - below the IA2030 target of 90%.</a:t>
            </a:r>
          </a:p>
        </p:txBody>
      </p:sp>
      <p:grpSp xmlns:pic="http://schemas.openxmlformats.org/drawingml/2006/picture">
        <p:nvGrpSpPr>
          <p:cNvPr id="168" name=""/>
          <p:cNvGrpSpPr/>
          <p:nvPr/>
        </p:nvGrpSpPr>
        <p:grpSpPr>
          <a:xfrm>
            <a:off x="292608" y="1097280"/>
            <a:ext cx="8595360" cy="28575"/>
            <a:chOff x="292608" y="1097280"/>
            <a:chExt cx="8595360" cy="28575"/>
          </a:xfrm>
        </p:grpSpPr>
        <p:sp>
          <p:nvSpPr>
            <p:cNvPr id="1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87485"/>
                  </a:moveTo>
                  <a:lnTo>
                    <a:pt x="135891" y="43742"/>
                  </a:lnTo>
                  <a:lnTo>
                    <a:pt x="271783" y="0"/>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65614"/>
                  </a:lnTo>
                  <a:lnTo>
                    <a:pt x="1902484" y="131228"/>
                  </a:lnTo>
                  <a:lnTo>
                    <a:pt x="2038375" y="174970"/>
                  </a:lnTo>
                  <a:lnTo>
                    <a:pt x="2174267" y="240584"/>
                  </a:lnTo>
                  <a:lnTo>
                    <a:pt x="2310159" y="0"/>
                  </a:lnTo>
                  <a:lnTo>
                    <a:pt x="2446051" y="65614"/>
                  </a:lnTo>
                  <a:lnTo>
                    <a:pt x="2581942" y="43742"/>
                  </a:lnTo>
                  <a:lnTo>
                    <a:pt x="2717834" y="218713"/>
                  </a:lnTo>
                  <a:lnTo>
                    <a:pt x="2853726" y="306198"/>
                  </a:lnTo>
                  <a:lnTo>
                    <a:pt x="2989618" y="0"/>
                  </a:lnTo>
                  <a:lnTo>
                    <a:pt x="3125509" y="109356"/>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87485"/>
                  </a:moveTo>
                  <a:lnTo>
                    <a:pt x="135891" y="43742"/>
                  </a:lnTo>
                  <a:lnTo>
                    <a:pt x="271783" y="0"/>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65614"/>
                  </a:lnTo>
                  <a:lnTo>
                    <a:pt x="1902484" y="131228"/>
                  </a:lnTo>
                  <a:lnTo>
                    <a:pt x="2038375" y="174970"/>
                  </a:lnTo>
                  <a:lnTo>
                    <a:pt x="2174267" y="240584"/>
                  </a:lnTo>
                  <a:lnTo>
                    <a:pt x="2310159" y="0"/>
                  </a:lnTo>
                  <a:lnTo>
                    <a:pt x="2446051" y="65614"/>
                  </a:lnTo>
                  <a:lnTo>
                    <a:pt x="2581942" y="43742"/>
                  </a:lnTo>
                  <a:lnTo>
                    <a:pt x="2717834" y="218713"/>
                  </a:lnTo>
                  <a:lnTo>
                    <a:pt x="2853726" y="306198"/>
                  </a:lnTo>
                  <a:lnTo>
                    <a:pt x="2989618" y="0"/>
                  </a:lnTo>
                  <a:lnTo>
                    <a:pt x="3125509" y="109356"/>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87485"/>
                  </a:moveTo>
                  <a:lnTo>
                    <a:pt x="135891" y="43742"/>
                  </a:lnTo>
                  <a:lnTo>
                    <a:pt x="271783" y="0"/>
                  </a:lnTo>
                  <a:lnTo>
                    <a:pt x="407675" y="0"/>
                  </a:lnTo>
                  <a:lnTo>
                    <a:pt x="543566" y="43742"/>
                  </a:lnTo>
                  <a:lnTo>
                    <a:pt x="679458" y="0"/>
                  </a:lnTo>
                  <a:lnTo>
                    <a:pt x="815350" y="0"/>
                  </a:lnTo>
                  <a:lnTo>
                    <a:pt x="951242" y="0"/>
                  </a:lnTo>
                  <a:lnTo>
                    <a:pt x="1087133" y="0"/>
                  </a:lnTo>
                  <a:lnTo>
                    <a:pt x="1223025" y="0"/>
                  </a:lnTo>
                  <a:lnTo>
                    <a:pt x="1358917" y="21871"/>
                  </a:lnTo>
                  <a:lnTo>
                    <a:pt x="1494809" y="0"/>
                  </a:lnTo>
                  <a:lnTo>
                    <a:pt x="1630700" y="21871"/>
                  </a:lnTo>
                  <a:lnTo>
                    <a:pt x="1766592" y="65614"/>
                  </a:lnTo>
                  <a:lnTo>
                    <a:pt x="1902484" y="131228"/>
                  </a:lnTo>
                  <a:lnTo>
                    <a:pt x="2038375" y="174970"/>
                  </a:lnTo>
                  <a:lnTo>
                    <a:pt x="2174267" y="240584"/>
                  </a:lnTo>
                  <a:lnTo>
                    <a:pt x="2310159" y="0"/>
                  </a:lnTo>
                  <a:lnTo>
                    <a:pt x="2446051" y="65614"/>
                  </a:lnTo>
                  <a:lnTo>
                    <a:pt x="2581942" y="43742"/>
                  </a:lnTo>
                  <a:lnTo>
                    <a:pt x="2717834" y="218713"/>
                  </a:lnTo>
                  <a:lnTo>
                    <a:pt x="2853726" y="306198"/>
                  </a:lnTo>
                  <a:lnTo>
                    <a:pt x="2989618" y="0"/>
                  </a:lnTo>
                  <a:lnTo>
                    <a:pt x="3125509" y="109356"/>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38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6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0922"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322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6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08162" y="1403693"/>
              <a:ext cx="34228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Antigua and Barbuda,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11449"/>
              <a:ext cx="3397293" cy="945614"/>
            </a:xfrm>
            <a:custGeom>
              <a:avLst/>
              <a:pathLst>
                <a:path w="3397293" h="945614">
                  <a:moveTo>
                    <a:pt x="0" y="270175"/>
                  </a:moveTo>
                  <a:lnTo>
                    <a:pt x="135891" y="135087"/>
                  </a:lnTo>
                  <a:lnTo>
                    <a:pt x="271783" y="0"/>
                  </a:lnTo>
                  <a:lnTo>
                    <a:pt x="407675" y="0"/>
                  </a:lnTo>
                  <a:lnTo>
                    <a:pt x="543566" y="135087"/>
                  </a:lnTo>
                  <a:lnTo>
                    <a:pt x="679458" y="0"/>
                  </a:lnTo>
                  <a:lnTo>
                    <a:pt x="815350" y="0"/>
                  </a:lnTo>
                  <a:lnTo>
                    <a:pt x="951242" y="0"/>
                  </a:lnTo>
                  <a:lnTo>
                    <a:pt x="1087133" y="0"/>
                  </a:lnTo>
                  <a:lnTo>
                    <a:pt x="1223025" y="0"/>
                  </a:lnTo>
                  <a:lnTo>
                    <a:pt x="1358917" y="67543"/>
                  </a:lnTo>
                  <a:lnTo>
                    <a:pt x="1494809" y="0"/>
                  </a:lnTo>
                  <a:lnTo>
                    <a:pt x="1630700" y="67543"/>
                  </a:lnTo>
                  <a:lnTo>
                    <a:pt x="1766592" y="202631"/>
                  </a:lnTo>
                  <a:lnTo>
                    <a:pt x="1902484" y="405263"/>
                  </a:lnTo>
                  <a:lnTo>
                    <a:pt x="2038375" y="540350"/>
                  </a:lnTo>
                  <a:lnTo>
                    <a:pt x="2174267" y="742982"/>
                  </a:lnTo>
                  <a:lnTo>
                    <a:pt x="2310159" y="0"/>
                  </a:lnTo>
                  <a:lnTo>
                    <a:pt x="2446051" y="202631"/>
                  </a:lnTo>
                  <a:lnTo>
                    <a:pt x="2581942" y="135087"/>
                  </a:lnTo>
                  <a:lnTo>
                    <a:pt x="2717834" y="675438"/>
                  </a:lnTo>
                  <a:lnTo>
                    <a:pt x="2853726" y="945614"/>
                  </a:lnTo>
                  <a:lnTo>
                    <a:pt x="2989618" y="0"/>
                  </a:lnTo>
                  <a:lnTo>
                    <a:pt x="3125509" y="337719"/>
                  </a:lnTo>
                  <a:lnTo>
                    <a:pt x="3261401" y="135087"/>
                  </a:lnTo>
                  <a:lnTo>
                    <a:pt x="3397293" y="135087"/>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11449"/>
              <a:ext cx="3397293" cy="945614"/>
            </a:xfrm>
            <a:custGeom>
              <a:avLst/>
              <a:pathLst>
                <a:path w="3397293" h="945614">
                  <a:moveTo>
                    <a:pt x="0" y="270175"/>
                  </a:moveTo>
                  <a:lnTo>
                    <a:pt x="135891" y="135087"/>
                  </a:lnTo>
                  <a:lnTo>
                    <a:pt x="271783" y="0"/>
                  </a:lnTo>
                  <a:lnTo>
                    <a:pt x="407675" y="0"/>
                  </a:lnTo>
                  <a:lnTo>
                    <a:pt x="543566" y="135087"/>
                  </a:lnTo>
                  <a:lnTo>
                    <a:pt x="679458" y="0"/>
                  </a:lnTo>
                  <a:lnTo>
                    <a:pt x="815350" y="0"/>
                  </a:lnTo>
                  <a:lnTo>
                    <a:pt x="951242" y="0"/>
                  </a:lnTo>
                  <a:lnTo>
                    <a:pt x="1087133" y="0"/>
                  </a:lnTo>
                  <a:lnTo>
                    <a:pt x="1223025" y="0"/>
                  </a:lnTo>
                  <a:lnTo>
                    <a:pt x="1358917" y="67543"/>
                  </a:lnTo>
                  <a:lnTo>
                    <a:pt x="1494809" y="0"/>
                  </a:lnTo>
                  <a:lnTo>
                    <a:pt x="1630700" y="67543"/>
                  </a:lnTo>
                  <a:lnTo>
                    <a:pt x="1766592" y="202631"/>
                  </a:lnTo>
                  <a:lnTo>
                    <a:pt x="1902484" y="405263"/>
                  </a:lnTo>
                  <a:lnTo>
                    <a:pt x="2038375" y="540350"/>
                  </a:lnTo>
                  <a:lnTo>
                    <a:pt x="2174267" y="742982"/>
                  </a:lnTo>
                  <a:lnTo>
                    <a:pt x="2310159" y="0"/>
                  </a:lnTo>
                  <a:lnTo>
                    <a:pt x="2446051" y="202631"/>
                  </a:lnTo>
                  <a:lnTo>
                    <a:pt x="2581942" y="135087"/>
                  </a:lnTo>
                  <a:lnTo>
                    <a:pt x="2717834" y="675438"/>
                  </a:lnTo>
                  <a:lnTo>
                    <a:pt x="2853726" y="945614"/>
                  </a:lnTo>
                  <a:lnTo>
                    <a:pt x="2989618" y="0"/>
                  </a:lnTo>
                  <a:lnTo>
                    <a:pt x="3125509" y="337719"/>
                  </a:lnTo>
                  <a:lnTo>
                    <a:pt x="3261401" y="135087"/>
                  </a:lnTo>
                  <a:lnTo>
                    <a:pt x="3397293" y="13508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11449"/>
              <a:ext cx="3397293" cy="945614"/>
            </a:xfrm>
            <a:custGeom>
              <a:avLst/>
              <a:pathLst>
                <a:path w="3397293" h="945614">
                  <a:moveTo>
                    <a:pt x="0" y="270175"/>
                  </a:moveTo>
                  <a:lnTo>
                    <a:pt x="135891" y="135087"/>
                  </a:lnTo>
                  <a:lnTo>
                    <a:pt x="271783" y="0"/>
                  </a:lnTo>
                  <a:lnTo>
                    <a:pt x="407675" y="0"/>
                  </a:lnTo>
                  <a:lnTo>
                    <a:pt x="543566" y="135087"/>
                  </a:lnTo>
                  <a:lnTo>
                    <a:pt x="679458" y="0"/>
                  </a:lnTo>
                  <a:lnTo>
                    <a:pt x="815350" y="0"/>
                  </a:lnTo>
                  <a:lnTo>
                    <a:pt x="951242" y="0"/>
                  </a:lnTo>
                  <a:lnTo>
                    <a:pt x="1087133" y="0"/>
                  </a:lnTo>
                  <a:lnTo>
                    <a:pt x="1223025" y="0"/>
                  </a:lnTo>
                  <a:lnTo>
                    <a:pt x="1358917" y="67543"/>
                  </a:lnTo>
                  <a:lnTo>
                    <a:pt x="1494809" y="0"/>
                  </a:lnTo>
                  <a:lnTo>
                    <a:pt x="1630700" y="67543"/>
                  </a:lnTo>
                  <a:lnTo>
                    <a:pt x="1766592" y="202631"/>
                  </a:lnTo>
                  <a:lnTo>
                    <a:pt x="1902484" y="405263"/>
                  </a:lnTo>
                  <a:lnTo>
                    <a:pt x="2038375" y="540350"/>
                  </a:lnTo>
                  <a:lnTo>
                    <a:pt x="2174267" y="742982"/>
                  </a:lnTo>
                  <a:lnTo>
                    <a:pt x="2310159" y="0"/>
                  </a:lnTo>
                  <a:lnTo>
                    <a:pt x="2446051" y="202631"/>
                  </a:lnTo>
                  <a:lnTo>
                    <a:pt x="2581942" y="135087"/>
                  </a:lnTo>
                  <a:lnTo>
                    <a:pt x="2717834" y="675438"/>
                  </a:lnTo>
                  <a:lnTo>
                    <a:pt x="2853726" y="945614"/>
                  </a:lnTo>
                  <a:lnTo>
                    <a:pt x="2989618" y="0"/>
                  </a:lnTo>
                  <a:lnTo>
                    <a:pt x="3125509" y="337719"/>
                  </a:lnTo>
                  <a:lnTo>
                    <a:pt x="3261401" y="135087"/>
                  </a:lnTo>
                  <a:lnTo>
                    <a:pt x="3397293" y="135087"/>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86977"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10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77620" y="496298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7" name="tx117"/>
            <p:cNvSpPr/>
            <p:nvPr/>
          </p:nvSpPr>
          <p:spPr>
            <a:xfrm>
              <a:off x="75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113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26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6451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8638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5358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544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9731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877833" cy="114824"/>
            </a:xfrm>
            <a:prstGeom prst="rect">
              <a:avLst/>
            </a:prstGeom>
            <a:solidFill>
              <a:srgbClr val="E2231A">
                <a:alpha val="80000"/>
              </a:srgbClr>
            </a:solidFill>
          </p:spPr>
          <p:txBody>
            <a:bodyPr/>
            <a:lstStyle/>
            <a:p/>
          </p:txBody>
        </p:sp>
        <p:sp>
          <p:nvSpPr>
            <p:cNvPr id="131" name="rc131"/>
            <p:cNvSpPr/>
            <p:nvPr/>
          </p:nvSpPr>
          <p:spPr>
            <a:xfrm>
              <a:off x="1317178" y="5743865"/>
              <a:ext cx="7321564"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8044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59910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7817757"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Antigua and Barbuda (97%) was 13 percentage points higher than the global average (84%) and 11 percentage points higher than the average across all LACR countries (86%).
National MCV1 coverage was the same as in 2019 (97%).
The number of unvaccinated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MCV1 coverage was 97% - this is the same as in 2019 and more than 10 percentage points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Antigua and Barbuda ranked number 27 out of 33 countries for lowest MCV1 coverage (based on tied ranks).
Antigua and Barbuda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93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1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4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0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73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32861"/>
              <a:ext cx="239888" cy="1275159"/>
            </a:xfrm>
            <a:prstGeom prst="rect">
              <a:avLst/>
            </a:prstGeom>
            <a:solidFill>
              <a:srgbClr val="80BD41">
                <a:alpha val="100000"/>
              </a:srgbClr>
            </a:solidFill>
          </p:spPr>
          <p:txBody>
            <a:bodyPr/>
            <a:lstStyle/>
            <a:p/>
          </p:txBody>
        </p:sp>
        <p:sp>
          <p:nvSpPr>
            <p:cNvPr id="23" name="rc23"/>
            <p:cNvSpPr/>
            <p:nvPr/>
          </p:nvSpPr>
          <p:spPr>
            <a:xfrm>
              <a:off x="1296273" y="2968645"/>
              <a:ext cx="239888" cy="64216"/>
            </a:xfrm>
            <a:prstGeom prst="rect">
              <a:avLst/>
            </a:prstGeom>
            <a:solidFill>
              <a:srgbClr val="E2231A">
                <a:alpha val="100000"/>
              </a:srgbClr>
            </a:solidFill>
          </p:spPr>
          <p:txBody>
            <a:bodyPr/>
            <a:lstStyle/>
            <a:p/>
          </p:txBody>
        </p:sp>
        <p:sp>
          <p:nvSpPr>
            <p:cNvPr id="24" name="rc24"/>
            <p:cNvSpPr/>
            <p:nvPr/>
          </p:nvSpPr>
          <p:spPr>
            <a:xfrm>
              <a:off x="1562816" y="3106252"/>
              <a:ext cx="239888" cy="1201769"/>
            </a:xfrm>
            <a:prstGeom prst="rect">
              <a:avLst/>
            </a:prstGeom>
            <a:solidFill>
              <a:srgbClr val="80BD41">
                <a:alpha val="100000"/>
              </a:srgbClr>
            </a:solidFill>
          </p:spPr>
          <p:txBody>
            <a:bodyPr/>
            <a:lstStyle/>
            <a:p/>
          </p:txBody>
        </p:sp>
        <p:sp>
          <p:nvSpPr>
            <p:cNvPr id="25" name="rc25"/>
            <p:cNvSpPr/>
            <p:nvPr/>
          </p:nvSpPr>
          <p:spPr>
            <a:xfrm>
              <a:off x="1562816" y="3069557"/>
              <a:ext cx="239888" cy="36695"/>
            </a:xfrm>
            <a:prstGeom prst="rect">
              <a:avLst/>
            </a:prstGeom>
            <a:solidFill>
              <a:srgbClr val="E2231A">
                <a:alpha val="100000"/>
              </a:srgbClr>
            </a:solidFill>
          </p:spPr>
          <p:txBody>
            <a:bodyPr/>
            <a:lstStyle/>
            <a:p/>
          </p:txBody>
        </p:sp>
        <p:sp>
          <p:nvSpPr>
            <p:cNvPr id="26" name="rc26"/>
            <p:cNvSpPr/>
            <p:nvPr/>
          </p:nvSpPr>
          <p:spPr>
            <a:xfrm>
              <a:off x="1829360" y="3124600"/>
              <a:ext cx="239888" cy="1183421"/>
            </a:xfrm>
            <a:prstGeom prst="rect">
              <a:avLst/>
            </a:prstGeom>
            <a:solidFill>
              <a:srgbClr val="80BD41">
                <a:alpha val="100000"/>
              </a:srgbClr>
            </a:solidFill>
          </p:spPr>
          <p:txBody>
            <a:bodyPr/>
            <a:lstStyle/>
            <a:p/>
          </p:txBody>
        </p:sp>
        <p:sp>
          <p:nvSpPr>
            <p:cNvPr id="27" name="rc27"/>
            <p:cNvSpPr/>
            <p:nvPr/>
          </p:nvSpPr>
          <p:spPr>
            <a:xfrm>
              <a:off x="1829360" y="3115426"/>
              <a:ext cx="239888" cy="9173"/>
            </a:xfrm>
            <a:prstGeom prst="rect">
              <a:avLst/>
            </a:prstGeom>
            <a:solidFill>
              <a:srgbClr val="E2231A">
                <a:alpha val="100000"/>
              </a:srgbClr>
            </a:solidFill>
          </p:spPr>
          <p:txBody>
            <a:bodyPr/>
            <a:lstStyle/>
            <a:p/>
          </p:txBody>
        </p:sp>
        <p:sp>
          <p:nvSpPr>
            <p:cNvPr id="28" name="rc28"/>
            <p:cNvSpPr/>
            <p:nvPr/>
          </p:nvSpPr>
          <p:spPr>
            <a:xfrm>
              <a:off x="2095903" y="3152121"/>
              <a:ext cx="239888" cy="1155900"/>
            </a:xfrm>
            <a:prstGeom prst="rect">
              <a:avLst/>
            </a:prstGeom>
            <a:solidFill>
              <a:srgbClr val="80BD41">
                <a:alpha val="100000"/>
              </a:srgbClr>
            </a:solidFill>
          </p:spPr>
          <p:txBody>
            <a:bodyPr/>
            <a:lstStyle/>
            <a:p/>
          </p:txBody>
        </p:sp>
        <p:sp>
          <p:nvSpPr>
            <p:cNvPr id="29" name="rc29"/>
            <p:cNvSpPr/>
            <p:nvPr/>
          </p:nvSpPr>
          <p:spPr>
            <a:xfrm>
              <a:off x="2095903" y="3142947"/>
              <a:ext cx="239888" cy="9173"/>
            </a:xfrm>
            <a:prstGeom prst="rect">
              <a:avLst/>
            </a:prstGeom>
            <a:solidFill>
              <a:srgbClr val="E2231A">
                <a:alpha val="100000"/>
              </a:srgbClr>
            </a:solidFill>
          </p:spPr>
          <p:txBody>
            <a:bodyPr/>
            <a:lstStyle/>
            <a:p/>
          </p:txBody>
        </p:sp>
        <p:sp>
          <p:nvSpPr>
            <p:cNvPr id="30" name="rc30"/>
            <p:cNvSpPr/>
            <p:nvPr/>
          </p:nvSpPr>
          <p:spPr>
            <a:xfrm>
              <a:off x="2362446" y="3197990"/>
              <a:ext cx="239888" cy="1110031"/>
            </a:xfrm>
            <a:prstGeom prst="rect">
              <a:avLst/>
            </a:prstGeom>
            <a:solidFill>
              <a:srgbClr val="80BD41">
                <a:alpha val="100000"/>
              </a:srgbClr>
            </a:solidFill>
          </p:spPr>
          <p:txBody>
            <a:bodyPr/>
            <a:lstStyle/>
            <a:p/>
          </p:txBody>
        </p:sp>
        <p:sp>
          <p:nvSpPr>
            <p:cNvPr id="31" name="rc31"/>
            <p:cNvSpPr/>
            <p:nvPr/>
          </p:nvSpPr>
          <p:spPr>
            <a:xfrm>
              <a:off x="2362446" y="3161295"/>
              <a:ext cx="239888" cy="36695"/>
            </a:xfrm>
            <a:prstGeom prst="rect">
              <a:avLst/>
            </a:prstGeom>
            <a:solidFill>
              <a:srgbClr val="E2231A">
                <a:alpha val="100000"/>
              </a:srgbClr>
            </a:solidFill>
          </p:spPr>
          <p:txBody>
            <a:bodyPr/>
            <a:lstStyle/>
            <a:p/>
          </p:txBody>
        </p:sp>
        <p:sp>
          <p:nvSpPr>
            <p:cNvPr id="32" name="rc32"/>
            <p:cNvSpPr/>
            <p:nvPr/>
          </p:nvSpPr>
          <p:spPr>
            <a:xfrm>
              <a:off x="2628989" y="3188816"/>
              <a:ext cx="239888" cy="1119204"/>
            </a:xfrm>
            <a:prstGeom prst="rect">
              <a:avLst/>
            </a:prstGeom>
            <a:solidFill>
              <a:srgbClr val="80BD41">
                <a:alpha val="100000"/>
              </a:srgbClr>
            </a:solidFill>
          </p:spPr>
          <p:txBody>
            <a:bodyPr/>
            <a:lstStyle/>
            <a:p/>
          </p:txBody>
        </p:sp>
        <p:sp>
          <p:nvSpPr>
            <p:cNvPr id="33" name="rc33"/>
            <p:cNvSpPr/>
            <p:nvPr/>
          </p:nvSpPr>
          <p:spPr>
            <a:xfrm>
              <a:off x="2628989" y="3179642"/>
              <a:ext cx="239888" cy="9173"/>
            </a:xfrm>
            <a:prstGeom prst="rect">
              <a:avLst/>
            </a:prstGeom>
            <a:solidFill>
              <a:srgbClr val="E2231A">
                <a:alpha val="100000"/>
              </a:srgbClr>
            </a:solidFill>
          </p:spPr>
          <p:txBody>
            <a:bodyPr/>
            <a:lstStyle/>
            <a:p/>
          </p:txBody>
        </p:sp>
        <p:sp>
          <p:nvSpPr>
            <p:cNvPr id="34" name="rc34"/>
            <p:cNvSpPr/>
            <p:nvPr/>
          </p:nvSpPr>
          <p:spPr>
            <a:xfrm>
              <a:off x="2895532" y="3188816"/>
              <a:ext cx="239888" cy="1119204"/>
            </a:xfrm>
            <a:prstGeom prst="rect">
              <a:avLst/>
            </a:prstGeom>
            <a:solidFill>
              <a:srgbClr val="80BD41">
                <a:alpha val="100000"/>
              </a:srgbClr>
            </a:solidFill>
          </p:spPr>
          <p:txBody>
            <a:bodyPr/>
            <a:lstStyle/>
            <a:p/>
          </p:txBody>
        </p:sp>
        <p:sp>
          <p:nvSpPr>
            <p:cNvPr id="35" name="rc35"/>
            <p:cNvSpPr/>
            <p:nvPr/>
          </p:nvSpPr>
          <p:spPr>
            <a:xfrm>
              <a:off x="2895532" y="3179642"/>
              <a:ext cx="239888" cy="9173"/>
            </a:xfrm>
            <a:prstGeom prst="rect">
              <a:avLst/>
            </a:prstGeom>
            <a:solidFill>
              <a:srgbClr val="E2231A">
                <a:alpha val="100000"/>
              </a:srgbClr>
            </a:solidFill>
          </p:spPr>
          <p:txBody>
            <a:bodyPr/>
            <a:lstStyle/>
            <a:p/>
          </p:txBody>
        </p:sp>
        <p:sp>
          <p:nvSpPr>
            <p:cNvPr id="36" name="rc36"/>
            <p:cNvSpPr/>
            <p:nvPr/>
          </p:nvSpPr>
          <p:spPr>
            <a:xfrm>
              <a:off x="3162075" y="3161295"/>
              <a:ext cx="239888" cy="1146726"/>
            </a:xfrm>
            <a:prstGeom prst="rect">
              <a:avLst/>
            </a:prstGeom>
            <a:solidFill>
              <a:srgbClr val="80BD41">
                <a:alpha val="100000"/>
              </a:srgbClr>
            </a:solidFill>
          </p:spPr>
          <p:txBody>
            <a:bodyPr/>
            <a:lstStyle/>
            <a:p/>
          </p:txBody>
        </p:sp>
        <p:sp>
          <p:nvSpPr>
            <p:cNvPr id="37" name="rc37"/>
            <p:cNvSpPr/>
            <p:nvPr/>
          </p:nvSpPr>
          <p:spPr>
            <a:xfrm>
              <a:off x="3162075" y="3152121"/>
              <a:ext cx="239888" cy="9173"/>
            </a:xfrm>
            <a:prstGeom prst="rect">
              <a:avLst/>
            </a:prstGeom>
            <a:solidFill>
              <a:srgbClr val="E2231A">
                <a:alpha val="100000"/>
              </a:srgbClr>
            </a:solidFill>
          </p:spPr>
          <p:txBody>
            <a:bodyPr/>
            <a:lstStyle/>
            <a:p/>
          </p:txBody>
        </p:sp>
        <p:sp>
          <p:nvSpPr>
            <p:cNvPr id="38" name="rc38"/>
            <p:cNvSpPr/>
            <p:nvPr/>
          </p:nvSpPr>
          <p:spPr>
            <a:xfrm>
              <a:off x="3428618" y="3042035"/>
              <a:ext cx="239888" cy="1265985"/>
            </a:xfrm>
            <a:prstGeom prst="rect">
              <a:avLst/>
            </a:prstGeom>
            <a:solidFill>
              <a:srgbClr val="80BD41">
                <a:alpha val="100000"/>
              </a:srgbClr>
            </a:solidFill>
          </p:spPr>
          <p:txBody>
            <a:bodyPr/>
            <a:lstStyle/>
            <a:p/>
          </p:txBody>
        </p:sp>
        <p:sp>
          <p:nvSpPr>
            <p:cNvPr id="39" name="rc39"/>
            <p:cNvSpPr/>
            <p:nvPr/>
          </p:nvSpPr>
          <p:spPr>
            <a:xfrm>
              <a:off x="3428618" y="3032861"/>
              <a:ext cx="239888" cy="9173"/>
            </a:xfrm>
            <a:prstGeom prst="rect">
              <a:avLst/>
            </a:prstGeom>
            <a:solidFill>
              <a:srgbClr val="E2231A">
                <a:alpha val="100000"/>
              </a:srgbClr>
            </a:solidFill>
          </p:spPr>
          <p:txBody>
            <a:bodyPr/>
            <a:lstStyle/>
            <a:p/>
          </p:txBody>
        </p:sp>
        <p:sp>
          <p:nvSpPr>
            <p:cNvPr id="40" name="rc40"/>
            <p:cNvSpPr/>
            <p:nvPr/>
          </p:nvSpPr>
          <p:spPr>
            <a:xfrm>
              <a:off x="3695161" y="3051209"/>
              <a:ext cx="239888" cy="1256812"/>
            </a:xfrm>
            <a:prstGeom prst="rect">
              <a:avLst/>
            </a:prstGeom>
            <a:solidFill>
              <a:srgbClr val="80BD41">
                <a:alpha val="100000"/>
              </a:srgbClr>
            </a:solidFill>
          </p:spPr>
          <p:txBody>
            <a:bodyPr/>
            <a:lstStyle/>
            <a:p/>
          </p:txBody>
        </p:sp>
        <p:sp>
          <p:nvSpPr>
            <p:cNvPr id="41" name="rc41"/>
            <p:cNvSpPr/>
            <p:nvPr/>
          </p:nvSpPr>
          <p:spPr>
            <a:xfrm>
              <a:off x="3695161" y="3042035"/>
              <a:ext cx="239888" cy="9173"/>
            </a:xfrm>
            <a:prstGeom prst="rect">
              <a:avLst/>
            </a:prstGeom>
            <a:solidFill>
              <a:srgbClr val="E2231A">
                <a:alpha val="100000"/>
              </a:srgbClr>
            </a:solidFill>
          </p:spPr>
          <p:txBody>
            <a:bodyPr/>
            <a:lstStyle/>
            <a:p/>
          </p:txBody>
        </p:sp>
        <p:sp>
          <p:nvSpPr>
            <p:cNvPr id="42" name="rc42"/>
            <p:cNvSpPr/>
            <p:nvPr/>
          </p:nvSpPr>
          <p:spPr>
            <a:xfrm>
              <a:off x="3961705" y="3188816"/>
              <a:ext cx="239888" cy="1119204"/>
            </a:xfrm>
            <a:prstGeom prst="rect">
              <a:avLst/>
            </a:prstGeom>
            <a:solidFill>
              <a:srgbClr val="80BD41">
                <a:alpha val="100000"/>
              </a:srgbClr>
            </a:solidFill>
          </p:spPr>
          <p:txBody>
            <a:bodyPr/>
            <a:lstStyle/>
            <a:p/>
          </p:txBody>
        </p:sp>
        <p:sp>
          <p:nvSpPr>
            <p:cNvPr id="43" name="rc43"/>
            <p:cNvSpPr/>
            <p:nvPr/>
          </p:nvSpPr>
          <p:spPr>
            <a:xfrm>
              <a:off x="3961705" y="3161295"/>
              <a:ext cx="239888" cy="27521"/>
            </a:xfrm>
            <a:prstGeom prst="rect">
              <a:avLst/>
            </a:prstGeom>
            <a:solidFill>
              <a:srgbClr val="E2231A">
                <a:alpha val="100000"/>
              </a:srgbClr>
            </a:solidFill>
          </p:spPr>
          <p:txBody>
            <a:bodyPr/>
            <a:lstStyle/>
            <a:p/>
          </p:txBody>
        </p:sp>
        <p:sp>
          <p:nvSpPr>
            <p:cNvPr id="44" name="rc44"/>
            <p:cNvSpPr/>
            <p:nvPr/>
          </p:nvSpPr>
          <p:spPr>
            <a:xfrm>
              <a:off x="4228248" y="3197990"/>
              <a:ext cx="239888" cy="1110031"/>
            </a:xfrm>
            <a:prstGeom prst="rect">
              <a:avLst/>
            </a:prstGeom>
            <a:solidFill>
              <a:srgbClr val="80BD41">
                <a:alpha val="100000"/>
              </a:srgbClr>
            </a:solidFill>
          </p:spPr>
          <p:txBody>
            <a:bodyPr/>
            <a:lstStyle/>
            <a:p/>
          </p:txBody>
        </p:sp>
        <p:sp>
          <p:nvSpPr>
            <p:cNvPr id="45" name="rc45"/>
            <p:cNvSpPr/>
            <p:nvPr/>
          </p:nvSpPr>
          <p:spPr>
            <a:xfrm>
              <a:off x="4228248" y="3188816"/>
              <a:ext cx="239888" cy="9173"/>
            </a:xfrm>
            <a:prstGeom prst="rect">
              <a:avLst/>
            </a:prstGeom>
            <a:solidFill>
              <a:srgbClr val="E2231A">
                <a:alpha val="100000"/>
              </a:srgbClr>
            </a:solidFill>
          </p:spPr>
          <p:txBody>
            <a:bodyPr/>
            <a:lstStyle/>
            <a:p/>
          </p:txBody>
        </p:sp>
        <p:sp>
          <p:nvSpPr>
            <p:cNvPr id="46" name="rc46"/>
            <p:cNvSpPr/>
            <p:nvPr/>
          </p:nvSpPr>
          <p:spPr>
            <a:xfrm>
              <a:off x="4494791" y="3262207"/>
              <a:ext cx="239888" cy="1045814"/>
            </a:xfrm>
            <a:prstGeom prst="rect">
              <a:avLst/>
            </a:prstGeom>
            <a:solidFill>
              <a:srgbClr val="80BD41">
                <a:alpha val="100000"/>
              </a:srgbClr>
            </a:solidFill>
          </p:spPr>
          <p:txBody>
            <a:bodyPr/>
            <a:lstStyle/>
            <a:p/>
          </p:txBody>
        </p:sp>
        <p:sp>
          <p:nvSpPr>
            <p:cNvPr id="47" name="rc47"/>
            <p:cNvSpPr/>
            <p:nvPr/>
          </p:nvSpPr>
          <p:spPr>
            <a:xfrm>
              <a:off x="4494791" y="3243859"/>
              <a:ext cx="239888" cy="18347"/>
            </a:xfrm>
            <a:prstGeom prst="rect">
              <a:avLst/>
            </a:prstGeom>
            <a:solidFill>
              <a:srgbClr val="E2231A">
                <a:alpha val="100000"/>
              </a:srgbClr>
            </a:solidFill>
          </p:spPr>
          <p:txBody>
            <a:bodyPr/>
            <a:lstStyle/>
            <a:p/>
          </p:txBody>
        </p:sp>
        <p:sp>
          <p:nvSpPr>
            <p:cNvPr id="48" name="rc48"/>
            <p:cNvSpPr/>
            <p:nvPr/>
          </p:nvSpPr>
          <p:spPr>
            <a:xfrm>
              <a:off x="4761334" y="3353945"/>
              <a:ext cx="239888" cy="954076"/>
            </a:xfrm>
            <a:prstGeom prst="rect">
              <a:avLst/>
            </a:prstGeom>
            <a:solidFill>
              <a:srgbClr val="80BD41">
                <a:alpha val="100000"/>
              </a:srgbClr>
            </a:solidFill>
          </p:spPr>
          <p:txBody>
            <a:bodyPr/>
            <a:lstStyle/>
            <a:p/>
          </p:txBody>
        </p:sp>
        <p:sp>
          <p:nvSpPr>
            <p:cNvPr id="49" name="rc49"/>
            <p:cNvSpPr/>
            <p:nvPr/>
          </p:nvSpPr>
          <p:spPr>
            <a:xfrm>
              <a:off x="4761334" y="3317250"/>
              <a:ext cx="239888" cy="36695"/>
            </a:xfrm>
            <a:prstGeom prst="rect">
              <a:avLst/>
            </a:prstGeom>
            <a:solidFill>
              <a:srgbClr val="E2231A">
                <a:alpha val="100000"/>
              </a:srgbClr>
            </a:solidFill>
          </p:spPr>
          <p:txBody>
            <a:bodyPr/>
            <a:lstStyle/>
            <a:p/>
          </p:txBody>
        </p:sp>
        <p:sp>
          <p:nvSpPr>
            <p:cNvPr id="50" name="rc50"/>
            <p:cNvSpPr/>
            <p:nvPr/>
          </p:nvSpPr>
          <p:spPr>
            <a:xfrm>
              <a:off x="5027877" y="3381466"/>
              <a:ext cx="239888" cy="926554"/>
            </a:xfrm>
            <a:prstGeom prst="rect">
              <a:avLst/>
            </a:prstGeom>
            <a:solidFill>
              <a:srgbClr val="80BD41">
                <a:alpha val="100000"/>
              </a:srgbClr>
            </a:solidFill>
          </p:spPr>
          <p:txBody>
            <a:bodyPr/>
            <a:lstStyle/>
            <a:p/>
          </p:txBody>
        </p:sp>
        <p:sp>
          <p:nvSpPr>
            <p:cNvPr id="51" name="rc51"/>
            <p:cNvSpPr/>
            <p:nvPr/>
          </p:nvSpPr>
          <p:spPr>
            <a:xfrm>
              <a:off x="5027877" y="3308076"/>
              <a:ext cx="239888" cy="73390"/>
            </a:xfrm>
            <a:prstGeom prst="rect">
              <a:avLst/>
            </a:prstGeom>
            <a:solidFill>
              <a:srgbClr val="E2231A">
                <a:alpha val="100000"/>
              </a:srgbClr>
            </a:solidFill>
          </p:spPr>
          <p:txBody>
            <a:bodyPr/>
            <a:lstStyle/>
            <a:p/>
          </p:txBody>
        </p:sp>
        <p:sp>
          <p:nvSpPr>
            <p:cNvPr id="52" name="rc52"/>
            <p:cNvSpPr/>
            <p:nvPr/>
          </p:nvSpPr>
          <p:spPr>
            <a:xfrm>
              <a:off x="5294420" y="3372292"/>
              <a:ext cx="239888" cy="935728"/>
            </a:xfrm>
            <a:prstGeom prst="rect">
              <a:avLst/>
            </a:prstGeom>
            <a:solidFill>
              <a:srgbClr val="80BD41">
                <a:alpha val="100000"/>
              </a:srgbClr>
            </a:solidFill>
          </p:spPr>
          <p:txBody>
            <a:bodyPr/>
            <a:lstStyle/>
            <a:p/>
          </p:txBody>
        </p:sp>
        <p:sp>
          <p:nvSpPr>
            <p:cNvPr id="53" name="rc53"/>
            <p:cNvSpPr/>
            <p:nvPr/>
          </p:nvSpPr>
          <p:spPr>
            <a:xfrm>
              <a:off x="5294420" y="3280554"/>
              <a:ext cx="239888" cy="91738"/>
            </a:xfrm>
            <a:prstGeom prst="rect">
              <a:avLst/>
            </a:prstGeom>
            <a:solidFill>
              <a:srgbClr val="E2231A">
                <a:alpha val="100000"/>
              </a:srgbClr>
            </a:solidFill>
          </p:spPr>
          <p:txBody>
            <a:bodyPr/>
            <a:lstStyle/>
            <a:p/>
          </p:txBody>
        </p:sp>
        <p:sp>
          <p:nvSpPr>
            <p:cNvPr id="54" name="rc54"/>
            <p:cNvSpPr/>
            <p:nvPr/>
          </p:nvSpPr>
          <p:spPr>
            <a:xfrm>
              <a:off x="5560963" y="3464031"/>
              <a:ext cx="239888" cy="843990"/>
            </a:xfrm>
            <a:prstGeom prst="rect">
              <a:avLst/>
            </a:prstGeom>
            <a:solidFill>
              <a:srgbClr val="80BD41">
                <a:alpha val="100000"/>
              </a:srgbClr>
            </a:solidFill>
          </p:spPr>
          <p:txBody>
            <a:bodyPr/>
            <a:lstStyle/>
            <a:p/>
          </p:txBody>
        </p:sp>
        <p:sp>
          <p:nvSpPr>
            <p:cNvPr id="55" name="rc55"/>
            <p:cNvSpPr/>
            <p:nvPr/>
          </p:nvSpPr>
          <p:spPr>
            <a:xfrm>
              <a:off x="5560963" y="3353945"/>
              <a:ext cx="239888" cy="110085"/>
            </a:xfrm>
            <a:prstGeom prst="rect">
              <a:avLst/>
            </a:prstGeom>
            <a:solidFill>
              <a:srgbClr val="E2231A">
                <a:alpha val="100000"/>
              </a:srgbClr>
            </a:solidFill>
          </p:spPr>
          <p:txBody>
            <a:bodyPr/>
            <a:lstStyle/>
            <a:p/>
          </p:txBody>
        </p:sp>
        <p:sp>
          <p:nvSpPr>
            <p:cNvPr id="56" name="rc56"/>
            <p:cNvSpPr/>
            <p:nvPr/>
          </p:nvSpPr>
          <p:spPr>
            <a:xfrm>
              <a:off x="5827506" y="3344771"/>
              <a:ext cx="239888" cy="963250"/>
            </a:xfrm>
            <a:prstGeom prst="rect">
              <a:avLst/>
            </a:prstGeom>
            <a:solidFill>
              <a:srgbClr val="80BD41">
                <a:alpha val="100000"/>
              </a:srgbClr>
            </a:solidFill>
          </p:spPr>
          <p:txBody>
            <a:bodyPr/>
            <a:lstStyle/>
            <a:p/>
          </p:txBody>
        </p:sp>
        <p:sp>
          <p:nvSpPr>
            <p:cNvPr id="57" name="rc57"/>
            <p:cNvSpPr/>
            <p:nvPr/>
          </p:nvSpPr>
          <p:spPr>
            <a:xfrm>
              <a:off x="5827506" y="3335597"/>
              <a:ext cx="239888" cy="9173"/>
            </a:xfrm>
            <a:prstGeom prst="rect">
              <a:avLst/>
            </a:prstGeom>
            <a:solidFill>
              <a:srgbClr val="E2231A">
                <a:alpha val="100000"/>
              </a:srgbClr>
            </a:solidFill>
          </p:spPr>
          <p:txBody>
            <a:bodyPr/>
            <a:lstStyle/>
            <a:p/>
          </p:txBody>
        </p:sp>
        <p:sp>
          <p:nvSpPr>
            <p:cNvPr id="58" name="rc58"/>
            <p:cNvSpPr/>
            <p:nvPr/>
          </p:nvSpPr>
          <p:spPr>
            <a:xfrm>
              <a:off x="6094049" y="3445683"/>
              <a:ext cx="239888" cy="862338"/>
            </a:xfrm>
            <a:prstGeom prst="rect">
              <a:avLst/>
            </a:prstGeom>
            <a:solidFill>
              <a:srgbClr val="80BD41">
                <a:alpha val="100000"/>
              </a:srgbClr>
            </a:solidFill>
          </p:spPr>
          <p:txBody>
            <a:bodyPr/>
            <a:lstStyle/>
            <a:p/>
          </p:txBody>
        </p:sp>
        <p:sp>
          <p:nvSpPr>
            <p:cNvPr id="59" name="rc59"/>
            <p:cNvSpPr/>
            <p:nvPr/>
          </p:nvSpPr>
          <p:spPr>
            <a:xfrm>
              <a:off x="6094049" y="3408988"/>
              <a:ext cx="239888" cy="36695"/>
            </a:xfrm>
            <a:prstGeom prst="rect">
              <a:avLst/>
            </a:prstGeom>
            <a:solidFill>
              <a:srgbClr val="E2231A">
                <a:alpha val="100000"/>
              </a:srgbClr>
            </a:solidFill>
          </p:spPr>
          <p:txBody>
            <a:bodyPr/>
            <a:lstStyle/>
            <a:p/>
          </p:txBody>
        </p:sp>
        <p:sp>
          <p:nvSpPr>
            <p:cNvPr id="60" name="rc60"/>
            <p:cNvSpPr/>
            <p:nvPr/>
          </p:nvSpPr>
          <p:spPr>
            <a:xfrm>
              <a:off x="6360593" y="3381466"/>
              <a:ext cx="239888" cy="926554"/>
            </a:xfrm>
            <a:prstGeom prst="rect">
              <a:avLst/>
            </a:prstGeom>
            <a:solidFill>
              <a:srgbClr val="80BD41">
                <a:alpha val="100000"/>
              </a:srgbClr>
            </a:solidFill>
          </p:spPr>
          <p:txBody>
            <a:bodyPr/>
            <a:lstStyle/>
            <a:p/>
          </p:txBody>
        </p:sp>
        <p:sp>
          <p:nvSpPr>
            <p:cNvPr id="61" name="rc61"/>
            <p:cNvSpPr/>
            <p:nvPr/>
          </p:nvSpPr>
          <p:spPr>
            <a:xfrm>
              <a:off x="6360593" y="3353945"/>
              <a:ext cx="239888" cy="27521"/>
            </a:xfrm>
            <a:prstGeom prst="rect">
              <a:avLst/>
            </a:prstGeom>
            <a:solidFill>
              <a:srgbClr val="E2231A">
                <a:alpha val="100000"/>
              </a:srgbClr>
            </a:solidFill>
          </p:spPr>
          <p:txBody>
            <a:bodyPr/>
            <a:lstStyle/>
            <a:p/>
          </p:txBody>
        </p:sp>
        <p:sp>
          <p:nvSpPr>
            <p:cNvPr id="62" name="rc62"/>
            <p:cNvSpPr/>
            <p:nvPr/>
          </p:nvSpPr>
          <p:spPr>
            <a:xfrm>
              <a:off x="6627136" y="3399814"/>
              <a:ext cx="239888" cy="908207"/>
            </a:xfrm>
            <a:prstGeom prst="rect">
              <a:avLst/>
            </a:prstGeom>
            <a:solidFill>
              <a:srgbClr val="80BD41">
                <a:alpha val="100000"/>
              </a:srgbClr>
            </a:solidFill>
          </p:spPr>
          <p:txBody>
            <a:bodyPr/>
            <a:lstStyle/>
            <a:p/>
          </p:txBody>
        </p:sp>
        <p:sp>
          <p:nvSpPr>
            <p:cNvPr id="63" name="rc63"/>
            <p:cNvSpPr/>
            <p:nvPr/>
          </p:nvSpPr>
          <p:spPr>
            <a:xfrm>
              <a:off x="6627136" y="3289728"/>
              <a:ext cx="239888" cy="110085"/>
            </a:xfrm>
            <a:prstGeom prst="rect">
              <a:avLst/>
            </a:prstGeom>
            <a:solidFill>
              <a:srgbClr val="E2231A">
                <a:alpha val="100000"/>
              </a:srgbClr>
            </a:solidFill>
          </p:spPr>
          <p:txBody>
            <a:bodyPr/>
            <a:lstStyle/>
            <a:p/>
          </p:txBody>
        </p:sp>
        <p:sp>
          <p:nvSpPr>
            <p:cNvPr id="64" name="rc64"/>
            <p:cNvSpPr/>
            <p:nvPr/>
          </p:nvSpPr>
          <p:spPr>
            <a:xfrm>
              <a:off x="6893679" y="3436509"/>
              <a:ext cx="239888" cy="871512"/>
            </a:xfrm>
            <a:prstGeom prst="rect">
              <a:avLst/>
            </a:prstGeom>
            <a:solidFill>
              <a:srgbClr val="80BD41">
                <a:alpha val="100000"/>
              </a:srgbClr>
            </a:solidFill>
          </p:spPr>
          <p:txBody>
            <a:bodyPr/>
            <a:lstStyle/>
            <a:p/>
          </p:txBody>
        </p:sp>
        <p:sp>
          <p:nvSpPr>
            <p:cNvPr id="65" name="rc65"/>
            <p:cNvSpPr/>
            <p:nvPr/>
          </p:nvSpPr>
          <p:spPr>
            <a:xfrm>
              <a:off x="6893679" y="3280554"/>
              <a:ext cx="239888" cy="155954"/>
            </a:xfrm>
            <a:prstGeom prst="rect">
              <a:avLst/>
            </a:prstGeom>
            <a:solidFill>
              <a:srgbClr val="E2231A">
                <a:alpha val="100000"/>
              </a:srgbClr>
            </a:solidFill>
          </p:spPr>
          <p:txBody>
            <a:bodyPr/>
            <a:lstStyle/>
            <a:p/>
          </p:txBody>
        </p:sp>
        <p:sp>
          <p:nvSpPr>
            <p:cNvPr id="66" name="rc66"/>
            <p:cNvSpPr/>
            <p:nvPr/>
          </p:nvSpPr>
          <p:spPr>
            <a:xfrm>
              <a:off x="7160222" y="3298902"/>
              <a:ext cx="239888" cy="1009119"/>
            </a:xfrm>
            <a:prstGeom prst="rect">
              <a:avLst/>
            </a:prstGeom>
            <a:solidFill>
              <a:srgbClr val="80BD41">
                <a:alpha val="100000"/>
              </a:srgbClr>
            </a:solidFill>
          </p:spPr>
          <p:txBody>
            <a:bodyPr/>
            <a:lstStyle/>
            <a:p/>
          </p:txBody>
        </p:sp>
        <p:sp>
          <p:nvSpPr>
            <p:cNvPr id="67" name="rc67"/>
            <p:cNvSpPr/>
            <p:nvPr/>
          </p:nvSpPr>
          <p:spPr>
            <a:xfrm>
              <a:off x="7160222" y="3289728"/>
              <a:ext cx="239888" cy="9173"/>
            </a:xfrm>
            <a:prstGeom prst="rect">
              <a:avLst/>
            </a:prstGeom>
            <a:solidFill>
              <a:srgbClr val="E2231A">
                <a:alpha val="100000"/>
              </a:srgbClr>
            </a:solidFill>
          </p:spPr>
          <p:txBody>
            <a:bodyPr/>
            <a:lstStyle/>
            <a:p/>
          </p:txBody>
        </p:sp>
        <p:sp>
          <p:nvSpPr>
            <p:cNvPr id="68" name="rc68"/>
            <p:cNvSpPr/>
            <p:nvPr/>
          </p:nvSpPr>
          <p:spPr>
            <a:xfrm>
              <a:off x="7426765" y="3363119"/>
              <a:ext cx="239888" cy="944902"/>
            </a:xfrm>
            <a:prstGeom prst="rect">
              <a:avLst/>
            </a:prstGeom>
            <a:solidFill>
              <a:srgbClr val="80BD41">
                <a:alpha val="100000"/>
              </a:srgbClr>
            </a:solidFill>
          </p:spPr>
          <p:txBody>
            <a:bodyPr/>
            <a:lstStyle/>
            <a:p/>
          </p:txBody>
        </p:sp>
        <p:sp>
          <p:nvSpPr>
            <p:cNvPr id="69" name="rc69"/>
            <p:cNvSpPr/>
            <p:nvPr/>
          </p:nvSpPr>
          <p:spPr>
            <a:xfrm>
              <a:off x="7426765" y="3298902"/>
              <a:ext cx="239888" cy="64216"/>
            </a:xfrm>
            <a:prstGeom prst="rect">
              <a:avLst/>
            </a:prstGeom>
            <a:solidFill>
              <a:srgbClr val="E2231A">
                <a:alpha val="100000"/>
              </a:srgbClr>
            </a:solidFill>
          </p:spPr>
          <p:txBody>
            <a:bodyPr/>
            <a:lstStyle/>
            <a:p/>
          </p:txBody>
        </p:sp>
        <p:sp>
          <p:nvSpPr>
            <p:cNvPr id="70" name="rc70"/>
            <p:cNvSpPr/>
            <p:nvPr/>
          </p:nvSpPr>
          <p:spPr>
            <a:xfrm>
              <a:off x="7693308" y="3335597"/>
              <a:ext cx="239888" cy="972423"/>
            </a:xfrm>
            <a:prstGeom prst="rect">
              <a:avLst/>
            </a:prstGeom>
            <a:solidFill>
              <a:srgbClr val="80BD41">
                <a:alpha val="100000"/>
              </a:srgbClr>
            </a:solidFill>
          </p:spPr>
          <p:txBody>
            <a:bodyPr/>
            <a:lstStyle/>
            <a:p/>
          </p:txBody>
        </p:sp>
        <p:sp>
          <p:nvSpPr>
            <p:cNvPr id="71" name="rc71"/>
            <p:cNvSpPr/>
            <p:nvPr/>
          </p:nvSpPr>
          <p:spPr>
            <a:xfrm>
              <a:off x="7693308" y="3308076"/>
              <a:ext cx="239888" cy="27521"/>
            </a:xfrm>
            <a:prstGeom prst="rect">
              <a:avLst/>
            </a:prstGeom>
            <a:solidFill>
              <a:srgbClr val="E2231A">
                <a:alpha val="100000"/>
              </a:srgbClr>
            </a:solidFill>
          </p:spPr>
          <p:txBody>
            <a:bodyPr/>
            <a:lstStyle/>
            <a:p/>
          </p:txBody>
        </p:sp>
        <p:sp>
          <p:nvSpPr>
            <p:cNvPr id="72" name="rc72"/>
            <p:cNvSpPr/>
            <p:nvPr/>
          </p:nvSpPr>
          <p:spPr>
            <a:xfrm>
              <a:off x="7959851" y="3344771"/>
              <a:ext cx="239888" cy="963250"/>
            </a:xfrm>
            <a:prstGeom prst="rect">
              <a:avLst/>
            </a:prstGeom>
            <a:solidFill>
              <a:srgbClr val="80BD41">
                <a:alpha val="100000"/>
              </a:srgbClr>
            </a:solidFill>
          </p:spPr>
          <p:txBody>
            <a:bodyPr/>
            <a:lstStyle/>
            <a:p/>
          </p:txBody>
        </p:sp>
        <p:sp>
          <p:nvSpPr>
            <p:cNvPr id="73" name="rc73"/>
            <p:cNvSpPr/>
            <p:nvPr/>
          </p:nvSpPr>
          <p:spPr>
            <a:xfrm>
              <a:off x="7959851" y="3317250"/>
              <a:ext cx="239888" cy="27521"/>
            </a:xfrm>
            <a:prstGeom prst="rect">
              <a:avLst/>
            </a:prstGeom>
            <a:solidFill>
              <a:srgbClr val="E2231A">
                <a:alpha val="100000"/>
              </a:srgbClr>
            </a:solidFill>
          </p:spPr>
          <p:txBody>
            <a:bodyPr/>
            <a:lstStyle/>
            <a:p/>
          </p:txBody>
        </p:sp>
        <p:sp>
          <p:nvSpPr>
            <p:cNvPr id="74" name="pl74"/>
            <p:cNvSpPr/>
            <p:nvPr/>
          </p:nvSpPr>
          <p:spPr>
            <a:xfrm>
              <a:off x="1416218" y="2095023"/>
              <a:ext cx="6663577" cy="312949"/>
            </a:xfrm>
            <a:custGeom>
              <a:avLst/>
              <a:pathLst>
                <a:path w="6663577" h="312949">
                  <a:moveTo>
                    <a:pt x="0" y="89414"/>
                  </a:moveTo>
                  <a:lnTo>
                    <a:pt x="266543" y="44707"/>
                  </a:lnTo>
                  <a:lnTo>
                    <a:pt x="533086" y="0"/>
                  </a:lnTo>
                  <a:lnTo>
                    <a:pt x="799629" y="0"/>
                  </a:lnTo>
                  <a:lnTo>
                    <a:pt x="1066172" y="44707"/>
                  </a:lnTo>
                  <a:lnTo>
                    <a:pt x="1332715" y="0"/>
                  </a:lnTo>
                  <a:lnTo>
                    <a:pt x="1599258" y="0"/>
                  </a:lnTo>
                  <a:lnTo>
                    <a:pt x="1865801" y="0"/>
                  </a:lnTo>
                  <a:lnTo>
                    <a:pt x="2132344" y="0"/>
                  </a:lnTo>
                  <a:lnTo>
                    <a:pt x="2398888" y="0"/>
                  </a:lnTo>
                  <a:lnTo>
                    <a:pt x="2665431" y="22353"/>
                  </a:lnTo>
                  <a:lnTo>
                    <a:pt x="2931974" y="0"/>
                  </a:lnTo>
                  <a:lnTo>
                    <a:pt x="3198517" y="22353"/>
                  </a:lnTo>
                  <a:lnTo>
                    <a:pt x="3465060" y="67060"/>
                  </a:lnTo>
                  <a:lnTo>
                    <a:pt x="3731603" y="134121"/>
                  </a:lnTo>
                  <a:lnTo>
                    <a:pt x="3998146" y="178828"/>
                  </a:lnTo>
                  <a:lnTo>
                    <a:pt x="4264689" y="245888"/>
                  </a:lnTo>
                  <a:lnTo>
                    <a:pt x="4531233" y="0"/>
                  </a:lnTo>
                  <a:lnTo>
                    <a:pt x="4797776" y="67060"/>
                  </a:lnTo>
                  <a:lnTo>
                    <a:pt x="5064319" y="44707"/>
                  </a:lnTo>
                  <a:lnTo>
                    <a:pt x="5330862" y="223535"/>
                  </a:lnTo>
                  <a:lnTo>
                    <a:pt x="5597405" y="312949"/>
                  </a:lnTo>
                  <a:lnTo>
                    <a:pt x="5863948" y="0"/>
                  </a:lnTo>
                  <a:lnTo>
                    <a:pt x="6130491" y="11176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50915" y="2832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7" name="tx87"/>
            <p:cNvSpPr/>
            <p:nvPr/>
          </p:nvSpPr>
          <p:spPr>
            <a:xfrm>
              <a:off x="2683631" y="30448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4016347" y="30356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5349062" y="31457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6454411" y="321916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1" name="tx91"/>
            <p:cNvSpPr/>
            <p:nvPr/>
          </p:nvSpPr>
          <p:spPr>
            <a:xfrm>
              <a:off x="6681778"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948321"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7214864" y="3154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4" name="tx94"/>
            <p:cNvSpPr/>
            <p:nvPr/>
          </p:nvSpPr>
          <p:spPr>
            <a:xfrm>
              <a:off x="7481407" y="31641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5" name="tx95"/>
            <p:cNvSpPr/>
            <p:nvPr/>
          </p:nvSpPr>
          <p:spPr>
            <a:xfrm>
              <a:off x="7747950" y="31732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6" name="tx96"/>
            <p:cNvSpPr/>
            <p:nvPr/>
          </p:nvSpPr>
          <p:spPr>
            <a:xfrm>
              <a:off x="8014493" y="31824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7" name="pl97"/>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365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1362659" y="2966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7145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2695375" y="31503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7145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4028090" y="31411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88239" y="38062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5360806" y="32925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54411" y="381084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7" name="tx117"/>
            <p:cNvSpPr/>
            <p:nvPr/>
          </p:nvSpPr>
          <p:spPr>
            <a:xfrm>
              <a:off x="6426979" y="33338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93522" y="3820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33108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60065" y="38383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33246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695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7226608" y="32604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520584" y="38016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7493151" y="32971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879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759694" y="32879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53670" y="379249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9" name="tx129"/>
            <p:cNvSpPr/>
            <p:nvPr/>
          </p:nvSpPr>
          <p:spPr>
            <a:xfrm>
              <a:off x="8026237" y="32971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4023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2" name="tx132"/>
            <p:cNvSpPr/>
            <p:nvPr/>
          </p:nvSpPr>
          <p:spPr>
            <a:xfrm>
              <a:off x="810775" y="242285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159" name="pl159"/>
            <p:cNvSpPr/>
            <p:nvPr/>
          </p:nvSpPr>
          <p:spPr>
            <a:xfrm>
              <a:off x="2201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106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201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297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058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9153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24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345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092181" cy="129091"/>
            </a:xfrm>
            <a:prstGeom prst="rect">
              <a:avLst/>
            </a:prstGeom>
            <a:solidFill>
              <a:srgbClr val="80BD41">
                <a:alpha val="100000"/>
              </a:srgbClr>
            </a:solidFill>
          </p:spPr>
          <p:txBody>
            <a:bodyPr/>
            <a:lstStyle/>
            <a:p/>
          </p:txBody>
        </p:sp>
        <p:sp>
          <p:nvSpPr>
            <p:cNvPr id="172" name="rc172"/>
            <p:cNvSpPr/>
            <p:nvPr/>
          </p:nvSpPr>
          <p:spPr>
            <a:xfrm>
              <a:off x="7388455" y="5954972"/>
              <a:ext cx="180955" cy="129091"/>
            </a:xfrm>
            <a:prstGeom prst="rect">
              <a:avLst/>
            </a:prstGeom>
            <a:solidFill>
              <a:srgbClr val="E2231A">
                <a:alpha val="100000"/>
              </a:srgbClr>
            </a:solidFill>
          </p:spPr>
          <p:txBody>
            <a:bodyPr/>
            <a:lstStyle/>
            <a:p/>
          </p:txBody>
        </p:sp>
        <p:sp>
          <p:nvSpPr>
            <p:cNvPr id="173" name="rc173"/>
            <p:cNvSpPr/>
            <p:nvPr/>
          </p:nvSpPr>
          <p:spPr>
            <a:xfrm>
              <a:off x="1296273" y="5793607"/>
              <a:ext cx="6393774" cy="129091"/>
            </a:xfrm>
            <a:prstGeom prst="rect">
              <a:avLst/>
            </a:prstGeom>
            <a:solidFill>
              <a:srgbClr val="80BD41">
                <a:alpha val="100000"/>
              </a:srgbClr>
            </a:solidFill>
          </p:spPr>
          <p:txBody>
            <a:bodyPr/>
            <a:lstStyle/>
            <a:p/>
          </p:txBody>
        </p:sp>
        <p:sp>
          <p:nvSpPr>
            <p:cNvPr id="174" name="rc174"/>
            <p:cNvSpPr/>
            <p:nvPr/>
          </p:nvSpPr>
          <p:spPr>
            <a:xfrm>
              <a:off x="7690048" y="5793607"/>
              <a:ext cx="180955" cy="129091"/>
            </a:xfrm>
            <a:prstGeom prst="rect">
              <a:avLst/>
            </a:prstGeom>
            <a:solidFill>
              <a:srgbClr val="E2231A">
                <a:alpha val="100000"/>
              </a:srgbClr>
            </a:solidFill>
          </p:spPr>
          <p:txBody>
            <a:bodyPr/>
            <a:lstStyle/>
            <a:p/>
          </p:txBody>
        </p:sp>
        <p:sp>
          <p:nvSpPr>
            <p:cNvPr id="175" name="rc175"/>
            <p:cNvSpPr/>
            <p:nvPr/>
          </p:nvSpPr>
          <p:spPr>
            <a:xfrm>
              <a:off x="1296273" y="5632243"/>
              <a:ext cx="6333455" cy="129091"/>
            </a:xfrm>
            <a:prstGeom prst="rect">
              <a:avLst/>
            </a:prstGeom>
            <a:solidFill>
              <a:srgbClr val="80BD41">
                <a:alpha val="100000"/>
              </a:srgbClr>
            </a:solidFill>
          </p:spPr>
          <p:txBody>
            <a:bodyPr/>
            <a:lstStyle/>
            <a:p/>
          </p:txBody>
        </p:sp>
        <p:sp>
          <p:nvSpPr>
            <p:cNvPr id="176" name="rc176"/>
            <p:cNvSpPr/>
            <p:nvPr/>
          </p:nvSpPr>
          <p:spPr>
            <a:xfrm>
              <a:off x="7629729" y="5632243"/>
              <a:ext cx="180955" cy="129091"/>
            </a:xfrm>
            <a:prstGeom prst="rect">
              <a:avLst/>
            </a:prstGeom>
            <a:solidFill>
              <a:srgbClr val="E2231A">
                <a:alpha val="100000"/>
              </a:srgbClr>
            </a:solidFill>
          </p:spPr>
          <p:txBody>
            <a:bodyPr/>
            <a:lstStyle/>
            <a:p/>
          </p:txBody>
        </p:sp>
        <p:sp>
          <p:nvSpPr>
            <p:cNvPr id="177" name="tx177"/>
            <p:cNvSpPr/>
            <p:nvPr/>
          </p:nvSpPr>
          <p:spPr>
            <a:xfrm>
              <a:off x="7850913" y="5977793"/>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8" name="tx178"/>
            <p:cNvSpPr/>
            <p:nvPr/>
          </p:nvSpPr>
          <p:spPr>
            <a:xfrm>
              <a:off x="8119368"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9" name="tx179"/>
            <p:cNvSpPr/>
            <p:nvPr/>
          </p:nvSpPr>
          <p:spPr>
            <a:xfrm>
              <a:off x="8056033"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0" name="tx180"/>
            <p:cNvSpPr/>
            <p:nvPr/>
          </p:nvSpPr>
          <p:spPr>
            <a:xfrm>
              <a:off x="4312219"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1" name="tx181"/>
            <p:cNvSpPr/>
            <p:nvPr/>
          </p:nvSpPr>
          <p:spPr>
            <a:xfrm>
              <a:off x="741713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17812"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3" name="tx183"/>
            <p:cNvSpPr/>
            <p:nvPr/>
          </p:nvSpPr>
          <p:spPr>
            <a:xfrm>
              <a:off x="771872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432856"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5" name="tx185"/>
            <p:cNvSpPr/>
            <p:nvPr/>
          </p:nvSpPr>
          <p:spPr>
            <a:xfrm>
              <a:off x="765840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3008731" y="61767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1" name="tx191"/>
            <p:cNvSpPr/>
            <p:nvPr/>
          </p:nvSpPr>
          <p:spPr>
            <a:xfrm>
              <a:off x="4818290"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2" name="tx192"/>
            <p:cNvSpPr/>
            <p:nvPr/>
          </p:nvSpPr>
          <p:spPr>
            <a:xfrm>
              <a:off x="662784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3" name="tx193"/>
            <p:cNvSpPr/>
            <p:nvPr/>
          </p:nvSpPr>
          <p:spPr>
            <a:xfrm>
              <a:off x="8437407"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the same as in 2019 (97%).
The number of children vaccinated with MCV1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2204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5651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098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2545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5992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439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886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334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9781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3228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36535" y="4962340"/>
              <a:ext cx="571023" cy="0"/>
            </a:xfrm>
            <a:prstGeom prst="rect">
              <a:avLst/>
            </a:prstGeom>
            <a:solidFill>
              <a:srgbClr val="1CABE2">
                <a:alpha val="100000"/>
              </a:srgbClr>
            </a:solidFill>
          </p:spPr>
          <p:txBody>
            <a:bodyPr/>
            <a:lstStyle/>
            <a:p/>
          </p:txBody>
        </p:sp>
        <p:sp>
          <p:nvSpPr>
            <p:cNvPr id="23" name="rc23"/>
            <p:cNvSpPr/>
            <p:nvPr/>
          </p:nvSpPr>
          <p:spPr>
            <a:xfrm>
              <a:off x="2005476" y="4023768"/>
              <a:ext cx="571023" cy="938571"/>
            </a:xfrm>
            <a:prstGeom prst="rect">
              <a:avLst/>
            </a:prstGeom>
            <a:solidFill>
              <a:srgbClr val="1CABE2">
                <a:alpha val="100000"/>
              </a:srgbClr>
            </a:solidFill>
          </p:spPr>
          <p:txBody>
            <a:bodyPr/>
            <a:lstStyle/>
            <a:p/>
          </p:txBody>
        </p:sp>
        <p:sp>
          <p:nvSpPr>
            <p:cNvPr id="24" name="rc24"/>
            <p:cNvSpPr/>
            <p:nvPr/>
          </p:nvSpPr>
          <p:spPr>
            <a:xfrm>
              <a:off x="2639946" y="4962340"/>
              <a:ext cx="571023" cy="0"/>
            </a:xfrm>
            <a:prstGeom prst="rect">
              <a:avLst/>
            </a:prstGeom>
            <a:solidFill>
              <a:srgbClr val="1CABE2">
                <a:alpha val="100000"/>
              </a:srgbClr>
            </a:solidFill>
          </p:spPr>
          <p:txBody>
            <a:bodyPr/>
            <a:lstStyle/>
            <a:p/>
          </p:txBody>
        </p:sp>
        <p:sp>
          <p:nvSpPr>
            <p:cNvPr id="25" name="rc25"/>
            <p:cNvSpPr/>
            <p:nvPr/>
          </p:nvSpPr>
          <p:spPr>
            <a:xfrm>
              <a:off x="6446769" y="4962340"/>
              <a:ext cx="571023" cy="0"/>
            </a:xfrm>
            <a:prstGeom prst="rect">
              <a:avLst/>
            </a:prstGeom>
            <a:solidFill>
              <a:srgbClr val="1CABE2">
                <a:alpha val="100000"/>
              </a:srgbClr>
            </a:solidFill>
          </p:spPr>
          <p:txBody>
            <a:bodyPr/>
            <a:lstStyle/>
            <a:p/>
          </p:txBody>
        </p:sp>
        <p:sp>
          <p:nvSpPr>
            <p:cNvPr id="26" name="pl26"/>
            <p:cNvSpPr/>
            <p:nvPr/>
          </p:nvSpPr>
          <p:spPr>
            <a:xfrm>
              <a:off x="1022047" y="1865053"/>
              <a:ext cx="5710233" cy="438000"/>
            </a:xfrm>
            <a:custGeom>
              <a:avLst/>
              <a:pathLst>
                <a:path w="5710233" h="438000">
                  <a:moveTo>
                    <a:pt x="0" y="344142"/>
                  </a:moveTo>
                  <a:lnTo>
                    <a:pt x="634470" y="0"/>
                  </a:lnTo>
                  <a:lnTo>
                    <a:pt x="1268940" y="93857"/>
                  </a:lnTo>
                  <a:lnTo>
                    <a:pt x="1903411" y="62571"/>
                  </a:lnTo>
                  <a:lnTo>
                    <a:pt x="2537881" y="312857"/>
                  </a:lnTo>
                  <a:lnTo>
                    <a:pt x="3172352" y="438000"/>
                  </a:lnTo>
                  <a:lnTo>
                    <a:pt x="3806822" y="0"/>
                  </a:lnTo>
                  <a:lnTo>
                    <a:pt x="4441293" y="156428"/>
                  </a:lnTo>
                  <a:lnTo>
                    <a:pt x="5075763" y="62571"/>
                  </a:lnTo>
                  <a:lnTo>
                    <a:pt x="5710233" y="62571"/>
                  </a:lnTo>
                </a:path>
              </a:pathLst>
            </a:custGeom>
            <a:ln w="27101" cap="flat">
              <a:solidFill>
                <a:srgbClr val="00833D">
                  <a:alpha val="100000"/>
                </a:srgbClr>
              </a:solidFill>
              <a:prstDash val="solid"/>
              <a:round/>
            </a:ln>
          </p:spPr>
          <p:txBody>
            <a:bodyPr/>
            <a:lstStyle/>
            <a:p/>
          </p:txBody>
        </p:sp>
        <p:sp>
          <p:nvSpPr>
            <p:cNvPr id="27" name="pl27"/>
            <p:cNvSpPr/>
            <p:nvPr/>
          </p:nvSpPr>
          <p:spPr>
            <a:xfrm>
              <a:off x="1022047" y="1990196"/>
              <a:ext cx="5710233" cy="844714"/>
            </a:xfrm>
            <a:custGeom>
              <a:avLst/>
              <a:pathLst>
                <a:path w="5710233" h="844714">
                  <a:moveTo>
                    <a:pt x="0" y="844714"/>
                  </a:moveTo>
                  <a:lnTo>
                    <a:pt x="634470" y="0"/>
                  </a:lnTo>
                  <a:lnTo>
                    <a:pt x="1268940" y="0"/>
                  </a:lnTo>
                  <a:lnTo>
                    <a:pt x="1903411" y="750857"/>
                  </a:lnTo>
                  <a:lnTo>
                    <a:pt x="2537881" y="469285"/>
                  </a:lnTo>
                  <a:lnTo>
                    <a:pt x="3172352" y="594428"/>
                  </a:lnTo>
                  <a:lnTo>
                    <a:pt x="3806822" y="125142"/>
                  </a:lnTo>
                  <a:lnTo>
                    <a:pt x="4441293" y="250285"/>
                  </a:lnTo>
                  <a:lnTo>
                    <a:pt x="5075763" y="406714"/>
                  </a:lnTo>
                  <a:lnTo>
                    <a:pt x="5710233" y="406714"/>
                  </a:lnTo>
                </a:path>
              </a:pathLst>
            </a:custGeom>
            <a:ln w="27101" cap="flat">
              <a:solidFill>
                <a:srgbClr val="002759">
                  <a:alpha val="100000"/>
                </a:srgbClr>
              </a:solidFill>
              <a:prstDash val="solid"/>
              <a:round/>
            </a:ln>
          </p:spPr>
          <p:txBody>
            <a:bodyPr/>
            <a:lstStyle/>
            <a:p/>
          </p:txBody>
        </p:sp>
        <p:sp>
          <p:nvSpPr>
            <p:cNvPr id="28" name="pt28"/>
            <p:cNvSpPr/>
            <p:nvPr/>
          </p:nvSpPr>
          <p:spPr>
            <a:xfrm>
              <a:off x="990445" y="2177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 name="pt29"/>
            <p:cNvSpPr/>
            <p:nvPr/>
          </p:nvSpPr>
          <p:spPr>
            <a:xfrm>
              <a:off x="162491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2259386"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2893857"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3528327" y="2146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4162798" y="2271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4797268"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5431738"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6066209"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6700679"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990445" y="2803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9" name="pt39"/>
            <p:cNvSpPr/>
            <p:nvPr/>
          </p:nvSpPr>
          <p:spPr>
            <a:xfrm>
              <a:off x="1624916"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0" name="pt40"/>
            <p:cNvSpPr/>
            <p:nvPr/>
          </p:nvSpPr>
          <p:spPr>
            <a:xfrm>
              <a:off x="2259386"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1" name="pt41"/>
            <p:cNvSpPr/>
            <p:nvPr/>
          </p:nvSpPr>
          <p:spPr>
            <a:xfrm>
              <a:off x="2893857" y="2709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3528327" y="2427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4162798"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4797268"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5431738"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6066209" y="236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6700679" y="236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tx48"/>
            <p:cNvSpPr/>
            <p:nvPr/>
          </p:nvSpPr>
          <p:spPr>
            <a:xfrm>
              <a:off x="988887"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9" name="tx49"/>
            <p:cNvSpPr/>
            <p:nvPr/>
          </p:nvSpPr>
          <p:spPr>
            <a:xfrm>
              <a:off x="2257828"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0" name="tx50"/>
            <p:cNvSpPr/>
            <p:nvPr/>
          </p:nvSpPr>
          <p:spPr>
            <a:xfrm>
              <a:off x="289229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1" name="tx51"/>
            <p:cNvSpPr/>
            <p:nvPr/>
          </p:nvSpPr>
          <p:spPr>
            <a:xfrm>
              <a:off x="6699121"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pl52"/>
            <p:cNvSpPr/>
            <p:nvPr/>
          </p:nvSpPr>
          <p:spPr>
            <a:xfrm>
              <a:off x="6738928" y="1935635"/>
              <a:ext cx="1477701" cy="1780730"/>
            </a:xfrm>
            <a:custGeom>
              <a:avLst/>
              <a:pathLst>
                <a:path w="1477701" h="1780730">
                  <a:moveTo>
                    <a:pt x="1477701" y="1780730"/>
                  </a:moveTo>
                  <a:lnTo>
                    <a:pt x="0" y="0"/>
                  </a:lnTo>
                </a:path>
              </a:pathLst>
            </a:custGeom>
          </p:spPr>
          <p:txBody>
            <a:bodyPr/>
            <a:lstStyle/>
            <a:p/>
          </p:txBody>
        </p:sp>
        <p:sp>
          <p:nvSpPr>
            <p:cNvPr id="53" name="pg53"/>
            <p:cNvSpPr/>
            <p:nvPr/>
          </p:nvSpPr>
          <p:spPr>
            <a:xfrm>
              <a:off x="7793724" y="371636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4" name="tx54"/>
            <p:cNvSpPr/>
            <p:nvPr/>
          </p:nvSpPr>
          <p:spPr>
            <a:xfrm>
              <a:off x="7816584" y="375748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55" name="rc55"/>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56" name="tx56"/>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7" name="tx57"/>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58" name="tx58"/>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59" name="tx59"/>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60" name="tx60"/>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1" name="tx61"/>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2" name="tx62"/>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3" name="tx63"/>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64" name="tx64"/>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65" name="tx65"/>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6" name="tx66"/>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67" name="tx67"/>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68" name="tx68"/>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69" name="tx69"/>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0" name="tx70"/>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1" name="tx71"/>
            <p:cNvSpPr/>
            <p:nvPr/>
          </p:nvSpPr>
          <p:spPr>
            <a:xfrm rot="-5400000">
              <a:off x="87982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72" name="tx72"/>
            <p:cNvSpPr/>
            <p:nvPr/>
          </p:nvSpPr>
          <p:spPr>
            <a:xfrm rot="-5400000">
              <a:off x="151429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73" name="tx73"/>
            <p:cNvSpPr/>
            <p:nvPr/>
          </p:nvSpPr>
          <p:spPr>
            <a:xfrm rot="-5400000">
              <a:off x="214876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74" name="tx74"/>
            <p:cNvSpPr/>
            <p:nvPr/>
          </p:nvSpPr>
          <p:spPr>
            <a:xfrm rot="-5400000">
              <a:off x="278323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75" name="tx75"/>
            <p:cNvSpPr/>
            <p:nvPr/>
          </p:nvSpPr>
          <p:spPr>
            <a:xfrm rot="-5400000">
              <a:off x="341770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76" name="tx76"/>
            <p:cNvSpPr/>
            <p:nvPr/>
          </p:nvSpPr>
          <p:spPr>
            <a:xfrm rot="-5400000">
              <a:off x="405217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77" name="tx77"/>
            <p:cNvSpPr/>
            <p:nvPr/>
          </p:nvSpPr>
          <p:spPr>
            <a:xfrm rot="-5400000">
              <a:off x="4661345"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78" name="tx78"/>
            <p:cNvSpPr/>
            <p:nvPr/>
          </p:nvSpPr>
          <p:spPr>
            <a:xfrm rot="-5400000">
              <a:off x="5321085"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79" name="tx79"/>
            <p:cNvSpPr/>
            <p:nvPr/>
          </p:nvSpPr>
          <p:spPr>
            <a:xfrm rot="-5400000">
              <a:off x="595558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0" name="tx80"/>
            <p:cNvSpPr/>
            <p:nvPr/>
          </p:nvSpPr>
          <p:spPr>
            <a:xfrm rot="-5400000">
              <a:off x="659005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81" name="tx81"/>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82" name="tx82"/>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83" name="pl83"/>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84" name="pt84"/>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85" name="pl85"/>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86" name="pt86"/>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tx87"/>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88" name="tx88"/>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89" name="rc89"/>
            <p:cNvSpPr/>
            <p:nvPr/>
          </p:nvSpPr>
          <p:spPr>
            <a:xfrm>
              <a:off x="5505690" y="5900002"/>
              <a:ext cx="201456" cy="201456"/>
            </a:xfrm>
            <a:prstGeom prst="rect">
              <a:avLst/>
            </a:prstGeom>
            <a:solidFill>
              <a:srgbClr val="1CABE2">
                <a:alpha val="100000"/>
              </a:srgbClr>
            </a:solidFill>
          </p:spPr>
          <p:txBody>
            <a:bodyPr/>
            <a:lstStyle/>
            <a:p/>
          </p:txBody>
        </p:sp>
        <p:sp>
          <p:nvSpPr>
            <p:cNvPr id="90" name="tx90"/>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91" name="tx91"/>
            <p:cNvSpPr/>
            <p:nvPr/>
          </p:nvSpPr>
          <p:spPr>
            <a:xfrm>
              <a:off x="1465847" y="1334104"/>
              <a:ext cx="634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Antigua and Barbuda, 2016-2025</a:t>
              </a:r>
            </a:p>
          </p:txBody>
        </p:sp>
        <p:sp>
          <p:nvSpPr>
            <p:cNvPr id="92" name="tx9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3" name="tx9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94" name="tx9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95" name="tx9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Antigua and Barbuda. In the same year, MCV1 coverage was 97% and MCV2 coverage was 82%.
The number of cases in 2025 was the same as in 2024 (n=0).
The highest number of measles cases was reported in 2018 (n=1). In this year, MCV1 coverage was 96%.
Antigua and Barbuda has not reported any measles cases over the last 5 years (2021-2025).
Antigua and Barbuda reported measles vaccine stockouts in 2022.</a:t>
            </a:r>
          </a:p>
        </p:txBody>
      </p:sp>
      <p:sp>
        <p:nvSpPr>
          <p:cNvPr id="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reported no confirmed measles cases, while MCV1 coverage was 97% and MCV2 coverage was 82%.</a:t>
            </a:r>
          </a:p>
        </p:txBody>
      </p:sp>
      <p:grpSp xmlns:pic="http://schemas.openxmlformats.org/drawingml/2006/picture">
        <p:nvGrpSpPr>
          <p:cNvPr id="98" name=""/>
          <p:cNvGrpSpPr/>
          <p:nvPr/>
        </p:nvGrpSpPr>
        <p:grpSpPr>
          <a:xfrm>
            <a:off x="292608" y="1097280"/>
            <a:ext cx="8595360" cy="28575"/>
            <a:chOff x="292608" y="1097280"/>
            <a:chExt cx="8595360" cy="28575"/>
          </a:xfrm>
        </p:grpSpPr>
        <p:sp>
          <p:nvSpPr>
            <p:cNvPr id="9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021689"/>
              <a:ext cx="3520101" cy="711404"/>
            </a:xfrm>
            <a:custGeom>
              <a:avLst/>
              <a:pathLst>
                <a:path w="3520101" h="711404">
                  <a:moveTo>
                    <a:pt x="0" y="284561"/>
                  </a:moveTo>
                  <a:lnTo>
                    <a:pt x="140804" y="426842"/>
                  </a:lnTo>
                  <a:lnTo>
                    <a:pt x="281608" y="711404"/>
                  </a:lnTo>
                  <a:lnTo>
                    <a:pt x="422412" y="711404"/>
                  </a:lnTo>
                  <a:lnTo>
                    <a:pt x="563216" y="426842"/>
                  </a:lnTo>
                  <a:lnTo>
                    <a:pt x="704020" y="711404"/>
                  </a:lnTo>
                  <a:lnTo>
                    <a:pt x="844824" y="711404"/>
                  </a:lnTo>
                  <a:lnTo>
                    <a:pt x="985628" y="711404"/>
                  </a:lnTo>
                  <a:lnTo>
                    <a:pt x="1126432" y="711404"/>
                  </a:lnTo>
                  <a:lnTo>
                    <a:pt x="1267236" y="711404"/>
                  </a:lnTo>
                  <a:lnTo>
                    <a:pt x="1408040" y="569123"/>
                  </a:lnTo>
                  <a:lnTo>
                    <a:pt x="1548844" y="711404"/>
                  </a:lnTo>
                  <a:lnTo>
                    <a:pt x="1689648" y="569123"/>
                  </a:lnTo>
                  <a:lnTo>
                    <a:pt x="1830452" y="711404"/>
                  </a:lnTo>
                  <a:lnTo>
                    <a:pt x="1971256" y="711404"/>
                  </a:lnTo>
                  <a:lnTo>
                    <a:pt x="2112061" y="711404"/>
                  </a:lnTo>
                  <a:lnTo>
                    <a:pt x="2252865" y="0"/>
                  </a:lnTo>
                  <a:lnTo>
                    <a:pt x="2393669" y="569123"/>
                  </a:lnTo>
                  <a:lnTo>
                    <a:pt x="2534473" y="142280"/>
                  </a:lnTo>
                  <a:lnTo>
                    <a:pt x="2675277" y="711404"/>
                  </a:lnTo>
                  <a:lnTo>
                    <a:pt x="2816081" y="711404"/>
                  </a:lnTo>
                  <a:lnTo>
                    <a:pt x="2956885" y="569123"/>
                  </a:lnTo>
                  <a:lnTo>
                    <a:pt x="3097689" y="711404"/>
                  </a:lnTo>
                  <a:lnTo>
                    <a:pt x="3238493" y="426842"/>
                  </a:lnTo>
                  <a:lnTo>
                    <a:pt x="3379297" y="711404"/>
                  </a:lnTo>
                  <a:lnTo>
                    <a:pt x="3520101" y="711404"/>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310284"/>
              <a:ext cx="3520101" cy="1138247"/>
            </a:xfrm>
            <a:custGeom>
              <a:avLst/>
              <a:pathLst>
                <a:path w="3520101" h="1138247">
                  <a:moveTo>
                    <a:pt x="0" y="569123"/>
                  </a:moveTo>
                  <a:lnTo>
                    <a:pt x="140804" y="711404"/>
                  </a:lnTo>
                  <a:lnTo>
                    <a:pt x="281608" y="711404"/>
                  </a:lnTo>
                  <a:lnTo>
                    <a:pt x="422412" y="853685"/>
                  </a:lnTo>
                  <a:lnTo>
                    <a:pt x="563216" y="995966"/>
                  </a:lnTo>
                  <a:lnTo>
                    <a:pt x="704020" y="853685"/>
                  </a:lnTo>
                  <a:lnTo>
                    <a:pt x="844824" y="995966"/>
                  </a:lnTo>
                  <a:lnTo>
                    <a:pt x="985628" y="1138247"/>
                  </a:lnTo>
                  <a:lnTo>
                    <a:pt x="1126432" y="711404"/>
                  </a:lnTo>
                  <a:lnTo>
                    <a:pt x="1267236" y="995966"/>
                  </a:lnTo>
                  <a:lnTo>
                    <a:pt x="1408040" y="995966"/>
                  </a:lnTo>
                  <a:lnTo>
                    <a:pt x="1548844" y="853685"/>
                  </a:lnTo>
                  <a:lnTo>
                    <a:pt x="1689648" y="995966"/>
                  </a:lnTo>
                  <a:lnTo>
                    <a:pt x="1830452" y="853685"/>
                  </a:lnTo>
                  <a:lnTo>
                    <a:pt x="1971256" y="426842"/>
                  </a:lnTo>
                  <a:lnTo>
                    <a:pt x="2112061" y="426842"/>
                  </a:lnTo>
                  <a:lnTo>
                    <a:pt x="2252865" y="569123"/>
                  </a:lnTo>
                  <a:lnTo>
                    <a:pt x="2393669" y="142280"/>
                  </a:lnTo>
                  <a:lnTo>
                    <a:pt x="2534473" y="711404"/>
                  </a:lnTo>
                  <a:lnTo>
                    <a:pt x="2675277" y="426842"/>
                  </a:lnTo>
                  <a:lnTo>
                    <a:pt x="2816081" y="0"/>
                  </a:lnTo>
                  <a:lnTo>
                    <a:pt x="2956885" y="142280"/>
                  </a:lnTo>
                  <a:lnTo>
                    <a:pt x="3097689" y="142280"/>
                  </a:lnTo>
                  <a:lnTo>
                    <a:pt x="3238493" y="711404"/>
                  </a:lnTo>
                  <a:lnTo>
                    <a:pt x="3379297" y="853685"/>
                  </a:lnTo>
                  <a:lnTo>
                    <a:pt x="3520101" y="426842"/>
                  </a:lnTo>
                </a:path>
              </a:pathLst>
            </a:custGeom>
            <a:ln w="27101" cap="flat">
              <a:solidFill>
                <a:srgbClr val="00833D">
                  <a:alpha val="80000"/>
                </a:srgbClr>
              </a:solidFill>
              <a:prstDash val="solid"/>
              <a:round/>
            </a:ln>
          </p:spPr>
          <p:txBody>
            <a:bodyPr/>
            <a:lstStyle/>
            <a:p/>
          </p:txBody>
        </p:sp>
        <p:sp>
          <p:nvSpPr>
            <p:cNvPr id="25" name="pl25"/>
            <p:cNvSpPr/>
            <p:nvPr/>
          </p:nvSpPr>
          <p:spPr>
            <a:xfrm>
              <a:off x="943464" y="4021689"/>
              <a:ext cx="3520101" cy="711404"/>
            </a:xfrm>
            <a:custGeom>
              <a:avLst/>
              <a:pathLst>
                <a:path w="3520101" h="711404">
                  <a:moveTo>
                    <a:pt x="0" y="284561"/>
                  </a:moveTo>
                  <a:lnTo>
                    <a:pt x="140804" y="426842"/>
                  </a:lnTo>
                  <a:lnTo>
                    <a:pt x="281608" y="711404"/>
                  </a:lnTo>
                  <a:lnTo>
                    <a:pt x="422412" y="711404"/>
                  </a:lnTo>
                  <a:lnTo>
                    <a:pt x="563216" y="426842"/>
                  </a:lnTo>
                  <a:lnTo>
                    <a:pt x="704020" y="711404"/>
                  </a:lnTo>
                  <a:lnTo>
                    <a:pt x="844824" y="711404"/>
                  </a:lnTo>
                  <a:lnTo>
                    <a:pt x="985628" y="711404"/>
                  </a:lnTo>
                  <a:lnTo>
                    <a:pt x="1126432" y="711404"/>
                  </a:lnTo>
                  <a:lnTo>
                    <a:pt x="1267236" y="711404"/>
                  </a:lnTo>
                  <a:lnTo>
                    <a:pt x="1408040" y="569123"/>
                  </a:lnTo>
                  <a:lnTo>
                    <a:pt x="1548844" y="711404"/>
                  </a:lnTo>
                  <a:lnTo>
                    <a:pt x="1689648" y="569123"/>
                  </a:lnTo>
                  <a:lnTo>
                    <a:pt x="1830452" y="711404"/>
                  </a:lnTo>
                  <a:lnTo>
                    <a:pt x="1971256" y="711404"/>
                  </a:lnTo>
                  <a:lnTo>
                    <a:pt x="2112061" y="711404"/>
                  </a:lnTo>
                  <a:lnTo>
                    <a:pt x="2252865" y="0"/>
                  </a:lnTo>
                  <a:lnTo>
                    <a:pt x="2393669" y="569123"/>
                  </a:lnTo>
                  <a:lnTo>
                    <a:pt x="2534473" y="142280"/>
                  </a:lnTo>
                  <a:lnTo>
                    <a:pt x="2675277" y="711404"/>
                  </a:lnTo>
                  <a:lnTo>
                    <a:pt x="2816081" y="711404"/>
                  </a:lnTo>
                  <a:lnTo>
                    <a:pt x="2956885" y="569123"/>
                  </a:lnTo>
                  <a:lnTo>
                    <a:pt x="3097689" y="711404"/>
                  </a:lnTo>
                  <a:lnTo>
                    <a:pt x="3238493" y="426842"/>
                  </a:lnTo>
                  <a:lnTo>
                    <a:pt x="3379297" y="711404"/>
                  </a:lnTo>
                  <a:lnTo>
                    <a:pt x="3520101" y="711404"/>
                  </a:lnTo>
                </a:path>
              </a:pathLst>
            </a:custGeom>
            <a:ln w="43362" cap="flat">
              <a:solidFill>
                <a:srgbClr val="000000">
                  <a:alpha val="100000"/>
                </a:srgbClr>
              </a:solidFill>
              <a:prstDash val="solid"/>
              <a:round/>
            </a:ln>
          </p:spPr>
          <p:txBody>
            <a:bodyPr/>
            <a:lstStyle/>
            <a:p/>
          </p:txBody>
        </p:sp>
        <p:sp>
          <p:nvSpPr>
            <p:cNvPr id="26" name="pl26"/>
            <p:cNvSpPr/>
            <p:nvPr/>
          </p:nvSpPr>
          <p:spPr>
            <a:xfrm>
              <a:off x="943464" y="4021689"/>
              <a:ext cx="3520101" cy="711404"/>
            </a:xfrm>
            <a:custGeom>
              <a:avLst/>
              <a:pathLst>
                <a:path w="3520101" h="711404">
                  <a:moveTo>
                    <a:pt x="0" y="284561"/>
                  </a:moveTo>
                  <a:lnTo>
                    <a:pt x="140804" y="426842"/>
                  </a:lnTo>
                  <a:lnTo>
                    <a:pt x="281608" y="711404"/>
                  </a:lnTo>
                  <a:lnTo>
                    <a:pt x="422412" y="711404"/>
                  </a:lnTo>
                  <a:lnTo>
                    <a:pt x="563216" y="426842"/>
                  </a:lnTo>
                  <a:lnTo>
                    <a:pt x="704020" y="711404"/>
                  </a:lnTo>
                  <a:lnTo>
                    <a:pt x="844824" y="711404"/>
                  </a:lnTo>
                  <a:lnTo>
                    <a:pt x="985628" y="711404"/>
                  </a:lnTo>
                  <a:lnTo>
                    <a:pt x="1126432" y="711404"/>
                  </a:lnTo>
                  <a:lnTo>
                    <a:pt x="1267236" y="711404"/>
                  </a:lnTo>
                  <a:lnTo>
                    <a:pt x="1408040" y="569123"/>
                  </a:lnTo>
                  <a:lnTo>
                    <a:pt x="1548844" y="711404"/>
                  </a:lnTo>
                  <a:lnTo>
                    <a:pt x="1689648" y="569123"/>
                  </a:lnTo>
                  <a:lnTo>
                    <a:pt x="1830452" y="711404"/>
                  </a:lnTo>
                  <a:lnTo>
                    <a:pt x="1971256" y="711404"/>
                  </a:lnTo>
                  <a:lnTo>
                    <a:pt x="2112061" y="711404"/>
                  </a:lnTo>
                  <a:lnTo>
                    <a:pt x="2252865" y="0"/>
                  </a:lnTo>
                  <a:lnTo>
                    <a:pt x="2393669" y="569123"/>
                  </a:lnTo>
                  <a:lnTo>
                    <a:pt x="2534473" y="142280"/>
                  </a:lnTo>
                  <a:lnTo>
                    <a:pt x="2675277" y="711404"/>
                  </a:lnTo>
                  <a:lnTo>
                    <a:pt x="2816081" y="711404"/>
                  </a:lnTo>
                  <a:lnTo>
                    <a:pt x="2956885" y="569123"/>
                  </a:lnTo>
                  <a:lnTo>
                    <a:pt x="3097689" y="711404"/>
                  </a:lnTo>
                  <a:lnTo>
                    <a:pt x="3238493" y="426842"/>
                  </a:lnTo>
                  <a:lnTo>
                    <a:pt x="3379297" y="711404"/>
                  </a:lnTo>
                  <a:lnTo>
                    <a:pt x="3520101" y="711404"/>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58899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299703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6993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1777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1777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8490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6115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44825" y="60931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9" name="tx69"/>
            <p:cNvSpPr/>
            <p:nvPr/>
          </p:nvSpPr>
          <p:spPr>
            <a:xfrm>
              <a:off x="31161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87860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452565"/>
              <a:ext cx="3520101" cy="1707370"/>
            </a:xfrm>
            <a:custGeom>
              <a:avLst/>
              <a:pathLst>
                <a:path w="3520101" h="1707370">
                  <a:moveTo>
                    <a:pt x="0" y="853685"/>
                  </a:moveTo>
                  <a:lnTo>
                    <a:pt x="140804" y="995966"/>
                  </a:lnTo>
                  <a:lnTo>
                    <a:pt x="281608" y="1422809"/>
                  </a:lnTo>
                  <a:lnTo>
                    <a:pt x="422412" y="1280528"/>
                  </a:lnTo>
                  <a:lnTo>
                    <a:pt x="563216" y="995966"/>
                  </a:lnTo>
                  <a:lnTo>
                    <a:pt x="704020" y="1280528"/>
                  </a:lnTo>
                  <a:lnTo>
                    <a:pt x="844824" y="1280528"/>
                  </a:lnTo>
                  <a:lnTo>
                    <a:pt x="985628" y="1280528"/>
                  </a:lnTo>
                  <a:lnTo>
                    <a:pt x="1126432" y="1280528"/>
                  </a:lnTo>
                  <a:lnTo>
                    <a:pt x="1267236" y="1280528"/>
                  </a:lnTo>
                  <a:lnTo>
                    <a:pt x="1408040" y="1138247"/>
                  </a:lnTo>
                  <a:lnTo>
                    <a:pt x="1548844" y="1280528"/>
                  </a:lnTo>
                  <a:lnTo>
                    <a:pt x="1689648" y="1138247"/>
                  </a:lnTo>
                  <a:lnTo>
                    <a:pt x="1830452" y="853685"/>
                  </a:lnTo>
                  <a:lnTo>
                    <a:pt x="1971256" y="426842"/>
                  </a:lnTo>
                  <a:lnTo>
                    <a:pt x="2112061" y="142280"/>
                  </a:lnTo>
                  <a:lnTo>
                    <a:pt x="2252865" y="0"/>
                  </a:lnTo>
                  <a:lnTo>
                    <a:pt x="2393669" y="1707370"/>
                  </a:lnTo>
                  <a:lnTo>
                    <a:pt x="2534473" y="853685"/>
                  </a:lnTo>
                  <a:lnTo>
                    <a:pt x="2675277" y="995966"/>
                  </a:lnTo>
                  <a:lnTo>
                    <a:pt x="2816081" y="284561"/>
                  </a:lnTo>
                  <a:lnTo>
                    <a:pt x="2956885" y="0"/>
                  </a:lnTo>
                  <a:lnTo>
                    <a:pt x="3097689" y="1280528"/>
                  </a:lnTo>
                  <a:lnTo>
                    <a:pt x="3238493" y="569123"/>
                  </a:lnTo>
                  <a:lnTo>
                    <a:pt x="3379297" y="995966"/>
                  </a:lnTo>
                  <a:lnTo>
                    <a:pt x="3520101" y="995966"/>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737127"/>
              <a:ext cx="3520101" cy="1138247"/>
            </a:xfrm>
            <a:custGeom>
              <a:avLst/>
              <a:pathLst>
                <a:path w="3520101" h="1138247">
                  <a:moveTo>
                    <a:pt x="0" y="569123"/>
                  </a:moveTo>
                  <a:lnTo>
                    <a:pt x="140804" y="995966"/>
                  </a:lnTo>
                  <a:lnTo>
                    <a:pt x="281608" y="569123"/>
                  </a:lnTo>
                  <a:lnTo>
                    <a:pt x="422412" y="569123"/>
                  </a:lnTo>
                  <a:lnTo>
                    <a:pt x="563216" y="569123"/>
                  </a:lnTo>
                  <a:lnTo>
                    <a:pt x="704020" y="284561"/>
                  </a:lnTo>
                  <a:lnTo>
                    <a:pt x="844824" y="711404"/>
                  </a:lnTo>
                  <a:lnTo>
                    <a:pt x="985628" y="853685"/>
                  </a:lnTo>
                  <a:lnTo>
                    <a:pt x="1126432" y="711404"/>
                  </a:lnTo>
                  <a:lnTo>
                    <a:pt x="1267236" y="711404"/>
                  </a:lnTo>
                  <a:lnTo>
                    <a:pt x="1408040" y="569123"/>
                  </a:lnTo>
                  <a:lnTo>
                    <a:pt x="1548844" y="711404"/>
                  </a:lnTo>
                  <a:lnTo>
                    <a:pt x="1689648" y="853685"/>
                  </a:lnTo>
                  <a:lnTo>
                    <a:pt x="1830452" y="711404"/>
                  </a:lnTo>
                  <a:lnTo>
                    <a:pt x="1971256" y="711404"/>
                  </a:lnTo>
                  <a:lnTo>
                    <a:pt x="2112061" y="569123"/>
                  </a:lnTo>
                  <a:lnTo>
                    <a:pt x="2252865" y="711404"/>
                  </a:lnTo>
                  <a:lnTo>
                    <a:pt x="2393669" y="0"/>
                  </a:lnTo>
                  <a:lnTo>
                    <a:pt x="2534473" y="1138247"/>
                  </a:lnTo>
                  <a:lnTo>
                    <a:pt x="2675277" y="995966"/>
                  </a:lnTo>
                  <a:lnTo>
                    <a:pt x="2816081" y="711404"/>
                  </a:lnTo>
                  <a:lnTo>
                    <a:pt x="2956885" y="995966"/>
                  </a:lnTo>
                  <a:lnTo>
                    <a:pt x="3097689" y="0"/>
                  </a:lnTo>
                  <a:lnTo>
                    <a:pt x="3238493" y="569123"/>
                  </a:lnTo>
                  <a:lnTo>
                    <a:pt x="3379297" y="1138247"/>
                  </a:lnTo>
                  <a:lnTo>
                    <a:pt x="3520101" y="426842"/>
                  </a:lnTo>
                </a:path>
              </a:pathLst>
            </a:custGeom>
            <a:ln w="27101" cap="flat">
              <a:solidFill>
                <a:srgbClr val="00833D">
                  <a:alpha val="80000"/>
                </a:srgbClr>
              </a:solidFill>
              <a:prstDash val="solid"/>
              <a:round/>
            </a:ln>
          </p:spPr>
          <p:txBody>
            <a:bodyPr/>
            <a:lstStyle/>
            <a:p/>
          </p:txBody>
        </p:sp>
        <p:sp>
          <p:nvSpPr>
            <p:cNvPr id="92" name="pl92"/>
            <p:cNvSpPr/>
            <p:nvPr/>
          </p:nvSpPr>
          <p:spPr>
            <a:xfrm>
              <a:off x="5308715" y="3452565"/>
              <a:ext cx="3520101" cy="1707370"/>
            </a:xfrm>
            <a:custGeom>
              <a:avLst/>
              <a:pathLst>
                <a:path w="3520101" h="1707370">
                  <a:moveTo>
                    <a:pt x="0" y="853685"/>
                  </a:moveTo>
                  <a:lnTo>
                    <a:pt x="140804" y="995966"/>
                  </a:lnTo>
                  <a:lnTo>
                    <a:pt x="281608" y="1422809"/>
                  </a:lnTo>
                  <a:lnTo>
                    <a:pt x="422412" y="1280528"/>
                  </a:lnTo>
                  <a:lnTo>
                    <a:pt x="563216" y="995966"/>
                  </a:lnTo>
                  <a:lnTo>
                    <a:pt x="704020" y="1280528"/>
                  </a:lnTo>
                  <a:lnTo>
                    <a:pt x="844824" y="1280528"/>
                  </a:lnTo>
                  <a:lnTo>
                    <a:pt x="985628" y="1280528"/>
                  </a:lnTo>
                  <a:lnTo>
                    <a:pt x="1126432" y="1280528"/>
                  </a:lnTo>
                  <a:lnTo>
                    <a:pt x="1267236" y="1280528"/>
                  </a:lnTo>
                  <a:lnTo>
                    <a:pt x="1408040" y="1138247"/>
                  </a:lnTo>
                  <a:lnTo>
                    <a:pt x="1548844" y="1280528"/>
                  </a:lnTo>
                  <a:lnTo>
                    <a:pt x="1689648" y="1138247"/>
                  </a:lnTo>
                  <a:lnTo>
                    <a:pt x="1830452" y="853685"/>
                  </a:lnTo>
                  <a:lnTo>
                    <a:pt x="1971256" y="426842"/>
                  </a:lnTo>
                  <a:lnTo>
                    <a:pt x="2112061" y="142280"/>
                  </a:lnTo>
                  <a:lnTo>
                    <a:pt x="2252865" y="0"/>
                  </a:lnTo>
                  <a:lnTo>
                    <a:pt x="2393669" y="1707370"/>
                  </a:lnTo>
                  <a:lnTo>
                    <a:pt x="2534473" y="853685"/>
                  </a:lnTo>
                  <a:lnTo>
                    <a:pt x="2675277" y="995966"/>
                  </a:lnTo>
                  <a:lnTo>
                    <a:pt x="2816081" y="284561"/>
                  </a:lnTo>
                  <a:lnTo>
                    <a:pt x="2956885" y="0"/>
                  </a:lnTo>
                  <a:lnTo>
                    <a:pt x="3097689" y="1280528"/>
                  </a:lnTo>
                  <a:lnTo>
                    <a:pt x="3238493" y="569123"/>
                  </a:lnTo>
                  <a:lnTo>
                    <a:pt x="3379297" y="995966"/>
                  </a:lnTo>
                  <a:lnTo>
                    <a:pt x="3520101" y="995966"/>
                  </a:lnTo>
                </a:path>
              </a:pathLst>
            </a:custGeom>
            <a:ln w="43362" cap="flat">
              <a:solidFill>
                <a:srgbClr val="000000">
                  <a:alpha val="100000"/>
                </a:srgbClr>
              </a:solidFill>
              <a:prstDash val="solid"/>
              <a:round/>
            </a:ln>
          </p:spPr>
          <p:txBody>
            <a:bodyPr/>
            <a:lstStyle/>
            <a:p/>
          </p:txBody>
        </p:sp>
        <p:sp>
          <p:nvSpPr>
            <p:cNvPr id="93" name="pl93"/>
            <p:cNvSpPr/>
            <p:nvPr/>
          </p:nvSpPr>
          <p:spPr>
            <a:xfrm>
              <a:off x="5308715" y="3452565"/>
              <a:ext cx="3520101" cy="1707370"/>
            </a:xfrm>
            <a:custGeom>
              <a:avLst/>
              <a:pathLst>
                <a:path w="3520101" h="1707370">
                  <a:moveTo>
                    <a:pt x="0" y="853685"/>
                  </a:moveTo>
                  <a:lnTo>
                    <a:pt x="140804" y="995966"/>
                  </a:lnTo>
                  <a:lnTo>
                    <a:pt x="281608" y="1422809"/>
                  </a:lnTo>
                  <a:lnTo>
                    <a:pt x="422412" y="1280528"/>
                  </a:lnTo>
                  <a:lnTo>
                    <a:pt x="563216" y="995966"/>
                  </a:lnTo>
                  <a:lnTo>
                    <a:pt x="704020" y="1280528"/>
                  </a:lnTo>
                  <a:lnTo>
                    <a:pt x="844824" y="1280528"/>
                  </a:lnTo>
                  <a:lnTo>
                    <a:pt x="985628" y="1280528"/>
                  </a:lnTo>
                  <a:lnTo>
                    <a:pt x="1126432" y="1280528"/>
                  </a:lnTo>
                  <a:lnTo>
                    <a:pt x="1267236" y="1280528"/>
                  </a:lnTo>
                  <a:lnTo>
                    <a:pt x="1408040" y="1138247"/>
                  </a:lnTo>
                  <a:lnTo>
                    <a:pt x="1548844" y="1280528"/>
                  </a:lnTo>
                  <a:lnTo>
                    <a:pt x="1689648" y="1138247"/>
                  </a:lnTo>
                  <a:lnTo>
                    <a:pt x="1830452" y="853685"/>
                  </a:lnTo>
                  <a:lnTo>
                    <a:pt x="1971256" y="426842"/>
                  </a:lnTo>
                  <a:lnTo>
                    <a:pt x="2112061" y="142280"/>
                  </a:lnTo>
                  <a:lnTo>
                    <a:pt x="2252865" y="0"/>
                  </a:lnTo>
                  <a:lnTo>
                    <a:pt x="2393669" y="1707370"/>
                  </a:lnTo>
                  <a:lnTo>
                    <a:pt x="2534473" y="853685"/>
                  </a:lnTo>
                  <a:lnTo>
                    <a:pt x="2675277" y="995966"/>
                  </a:lnTo>
                  <a:lnTo>
                    <a:pt x="2816081" y="284561"/>
                  </a:lnTo>
                  <a:lnTo>
                    <a:pt x="2956885" y="0"/>
                  </a:lnTo>
                  <a:lnTo>
                    <a:pt x="3097689" y="1280528"/>
                  </a:lnTo>
                  <a:lnTo>
                    <a:pt x="3238493" y="569123"/>
                  </a:lnTo>
                  <a:lnTo>
                    <a:pt x="3379297" y="995966"/>
                  </a:lnTo>
                  <a:lnTo>
                    <a:pt x="3520101" y="99596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16800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5424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658267"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362287" y="31014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1302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0" name="pg110"/>
            <p:cNvSpPr/>
            <p:nvPr/>
          </p:nvSpPr>
          <p:spPr>
            <a:xfrm>
              <a:off x="7925503"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9524"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12517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429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429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72142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9767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10076" y="60931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36" name="tx136"/>
            <p:cNvSpPr/>
            <p:nvPr/>
          </p:nvSpPr>
          <p:spPr>
            <a:xfrm>
              <a:off x="74813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24385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Antigua and Barbuda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Antigua and Barbuda, indicating very good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83416"/>
            </a:xfrm>
            <a:custGeom>
              <a:avLst/>
              <a:pathLst>
                <a:path w="2135265" h="83416">
                  <a:moveTo>
                    <a:pt x="0" y="13902"/>
                  </a:moveTo>
                  <a:lnTo>
                    <a:pt x="85410" y="0"/>
                  </a:lnTo>
                  <a:lnTo>
                    <a:pt x="170821" y="13902"/>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27805"/>
                  </a:lnTo>
                  <a:lnTo>
                    <a:pt x="1451980" y="41708"/>
                  </a:lnTo>
                  <a:lnTo>
                    <a:pt x="1537390" y="0"/>
                  </a:lnTo>
                  <a:lnTo>
                    <a:pt x="1622801" y="0"/>
                  </a:lnTo>
                  <a:lnTo>
                    <a:pt x="1708212" y="41708"/>
                  </a:lnTo>
                  <a:lnTo>
                    <a:pt x="1793622" y="83416"/>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194637"/>
            </a:xfrm>
            <a:custGeom>
              <a:avLst/>
              <a:pathLst>
                <a:path w="2135265" h="194637">
                  <a:moveTo>
                    <a:pt x="0" y="55610"/>
                  </a:moveTo>
                  <a:lnTo>
                    <a:pt x="85410" y="27805"/>
                  </a:lnTo>
                  <a:lnTo>
                    <a:pt x="170821" y="0"/>
                  </a:lnTo>
                  <a:lnTo>
                    <a:pt x="256231" y="0"/>
                  </a:lnTo>
                  <a:lnTo>
                    <a:pt x="341642" y="27805"/>
                  </a:lnTo>
                  <a:lnTo>
                    <a:pt x="427053" y="0"/>
                  </a:lnTo>
                  <a:lnTo>
                    <a:pt x="512463" y="0"/>
                  </a:lnTo>
                  <a:lnTo>
                    <a:pt x="597874" y="0"/>
                  </a:lnTo>
                  <a:lnTo>
                    <a:pt x="683284" y="0"/>
                  </a:lnTo>
                  <a:lnTo>
                    <a:pt x="768695" y="0"/>
                  </a:lnTo>
                  <a:lnTo>
                    <a:pt x="854106" y="13902"/>
                  </a:lnTo>
                  <a:lnTo>
                    <a:pt x="939516" y="0"/>
                  </a:lnTo>
                  <a:lnTo>
                    <a:pt x="1024927" y="13902"/>
                  </a:lnTo>
                  <a:lnTo>
                    <a:pt x="1110337" y="41708"/>
                  </a:lnTo>
                  <a:lnTo>
                    <a:pt x="1195748" y="83416"/>
                  </a:lnTo>
                  <a:lnTo>
                    <a:pt x="1281159" y="111221"/>
                  </a:lnTo>
                  <a:lnTo>
                    <a:pt x="1366569" y="152929"/>
                  </a:lnTo>
                  <a:lnTo>
                    <a:pt x="1451980" y="0"/>
                  </a:lnTo>
                  <a:lnTo>
                    <a:pt x="1537390" y="41708"/>
                  </a:lnTo>
                  <a:lnTo>
                    <a:pt x="1622801" y="27805"/>
                  </a:lnTo>
                  <a:lnTo>
                    <a:pt x="1708212" y="139026"/>
                  </a:lnTo>
                  <a:lnTo>
                    <a:pt x="1793622" y="194637"/>
                  </a:lnTo>
                  <a:lnTo>
                    <a:pt x="1879033" y="0"/>
                  </a:lnTo>
                  <a:lnTo>
                    <a:pt x="1964443" y="69513"/>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1" name="tx101"/>
            <p:cNvSpPr/>
            <p:nvPr/>
          </p:nvSpPr>
          <p:spPr>
            <a:xfrm>
              <a:off x="3223926"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2" name="tx102"/>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3" name="tx103"/>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97318"/>
            </a:xfrm>
            <a:custGeom>
              <a:avLst/>
              <a:pathLst>
                <a:path w="2135265" h="97318">
                  <a:moveTo>
                    <a:pt x="0" y="55610"/>
                  </a:moveTo>
                  <a:lnTo>
                    <a:pt x="85410" y="27805"/>
                  </a:lnTo>
                  <a:lnTo>
                    <a:pt x="170821" y="13902"/>
                  </a:lnTo>
                  <a:lnTo>
                    <a:pt x="256231" y="0"/>
                  </a:lnTo>
                  <a:lnTo>
                    <a:pt x="341642" y="27805"/>
                  </a:lnTo>
                  <a:lnTo>
                    <a:pt x="427053" y="0"/>
                  </a:lnTo>
                  <a:lnTo>
                    <a:pt x="512463" y="0"/>
                  </a:lnTo>
                  <a:lnTo>
                    <a:pt x="597874" y="0"/>
                  </a:lnTo>
                  <a:lnTo>
                    <a:pt x="683284" y="0"/>
                  </a:lnTo>
                  <a:lnTo>
                    <a:pt x="768695" y="0"/>
                  </a:lnTo>
                  <a:lnTo>
                    <a:pt x="854106" y="13902"/>
                  </a:lnTo>
                  <a:lnTo>
                    <a:pt x="939516" y="0"/>
                  </a:lnTo>
                  <a:lnTo>
                    <a:pt x="1024927" y="13902"/>
                  </a:lnTo>
                  <a:lnTo>
                    <a:pt x="1110337" y="0"/>
                  </a:lnTo>
                  <a:lnTo>
                    <a:pt x="1195748" y="0"/>
                  </a:lnTo>
                  <a:lnTo>
                    <a:pt x="1281159" y="0"/>
                  </a:lnTo>
                  <a:lnTo>
                    <a:pt x="1366569" y="97318"/>
                  </a:lnTo>
                  <a:lnTo>
                    <a:pt x="1451980" y="55610"/>
                  </a:lnTo>
                  <a:lnTo>
                    <a:pt x="1537390" y="55610"/>
                  </a:lnTo>
                  <a:lnTo>
                    <a:pt x="1622801" y="0"/>
                  </a:lnTo>
                  <a:lnTo>
                    <a:pt x="1708212" y="41708"/>
                  </a:lnTo>
                  <a:lnTo>
                    <a:pt x="1793622" y="97318"/>
                  </a:lnTo>
                  <a:lnTo>
                    <a:pt x="1879033" y="0"/>
                  </a:lnTo>
                  <a:lnTo>
                    <a:pt x="1964443" y="27805"/>
                  </a:lnTo>
                  <a:lnTo>
                    <a:pt x="2049854" y="0"/>
                  </a:lnTo>
                  <a:lnTo>
                    <a:pt x="2135265" y="0"/>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1" name="tx151"/>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2" name="tx152"/>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277345" y="4003836"/>
              <a:ext cx="1708212" cy="736841"/>
            </a:xfrm>
            <a:custGeom>
              <a:avLst/>
              <a:pathLst>
                <a:path w="1708212" h="736841">
                  <a:moveTo>
                    <a:pt x="0" y="736841"/>
                  </a:moveTo>
                  <a:lnTo>
                    <a:pt x="85410" y="430982"/>
                  </a:lnTo>
                  <a:lnTo>
                    <a:pt x="170821" y="291956"/>
                  </a:lnTo>
                  <a:lnTo>
                    <a:pt x="256231" y="222442"/>
                  </a:lnTo>
                  <a:lnTo>
                    <a:pt x="341642" y="69513"/>
                  </a:lnTo>
                  <a:lnTo>
                    <a:pt x="427053" y="97318"/>
                  </a:lnTo>
                  <a:lnTo>
                    <a:pt x="512463" y="139026"/>
                  </a:lnTo>
                  <a:lnTo>
                    <a:pt x="597874" y="125124"/>
                  </a:lnTo>
                  <a:lnTo>
                    <a:pt x="683284" y="166832"/>
                  </a:lnTo>
                  <a:lnTo>
                    <a:pt x="768695" y="0"/>
                  </a:lnTo>
                  <a:lnTo>
                    <a:pt x="854106" y="208540"/>
                  </a:lnTo>
                  <a:lnTo>
                    <a:pt x="939516" y="430982"/>
                  </a:lnTo>
                  <a:lnTo>
                    <a:pt x="1024927" y="55610"/>
                  </a:lnTo>
                  <a:lnTo>
                    <a:pt x="1110337" y="55610"/>
                  </a:lnTo>
                  <a:lnTo>
                    <a:pt x="1195748" y="389274"/>
                  </a:lnTo>
                  <a:lnTo>
                    <a:pt x="1281159" y="264150"/>
                  </a:lnTo>
                  <a:lnTo>
                    <a:pt x="1366569" y="319761"/>
                  </a:lnTo>
                  <a:lnTo>
                    <a:pt x="1451980" y="111221"/>
                  </a:lnTo>
                  <a:lnTo>
                    <a:pt x="1537390" y="166832"/>
                  </a:lnTo>
                  <a:lnTo>
                    <a:pt x="1622801" y="236345"/>
                  </a:lnTo>
                  <a:lnTo>
                    <a:pt x="1708212" y="236345"/>
                  </a:lnTo>
                </a:path>
              </a:pathLst>
            </a:custGeom>
            <a:ln w="27101" cap="flat">
              <a:solidFill>
                <a:srgbClr val="1CABE2">
                  <a:alpha val="100000"/>
                </a:srgbClr>
              </a:solidFill>
              <a:prstDash val="solid"/>
              <a:round/>
            </a:ln>
          </p:spPr>
          <p:txBody>
            <a:bodyPr/>
            <a:lstStyle/>
            <a:p/>
          </p:txBody>
        </p:sp>
        <p:sp>
          <p:nvSpPr>
            <p:cNvPr id="174" name="pt174"/>
            <p:cNvSpPr/>
            <p:nvPr/>
          </p:nvSpPr>
          <p:spPr>
            <a:xfrm>
              <a:off x="4259294"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344705"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43011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51552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60093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68634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77175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942579"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11340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198811"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28422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36963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455042"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54045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625864"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711274"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579668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88209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96750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tx195"/>
            <p:cNvSpPr/>
            <p:nvPr/>
          </p:nvSpPr>
          <p:spPr>
            <a:xfrm>
              <a:off x="4125415" y="46484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96" name="tx196"/>
            <p:cNvSpPr/>
            <p:nvPr/>
          </p:nvSpPr>
          <p:spPr>
            <a:xfrm>
              <a:off x="6018113" y="4147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7" name="tx197"/>
            <p:cNvSpPr/>
            <p:nvPr/>
          </p:nvSpPr>
          <p:spPr>
            <a:xfrm>
              <a:off x="5418832" y="425314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8" name="tx198"/>
            <p:cNvSpPr/>
            <p:nvPr/>
          </p:nvSpPr>
          <p:spPr>
            <a:xfrm>
              <a:off x="5845885" y="4099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9" name="pl19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2037162"/>
              <a:ext cx="854106" cy="1084408"/>
            </a:xfrm>
            <a:custGeom>
              <a:avLst/>
              <a:pathLst>
                <a:path w="854106" h="1084408">
                  <a:moveTo>
                    <a:pt x="0" y="1084408"/>
                  </a:moveTo>
                  <a:lnTo>
                    <a:pt x="85410" y="180734"/>
                  </a:lnTo>
                  <a:lnTo>
                    <a:pt x="170821" y="55610"/>
                  </a:lnTo>
                  <a:lnTo>
                    <a:pt x="256231" y="0"/>
                  </a:lnTo>
                  <a:lnTo>
                    <a:pt x="341642" y="13902"/>
                  </a:lnTo>
                  <a:lnTo>
                    <a:pt x="427053" y="55610"/>
                  </a:lnTo>
                  <a:lnTo>
                    <a:pt x="512463" y="83416"/>
                  </a:lnTo>
                  <a:lnTo>
                    <a:pt x="597874" y="27805"/>
                  </a:lnTo>
                  <a:lnTo>
                    <a:pt x="683284" y="13902"/>
                  </a:lnTo>
                  <a:lnTo>
                    <a:pt x="768695" y="0"/>
                  </a:lnTo>
                  <a:lnTo>
                    <a:pt x="854106" y="0"/>
                  </a:lnTo>
                </a:path>
              </a:pathLst>
            </a:custGeom>
            <a:ln w="27101" cap="flat">
              <a:solidFill>
                <a:srgbClr val="1CABE2">
                  <a:alpha val="100000"/>
                </a:srgbClr>
              </a:solidFill>
              <a:prstDash val="solid"/>
              <a:round/>
            </a:ln>
          </p:spPr>
          <p:txBody>
            <a:bodyPr/>
            <a:lstStyle/>
            <a:p/>
          </p:txBody>
        </p:sp>
        <p:sp>
          <p:nvSpPr>
            <p:cNvPr id="219" name="pt219"/>
            <p:cNvSpPr/>
            <p:nvPr/>
          </p:nvSpPr>
          <p:spPr>
            <a:xfrm>
              <a:off x="7907587" y="3103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99299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0784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42005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505461"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590872"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tx230"/>
            <p:cNvSpPr/>
            <p:nvPr/>
          </p:nvSpPr>
          <p:spPr>
            <a:xfrm>
              <a:off x="7773708" y="303049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231" name="tx231"/>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2" name="tx232"/>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3" name="tx233"/>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4" name="tx234"/>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5" name="tx23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6" name="tx236"/>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37" name="tx237"/>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38" name="tx238"/>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39" name="tx23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0" name="tx24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1" name="tx24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2" name="tx24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3" name="tx24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4" name="tx24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5" name="tx24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6" name="tx24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7" name="tx24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8" name="tx24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9" name="tx24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0" name="tx25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1" name="tx25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2" name="tx25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3" name="tx253"/>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9" name="tx259"/>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0" name="tx260"/>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7" name="tx267"/>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8" name="tx268"/>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9" name="tx269"/>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0" name="tx270"/>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1" name="tx271"/>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2" name="tx27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3" name="pt27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tx27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6" name="tx27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77" name="tx277"/>
            <p:cNvSpPr/>
            <p:nvPr/>
          </p:nvSpPr>
          <p:spPr>
            <a:xfrm>
              <a:off x="1889067" y="1330710"/>
              <a:ext cx="605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Antigua and Barbuda, 2000-2025</a:t>
              </a:r>
            </a:p>
          </p:txBody>
        </p:sp>
        <p:sp>
          <p:nvSpPr>
            <p:cNvPr id="278" name="tx27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79" name="tx27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(82%), followed by MCV1 (97%).
Compared to 2019, coverage of 3 vaccines remained constant (DTP1, DTP3 and MCV1) and 2 vaccines increased (IPV1 and MCV2).
Compared to 2024, coverage of 5 vaccines remained constant (DTP1, DTP3, IPV1, MCV1 and MCV2).</a:t>
            </a:r>
          </a:p>
        </p:txBody>
      </p:sp>
      <p:sp>
        <p:nvSpPr>
          <p:cNvPr id="2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had its lowest coverage in MCV2 (82%), while most other routine vaccines clustered around 97-99%; 3 antigens remained constant since 2019, and 5 antigens remained constant since 2024.</a:t>
            </a:r>
          </a:p>
        </p:txBody>
      </p:sp>
      <p:grpSp xmlns:pic="http://schemas.openxmlformats.org/drawingml/2006/picture">
        <p:nvGrpSpPr>
          <p:cNvPr id="282" name=""/>
          <p:cNvGrpSpPr/>
          <p:nvPr/>
        </p:nvGrpSpPr>
        <p:grpSpPr>
          <a:xfrm>
            <a:off x="292608" y="1097280"/>
            <a:ext cx="8595360" cy="28575"/>
            <a:chOff x="292608" y="1097280"/>
            <a:chExt cx="8595360" cy="28575"/>
          </a:xfrm>
        </p:grpSpPr>
        <p:sp>
          <p:nvSpPr>
            <p:cNvPr id="2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32147"/>
            </a:xfrm>
            <a:custGeom>
              <a:avLst/>
              <a:pathLst>
                <a:path w="6518190" h="332147">
                  <a:moveTo>
                    <a:pt x="0" y="189798"/>
                  </a:moveTo>
                  <a:lnTo>
                    <a:pt x="260727" y="94899"/>
                  </a:lnTo>
                  <a:lnTo>
                    <a:pt x="521455" y="47449"/>
                  </a:lnTo>
                  <a:lnTo>
                    <a:pt x="782182" y="0"/>
                  </a:lnTo>
                  <a:lnTo>
                    <a:pt x="1042910" y="94899"/>
                  </a:lnTo>
                  <a:lnTo>
                    <a:pt x="1303638" y="0"/>
                  </a:lnTo>
                  <a:lnTo>
                    <a:pt x="1564365" y="0"/>
                  </a:lnTo>
                  <a:lnTo>
                    <a:pt x="1825093" y="0"/>
                  </a:lnTo>
                  <a:lnTo>
                    <a:pt x="2085820" y="0"/>
                  </a:lnTo>
                  <a:lnTo>
                    <a:pt x="2346548" y="0"/>
                  </a:lnTo>
                  <a:lnTo>
                    <a:pt x="2607276" y="47449"/>
                  </a:lnTo>
                  <a:lnTo>
                    <a:pt x="2868003" y="0"/>
                  </a:lnTo>
                  <a:lnTo>
                    <a:pt x="3128731" y="47449"/>
                  </a:lnTo>
                  <a:lnTo>
                    <a:pt x="3389458" y="0"/>
                  </a:lnTo>
                  <a:lnTo>
                    <a:pt x="3650186" y="0"/>
                  </a:lnTo>
                  <a:lnTo>
                    <a:pt x="3910914" y="0"/>
                  </a:lnTo>
                  <a:lnTo>
                    <a:pt x="4171641" y="332147"/>
                  </a:lnTo>
                  <a:lnTo>
                    <a:pt x="4432369" y="189798"/>
                  </a:lnTo>
                  <a:lnTo>
                    <a:pt x="4693096" y="189798"/>
                  </a:lnTo>
                  <a:lnTo>
                    <a:pt x="4953824" y="0"/>
                  </a:lnTo>
                  <a:lnTo>
                    <a:pt x="5214552" y="142348"/>
                  </a:lnTo>
                  <a:lnTo>
                    <a:pt x="5475279" y="332147"/>
                  </a:lnTo>
                  <a:lnTo>
                    <a:pt x="5736007" y="0"/>
                  </a:lnTo>
                  <a:lnTo>
                    <a:pt x="5996734" y="94899"/>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395982" y="930799"/>
              <a:ext cx="6257462" cy="332147"/>
            </a:xfrm>
            <a:custGeom>
              <a:avLst/>
              <a:pathLst>
                <a:path w="6257462" h="332147">
                  <a:moveTo>
                    <a:pt x="0" y="142348"/>
                  </a:moveTo>
                  <a:lnTo>
                    <a:pt x="260727" y="0"/>
                  </a:lnTo>
                  <a:lnTo>
                    <a:pt x="521455" y="0"/>
                  </a:lnTo>
                  <a:lnTo>
                    <a:pt x="782182" y="94899"/>
                  </a:lnTo>
                  <a:lnTo>
                    <a:pt x="1042910" y="0"/>
                  </a:lnTo>
                  <a:lnTo>
                    <a:pt x="1303638" y="0"/>
                  </a:lnTo>
                  <a:lnTo>
                    <a:pt x="1564365" y="94899"/>
                  </a:lnTo>
                  <a:lnTo>
                    <a:pt x="1825093" y="47449"/>
                  </a:lnTo>
                  <a:lnTo>
                    <a:pt x="2085820" y="47449"/>
                  </a:lnTo>
                  <a:lnTo>
                    <a:pt x="2346548" y="47449"/>
                  </a:lnTo>
                  <a:lnTo>
                    <a:pt x="2607276" y="0"/>
                  </a:lnTo>
                  <a:lnTo>
                    <a:pt x="2868003" y="47449"/>
                  </a:lnTo>
                  <a:lnTo>
                    <a:pt x="3128731" y="0"/>
                  </a:lnTo>
                  <a:lnTo>
                    <a:pt x="3389458" y="0"/>
                  </a:lnTo>
                  <a:lnTo>
                    <a:pt x="3650186" y="0"/>
                  </a:lnTo>
                  <a:lnTo>
                    <a:pt x="3910914" y="332147"/>
                  </a:lnTo>
                  <a:lnTo>
                    <a:pt x="4171641" y="189798"/>
                  </a:lnTo>
                  <a:lnTo>
                    <a:pt x="4432369" y="189798"/>
                  </a:lnTo>
                  <a:lnTo>
                    <a:pt x="4693096" y="0"/>
                  </a:lnTo>
                  <a:lnTo>
                    <a:pt x="4953824" y="189798"/>
                  </a:lnTo>
                  <a:lnTo>
                    <a:pt x="5214552" y="332147"/>
                  </a:lnTo>
                  <a:lnTo>
                    <a:pt x="5475279" y="0"/>
                  </a:lnTo>
                  <a:lnTo>
                    <a:pt x="5736007" y="47449"/>
                  </a:lnTo>
                  <a:lnTo>
                    <a:pt x="5996734" y="0"/>
                  </a:lnTo>
                  <a:lnTo>
                    <a:pt x="6257462" y="0"/>
                  </a:lnTo>
                </a:path>
              </a:pathLst>
            </a:custGeom>
            <a:ln w="27101" cap="flat">
              <a:solidFill>
                <a:srgbClr val="80BD41">
                  <a:alpha val="100000"/>
                </a:srgbClr>
              </a:solidFill>
              <a:prstDash val="solid"/>
              <a:round/>
            </a:ln>
          </p:spPr>
          <p:txBody>
            <a:bodyPr/>
            <a:lstStyle/>
            <a:p/>
          </p:txBody>
        </p:sp>
        <p:sp>
          <p:nvSpPr>
            <p:cNvPr id="40" name="pl40"/>
            <p:cNvSpPr/>
            <p:nvPr/>
          </p:nvSpPr>
          <p:spPr>
            <a:xfrm>
              <a:off x="1395982" y="930799"/>
              <a:ext cx="6257462" cy="332147"/>
            </a:xfrm>
            <a:custGeom>
              <a:avLst/>
              <a:pathLst>
                <a:path w="6257462" h="332147">
                  <a:moveTo>
                    <a:pt x="0" y="94899"/>
                  </a:moveTo>
                  <a:lnTo>
                    <a:pt x="260727" y="94899"/>
                  </a:lnTo>
                  <a:lnTo>
                    <a:pt x="521455" y="94899"/>
                  </a:lnTo>
                  <a:lnTo>
                    <a:pt x="782182" y="94899"/>
                  </a:lnTo>
                  <a:lnTo>
                    <a:pt x="1042910" y="0"/>
                  </a:lnTo>
                  <a:lnTo>
                    <a:pt x="1303638" y="0"/>
                  </a:lnTo>
                  <a:lnTo>
                    <a:pt x="1564365" y="0"/>
                  </a:lnTo>
                  <a:lnTo>
                    <a:pt x="1825093" y="94899"/>
                  </a:lnTo>
                  <a:lnTo>
                    <a:pt x="2085820" y="237248"/>
                  </a:lnTo>
                  <a:lnTo>
                    <a:pt x="2346548" y="47449"/>
                  </a:lnTo>
                  <a:lnTo>
                    <a:pt x="2607276" y="0"/>
                  </a:lnTo>
                  <a:lnTo>
                    <a:pt x="2868003" y="47449"/>
                  </a:lnTo>
                  <a:lnTo>
                    <a:pt x="3128731" y="0"/>
                  </a:lnTo>
                  <a:lnTo>
                    <a:pt x="3389458" y="0"/>
                  </a:lnTo>
                  <a:lnTo>
                    <a:pt x="3650186" y="0"/>
                  </a:lnTo>
                  <a:lnTo>
                    <a:pt x="3910914" y="332147"/>
                  </a:lnTo>
                  <a:lnTo>
                    <a:pt x="4171641" y="189798"/>
                  </a:lnTo>
                  <a:lnTo>
                    <a:pt x="4432369" y="189798"/>
                  </a:lnTo>
                  <a:lnTo>
                    <a:pt x="4693096" y="0"/>
                  </a:lnTo>
                  <a:lnTo>
                    <a:pt x="4953824" y="0"/>
                  </a:lnTo>
                  <a:lnTo>
                    <a:pt x="5214552" y="332147"/>
                  </a:lnTo>
                  <a:lnTo>
                    <a:pt x="5475279" y="0"/>
                  </a:lnTo>
                  <a:lnTo>
                    <a:pt x="5736007" y="47449"/>
                  </a:lnTo>
                  <a:lnTo>
                    <a:pt x="5996734" y="0"/>
                  </a:lnTo>
                  <a:lnTo>
                    <a:pt x="6257462" y="0"/>
                  </a:lnTo>
                </a:path>
              </a:pathLst>
            </a:custGeom>
            <a:ln w="27101" cap="flat">
              <a:solidFill>
                <a:srgbClr val="EE00EE">
                  <a:alpha val="100000"/>
                </a:srgbClr>
              </a:solidFill>
              <a:prstDash val="solid"/>
              <a:round/>
            </a:ln>
          </p:spPr>
          <p:txBody>
            <a:bodyPr/>
            <a:lstStyle/>
            <a:p/>
          </p:txBody>
        </p:sp>
        <p:sp>
          <p:nvSpPr>
            <p:cNvPr id="41" name="pl41"/>
            <p:cNvSpPr/>
            <p:nvPr/>
          </p:nvSpPr>
          <p:spPr>
            <a:xfrm>
              <a:off x="6610535" y="5533411"/>
              <a:ext cx="1042910" cy="47449"/>
            </a:xfrm>
            <a:custGeom>
              <a:avLst/>
              <a:pathLst>
                <a:path w="1042910" h="47449">
                  <a:moveTo>
                    <a:pt x="0" y="0"/>
                  </a:moveTo>
                  <a:lnTo>
                    <a:pt x="260727" y="0"/>
                  </a:lnTo>
                  <a:lnTo>
                    <a:pt x="521455" y="47449"/>
                  </a:lnTo>
                  <a:lnTo>
                    <a:pt x="782182" y="47449"/>
                  </a:lnTo>
                  <a:lnTo>
                    <a:pt x="1042910"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701069"/>
            </a:xfrm>
            <a:custGeom>
              <a:avLst/>
              <a:pathLst>
                <a:path w="2607276" h="3701069">
                  <a:moveTo>
                    <a:pt x="0" y="3701069"/>
                  </a:moveTo>
                  <a:lnTo>
                    <a:pt x="260727" y="616844"/>
                  </a:lnTo>
                  <a:lnTo>
                    <a:pt x="521455" y="189798"/>
                  </a:lnTo>
                  <a:lnTo>
                    <a:pt x="782182" y="0"/>
                  </a:lnTo>
                  <a:lnTo>
                    <a:pt x="1042910" y="47449"/>
                  </a:lnTo>
                  <a:lnTo>
                    <a:pt x="1303638" y="189798"/>
                  </a:lnTo>
                  <a:lnTo>
                    <a:pt x="1564365" y="284697"/>
                  </a:lnTo>
                  <a:lnTo>
                    <a:pt x="1825093" y="94899"/>
                  </a:lnTo>
                  <a:lnTo>
                    <a:pt x="2085820" y="47449"/>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474496"/>
            </a:xfrm>
            <a:custGeom>
              <a:avLst/>
              <a:pathLst>
                <a:path w="1042910" h="474496">
                  <a:moveTo>
                    <a:pt x="0" y="237248"/>
                  </a:moveTo>
                  <a:lnTo>
                    <a:pt x="260727" y="47449"/>
                  </a:lnTo>
                  <a:lnTo>
                    <a:pt x="521455" y="0"/>
                  </a:lnTo>
                  <a:lnTo>
                    <a:pt x="782182" y="474496"/>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64294"/>
            </a:xfrm>
            <a:custGeom>
              <a:avLst/>
              <a:pathLst>
                <a:path w="6518190" h="664294">
                  <a:moveTo>
                    <a:pt x="0" y="189798"/>
                  </a:moveTo>
                  <a:lnTo>
                    <a:pt x="260727" y="94899"/>
                  </a:lnTo>
                  <a:lnTo>
                    <a:pt x="521455" y="0"/>
                  </a:lnTo>
                  <a:lnTo>
                    <a:pt x="782182" y="0"/>
                  </a:lnTo>
                  <a:lnTo>
                    <a:pt x="1042910" y="94899"/>
                  </a:lnTo>
                  <a:lnTo>
                    <a:pt x="1303638" y="0"/>
                  </a:lnTo>
                  <a:lnTo>
                    <a:pt x="1564365" y="0"/>
                  </a:lnTo>
                  <a:lnTo>
                    <a:pt x="1825093" y="0"/>
                  </a:lnTo>
                  <a:lnTo>
                    <a:pt x="2085820" y="0"/>
                  </a:lnTo>
                  <a:lnTo>
                    <a:pt x="2346548" y="0"/>
                  </a:lnTo>
                  <a:lnTo>
                    <a:pt x="2607276" y="47449"/>
                  </a:lnTo>
                  <a:lnTo>
                    <a:pt x="2868003" y="0"/>
                  </a:lnTo>
                  <a:lnTo>
                    <a:pt x="3128731" y="47449"/>
                  </a:lnTo>
                  <a:lnTo>
                    <a:pt x="3389458" y="142348"/>
                  </a:lnTo>
                  <a:lnTo>
                    <a:pt x="3650186" y="284697"/>
                  </a:lnTo>
                  <a:lnTo>
                    <a:pt x="3910914" y="379596"/>
                  </a:lnTo>
                  <a:lnTo>
                    <a:pt x="4171641" y="521945"/>
                  </a:lnTo>
                  <a:lnTo>
                    <a:pt x="4432369" y="0"/>
                  </a:lnTo>
                  <a:lnTo>
                    <a:pt x="4693096" y="142348"/>
                  </a:lnTo>
                  <a:lnTo>
                    <a:pt x="4953824" y="94899"/>
                  </a:lnTo>
                  <a:lnTo>
                    <a:pt x="5214552" y="474496"/>
                  </a:lnTo>
                  <a:lnTo>
                    <a:pt x="5475279" y="664294"/>
                  </a:lnTo>
                  <a:lnTo>
                    <a:pt x="5736007" y="0"/>
                  </a:lnTo>
                  <a:lnTo>
                    <a:pt x="5996734" y="237248"/>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438893" y="930799"/>
              <a:ext cx="5214552" cy="2514829"/>
            </a:xfrm>
            <a:custGeom>
              <a:avLst/>
              <a:pathLst>
                <a:path w="5214552" h="2514829">
                  <a:moveTo>
                    <a:pt x="0" y="2514829"/>
                  </a:moveTo>
                  <a:lnTo>
                    <a:pt x="260727" y="1470937"/>
                  </a:lnTo>
                  <a:lnTo>
                    <a:pt x="521455" y="996441"/>
                  </a:lnTo>
                  <a:lnTo>
                    <a:pt x="782182" y="759193"/>
                  </a:lnTo>
                  <a:lnTo>
                    <a:pt x="1042910" y="237248"/>
                  </a:lnTo>
                  <a:lnTo>
                    <a:pt x="1303638" y="332147"/>
                  </a:lnTo>
                  <a:lnTo>
                    <a:pt x="1564365" y="474496"/>
                  </a:lnTo>
                  <a:lnTo>
                    <a:pt x="1825093" y="427046"/>
                  </a:lnTo>
                  <a:lnTo>
                    <a:pt x="2085820" y="569395"/>
                  </a:lnTo>
                  <a:lnTo>
                    <a:pt x="2346548" y="0"/>
                  </a:lnTo>
                  <a:lnTo>
                    <a:pt x="2607276" y="711744"/>
                  </a:lnTo>
                  <a:lnTo>
                    <a:pt x="2868003" y="1470937"/>
                  </a:lnTo>
                  <a:lnTo>
                    <a:pt x="3128731" y="189798"/>
                  </a:lnTo>
                  <a:lnTo>
                    <a:pt x="3389458" y="189798"/>
                  </a:lnTo>
                  <a:lnTo>
                    <a:pt x="3650186" y="1328589"/>
                  </a:lnTo>
                  <a:lnTo>
                    <a:pt x="3910914" y="901542"/>
                  </a:lnTo>
                  <a:lnTo>
                    <a:pt x="4171641" y="1091341"/>
                  </a:lnTo>
                  <a:lnTo>
                    <a:pt x="4432369" y="379596"/>
                  </a:lnTo>
                  <a:lnTo>
                    <a:pt x="4693096" y="569395"/>
                  </a:lnTo>
                  <a:lnTo>
                    <a:pt x="4953824" y="806643"/>
                  </a:lnTo>
                  <a:lnTo>
                    <a:pt x="5214552" y="806643"/>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664294"/>
            </a:xfrm>
            <a:custGeom>
              <a:avLst/>
              <a:pathLst>
                <a:path w="6518190" h="664294">
                  <a:moveTo>
                    <a:pt x="0" y="189798"/>
                  </a:moveTo>
                  <a:lnTo>
                    <a:pt x="260727" y="94899"/>
                  </a:lnTo>
                  <a:lnTo>
                    <a:pt x="521455" y="0"/>
                  </a:lnTo>
                  <a:lnTo>
                    <a:pt x="782182" y="0"/>
                  </a:lnTo>
                  <a:lnTo>
                    <a:pt x="1042910" y="94899"/>
                  </a:lnTo>
                  <a:lnTo>
                    <a:pt x="1303638" y="0"/>
                  </a:lnTo>
                  <a:lnTo>
                    <a:pt x="1564365" y="0"/>
                  </a:lnTo>
                  <a:lnTo>
                    <a:pt x="1825093" y="0"/>
                  </a:lnTo>
                  <a:lnTo>
                    <a:pt x="2085820" y="0"/>
                  </a:lnTo>
                  <a:lnTo>
                    <a:pt x="2346548" y="0"/>
                  </a:lnTo>
                  <a:lnTo>
                    <a:pt x="2607276" y="47449"/>
                  </a:lnTo>
                  <a:lnTo>
                    <a:pt x="2868003" y="0"/>
                  </a:lnTo>
                  <a:lnTo>
                    <a:pt x="3128731" y="47449"/>
                  </a:lnTo>
                  <a:lnTo>
                    <a:pt x="3389458" y="142348"/>
                  </a:lnTo>
                  <a:lnTo>
                    <a:pt x="3650186" y="284697"/>
                  </a:lnTo>
                  <a:lnTo>
                    <a:pt x="3910914" y="379596"/>
                  </a:lnTo>
                  <a:lnTo>
                    <a:pt x="4171641" y="521945"/>
                  </a:lnTo>
                  <a:lnTo>
                    <a:pt x="4432369" y="0"/>
                  </a:lnTo>
                  <a:lnTo>
                    <a:pt x="4693096" y="142348"/>
                  </a:lnTo>
                  <a:lnTo>
                    <a:pt x="4953824" y="94899"/>
                  </a:lnTo>
                  <a:lnTo>
                    <a:pt x="5214552" y="474496"/>
                  </a:lnTo>
                  <a:lnTo>
                    <a:pt x="5475279" y="664294"/>
                  </a:lnTo>
                  <a:lnTo>
                    <a:pt x="5736007" y="0"/>
                  </a:lnTo>
                  <a:lnTo>
                    <a:pt x="5996734" y="237248"/>
                  </a:lnTo>
                  <a:lnTo>
                    <a:pt x="6257462" y="94899"/>
                  </a:lnTo>
                  <a:lnTo>
                    <a:pt x="6518190" y="94899"/>
                  </a:lnTo>
                </a:path>
              </a:pathLst>
            </a:custGeom>
            <a:ln w="27101" cap="flat">
              <a:solidFill>
                <a:srgbClr val="9A32CD">
                  <a:alpha val="100000"/>
                </a:srgbClr>
              </a:solidFill>
              <a:prstDash val="solid"/>
              <a:round/>
            </a:ln>
          </p:spPr>
          <p:txBody>
            <a:bodyPr/>
            <a:lstStyle/>
            <a:p/>
          </p:txBody>
        </p:sp>
        <p:sp>
          <p:nvSpPr>
            <p:cNvPr id="47" name="pl47"/>
            <p:cNvSpPr/>
            <p:nvPr/>
          </p:nvSpPr>
          <p:spPr>
            <a:xfrm>
              <a:off x="7670699" y="782187"/>
              <a:ext cx="712246" cy="145096"/>
            </a:xfrm>
            <a:custGeom>
              <a:avLst/>
              <a:pathLst>
                <a:path w="712246" h="145096">
                  <a:moveTo>
                    <a:pt x="712246" y="0"/>
                  </a:moveTo>
                  <a:lnTo>
                    <a:pt x="0" y="145096"/>
                  </a:lnTo>
                </a:path>
              </a:pathLst>
            </a:custGeom>
          </p:spPr>
          <p:txBody>
            <a:bodyPr/>
            <a:lstStyle/>
            <a:p/>
          </p:txBody>
        </p:sp>
        <p:sp>
          <p:nvSpPr>
            <p:cNvPr id="48" name="pl48"/>
            <p:cNvSpPr/>
            <p:nvPr/>
          </p:nvSpPr>
          <p:spPr>
            <a:xfrm>
              <a:off x="7667239" y="938192"/>
              <a:ext cx="661344" cy="354465"/>
            </a:xfrm>
            <a:custGeom>
              <a:avLst/>
              <a:pathLst>
                <a:path w="661344" h="354465">
                  <a:moveTo>
                    <a:pt x="661344" y="354465"/>
                  </a:moveTo>
                  <a:lnTo>
                    <a:pt x="0" y="0"/>
                  </a:lnTo>
                </a:path>
              </a:pathLst>
            </a:custGeom>
          </p:spPr>
          <p:txBody>
            <a:bodyPr/>
            <a:lstStyle/>
            <a:p/>
          </p:txBody>
        </p:sp>
        <p:sp>
          <p:nvSpPr>
            <p:cNvPr id="49" name="pl49"/>
            <p:cNvSpPr/>
            <p:nvPr/>
          </p:nvSpPr>
          <p:spPr>
            <a:xfrm>
              <a:off x="7671178" y="933197"/>
              <a:ext cx="765916" cy="103575"/>
            </a:xfrm>
            <a:custGeom>
              <a:avLst/>
              <a:pathLst>
                <a:path w="765916" h="103575">
                  <a:moveTo>
                    <a:pt x="765916" y="103575"/>
                  </a:moveTo>
                  <a:lnTo>
                    <a:pt x="0" y="0"/>
                  </a:lnTo>
                </a:path>
              </a:pathLst>
            </a:custGeom>
          </p:spPr>
          <p:txBody>
            <a:bodyPr/>
            <a:lstStyle/>
            <a:p/>
          </p:txBody>
        </p:sp>
        <p:sp>
          <p:nvSpPr>
            <p:cNvPr id="50" name="pl50"/>
            <p:cNvSpPr/>
            <p:nvPr/>
          </p:nvSpPr>
          <p:spPr>
            <a:xfrm>
              <a:off x="7664587" y="939782"/>
              <a:ext cx="760438" cy="613108"/>
            </a:xfrm>
            <a:custGeom>
              <a:avLst/>
              <a:pathLst>
                <a:path w="760438" h="613108">
                  <a:moveTo>
                    <a:pt x="760438" y="613108"/>
                  </a:moveTo>
                  <a:lnTo>
                    <a:pt x="0" y="0"/>
                  </a:lnTo>
                </a:path>
              </a:pathLst>
            </a:custGeom>
          </p:spPr>
          <p:txBody>
            <a:bodyPr/>
            <a:lstStyle/>
            <a:p/>
          </p:txBody>
        </p:sp>
        <p:sp>
          <p:nvSpPr>
            <p:cNvPr id="51" name="pl51"/>
            <p:cNvSpPr/>
            <p:nvPr/>
          </p:nvSpPr>
          <p:spPr>
            <a:xfrm>
              <a:off x="7660461" y="1036196"/>
              <a:ext cx="698400" cy="1045064"/>
            </a:xfrm>
            <a:custGeom>
              <a:avLst/>
              <a:pathLst>
                <a:path w="698400" h="1045064">
                  <a:moveTo>
                    <a:pt x="698400" y="1045064"/>
                  </a:moveTo>
                  <a:lnTo>
                    <a:pt x="0" y="0"/>
                  </a:lnTo>
                </a:path>
              </a:pathLst>
            </a:custGeom>
          </p:spPr>
          <p:txBody>
            <a:bodyPr/>
            <a:lstStyle/>
            <a:p/>
          </p:txBody>
        </p:sp>
        <p:sp>
          <p:nvSpPr>
            <p:cNvPr id="52" name="pl52"/>
            <p:cNvSpPr/>
            <p:nvPr/>
          </p:nvSpPr>
          <p:spPr>
            <a:xfrm>
              <a:off x="7661666" y="1035846"/>
              <a:ext cx="630765" cy="778608"/>
            </a:xfrm>
            <a:custGeom>
              <a:avLst/>
              <a:pathLst>
                <a:path w="630765" h="778608">
                  <a:moveTo>
                    <a:pt x="630765" y="778608"/>
                  </a:moveTo>
                  <a:lnTo>
                    <a:pt x="0" y="0"/>
                  </a:lnTo>
                </a:path>
              </a:pathLst>
            </a:custGeom>
          </p:spPr>
          <p:txBody>
            <a:bodyPr/>
            <a:lstStyle/>
            <a:p/>
          </p:txBody>
        </p:sp>
        <p:sp>
          <p:nvSpPr>
            <p:cNvPr id="53" name="pl53"/>
            <p:cNvSpPr/>
            <p:nvPr/>
          </p:nvSpPr>
          <p:spPr>
            <a:xfrm>
              <a:off x="7661942" y="1462802"/>
              <a:ext cx="745087" cy="881954"/>
            </a:xfrm>
            <a:custGeom>
              <a:avLst/>
              <a:pathLst>
                <a:path w="745087" h="881954">
                  <a:moveTo>
                    <a:pt x="745087" y="881954"/>
                  </a:moveTo>
                  <a:lnTo>
                    <a:pt x="0" y="0"/>
                  </a:lnTo>
                </a:path>
              </a:pathLst>
            </a:custGeom>
          </p:spPr>
          <p:txBody>
            <a:bodyPr/>
            <a:lstStyle/>
            <a:p/>
          </p:txBody>
        </p:sp>
        <p:sp>
          <p:nvSpPr>
            <p:cNvPr id="54" name="pl54"/>
            <p:cNvSpPr/>
            <p:nvPr/>
          </p:nvSpPr>
          <p:spPr>
            <a:xfrm>
              <a:off x="7661658" y="1747593"/>
              <a:ext cx="697203" cy="861729"/>
            </a:xfrm>
            <a:custGeom>
              <a:avLst/>
              <a:pathLst>
                <a:path w="697203" h="861729">
                  <a:moveTo>
                    <a:pt x="697203" y="861729"/>
                  </a:moveTo>
                  <a:lnTo>
                    <a:pt x="0" y="0"/>
                  </a:lnTo>
                </a:path>
              </a:pathLst>
            </a:custGeom>
          </p:spPr>
          <p:txBody>
            <a:bodyPr/>
            <a:lstStyle/>
            <a:p/>
          </p:txBody>
        </p:sp>
        <p:sp>
          <p:nvSpPr>
            <p:cNvPr id="55" name="pl55"/>
            <p:cNvSpPr/>
            <p:nvPr/>
          </p:nvSpPr>
          <p:spPr>
            <a:xfrm>
              <a:off x="7671585" y="5580861"/>
              <a:ext cx="771649" cy="6"/>
            </a:xfrm>
            <a:custGeom>
              <a:avLst/>
              <a:pathLst>
                <a:path w="771649" h="6">
                  <a:moveTo>
                    <a:pt x="771649" y="6"/>
                  </a:moveTo>
                  <a:lnTo>
                    <a:pt x="0" y="0"/>
                  </a:lnTo>
                </a:path>
              </a:pathLst>
            </a:custGeom>
          </p:spPr>
          <p:txBody>
            <a:bodyPr/>
            <a:lstStyle/>
            <a:p/>
          </p:txBody>
        </p:sp>
        <p:sp>
          <p:nvSpPr>
            <p:cNvPr id="56" name="pg56"/>
            <p:cNvSpPr/>
            <p:nvPr/>
          </p:nvSpPr>
          <p:spPr>
            <a:xfrm>
              <a:off x="8314365" y="6942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357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12158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2387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9541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9956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147530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5168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290281" y="20024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20439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97%</a:t>
              </a:r>
            </a:p>
          </p:txBody>
        </p:sp>
        <p:sp>
          <p:nvSpPr>
            <p:cNvPr id="66" name="pg66"/>
            <p:cNvSpPr/>
            <p:nvPr/>
          </p:nvSpPr>
          <p:spPr>
            <a:xfrm>
              <a:off x="8223851" y="173700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246711" y="17785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97%</a:t>
              </a:r>
            </a:p>
          </p:txBody>
        </p:sp>
        <p:sp>
          <p:nvSpPr>
            <p:cNvPr id="68" name="pg68"/>
            <p:cNvSpPr/>
            <p:nvPr/>
          </p:nvSpPr>
          <p:spPr>
            <a:xfrm>
              <a:off x="8338449" y="226639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230793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70" name="pg70"/>
            <p:cNvSpPr/>
            <p:nvPr/>
          </p:nvSpPr>
          <p:spPr>
            <a:xfrm>
              <a:off x="8290281" y="253122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5727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82%</a:t>
              </a:r>
            </a:p>
          </p:txBody>
        </p:sp>
        <p:sp>
          <p:nvSpPr>
            <p:cNvPr id="72" name="pg72"/>
            <p:cNvSpPr/>
            <p:nvPr/>
          </p:nvSpPr>
          <p:spPr>
            <a:xfrm>
              <a:off x="8374655" y="549634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97515" y="553788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005298" y="401416"/>
              <a:ext cx="38210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Antigua and Barbuda,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 followed by MCV2 (82%).
Coverage of 5 vaccines were the same (DTP3, HEPB3, HIB3, MCV1 and RUBELLA) and 2 vaccines increased (IPV1 and MCV2) compared to respective coverage in 2019.
Coverage of 9 vaccines were the same (DTP3, HEPB3, HIB3, HPVC, IPV1, IPVC,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7814" y="998557"/>
              <a:ext cx="433298" cy="0"/>
            </a:xfrm>
            <a:custGeom>
              <a:avLst/>
              <a:pathLst>
                <a:path w="433298" h="0">
                  <a:moveTo>
                    <a:pt x="0" y="0"/>
                  </a:moveTo>
                  <a:lnTo>
                    <a:pt x="216649" y="0"/>
                  </a:lnTo>
                  <a:lnTo>
                    <a:pt x="433298"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18" name="pl18"/>
            <p:cNvSpPr/>
            <p:nvPr/>
          </p:nvSpPr>
          <p:spPr>
            <a:xfrm>
              <a:off x="8135597" y="1562457"/>
              <a:ext cx="505514" cy="0"/>
            </a:xfrm>
            <a:custGeom>
              <a:avLst/>
              <a:pathLst>
                <a:path w="505514" h="0">
                  <a:moveTo>
                    <a:pt x="0" y="0"/>
                  </a:moveTo>
                  <a:lnTo>
                    <a:pt x="288865" y="0"/>
                  </a:lnTo>
                  <a:lnTo>
                    <a:pt x="36108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19" name="pl19"/>
            <p:cNvSpPr/>
            <p:nvPr/>
          </p:nvSpPr>
          <p:spPr>
            <a:xfrm>
              <a:off x="8135597" y="2126357"/>
              <a:ext cx="505514" cy="0"/>
            </a:xfrm>
            <a:custGeom>
              <a:avLst/>
              <a:pathLst>
                <a:path w="505514" h="0">
                  <a:moveTo>
                    <a:pt x="0" y="0"/>
                  </a:moveTo>
                  <a:lnTo>
                    <a:pt x="216649" y="0"/>
                  </a:lnTo>
                  <a:lnTo>
                    <a:pt x="433298"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2690257"/>
              <a:ext cx="505514" cy="0"/>
            </a:xfrm>
            <a:custGeom>
              <a:avLst/>
              <a:pathLst>
                <a:path w="505514" h="0">
                  <a:moveTo>
                    <a:pt x="0" y="0"/>
                  </a:moveTo>
                  <a:lnTo>
                    <a:pt x="433298"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3254156"/>
              <a:ext cx="433298" cy="0"/>
            </a:xfrm>
            <a:custGeom>
              <a:avLst/>
              <a:pathLst>
                <a:path w="433298" h="0">
                  <a:moveTo>
                    <a:pt x="0" y="0"/>
                  </a:moveTo>
                  <a:lnTo>
                    <a:pt x="144432" y="0"/>
                  </a:lnTo>
                  <a:lnTo>
                    <a:pt x="288865"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630082" y="3818056"/>
              <a:ext cx="1011029" cy="0"/>
            </a:xfrm>
            <a:custGeom>
              <a:avLst/>
              <a:pathLst>
                <a:path w="1011029" h="0">
                  <a:moveTo>
                    <a:pt x="0" y="0"/>
                  </a:moveTo>
                  <a:lnTo>
                    <a:pt x="288865" y="0"/>
                  </a:lnTo>
                  <a:lnTo>
                    <a:pt x="649947" y="0"/>
                  </a:lnTo>
                  <a:lnTo>
                    <a:pt x="866596" y="0"/>
                  </a:lnTo>
                  <a:lnTo>
                    <a:pt x="866596" y="0"/>
                  </a:lnTo>
                  <a:lnTo>
                    <a:pt x="866596"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6619053" y="4381956"/>
              <a:ext cx="1444328" cy="0"/>
            </a:xfrm>
            <a:custGeom>
              <a:avLst/>
              <a:pathLst>
                <a:path w="1444328" h="0">
                  <a:moveTo>
                    <a:pt x="0" y="0"/>
                  </a:moveTo>
                  <a:lnTo>
                    <a:pt x="361082" y="0"/>
                  </a:lnTo>
                  <a:lnTo>
                    <a:pt x="649947" y="0"/>
                  </a:lnTo>
                  <a:lnTo>
                    <a:pt x="794380" y="0"/>
                  </a:lnTo>
                  <a:lnTo>
                    <a:pt x="794380" y="0"/>
                  </a:lnTo>
                  <a:lnTo>
                    <a:pt x="1155462"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4945856"/>
              <a:ext cx="1011029" cy="0"/>
            </a:xfrm>
            <a:custGeom>
              <a:avLst/>
              <a:pathLst>
                <a:path w="1011029" h="0">
                  <a:moveTo>
                    <a:pt x="0" y="0"/>
                  </a:moveTo>
                  <a:lnTo>
                    <a:pt x="288865" y="0"/>
                  </a:lnTo>
                  <a:lnTo>
                    <a:pt x="649947" y="0"/>
                  </a:lnTo>
                  <a:lnTo>
                    <a:pt x="866596" y="0"/>
                  </a:lnTo>
                  <a:lnTo>
                    <a:pt x="866596" y="0"/>
                  </a:lnTo>
                  <a:lnTo>
                    <a:pt x="866596" y="0"/>
                  </a:lnTo>
                  <a:lnTo>
                    <a:pt x="1011029" y="0"/>
                  </a:lnTo>
                </a:path>
              </a:pathLst>
            </a:custGeom>
            <a:ln w="116535" cap="flat">
              <a:solidFill>
                <a:srgbClr val="E8E8E8">
                  <a:alpha val="100000"/>
                </a:srgbClr>
              </a:solidFill>
              <a:prstDash val="solid"/>
              <a:round/>
            </a:ln>
          </p:spPr>
          <p:txBody>
            <a:bodyPr/>
            <a:lstStyle/>
            <a:p/>
          </p:txBody>
        </p:sp>
        <p:sp>
          <p:nvSpPr>
            <p:cNvPr id="25" name="pt25"/>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41996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20331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558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78344"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57834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578344"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78344"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578344"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57834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78344"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6128"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3912"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33912"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556285"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350665"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350665"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08" name="tx108"/>
            <p:cNvSpPr/>
            <p:nvPr/>
          </p:nvSpPr>
          <p:spPr>
            <a:xfrm>
              <a:off x="710044" y="31772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9" name="tx109"/>
            <p:cNvSpPr/>
            <p:nvPr/>
          </p:nvSpPr>
          <p:spPr>
            <a:xfrm>
              <a:off x="728424" y="26112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10" name="tx110"/>
            <p:cNvSpPr/>
            <p:nvPr/>
          </p:nvSpPr>
          <p:spPr>
            <a:xfrm>
              <a:off x="563163" y="20165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4203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Antigua and Barbuda,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2021 (93%).
In 2024, 0 vaccines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4704357"/>
              <a:ext cx="2915825" cy="246060"/>
            </a:xfrm>
            <a:custGeom>
              <a:avLst/>
              <a:pathLst>
                <a:path w="2915825" h="246060">
                  <a:moveTo>
                    <a:pt x="0" y="0"/>
                  </a:moveTo>
                  <a:lnTo>
                    <a:pt x="416546" y="0"/>
                  </a:lnTo>
                  <a:lnTo>
                    <a:pt x="1249639" y="246060"/>
                  </a:lnTo>
                  <a:lnTo>
                    <a:pt x="1666186" y="246060"/>
                  </a:lnTo>
                  <a:lnTo>
                    <a:pt x="2082732" y="246060"/>
                  </a:lnTo>
                  <a:lnTo>
                    <a:pt x="2499279" y="246060"/>
                  </a:lnTo>
                  <a:lnTo>
                    <a:pt x="2915825" y="246060"/>
                  </a:lnTo>
                </a:path>
              </a:pathLst>
            </a:custGeom>
            <a:ln w="29811" cap="flat">
              <a:solidFill>
                <a:srgbClr val="FF0000">
                  <a:alpha val="100000"/>
                </a:srgbClr>
              </a:solidFill>
              <a:prstDash val="solid"/>
              <a:round/>
            </a:ln>
          </p:spPr>
          <p:txBody>
            <a:bodyPr/>
            <a:lstStyle/>
            <a:p/>
          </p:txBody>
        </p:sp>
        <p:sp>
          <p:nvSpPr>
            <p:cNvPr id="26" name="pl26"/>
            <p:cNvSpPr/>
            <p:nvPr/>
          </p:nvSpPr>
          <p:spPr>
            <a:xfrm>
              <a:off x="2610832" y="4950418"/>
              <a:ext cx="1666186" cy="27340"/>
            </a:xfrm>
            <a:custGeom>
              <a:avLst/>
              <a:pathLst>
                <a:path w="1666186" h="27340">
                  <a:moveTo>
                    <a:pt x="0" y="0"/>
                  </a:moveTo>
                  <a:lnTo>
                    <a:pt x="416546" y="0"/>
                  </a:lnTo>
                  <a:lnTo>
                    <a:pt x="833093" y="27340"/>
                  </a:lnTo>
                  <a:lnTo>
                    <a:pt x="1249639" y="27340"/>
                  </a:lnTo>
                  <a:lnTo>
                    <a:pt x="1666186" y="27340"/>
                  </a:lnTo>
                </a:path>
              </a:pathLst>
            </a:custGeom>
            <a:ln w="29811" cap="flat">
              <a:solidFill>
                <a:srgbClr val="0058AB">
                  <a:alpha val="100000"/>
                </a:srgbClr>
              </a:solidFill>
              <a:prstDash val="solid"/>
              <a:round/>
            </a:ln>
          </p:spPr>
          <p:txBody>
            <a:bodyPr/>
            <a:lstStyle/>
            <a:p/>
          </p:txBody>
        </p:sp>
        <p:sp>
          <p:nvSpPr>
            <p:cNvPr id="27" name="pt27"/>
            <p:cNvSpPr/>
            <p:nvPr/>
          </p:nvSpPr>
          <p:spPr>
            <a:xfrm>
              <a:off x="1336366"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586006"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002553"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41909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35646"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252192"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586006"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002553"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341909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83564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252192"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2610832"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0" name="tx40"/>
            <p:cNvSpPr/>
            <p:nvPr/>
          </p:nvSpPr>
          <p:spPr>
            <a:xfrm>
              <a:off x="3027378"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1" name="tx41"/>
            <p:cNvSpPr/>
            <p:nvPr/>
          </p:nvSpPr>
          <p:spPr>
            <a:xfrm>
              <a:off x="344392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2" name="tx42"/>
            <p:cNvSpPr/>
            <p:nvPr/>
          </p:nvSpPr>
          <p:spPr>
            <a:xfrm>
              <a:off x="386047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3" name="tx43"/>
            <p:cNvSpPr/>
            <p:nvPr/>
          </p:nvSpPr>
          <p:spPr>
            <a:xfrm>
              <a:off x="4277018"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4" name="tx44"/>
            <p:cNvSpPr/>
            <p:nvPr/>
          </p:nvSpPr>
          <p:spPr>
            <a:xfrm>
              <a:off x="1361192"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5" name="tx45"/>
            <p:cNvSpPr/>
            <p:nvPr/>
          </p:nvSpPr>
          <p:spPr>
            <a:xfrm>
              <a:off x="1777739"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6" name="tx46"/>
            <p:cNvSpPr/>
            <p:nvPr/>
          </p:nvSpPr>
          <p:spPr>
            <a:xfrm>
              <a:off x="2610832"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7" name="tx47"/>
            <p:cNvSpPr/>
            <p:nvPr/>
          </p:nvSpPr>
          <p:spPr>
            <a:xfrm>
              <a:off x="3027378"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8" name="tx48"/>
            <p:cNvSpPr/>
            <p:nvPr/>
          </p:nvSpPr>
          <p:spPr>
            <a:xfrm>
              <a:off x="344392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9" name="tx49"/>
            <p:cNvSpPr/>
            <p:nvPr/>
          </p:nvSpPr>
          <p:spPr>
            <a:xfrm>
              <a:off x="3860472"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50" name="tx50"/>
            <p:cNvSpPr/>
            <p:nvPr/>
          </p:nvSpPr>
          <p:spPr>
            <a:xfrm>
              <a:off x="4277018"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51" name="pl51"/>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2" name="rc5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3" name="pl5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554592" y="4759037"/>
              <a:ext cx="2915825" cy="218720"/>
            </a:xfrm>
            <a:custGeom>
              <a:avLst/>
              <a:pathLst>
                <a:path w="2915825" h="218720">
                  <a:moveTo>
                    <a:pt x="0" y="0"/>
                  </a:moveTo>
                  <a:lnTo>
                    <a:pt x="416546" y="0"/>
                  </a:lnTo>
                  <a:lnTo>
                    <a:pt x="1249639" y="218720"/>
                  </a:lnTo>
                  <a:lnTo>
                    <a:pt x="1666186" y="218720"/>
                  </a:lnTo>
                  <a:lnTo>
                    <a:pt x="2082732" y="218720"/>
                  </a:lnTo>
                  <a:lnTo>
                    <a:pt x="2499279" y="218720"/>
                  </a:lnTo>
                  <a:lnTo>
                    <a:pt x="2915825" y="218720"/>
                  </a:lnTo>
                </a:path>
              </a:pathLst>
            </a:custGeom>
            <a:ln w="29811" cap="flat">
              <a:solidFill>
                <a:srgbClr val="FF0000">
                  <a:alpha val="100000"/>
                </a:srgbClr>
              </a:solidFill>
              <a:prstDash val="solid"/>
              <a:round/>
            </a:ln>
          </p:spPr>
          <p:txBody>
            <a:bodyPr/>
            <a:lstStyle/>
            <a:p/>
          </p:txBody>
        </p:sp>
        <p:sp>
          <p:nvSpPr>
            <p:cNvPr id="75" name="pl75"/>
            <p:cNvSpPr/>
            <p:nvPr/>
          </p:nvSpPr>
          <p:spPr>
            <a:xfrm>
              <a:off x="6804232" y="4977758"/>
              <a:ext cx="1666186" cy="27340"/>
            </a:xfrm>
            <a:custGeom>
              <a:avLst/>
              <a:pathLst>
                <a:path w="1666186" h="27340">
                  <a:moveTo>
                    <a:pt x="0" y="0"/>
                  </a:moveTo>
                  <a:lnTo>
                    <a:pt x="416546" y="0"/>
                  </a:lnTo>
                  <a:lnTo>
                    <a:pt x="833093" y="27340"/>
                  </a:lnTo>
                  <a:lnTo>
                    <a:pt x="1249639" y="27340"/>
                  </a:lnTo>
                  <a:lnTo>
                    <a:pt x="1666186" y="27340"/>
                  </a:lnTo>
                </a:path>
              </a:pathLst>
            </a:custGeom>
            <a:ln w="29811" cap="flat">
              <a:solidFill>
                <a:srgbClr val="0058AB">
                  <a:alpha val="100000"/>
                </a:srgbClr>
              </a:solidFill>
              <a:prstDash val="solid"/>
              <a:round/>
            </a:ln>
          </p:spPr>
          <p:txBody>
            <a:bodyPr/>
            <a:lstStyle/>
            <a:p/>
          </p:txBody>
        </p:sp>
        <p:sp>
          <p:nvSpPr>
            <p:cNvPr id="76" name="pt76"/>
            <p:cNvSpPr/>
            <p:nvPr/>
          </p:nvSpPr>
          <p:spPr>
            <a:xfrm>
              <a:off x="5529766" y="47342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5946313" y="47342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6779406"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7195952"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7612499"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8029045"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8445592"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677940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4" name="pt84"/>
            <p:cNvSpPr/>
            <p:nvPr/>
          </p:nvSpPr>
          <p:spPr>
            <a:xfrm>
              <a:off x="7195952"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5" name="pt85"/>
            <p:cNvSpPr/>
            <p:nvPr/>
          </p:nvSpPr>
          <p:spPr>
            <a:xfrm>
              <a:off x="761249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6" name="pt86"/>
            <p:cNvSpPr/>
            <p:nvPr/>
          </p:nvSpPr>
          <p:spPr>
            <a:xfrm>
              <a:off x="8029045"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pt87"/>
            <p:cNvSpPr/>
            <p:nvPr/>
          </p:nvSpPr>
          <p:spPr>
            <a:xfrm>
              <a:off x="8445592"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tx88"/>
            <p:cNvSpPr/>
            <p:nvPr/>
          </p:nvSpPr>
          <p:spPr>
            <a:xfrm>
              <a:off x="680423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89" name="tx89"/>
            <p:cNvSpPr/>
            <p:nvPr/>
          </p:nvSpPr>
          <p:spPr>
            <a:xfrm>
              <a:off x="7220778"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90" name="tx90"/>
            <p:cNvSpPr/>
            <p:nvPr/>
          </p:nvSpPr>
          <p:spPr>
            <a:xfrm>
              <a:off x="763732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91" name="tx91"/>
            <p:cNvSpPr/>
            <p:nvPr/>
          </p:nvSpPr>
          <p:spPr>
            <a:xfrm>
              <a:off x="8053871"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92" name="tx92"/>
            <p:cNvSpPr/>
            <p:nvPr/>
          </p:nvSpPr>
          <p:spPr>
            <a:xfrm>
              <a:off x="8470418"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93" name="tx93"/>
            <p:cNvSpPr/>
            <p:nvPr/>
          </p:nvSpPr>
          <p:spPr>
            <a:xfrm>
              <a:off x="5554592" y="458681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94" name="tx94"/>
            <p:cNvSpPr/>
            <p:nvPr/>
          </p:nvSpPr>
          <p:spPr>
            <a:xfrm>
              <a:off x="5971139" y="458681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95" name="tx95"/>
            <p:cNvSpPr/>
            <p:nvPr/>
          </p:nvSpPr>
          <p:spPr>
            <a:xfrm>
              <a:off x="6804232"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96" name="tx96"/>
            <p:cNvSpPr/>
            <p:nvPr/>
          </p:nvSpPr>
          <p:spPr>
            <a:xfrm>
              <a:off x="7220778"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97" name="tx97"/>
            <p:cNvSpPr/>
            <p:nvPr/>
          </p:nvSpPr>
          <p:spPr>
            <a:xfrm>
              <a:off x="7637325"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98" name="tx98"/>
            <p:cNvSpPr/>
            <p:nvPr/>
          </p:nvSpPr>
          <p:spPr>
            <a:xfrm>
              <a:off x="8053871"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99" name="tx99"/>
            <p:cNvSpPr/>
            <p:nvPr/>
          </p:nvSpPr>
          <p:spPr>
            <a:xfrm>
              <a:off x="8470418"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1" name="rc10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2" name="tx10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3" name="tx10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4" name="tx104"/>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5" name="tx105"/>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6" name="tx106"/>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7" name="tx107"/>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8" name="tx108"/>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9" name="tx109"/>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0" name="tx110"/>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1" name="tx111"/>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2" name="tx112"/>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3" name="tx113"/>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4" name="tx11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5" name="tx115"/>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6" name="tx116"/>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7" name="tx117"/>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8" name="tx118"/>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9" name="tx119"/>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0" name="tx12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1" name="tx12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2" name="tx12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3" name="tx12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4" name="tx12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5" name="tx12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6" name="tx12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7" name="pl12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8" name="pl12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9" name="tx12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0" name="tx13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1" name="tx131"/>
            <p:cNvSpPr/>
            <p:nvPr/>
          </p:nvSpPr>
          <p:spPr>
            <a:xfrm>
              <a:off x="757200" y="1330710"/>
              <a:ext cx="63830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Antigua and Barbuda, 2018-2025</a:t>
              </a:r>
            </a:p>
          </p:txBody>
        </p:sp>
        <p:sp>
          <p:nvSpPr>
            <p:cNvPr id="132" name="tx13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Antigua and Barbuda was 2018.
In 2025, first dose (HPV1) programme coverage among girls was 2%. In 2025, last dose (HPVc) programme coverage among girls was 1%.</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1% and coverage among boys remained at 0%.</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02976"/>
            </a:xfrm>
            <a:custGeom>
              <a:avLst/>
              <a:pathLst>
                <a:path w="6481656" h="202976">
                  <a:moveTo>
                    <a:pt x="0" y="115986"/>
                  </a:moveTo>
                  <a:lnTo>
                    <a:pt x="259266" y="57993"/>
                  </a:lnTo>
                  <a:lnTo>
                    <a:pt x="518532" y="28996"/>
                  </a:lnTo>
                  <a:lnTo>
                    <a:pt x="777798" y="0"/>
                  </a:lnTo>
                  <a:lnTo>
                    <a:pt x="1037065" y="57993"/>
                  </a:lnTo>
                  <a:lnTo>
                    <a:pt x="1296331" y="0"/>
                  </a:lnTo>
                  <a:lnTo>
                    <a:pt x="1555597" y="0"/>
                  </a:lnTo>
                  <a:lnTo>
                    <a:pt x="1814863" y="0"/>
                  </a:lnTo>
                  <a:lnTo>
                    <a:pt x="2074130" y="0"/>
                  </a:lnTo>
                  <a:lnTo>
                    <a:pt x="2333396" y="0"/>
                  </a:lnTo>
                  <a:lnTo>
                    <a:pt x="2592662" y="28996"/>
                  </a:lnTo>
                  <a:lnTo>
                    <a:pt x="2851928" y="0"/>
                  </a:lnTo>
                  <a:lnTo>
                    <a:pt x="3111195" y="28996"/>
                  </a:lnTo>
                  <a:lnTo>
                    <a:pt x="3370461" y="0"/>
                  </a:lnTo>
                  <a:lnTo>
                    <a:pt x="3629727" y="0"/>
                  </a:lnTo>
                  <a:lnTo>
                    <a:pt x="3888994" y="0"/>
                  </a:lnTo>
                  <a:lnTo>
                    <a:pt x="4148260" y="202976"/>
                  </a:lnTo>
                  <a:lnTo>
                    <a:pt x="4407526" y="115986"/>
                  </a:lnTo>
                  <a:lnTo>
                    <a:pt x="4666792" y="115986"/>
                  </a:lnTo>
                  <a:lnTo>
                    <a:pt x="4926059" y="0"/>
                  </a:lnTo>
                  <a:lnTo>
                    <a:pt x="5185325" y="86989"/>
                  </a:lnTo>
                  <a:lnTo>
                    <a:pt x="5444591" y="202976"/>
                  </a:lnTo>
                  <a:lnTo>
                    <a:pt x="5703857" y="0"/>
                  </a:lnTo>
                  <a:lnTo>
                    <a:pt x="5963124" y="57993"/>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28987"/>
              <a:ext cx="5185325" cy="1536819"/>
            </a:xfrm>
            <a:custGeom>
              <a:avLst/>
              <a:pathLst>
                <a:path w="5185325" h="1536819">
                  <a:moveTo>
                    <a:pt x="0" y="1536819"/>
                  </a:moveTo>
                  <a:lnTo>
                    <a:pt x="259266" y="898894"/>
                  </a:lnTo>
                  <a:lnTo>
                    <a:pt x="518532" y="608928"/>
                  </a:lnTo>
                  <a:lnTo>
                    <a:pt x="777798" y="463945"/>
                  </a:lnTo>
                  <a:lnTo>
                    <a:pt x="1037065" y="144982"/>
                  </a:lnTo>
                  <a:lnTo>
                    <a:pt x="1296331" y="202976"/>
                  </a:lnTo>
                  <a:lnTo>
                    <a:pt x="1555597" y="289965"/>
                  </a:lnTo>
                  <a:lnTo>
                    <a:pt x="1814863" y="260969"/>
                  </a:lnTo>
                  <a:lnTo>
                    <a:pt x="2074130" y="347959"/>
                  </a:lnTo>
                  <a:lnTo>
                    <a:pt x="2333396" y="0"/>
                  </a:lnTo>
                  <a:lnTo>
                    <a:pt x="2592662" y="434948"/>
                  </a:lnTo>
                  <a:lnTo>
                    <a:pt x="2851928" y="898894"/>
                  </a:lnTo>
                  <a:lnTo>
                    <a:pt x="3111195" y="115986"/>
                  </a:lnTo>
                  <a:lnTo>
                    <a:pt x="3370461" y="115986"/>
                  </a:lnTo>
                  <a:lnTo>
                    <a:pt x="3629727" y="811904"/>
                  </a:lnTo>
                  <a:lnTo>
                    <a:pt x="3888994" y="550935"/>
                  </a:lnTo>
                  <a:lnTo>
                    <a:pt x="4148260" y="666921"/>
                  </a:lnTo>
                  <a:lnTo>
                    <a:pt x="4407526" y="231972"/>
                  </a:lnTo>
                  <a:lnTo>
                    <a:pt x="4666792" y="347959"/>
                  </a:lnTo>
                  <a:lnTo>
                    <a:pt x="4926059" y="492942"/>
                  </a:lnTo>
                  <a:lnTo>
                    <a:pt x="5185325" y="492942"/>
                  </a:lnTo>
                </a:path>
              </a:pathLst>
            </a:custGeom>
            <a:ln w="27101" cap="flat">
              <a:solidFill>
                <a:srgbClr val="00BA38">
                  <a:alpha val="100000"/>
                </a:srgbClr>
              </a:solidFill>
              <a:prstDash val="solid"/>
              <a:round/>
            </a:ln>
          </p:spPr>
          <p:txBody>
            <a:bodyPr/>
            <a:lstStyle/>
            <a:p/>
          </p:txBody>
        </p:sp>
        <p:sp>
          <p:nvSpPr>
            <p:cNvPr id="29" name="pl29"/>
            <p:cNvSpPr/>
            <p:nvPr/>
          </p:nvSpPr>
          <p:spPr>
            <a:xfrm>
              <a:off x="6883610" y="4941656"/>
              <a:ext cx="1037065" cy="28996"/>
            </a:xfrm>
            <a:custGeom>
              <a:avLst/>
              <a:pathLst>
                <a:path w="1037065" h="28996">
                  <a:moveTo>
                    <a:pt x="0" y="0"/>
                  </a:moveTo>
                  <a:lnTo>
                    <a:pt x="259266" y="0"/>
                  </a:lnTo>
                  <a:lnTo>
                    <a:pt x="518532" y="28996"/>
                  </a:lnTo>
                  <a:lnTo>
                    <a:pt x="777798" y="28996"/>
                  </a:lnTo>
                  <a:lnTo>
                    <a:pt x="1037065" y="2899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8355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93227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2065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696974" y="362743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845234" y="490328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128984"/>
              <a:ext cx="239902" cy="3"/>
            </a:xfrm>
            <a:custGeom>
              <a:avLst/>
              <a:pathLst>
                <a:path w="239902" h="3">
                  <a:moveTo>
                    <a:pt x="239902" y="0"/>
                  </a:moveTo>
                  <a:lnTo>
                    <a:pt x="0" y="3"/>
                  </a:lnTo>
                </a:path>
              </a:pathLst>
            </a:custGeom>
          </p:spPr>
          <p:txBody>
            <a:bodyPr/>
            <a:lstStyle/>
            <a:p/>
          </p:txBody>
        </p:sp>
        <p:sp>
          <p:nvSpPr>
            <p:cNvPr id="38" name="pl38"/>
            <p:cNvSpPr/>
            <p:nvPr/>
          </p:nvSpPr>
          <p:spPr>
            <a:xfrm>
              <a:off x="7940040" y="2621926"/>
              <a:ext cx="239902" cy="2"/>
            </a:xfrm>
            <a:custGeom>
              <a:avLst/>
              <a:pathLst>
                <a:path w="239902" h="2">
                  <a:moveTo>
                    <a:pt x="239902" y="0"/>
                  </a:moveTo>
                  <a:lnTo>
                    <a:pt x="0" y="2"/>
                  </a:lnTo>
                </a:path>
              </a:pathLst>
            </a:custGeom>
          </p:spPr>
          <p:txBody>
            <a:bodyPr/>
            <a:lstStyle/>
            <a:p/>
          </p:txBody>
        </p:sp>
        <p:sp>
          <p:nvSpPr>
            <p:cNvPr id="39" name="pl39"/>
            <p:cNvSpPr/>
            <p:nvPr/>
          </p:nvSpPr>
          <p:spPr>
            <a:xfrm>
              <a:off x="7940040" y="4970653"/>
              <a:ext cx="239902" cy="1"/>
            </a:xfrm>
            <a:custGeom>
              <a:avLst/>
              <a:pathLst>
                <a:path w="239902" h="1">
                  <a:moveTo>
                    <a:pt x="239902" y="1"/>
                  </a:moveTo>
                  <a:lnTo>
                    <a:pt x="0" y="0"/>
                  </a:lnTo>
                </a:path>
              </a:pathLst>
            </a:custGeom>
          </p:spPr>
          <p:txBody>
            <a:bodyPr/>
            <a:lstStyle/>
            <a:p/>
          </p:txBody>
        </p:sp>
        <p:sp>
          <p:nvSpPr>
            <p:cNvPr id="40" name="pg40"/>
            <p:cNvSpPr/>
            <p:nvPr/>
          </p:nvSpPr>
          <p:spPr>
            <a:xfrm>
              <a:off x="8111362" y="20379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0788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2" name="pg42"/>
            <p:cNvSpPr/>
            <p:nvPr/>
          </p:nvSpPr>
          <p:spPr>
            <a:xfrm>
              <a:off x="8111362" y="253094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5717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82%</a:t>
              </a:r>
            </a:p>
          </p:txBody>
        </p:sp>
        <p:sp>
          <p:nvSpPr>
            <p:cNvPr id="44" name="pg44"/>
            <p:cNvSpPr/>
            <p:nvPr/>
          </p:nvSpPr>
          <p:spPr>
            <a:xfrm>
              <a:off x="8111362" y="4879668"/>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92051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a:t>
              </a:r>
            </a:p>
          </p:txBody>
        </p:sp>
        <p:sp>
          <p:nvSpPr>
            <p:cNvPr id="46" name="pg46"/>
            <p:cNvSpPr/>
            <p:nvPr/>
          </p:nvSpPr>
          <p:spPr>
            <a:xfrm>
              <a:off x="1142798" y="22235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518" y="2267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48" name="pg48"/>
            <p:cNvSpPr/>
            <p:nvPr/>
          </p:nvSpPr>
          <p:spPr>
            <a:xfrm>
              <a:off x="2799855" y="350501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2845575" y="35488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46</a:t>
              </a:r>
            </a:p>
          </p:txBody>
        </p:sp>
        <p:sp>
          <p:nvSpPr>
            <p:cNvPr id="50" name="pg50"/>
            <p:cNvSpPr/>
            <p:nvPr/>
          </p:nvSpPr>
          <p:spPr>
            <a:xfrm>
              <a:off x="6657790" y="490652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703510" y="4951877"/>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704078" y="1694368"/>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Antigua and Barbuda has 3 out of the 4 SDG vaccines.
In 2025, Antigua and Barbuda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Antigua and Barbuda met the 90% SDG coverage target for DTP3,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Antigua and Barbuda accounted for &lt;0.1% of zero-dose children in Latin America and the Caribbean (LACR) and &lt;0.1% of zero-dose children globally.
• MCV1 coverage remained constant at 97% between 2024 and 2025. There were &lt;100 children who missed out on the first measles vaccination.
• MCV2 coverage remained constant at 82% between 2024 and 2025.
• Last dose coverage of HPV vaccination (HPVc) among girls remained constant at 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Antigua and Barbuda.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8728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8728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8728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8728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266997"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578050"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889102"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2200154"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511207"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822259"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3133311"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444364"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755416"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066468"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377521"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688573"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999625"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5310677"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621730"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932782" y="3280122"/>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6243834"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554887"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865939"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7176991"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488044" y="3280122"/>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799096"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8110148"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421201"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732253"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7488044" y="1956344"/>
              <a:ext cx="311052"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82" name="rc82"/>
            <p:cNvSpPr/>
            <p:nvPr/>
          </p:nvSpPr>
          <p:spPr>
            <a:xfrm>
              <a:off x="7799096" y="1956344"/>
              <a:ext cx="311052" cy="33094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3" name="rc83"/>
            <p:cNvSpPr/>
            <p:nvPr/>
          </p:nvSpPr>
          <p:spPr>
            <a:xfrm>
              <a:off x="8110148" y="1956344"/>
              <a:ext cx="311052"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4" name="rc84"/>
            <p:cNvSpPr/>
            <p:nvPr/>
          </p:nvSpPr>
          <p:spPr>
            <a:xfrm>
              <a:off x="8421201" y="19563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5" name="rc85"/>
            <p:cNvSpPr/>
            <p:nvPr/>
          </p:nvSpPr>
          <p:spPr>
            <a:xfrm>
              <a:off x="8732253" y="19563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1266997"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1578050"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1889102"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2200154"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2511207"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2822259"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3133311"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3444364"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3755416"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4066468"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4377521"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4688573"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4999625"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5310677"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5621730"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5932782" y="2949177"/>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6243834"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6554887"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6865939"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176991"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7488044" y="2949177"/>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7799096"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8110148"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8421201"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8732253"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5621730" y="3611066"/>
              <a:ext cx="311052"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2" name="rc112"/>
            <p:cNvSpPr/>
            <p:nvPr/>
          </p:nvSpPr>
          <p:spPr>
            <a:xfrm>
              <a:off x="5932782" y="3611066"/>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3" name="rc113"/>
            <p:cNvSpPr/>
            <p:nvPr/>
          </p:nvSpPr>
          <p:spPr>
            <a:xfrm>
              <a:off x="6243834"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6554887" y="3611066"/>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5939"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7176991"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7488044"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7799096"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8110148"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1201" y="3611066"/>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8732253" y="3611066"/>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3942011"/>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3942011"/>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3942011"/>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3942011"/>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3942011"/>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7" name="rc127"/>
            <p:cNvSpPr/>
            <p:nvPr/>
          </p:nvSpPr>
          <p:spPr>
            <a:xfrm>
              <a:off x="955945" y="4272955"/>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1266997"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1578050"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1889102"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2200154"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2511207"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272955"/>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4272955"/>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4272955"/>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272955"/>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272955"/>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272955"/>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272955"/>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272955"/>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934844"/>
              <a:ext cx="311052"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934844"/>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934844"/>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934844"/>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9348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934844"/>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9348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934844"/>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9348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934844"/>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934844"/>
              <a:ext cx="311052"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934844"/>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934844"/>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9348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934844"/>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955945"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1266997"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1578050"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1889102"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2200154"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2511207"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2822259"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3133311"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3444364"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755416"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4066468"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4377521"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688573"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4999625"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5310677"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5621730" y="4603899"/>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82" y="4603899"/>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6243834"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4603899"/>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4603899"/>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7488044" y="5265788"/>
              <a:ext cx="311052" cy="330944"/>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1" name="rc201"/>
            <p:cNvSpPr/>
            <p:nvPr/>
          </p:nvSpPr>
          <p:spPr>
            <a:xfrm>
              <a:off x="7799096" y="5265788"/>
              <a:ext cx="311052" cy="330944"/>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2" name="rc202"/>
            <p:cNvSpPr/>
            <p:nvPr/>
          </p:nvSpPr>
          <p:spPr>
            <a:xfrm>
              <a:off x="8110148" y="5265788"/>
              <a:ext cx="311052" cy="33094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3" name="rc203"/>
            <p:cNvSpPr/>
            <p:nvPr/>
          </p:nvSpPr>
          <p:spPr>
            <a:xfrm>
              <a:off x="8421201" y="5265788"/>
              <a:ext cx="311052" cy="33094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4" name="rc204"/>
            <p:cNvSpPr/>
            <p:nvPr/>
          </p:nvSpPr>
          <p:spPr>
            <a:xfrm>
              <a:off x="8732253" y="5265788"/>
              <a:ext cx="311052" cy="33094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5" name="tx205"/>
            <p:cNvSpPr/>
            <p:nvPr/>
          </p:nvSpPr>
          <p:spPr>
            <a:xfrm>
              <a:off x="105118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6" name="tx206"/>
            <p:cNvSpPr/>
            <p:nvPr/>
          </p:nvSpPr>
          <p:spPr>
            <a:xfrm>
              <a:off x="136223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7" name="tx207"/>
            <p:cNvSpPr/>
            <p:nvPr/>
          </p:nvSpPr>
          <p:spPr>
            <a:xfrm>
              <a:off x="167328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8" name="tx208"/>
            <p:cNvSpPr/>
            <p:nvPr/>
          </p:nvSpPr>
          <p:spPr>
            <a:xfrm>
              <a:off x="198433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9" name="tx209"/>
            <p:cNvSpPr/>
            <p:nvPr/>
          </p:nvSpPr>
          <p:spPr>
            <a:xfrm>
              <a:off x="229539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0" name="tx210"/>
            <p:cNvSpPr/>
            <p:nvPr/>
          </p:nvSpPr>
          <p:spPr>
            <a:xfrm>
              <a:off x="260644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291749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2" name="tx212"/>
            <p:cNvSpPr/>
            <p:nvPr/>
          </p:nvSpPr>
          <p:spPr>
            <a:xfrm>
              <a:off x="3207454"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3" name="tx213"/>
            <p:cNvSpPr/>
            <p:nvPr/>
          </p:nvSpPr>
          <p:spPr>
            <a:xfrm>
              <a:off x="353960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4" name="tx214"/>
            <p:cNvSpPr/>
            <p:nvPr/>
          </p:nvSpPr>
          <p:spPr>
            <a:xfrm>
              <a:off x="385065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41617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4451664"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478380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509486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540591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571696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602801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633907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665012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696117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7272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6" name="tx226"/>
            <p:cNvSpPr/>
            <p:nvPr/>
          </p:nvSpPr>
          <p:spPr>
            <a:xfrm>
              <a:off x="758328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7" name="tx227"/>
            <p:cNvSpPr/>
            <p:nvPr/>
          </p:nvSpPr>
          <p:spPr>
            <a:xfrm>
              <a:off x="789433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820538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851643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882748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198433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22953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26064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207454"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385065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1617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4451664"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478380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509486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571696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02801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8" name="tx248"/>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665012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696117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7272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75832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3" name="tx253"/>
            <p:cNvSpPr/>
            <p:nvPr/>
          </p:nvSpPr>
          <p:spPr>
            <a:xfrm>
              <a:off x="789433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820538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851643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882748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136223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167328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198433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29539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260644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291749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3207454"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353960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385065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41617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4451664"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78380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5073768"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540591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571696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02801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63390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665012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696117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272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75832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789433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8184291"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8516437"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8516437"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3" name="tx283"/>
            <p:cNvSpPr/>
            <p:nvPr/>
          </p:nvSpPr>
          <p:spPr>
            <a:xfrm>
              <a:off x="8827489"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4" name="tx284"/>
            <p:cNvSpPr/>
            <p:nvPr/>
          </p:nvSpPr>
          <p:spPr>
            <a:xfrm>
              <a:off x="13622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167328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198433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22953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260644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207454"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53960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385065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3" name="tx293"/>
            <p:cNvSpPr/>
            <p:nvPr/>
          </p:nvSpPr>
          <p:spPr>
            <a:xfrm>
              <a:off x="41617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4451664"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478380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509486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40591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571696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02801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665012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696117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7272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75832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789433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820538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851643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882748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818429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3280"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7894332"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820538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8516437"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8827489"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4" name="tx324"/>
            <p:cNvSpPr/>
            <p:nvPr/>
          </p:nvSpPr>
          <p:spPr>
            <a:xfrm>
              <a:off x="105118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136223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167328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198433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229539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260644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291749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322854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53960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85065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41617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447275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78380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509486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5405914"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571696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602801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633907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65012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696117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7272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75832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873239"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20538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851643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82748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29174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1" name="tx351"/>
            <p:cNvSpPr/>
            <p:nvPr/>
          </p:nvSpPr>
          <p:spPr>
            <a:xfrm>
              <a:off x="322854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2" name="tx352"/>
            <p:cNvSpPr/>
            <p:nvPr/>
          </p:nvSpPr>
          <p:spPr>
            <a:xfrm>
              <a:off x="353960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385065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41617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44727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478380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509486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8" name="tx358"/>
            <p:cNvSpPr/>
            <p:nvPr/>
          </p:nvSpPr>
          <p:spPr>
            <a:xfrm>
              <a:off x="540591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0" name="tx360"/>
            <p:cNvSpPr/>
            <p:nvPr/>
          </p:nvSpPr>
          <p:spPr>
            <a:xfrm>
              <a:off x="602801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1" name="tx361"/>
            <p:cNvSpPr/>
            <p:nvPr/>
          </p:nvSpPr>
          <p:spPr>
            <a:xfrm>
              <a:off x="633907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665012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961175"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4" name="tx364"/>
            <p:cNvSpPr/>
            <p:nvPr/>
          </p:nvSpPr>
          <p:spPr>
            <a:xfrm>
              <a:off x="7272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5" name="tx365"/>
            <p:cNvSpPr/>
            <p:nvPr/>
          </p:nvSpPr>
          <p:spPr>
            <a:xfrm>
              <a:off x="75832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6" name="tx366"/>
            <p:cNvSpPr/>
            <p:nvPr/>
          </p:nvSpPr>
          <p:spPr>
            <a:xfrm>
              <a:off x="7873239"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820538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851643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198433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22953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26064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29174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22854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353960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385065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447275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478380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509486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5405914"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571696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602801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7" name="tx387"/>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665012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69611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7272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1" name="tx391"/>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2" name="tx392"/>
            <p:cNvSpPr/>
            <p:nvPr/>
          </p:nvSpPr>
          <p:spPr>
            <a:xfrm>
              <a:off x="789433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820538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851643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882748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75832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97" name="tx397"/>
            <p:cNvSpPr/>
            <p:nvPr/>
          </p:nvSpPr>
          <p:spPr>
            <a:xfrm>
              <a:off x="7894332"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98" name="tx398"/>
            <p:cNvSpPr/>
            <p:nvPr/>
          </p:nvSpPr>
          <p:spPr>
            <a:xfrm>
              <a:off x="8184291" y="208031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99" name="tx399"/>
            <p:cNvSpPr/>
            <p:nvPr/>
          </p:nvSpPr>
          <p:spPr>
            <a:xfrm>
              <a:off x="571696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00" name="tx400"/>
            <p:cNvSpPr/>
            <p:nvPr/>
          </p:nvSpPr>
          <p:spPr>
            <a:xfrm>
              <a:off x="26064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1" name="tx401"/>
            <p:cNvSpPr/>
            <p:nvPr/>
          </p:nvSpPr>
          <p:spPr>
            <a:xfrm>
              <a:off x="7613425"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2" name="tx402"/>
            <p:cNvSpPr/>
            <p:nvPr/>
          </p:nvSpPr>
          <p:spPr>
            <a:xfrm>
              <a:off x="7924477"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3" name="tx403"/>
            <p:cNvSpPr/>
            <p:nvPr/>
          </p:nvSpPr>
          <p:spPr>
            <a:xfrm>
              <a:off x="8235530"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4" name="tx404"/>
            <p:cNvSpPr/>
            <p:nvPr/>
          </p:nvSpPr>
          <p:spPr>
            <a:xfrm>
              <a:off x="8546582"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5" name="tx405"/>
            <p:cNvSpPr/>
            <p:nvPr/>
          </p:nvSpPr>
          <p:spPr>
            <a:xfrm>
              <a:off x="8857634"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6" name="tx40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7" name="tx40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8" name="tx40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9" name="tx40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0" name="tx41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1" name="tx41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12" name="tx41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13" name="tx41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4" name="tx41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5" name="tx41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6" name="tx41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7" name="tx41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8" name="tx41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9" name="tx41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0" name="tx42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1" name="tx42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22" name="tx42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23" name="tx42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4" name="tx42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5" name="tx42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6" name="tx42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7" name="tx42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8" name="tx42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9" name="tx42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0" name="tx43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1" name="tx43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32" name="tx432"/>
            <p:cNvSpPr/>
            <p:nvPr/>
          </p:nvSpPr>
          <p:spPr>
            <a:xfrm>
              <a:off x="576534"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33" name="tx433"/>
            <p:cNvSpPr/>
            <p:nvPr/>
          </p:nvSpPr>
          <p:spPr>
            <a:xfrm>
              <a:off x="551705"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34" name="tx434"/>
            <p:cNvSpPr/>
            <p:nvPr/>
          </p:nvSpPr>
          <p:spPr>
            <a:xfrm>
              <a:off x="564092"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35" name="tx435"/>
            <p:cNvSpPr/>
            <p:nvPr/>
          </p:nvSpPr>
          <p:spPr>
            <a:xfrm>
              <a:off x="551705"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6" name="tx436"/>
            <p:cNvSpPr/>
            <p:nvPr/>
          </p:nvSpPr>
          <p:spPr>
            <a:xfrm>
              <a:off x="601364"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37" name="tx437"/>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8" name="tx438"/>
            <p:cNvSpPr/>
            <p:nvPr/>
          </p:nvSpPr>
          <p:spPr>
            <a:xfrm>
              <a:off x="520490"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9" name="tx439"/>
            <p:cNvSpPr/>
            <p:nvPr/>
          </p:nvSpPr>
          <p:spPr>
            <a:xfrm>
              <a:off x="632360"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40" name="tx440"/>
            <p:cNvSpPr/>
            <p:nvPr/>
          </p:nvSpPr>
          <p:spPr>
            <a:xfrm>
              <a:off x="576534"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41" name="tx441"/>
            <p:cNvSpPr/>
            <p:nvPr/>
          </p:nvSpPr>
          <p:spPr>
            <a:xfrm>
              <a:off x="576534"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42" name="tx442"/>
            <p:cNvSpPr/>
            <p:nvPr/>
          </p:nvSpPr>
          <p:spPr>
            <a:xfrm>
              <a:off x="508103" y="20596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43" name="tx44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44" name="pic444"/>
            <p:cNvPicPr/>
            <p:nvPr/>
          </p:nvPicPr>
          <p:blipFill>
            <a:blip r:embed="rId2" cstate="print"/>
            <a:stretch>
              <a:fillRect/>
            </a:stretch>
          </p:blipFill>
          <p:spPr>
            <a:xfrm>
              <a:off x="4653227" y="5838594"/>
              <a:ext cx="2160000" cy="219455"/>
            </a:xfrm>
            <a:prstGeom prst="rect">
              <a:avLst/>
            </a:prstGeom>
          </p:spPr>
        </p:pic>
        <p:sp>
          <p:nvSpPr>
            <p:cNvPr id="445" name="pl44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6" name="pl44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7" name="pl44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8" name="pl44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9" name="pl44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0" name="pl45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1" name="pl45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2" name="pl45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3" name="pl45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4" name="pl45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5" name="pl45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6" name="pl45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7" name="tx45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8" name="tx45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9" name="tx45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60" name="tx46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61" name="tx46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62" name="tx46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63" name="tx463"/>
            <p:cNvSpPr/>
            <p:nvPr/>
          </p:nvSpPr>
          <p:spPr>
            <a:xfrm>
              <a:off x="924840" y="1332266"/>
              <a:ext cx="38958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Antigua and Barbuda, 2000-2025</a:t>
              </a:r>
            </a:p>
          </p:txBody>
        </p:sp>
        <p:sp>
          <p:nvSpPr>
            <p:cNvPr id="464" name="tx46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5" name="tx46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6" name="tx46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7 out of 11 (64%) vaccines in the schedule achieved coverage of 90% or more. Vaccine coverage ranged from 74% to 99%.
Since 2001, estimates have been made for 7 new vaccines. HepBB, IPVC, and HPVc is the newest vaccine reported (2021), which achieved 74%, 88%, and 1% coverage in 2025.
In 2025, Antigua and Barbuda did not report any stockouts of vaccines or supplies.</a:t>
            </a:r>
          </a:p>
        </p:txBody>
      </p:sp>
      <p:sp>
        <p:nvSpPr>
          <p:cNvPr id="4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seven achieving at least 90% coverage, indicating good reach of at least some antigens.</a:t>
            </a:r>
          </a:p>
        </p:txBody>
      </p:sp>
      <p:grpSp xmlns:pic="http://schemas.openxmlformats.org/drawingml/2006/picture">
        <p:nvGrpSpPr>
          <p:cNvPr id="469" name=""/>
          <p:cNvGrpSpPr/>
          <p:nvPr/>
        </p:nvGrpSpPr>
        <p:grpSpPr>
          <a:xfrm>
            <a:off x="292608" y="1005840"/>
            <a:ext cx="8595360" cy="28575"/>
            <a:chOff x="292608" y="1005840"/>
            <a:chExt cx="8595360" cy="28575"/>
          </a:xfrm>
        </p:grpSpPr>
        <p:sp>
          <p:nvSpPr>
            <p:cNvPr id="4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P7TF5XRZ5TZD-1674051314-8051</_dlc_DocId>
    <_dlc_DocIdUrl xmlns="5ce71423-0d49-4a04-8822-86064e799dcd">
      <Url>https://unicef.sharepoint.com/teams/DAPM-DataComm/_layouts/15/DocIdRedir.aspx?ID=P7TF5XRZ5TZD-1674051314-8051</Url>
      <Description>P7TF5XRZ5TZD-1674051314-8051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85C9F54-29D5-438C-8D85-CC0651D267C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cf57df9d-96d2-456b-8820-15da8bed1b1f</vt:lpwstr>
  </property>
</Properties>
</file>