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e96b4cccdbfddae895e6c6728edfb93a7456b28.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8d1ada9e4139a64d91bcc3ba52c52455d0cb0ba.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682e300ea72776c49800e0ca11dca3149ffc8f4.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59610"/>
            </a:xfrm>
            <a:custGeom>
              <a:avLst/>
              <a:pathLst>
                <a:path w="6481656" h="159610">
                  <a:moveTo>
                    <a:pt x="0" y="79805"/>
                  </a:moveTo>
                  <a:lnTo>
                    <a:pt x="259266" y="39902"/>
                  </a:lnTo>
                  <a:lnTo>
                    <a:pt x="518532" y="39902"/>
                  </a:lnTo>
                  <a:lnTo>
                    <a:pt x="777798" y="39902"/>
                  </a:lnTo>
                  <a:lnTo>
                    <a:pt x="1037065" y="79805"/>
                  </a:lnTo>
                  <a:lnTo>
                    <a:pt x="1296331" y="119708"/>
                  </a:lnTo>
                  <a:lnTo>
                    <a:pt x="1555597" y="159610"/>
                  </a:lnTo>
                  <a:lnTo>
                    <a:pt x="1814863" y="119708"/>
                  </a:lnTo>
                  <a:lnTo>
                    <a:pt x="2074130" y="119708"/>
                  </a:lnTo>
                  <a:lnTo>
                    <a:pt x="2333396" y="79805"/>
                  </a:lnTo>
                  <a:lnTo>
                    <a:pt x="2592662" y="39902"/>
                  </a:lnTo>
                  <a:lnTo>
                    <a:pt x="2851928" y="39902"/>
                  </a:lnTo>
                  <a:lnTo>
                    <a:pt x="3111195" y="39902"/>
                  </a:lnTo>
                  <a:lnTo>
                    <a:pt x="3370461" y="79805"/>
                  </a:lnTo>
                  <a:lnTo>
                    <a:pt x="3629727" y="79805"/>
                  </a:lnTo>
                  <a:lnTo>
                    <a:pt x="3888994" y="79805"/>
                  </a:lnTo>
                  <a:lnTo>
                    <a:pt x="4148260" y="79805"/>
                  </a:lnTo>
                  <a:lnTo>
                    <a:pt x="4407526" y="79805"/>
                  </a:lnTo>
                  <a:lnTo>
                    <a:pt x="4666792" y="119708"/>
                  </a:lnTo>
                  <a:lnTo>
                    <a:pt x="4926059" y="119708"/>
                  </a:lnTo>
                  <a:lnTo>
                    <a:pt x="5185325" y="119708"/>
                  </a:lnTo>
                  <a:lnTo>
                    <a:pt x="5444591" y="119708"/>
                  </a:lnTo>
                  <a:lnTo>
                    <a:pt x="5703857" y="119708"/>
                  </a:lnTo>
                  <a:lnTo>
                    <a:pt x="5963124" y="119708"/>
                  </a:lnTo>
                  <a:lnTo>
                    <a:pt x="6222390" y="79805"/>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98418"/>
              <a:ext cx="6481656" cy="399027"/>
            </a:xfrm>
            <a:custGeom>
              <a:avLst/>
              <a:pathLst>
                <a:path w="6481656" h="399027">
                  <a:moveTo>
                    <a:pt x="0" y="159610"/>
                  </a:moveTo>
                  <a:lnTo>
                    <a:pt x="259266" y="119708"/>
                  </a:lnTo>
                  <a:lnTo>
                    <a:pt x="518532" y="119708"/>
                  </a:lnTo>
                  <a:lnTo>
                    <a:pt x="777798" y="119708"/>
                  </a:lnTo>
                  <a:lnTo>
                    <a:pt x="1037065" y="239416"/>
                  </a:lnTo>
                  <a:lnTo>
                    <a:pt x="1296331" y="279319"/>
                  </a:lnTo>
                  <a:lnTo>
                    <a:pt x="1555597" y="399027"/>
                  </a:lnTo>
                  <a:lnTo>
                    <a:pt x="1814863" y="359124"/>
                  </a:lnTo>
                  <a:lnTo>
                    <a:pt x="2074130" y="319221"/>
                  </a:lnTo>
                  <a:lnTo>
                    <a:pt x="2333396" y="159610"/>
                  </a:lnTo>
                  <a:lnTo>
                    <a:pt x="2592662" y="119708"/>
                  </a:lnTo>
                  <a:lnTo>
                    <a:pt x="2851928" y="79805"/>
                  </a:lnTo>
                  <a:lnTo>
                    <a:pt x="3111195" y="79805"/>
                  </a:lnTo>
                  <a:lnTo>
                    <a:pt x="3370461" y="79805"/>
                  </a:lnTo>
                  <a:lnTo>
                    <a:pt x="3629727" y="159610"/>
                  </a:lnTo>
                  <a:lnTo>
                    <a:pt x="3888994" y="119708"/>
                  </a:lnTo>
                  <a:lnTo>
                    <a:pt x="4148260" y="119708"/>
                  </a:lnTo>
                  <a:lnTo>
                    <a:pt x="4407526" y="119708"/>
                  </a:lnTo>
                  <a:lnTo>
                    <a:pt x="4666792" y="199513"/>
                  </a:lnTo>
                  <a:lnTo>
                    <a:pt x="4926059" y="199513"/>
                  </a:lnTo>
                  <a:lnTo>
                    <a:pt x="5185325" y="199513"/>
                  </a:lnTo>
                  <a:lnTo>
                    <a:pt x="5444591" y="159610"/>
                  </a:lnTo>
                  <a:lnTo>
                    <a:pt x="5703857" y="159610"/>
                  </a:lnTo>
                  <a:lnTo>
                    <a:pt x="5963124" y="119708"/>
                  </a:lnTo>
                  <a:lnTo>
                    <a:pt x="6222390" y="119708"/>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239416"/>
            </a:xfrm>
            <a:custGeom>
              <a:avLst/>
              <a:pathLst>
                <a:path w="6481656" h="239416">
                  <a:moveTo>
                    <a:pt x="0" y="199513"/>
                  </a:moveTo>
                  <a:lnTo>
                    <a:pt x="259266" y="159610"/>
                  </a:lnTo>
                  <a:lnTo>
                    <a:pt x="518532" y="239416"/>
                  </a:lnTo>
                  <a:lnTo>
                    <a:pt x="777798" y="119708"/>
                  </a:lnTo>
                  <a:lnTo>
                    <a:pt x="1037065" y="199513"/>
                  </a:lnTo>
                  <a:lnTo>
                    <a:pt x="1296331" y="119708"/>
                  </a:lnTo>
                  <a:lnTo>
                    <a:pt x="1555597" y="199513"/>
                  </a:lnTo>
                  <a:lnTo>
                    <a:pt x="1814863" y="199513"/>
                  </a:lnTo>
                  <a:lnTo>
                    <a:pt x="2074130" y="119708"/>
                  </a:lnTo>
                  <a:lnTo>
                    <a:pt x="2333396" y="39902"/>
                  </a:lnTo>
                  <a:lnTo>
                    <a:pt x="2592662" y="0"/>
                  </a:lnTo>
                  <a:lnTo>
                    <a:pt x="2851928" y="0"/>
                  </a:lnTo>
                  <a:lnTo>
                    <a:pt x="3111195" y="0"/>
                  </a:lnTo>
                  <a:lnTo>
                    <a:pt x="3370461" y="0"/>
                  </a:lnTo>
                  <a:lnTo>
                    <a:pt x="3629727" y="0"/>
                  </a:lnTo>
                  <a:lnTo>
                    <a:pt x="3888994" y="0"/>
                  </a:lnTo>
                  <a:lnTo>
                    <a:pt x="4148260" y="0"/>
                  </a:lnTo>
                  <a:lnTo>
                    <a:pt x="4407526" y="39902"/>
                  </a:lnTo>
                  <a:lnTo>
                    <a:pt x="4666792" y="79805"/>
                  </a:lnTo>
                  <a:lnTo>
                    <a:pt x="4926059" y="79805"/>
                  </a:lnTo>
                  <a:lnTo>
                    <a:pt x="5185325" y="119708"/>
                  </a:lnTo>
                  <a:lnTo>
                    <a:pt x="5444591" y="119708"/>
                  </a:lnTo>
                  <a:lnTo>
                    <a:pt x="5703857" y="79805"/>
                  </a:lnTo>
                  <a:lnTo>
                    <a:pt x="5963124" y="39902"/>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58515"/>
              <a:ext cx="6481656" cy="518735"/>
            </a:xfrm>
            <a:custGeom>
              <a:avLst/>
              <a:pathLst>
                <a:path w="6481656" h="518735">
                  <a:moveTo>
                    <a:pt x="0" y="159610"/>
                  </a:moveTo>
                  <a:lnTo>
                    <a:pt x="259266" y="79805"/>
                  </a:lnTo>
                  <a:lnTo>
                    <a:pt x="518532" y="119708"/>
                  </a:lnTo>
                  <a:lnTo>
                    <a:pt x="777798" y="199513"/>
                  </a:lnTo>
                  <a:lnTo>
                    <a:pt x="1037065" y="159610"/>
                  </a:lnTo>
                  <a:lnTo>
                    <a:pt x="1296331" y="239416"/>
                  </a:lnTo>
                  <a:lnTo>
                    <a:pt x="1555597" y="518735"/>
                  </a:lnTo>
                  <a:lnTo>
                    <a:pt x="1814863" y="199513"/>
                  </a:lnTo>
                  <a:lnTo>
                    <a:pt x="2074130" y="159610"/>
                  </a:lnTo>
                  <a:lnTo>
                    <a:pt x="2333396" y="79805"/>
                  </a:lnTo>
                  <a:lnTo>
                    <a:pt x="2592662" y="39902"/>
                  </a:lnTo>
                  <a:lnTo>
                    <a:pt x="2851928" y="0"/>
                  </a:lnTo>
                  <a:lnTo>
                    <a:pt x="3111195" y="39902"/>
                  </a:lnTo>
                  <a:lnTo>
                    <a:pt x="3370461" y="39902"/>
                  </a:lnTo>
                  <a:lnTo>
                    <a:pt x="3629727" y="39902"/>
                  </a:lnTo>
                  <a:lnTo>
                    <a:pt x="3888994" y="39902"/>
                  </a:lnTo>
                  <a:lnTo>
                    <a:pt x="4148260" y="39902"/>
                  </a:lnTo>
                  <a:lnTo>
                    <a:pt x="4407526" y="39902"/>
                  </a:lnTo>
                  <a:lnTo>
                    <a:pt x="4666792" y="79805"/>
                  </a:lnTo>
                  <a:lnTo>
                    <a:pt x="4926059" y="79805"/>
                  </a:lnTo>
                  <a:lnTo>
                    <a:pt x="5185325" y="159610"/>
                  </a:lnTo>
                  <a:lnTo>
                    <a:pt x="5444591" y="159610"/>
                  </a:lnTo>
                  <a:lnTo>
                    <a:pt x="5703857" y="159610"/>
                  </a:lnTo>
                  <a:lnTo>
                    <a:pt x="5963124" y="79805"/>
                  </a:lnTo>
                  <a:lnTo>
                    <a:pt x="6222390" y="119708"/>
                  </a:lnTo>
                  <a:lnTo>
                    <a:pt x="6481656" y="11970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630" y="945822"/>
              <a:ext cx="252311" cy="362790"/>
            </a:xfrm>
            <a:custGeom>
              <a:avLst/>
              <a:pathLst>
                <a:path w="252311" h="362790">
                  <a:moveTo>
                    <a:pt x="252311" y="0"/>
                  </a:moveTo>
                  <a:lnTo>
                    <a:pt x="0" y="362790"/>
                  </a:lnTo>
                </a:path>
              </a:pathLst>
            </a:custGeom>
          </p:spPr>
          <p:txBody>
            <a:bodyPr/>
            <a:lstStyle/>
            <a:p/>
          </p:txBody>
        </p:sp>
        <p:sp>
          <p:nvSpPr>
            <p:cNvPr id="42" name="pl42"/>
            <p:cNvSpPr/>
            <p:nvPr/>
          </p:nvSpPr>
          <p:spPr>
            <a:xfrm>
              <a:off x="7932896" y="1226589"/>
              <a:ext cx="247046" cy="163729"/>
            </a:xfrm>
            <a:custGeom>
              <a:avLst/>
              <a:pathLst>
                <a:path w="247046" h="163729">
                  <a:moveTo>
                    <a:pt x="247046" y="0"/>
                  </a:moveTo>
                  <a:lnTo>
                    <a:pt x="0" y="163729"/>
                  </a:lnTo>
                </a:path>
              </a:pathLst>
            </a:custGeom>
          </p:spPr>
          <p:txBody>
            <a:bodyPr/>
            <a:lstStyle/>
            <a:p/>
          </p:txBody>
        </p:sp>
        <p:sp>
          <p:nvSpPr>
            <p:cNvPr id="43" name="pl43"/>
            <p:cNvSpPr/>
            <p:nvPr/>
          </p:nvSpPr>
          <p:spPr>
            <a:xfrm>
              <a:off x="7938610" y="1440941"/>
              <a:ext cx="241331" cy="35261"/>
            </a:xfrm>
            <a:custGeom>
              <a:avLst/>
              <a:pathLst>
                <a:path w="241331" h="35261">
                  <a:moveTo>
                    <a:pt x="241331" y="35261"/>
                  </a:moveTo>
                  <a:lnTo>
                    <a:pt x="0" y="0"/>
                  </a:lnTo>
                </a:path>
              </a:pathLst>
            </a:custGeom>
          </p:spPr>
          <p:txBody>
            <a:bodyPr/>
            <a:lstStyle/>
            <a:p/>
          </p:txBody>
        </p:sp>
        <p:sp>
          <p:nvSpPr>
            <p:cNvPr id="44" name="pl44"/>
            <p:cNvSpPr/>
            <p:nvPr/>
          </p:nvSpPr>
          <p:spPr>
            <a:xfrm>
              <a:off x="7930270" y="1487449"/>
              <a:ext cx="249671" cy="240077"/>
            </a:xfrm>
            <a:custGeom>
              <a:avLst/>
              <a:pathLst>
                <a:path w="249671" h="240077">
                  <a:moveTo>
                    <a:pt x="249671" y="240077"/>
                  </a:moveTo>
                  <a:lnTo>
                    <a:pt x="0" y="0"/>
                  </a:lnTo>
                </a:path>
              </a:pathLst>
            </a:custGeom>
          </p:spPr>
          <p:txBody>
            <a:bodyPr/>
            <a:lstStyle/>
            <a:p/>
          </p:txBody>
        </p:sp>
        <p:sp>
          <p:nvSpPr>
            <p:cNvPr id="45" name="pg45"/>
            <p:cNvSpPr/>
            <p:nvPr/>
          </p:nvSpPr>
          <p:spPr>
            <a:xfrm>
              <a:off x="8111362" y="83676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87760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111230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15315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9" name="pg49"/>
            <p:cNvSpPr/>
            <p:nvPr/>
          </p:nvSpPr>
          <p:spPr>
            <a:xfrm>
              <a:off x="8111362" y="138646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42730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1" name="pg51"/>
            <p:cNvSpPr/>
            <p:nvPr/>
          </p:nvSpPr>
          <p:spPr>
            <a:xfrm>
              <a:off x="8111362" y="165857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69941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033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Armenia,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achieved the 95% target.
Between 2024 and 2025, 2 vaccines increased coverage, 0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192802"/>
              <a:ext cx="1379037" cy="211814"/>
            </a:xfrm>
            <a:prstGeom prst="rect">
              <a:avLst/>
            </a:prstGeom>
            <a:solidFill>
              <a:srgbClr val="D9D9D9">
                <a:alpha val="60000"/>
              </a:srgbClr>
            </a:solidFill>
          </p:spPr>
          <p:txBody>
            <a:bodyPr/>
            <a:lstStyle/>
            <a:p/>
          </p:txBody>
        </p:sp>
        <p:sp>
          <p:nvSpPr>
            <p:cNvPr id="10" name="pl10"/>
            <p:cNvSpPr/>
            <p:nvPr/>
          </p:nvSpPr>
          <p:spPr>
            <a:xfrm>
              <a:off x="152448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9771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2" name="pt12"/>
            <p:cNvSpPr/>
            <p:nvPr/>
          </p:nvSpPr>
          <p:spPr>
            <a:xfrm>
              <a:off x="1110879"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2547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358960"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373553"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402739"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402739"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61111"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75704"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0489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04890"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948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3407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548669" y="2732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77855"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77855"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92448"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9244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2448"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2448"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60704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60704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32621"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4" name="tx34"/>
            <p:cNvSpPr/>
            <p:nvPr/>
          </p:nvSpPr>
          <p:spPr>
            <a:xfrm>
              <a:off x="124721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5" name="tx35"/>
            <p:cNvSpPr/>
            <p:nvPr/>
          </p:nvSpPr>
          <p:spPr>
            <a:xfrm>
              <a:off x="1158117"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6" name="tx36"/>
            <p:cNvSpPr/>
            <p:nvPr/>
          </p:nvSpPr>
          <p:spPr>
            <a:xfrm>
              <a:off x="1216845"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37" name="tx37"/>
            <p:cNvSpPr/>
            <p:nvPr/>
          </p:nvSpPr>
          <p:spPr>
            <a:xfrm>
              <a:off x="1215132" y="444553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 name="tx38"/>
            <p:cNvSpPr/>
            <p:nvPr/>
          </p:nvSpPr>
          <p:spPr>
            <a:xfrm>
              <a:off x="1201896" y="423368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9" name="tx39"/>
            <p:cNvSpPr/>
            <p:nvPr/>
          </p:nvSpPr>
          <p:spPr>
            <a:xfrm>
              <a:off x="126026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40" name="tx40"/>
            <p:cNvSpPr/>
            <p:nvPr/>
          </p:nvSpPr>
          <p:spPr>
            <a:xfrm>
              <a:off x="1310184" y="3811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41" name="tx41"/>
            <p:cNvSpPr/>
            <p:nvPr/>
          </p:nvSpPr>
          <p:spPr>
            <a:xfrm>
              <a:off x="1304047"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42" name="tx42"/>
            <p:cNvSpPr/>
            <p:nvPr/>
          </p:nvSpPr>
          <p:spPr>
            <a:xfrm>
              <a:off x="1317244" y="338646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43" name="tx43"/>
            <p:cNvSpPr/>
            <p:nvPr/>
          </p:nvSpPr>
          <p:spPr>
            <a:xfrm>
              <a:off x="132745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44" name="tx44"/>
            <p:cNvSpPr/>
            <p:nvPr/>
          </p:nvSpPr>
          <p:spPr>
            <a:xfrm>
              <a:off x="1346508" y="296380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45" name="tx45"/>
            <p:cNvSpPr/>
            <p:nvPr/>
          </p:nvSpPr>
          <p:spPr>
            <a:xfrm>
              <a:off x="1356637" y="275199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46" name="tx46"/>
            <p:cNvSpPr/>
            <p:nvPr/>
          </p:nvSpPr>
          <p:spPr>
            <a:xfrm>
              <a:off x="1381398"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47" name="tx47"/>
            <p:cNvSpPr/>
            <p:nvPr/>
          </p:nvSpPr>
          <p:spPr>
            <a:xfrm>
              <a:off x="1376973"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48" name="tx48"/>
            <p:cNvSpPr/>
            <p:nvPr/>
          </p:nvSpPr>
          <p:spPr>
            <a:xfrm>
              <a:off x="1418000"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49" name="tx49"/>
            <p:cNvSpPr/>
            <p:nvPr/>
          </p:nvSpPr>
          <p:spPr>
            <a:xfrm>
              <a:off x="1413614"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50" name="tx50"/>
            <p:cNvSpPr/>
            <p:nvPr/>
          </p:nvSpPr>
          <p:spPr>
            <a:xfrm>
              <a:off x="1391605"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51" name="tx51"/>
            <p:cNvSpPr/>
            <p:nvPr/>
          </p:nvSpPr>
          <p:spPr>
            <a:xfrm>
              <a:off x="1409266" y="148110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52" name="tx52"/>
            <p:cNvSpPr/>
            <p:nvPr/>
          </p:nvSpPr>
          <p:spPr>
            <a:xfrm>
              <a:off x="1406198" y="1270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53" name="tx53"/>
            <p:cNvSpPr/>
            <p:nvPr/>
          </p:nvSpPr>
          <p:spPr>
            <a:xfrm>
              <a:off x="1415048" y="105844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1616432"/>
              <a:ext cx="1379037" cy="211814"/>
            </a:xfrm>
            <a:prstGeom prst="rect">
              <a:avLst/>
            </a:prstGeom>
            <a:solidFill>
              <a:srgbClr val="D9D9D9">
                <a:alpha val="60000"/>
              </a:srgbClr>
            </a:solidFill>
          </p:spPr>
          <p:txBody>
            <a:bodyPr/>
            <a:lstStyle/>
            <a:p/>
          </p:txBody>
        </p:sp>
        <p:sp>
          <p:nvSpPr>
            <p:cNvPr id="61" name="pl61"/>
            <p:cNvSpPr/>
            <p:nvPr/>
          </p:nvSpPr>
          <p:spPr>
            <a:xfrm>
              <a:off x="292932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50256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87%</a:t>
              </a:r>
            </a:p>
          </p:txBody>
        </p:sp>
        <p:sp>
          <p:nvSpPr>
            <p:cNvPr id="63" name="pt63"/>
            <p:cNvSpPr/>
            <p:nvPr/>
          </p:nvSpPr>
          <p:spPr>
            <a:xfrm>
              <a:off x="235520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398983"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5" name="pt65"/>
            <p:cNvSpPr/>
            <p:nvPr/>
          </p:nvSpPr>
          <p:spPr>
            <a:xfrm>
              <a:off x="25740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32471"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705436"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763808"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807587"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5136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65958"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93892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 name="pt74"/>
            <p:cNvSpPr/>
            <p:nvPr/>
          </p:nvSpPr>
          <p:spPr>
            <a:xfrm>
              <a:off x="295351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5" name="pt75"/>
            <p:cNvSpPr/>
            <p:nvPr/>
          </p:nvSpPr>
          <p:spPr>
            <a:xfrm>
              <a:off x="2953516"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6" name="pt76"/>
            <p:cNvSpPr/>
            <p:nvPr/>
          </p:nvSpPr>
          <p:spPr>
            <a:xfrm>
              <a:off x="2982702"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7" name="pt77"/>
            <p:cNvSpPr/>
            <p:nvPr/>
          </p:nvSpPr>
          <p:spPr>
            <a:xfrm>
              <a:off x="2982702"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82702"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3011888"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0" name="pt80"/>
            <p:cNvSpPr/>
            <p:nvPr/>
          </p:nvSpPr>
          <p:spPr>
            <a:xfrm>
              <a:off x="302648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4107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4107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4107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476946"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85" name="tx85"/>
            <p:cNvSpPr/>
            <p:nvPr/>
          </p:nvSpPr>
          <p:spPr>
            <a:xfrm>
              <a:off x="2520725"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86" name="tx86"/>
            <p:cNvSpPr/>
            <p:nvPr/>
          </p:nvSpPr>
          <p:spPr>
            <a:xfrm>
              <a:off x="2695841" y="486913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87" name="tx87"/>
            <p:cNvSpPr/>
            <p:nvPr/>
          </p:nvSpPr>
          <p:spPr>
            <a:xfrm>
              <a:off x="2754213"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88" name="tx88"/>
            <p:cNvSpPr/>
            <p:nvPr/>
          </p:nvSpPr>
          <p:spPr>
            <a:xfrm>
              <a:off x="2827178"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89" name="tx89"/>
            <p:cNvSpPr/>
            <p:nvPr/>
          </p:nvSpPr>
          <p:spPr>
            <a:xfrm>
              <a:off x="2885550"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90" name="tx90"/>
            <p:cNvSpPr/>
            <p:nvPr/>
          </p:nvSpPr>
          <p:spPr>
            <a:xfrm>
              <a:off x="2619980" y="402191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91" name="tx91"/>
            <p:cNvSpPr/>
            <p:nvPr/>
          </p:nvSpPr>
          <p:spPr>
            <a:xfrm>
              <a:off x="260674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92" name="tx92"/>
            <p:cNvSpPr/>
            <p:nvPr/>
          </p:nvSpPr>
          <p:spPr>
            <a:xfrm>
              <a:off x="265048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93" name="tx93"/>
            <p:cNvSpPr/>
            <p:nvPr/>
          </p:nvSpPr>
          <p:spPr>
            <a:xfrm>
              <a:off x="2700438" y="338743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94" name="tx94"/>
            <p:cNvSpPr/>
            <p:nvPr/>
          </p:nvSpPr>
          <p:spPr>
            <a:xfrm>
              <a:off x="2746891"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95" name="tx95"/>
            <p:cNvSpPr/>
            <p:nvPr/>
          </p:nvSpPr>
          <p:spPr>
            <a:xfrm>
              <a:off x="2757059" y="296283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96" name="tx96"/>
            <p:cNvSpPr/>
            <p:nvPr/>
          </p:nvSpPr>
          <p:spPr>
            <a:xfrm>
              <a:off x="2765871" y="275102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97" name="tx97"/>
            <p:cNvSpPr/>
            <p:nvPr/>
          </p:nvSpPr>
          <p:spPr>
            <a:xfrm>
              <a:off x="2781859" y="253920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98" name="tx98"/>
            <p:cNvSpPr/>
            <p:nvPr/>
          </p:nvSpPr>
          <p:spPr>
            <a:xfrm>
              <a:off x="2795134"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99" name="tx99"/>
            <p:cNvSpPr/>
            <p:nvPr/>
          </p:nvSpPr>
          <p:spPr>
            <a:xfrm>
              <a:off x="2790670" y="21165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00" name="tx100"/>
            <p:cNvSpPr/>
            <p:nvPr/>
          </p:nvSpPr>
          <p:spPr>
            <a:xfrm>
              <a:off x="2837440" y="190570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01" name="tx101"/>
            <p:cNvSpPr/>
            <p:nvPr/>
          </p:nvSpPr>
          <p:spPr>
            <a:xfrm>
              <a:off x="2825638"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02" name="tx102"/>
            <p:cNvSpPr/>
            <p:nvPr/>
          </p:nvSpPr>
          <p:spPr>
            <a:xfrm>
              <a:off x="2862240"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03" name="tx103"/>
            <p:cNvSpPr/>
            <p:nvPr/>
          </p:nvSpPr>
          <p:spPr>
            <a:xfrm>
              <a:off x="2849081"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04" name="tx104"/>
            <p:cNvSpPr/>
            <p:nvPr/>
          </p:nvSpPr>
          <p:spPr>
            <a:xfrm>
              <a:off x="2857893"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1404617"/>
              <a:ext cx="1379037" cy="211814"/>
            </a:xfrm>
            <a:prstGeom prst="rect">
              <a:avLst/>
            </a:prstGeom>
            <a:solidFill>
              <a:srgbClr val="D9D9D9">
                <a:alpha val="60000"/>
              </a:srgbClr>
            </a:solidFill>
          </p:spPr>
          <p:txBody>
            <a:bodyPr/>
            <a:lstStyle/>
            <a:p/>
          </p:txBody>
        </p:sp>
        <p:sp>
          <p:nvSpPr>
            <p:cNvPr id="112" name="pl112"/>
            <p:cNvSpPr/>
            <p:nvPr/>
          </p:nvSpPr>
          <p:spPr>
            <a:xfrm>
              <a:off x="442173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99497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90%</a:t>
              </a:r>
            </a:p>
          </p:txBody>
        </p:sp>
        <p:sp>
          <p:nvSpPr>
            <p:cNvPr id="114" name="pt114"/>
            <p:cNvSpPr/>
            <p:nvPr/>
          </p:nvSpPr>
          <p:spPr>
            <a:xfrm>
              <a:off x="4008132"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5" name="pt115"/>
            <p:cNvSpPr/>
            <p:nvPr/>
          </p:nvSpPr>
          <p:spPr>
            <a:xfrm>
              <a:off x="4037318"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227027" y="485078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7" name="pt117"/>
            <p:cNvSpPr/>
            <p:nvPr/>
          </p:nvSpPr>
          <p:spPr>
            <a:xfrm>
              <a:off x="4270806" y="46389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8" name="pt118"/>
            <p:cNvSpPr/>
            <p:nvPr/>
          </p:nvSpPr>
          <p:spPr>
            <a:xfrm>
              <a:off x="4299992" y="44271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9" name="pt119"/>
            <p:cNvSpPr/>
            <p:nvPr/>
          </p:nvSpPr>
          <p:spPr>
            <a:xfrm>
              <a:off x="431458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0" name="pt120"/>
            <p:cNvSpPr/>
            <p:nvPr/>
          </p:nvSpPr>
          <p:spPr>
            <a:xfrm>
              <a:off x="4358364"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1" name="pt121"/>
            <p:cNvSpPr/>
            <p:nvPr/>
          </p:nvSpPr>
          <p:spPr>
            <a:xfrm>
              <a:off x="4372957" y="3791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2" name="pt122"/>
            <p:cNvSpPr/>
            <p:nvPr/>
          </p:nvSpPr>
          <p:spPr>
            <a:xfrm>
              <a:off x="4387550" y="3579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3" name="pt123"/>
            <p:cNvSpPr/>
            <p:nvPr/>
          </p:nvSpPr>
          <p:spPr>
            <a:xfrm>
              <a:off x="4402143" y="3368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4" name="pt124"/>
            <p:cNvSpPr/>
            <p:nvPr/>
          </p:nvSpPr>
          <p:spPr>
            <a:xfrm>
              <a:off x="4402143"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5" name="pt125"/>
            <p:cNvSpPr/>
            <p:nvPr/>
          </p:nvSpPr>
          <p:spPr>
            <a:xfrm>
              <a:off x="4416736" y="29444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6" name="pt126"/>
            <p:cNvSpPr/>
            <p:nvPr/>
          </p:nvSpPr>
          <p:spPr>
            <a:xfrm>
              <a:off x="44313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7" name="pt127"/>
            <p:cNvSpPr/>
            <p:nvPr/>
          </p:nvSpPr>
          <p:spPr>
            <a:xfrm>
              <a:off x="4475108" y="2520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4475108"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4489701"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4489701"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44897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50429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50429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50429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4129874"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36" name="tx136"/>
            <p:cNvSpPr/>
            <p:nvPr/>
          </p:nvSpPr>
          <p:spPr>
            <a:xfrm>
              <a:off x="4159060"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37" name="tx137"/>
            <p:cNvSpPr/>
            <p:nvPr/>
          </p:nvSpPr>
          <p:spPr>
            <a:xfrm>
              <a:off x="4039420" y="4869169"/>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38" name="tx138"/>
            <p:cNvSpPr/>
            <p:nvPr/>
          </p:nvSpPr>
          <p:spPr>
            <a:xfrm>
              <a:off x="4114097" y="465929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39" name="tx139"/>
            <p:cNvSpPr/>
            <p:nvPr/>
          </p:nvSpPr>
          <p:spPr>
            <a:xfrm>
              <a:off x="4099148"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40" name="tx140"/>
            <p:cNvSpPr/>
            <p:nvPr/>
          </p:nvSpPr>
          <p:spPr>
            <a:xfrm>
              <a:off x="4149065" y="423469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41" name="tx141"/>
            <p:cNvSpPr/>
            <p:nvPr/>
          </p:nvSpPr>
          <p:spPr>
            <a:xfrm>
              <a:off x="4157520"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42" name="tx142"/>
            <p:cNvSpPr/>
            <p:nvPr/>
          </p:nvSpPr>
          <p:spPr>
            <a:xfrm>
              <a:off x="4172113"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43" name="tx143"/>
            <p:cNvSpPr/>
            <p:nvPr/>
          </p:nvSpPr>
          <p:spPr>
            <a:xfrm>
              <a:off x="4195518"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44" name="tx144"/>
            <p:cNvSpPr/>
            <p:nvPr/>
          </p:nvSpPr>
          <p:spPr>
            <a:xfrm>
              <a:off x="4201299" y="33884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45" name="tx145"/>
            <p:cNvSpPr/>
            <p:nvPr/>
          </p:nvSpPr>
          <p:spPr>
            <a:xfrm>
              <a:off x="4214497"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46" name="tx146"/>
            <p:cNvSpPr/>
            <p:nvPr/>
          </p:nvSpPr>
          <p:spPr>
            <a:xfrm>
              <a:off x="4224704"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47" name="tx147"/>
            <p:cNvSpPr/>
            <p:nvPr/>
          </p:nvSpPr>
          <p:spPr>
            <a:xfrm>
              <a:off x="4243761" y="275199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148" name="tx148"/>
            <p:cNvSpPr/>
            <p:nvPr/>
          </p:nvSpPr>
          <p:spPr>
            <a:xfrm>
              <a:off x="4278651" y="25392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49" name="tx149"/>
            <p:cNvSpPr/>
            <p:nvPr/>
          </p:nvSpPr>
          <p:spPr>
            <a:xfrm>
              <a:off x="4274225" y="2327352"/>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50" name="tx150"/>
            <p:cNvSpPr/>
            <p:nvPr/>
          </p:nvSpPr>
          <p:spPr>
            <a:xfrm>
              <a:off x="4315253" y="211751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151" name="tx151"/>
            <p:cNvSpPr/>
            <p:nvPr/>
          </p:nvSpPr>
          <p:spPr>
            <a:xfrm>
              <a:off x="4310866" y="190570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152" name="tx152"/>
            <p:cNvSpPr/>
            <p:nvPr/>
          </p:nvSpPr>
          <p:spPr>
            <a:xfrm>
              <a:off x="4288857" y="169194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153" name="tx153"/>
            <p:cNvSpPr/>
            <p:nvPr/>
          </p:nvSpPr>
          <p:spPr>
            <a:xfrm>
              <a:off x="4303450" y="1482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154" name="tx154"/>
            <p:cNvSpPr/>
            <p:nvPr/>
          </p:nvSpPr>
          <p:spPr>
            <a:xfrm>
              <a:off x="431230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155" name="tx155"/>
            <p:cNvSpPr/>
            <p:nvPr/>
          </p:nvSpPr>
          <p:spPr>
            <a:xfrm>
              <a:off x="4321112"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1421339"/>
              <a:ext cx="1379037" cy="222963"/>
            </a:xfrm>
            <a:prstGeom prst="rect">
              <a:avLst/>
            </a:prstGeom>
            <a:solidFill>
              <a:srgbClr val="D9D9D9">
                <a:alpha val="60000"/>
              </a:srgbClr>
            </a:solidFill>
          </p:spPr>
          <p:txBody>
            <a:bodyPr/>
            <a:lstStyle/>
            <a:p/>
          </p:txBody>
        </p:sp>
        <p:sp>
          <p:nvSpPr>
            <p:cNvPr id="163" name="pl163"/>
            <p:cNvSpPr/>
            <p:nvPr/>
          </p:nvSpPr>
          <p:spPr>
            <a:xfrm>
              <a:off x="576820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341447"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83%</a:t>
              </a:r>
            </a:p>
          </p:txBody>
        </p:sp>
        <p:sp>
          <p:nvSpPr>
            <p:cNvPr id="165" name="pt165"/>
            <p:cNvSpPr/>
            <p:nvPr/>
          </p:nvSpPr>
          <p:spPr>
            <a:xfrm>
              <a:off x="525245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29623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471351"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8" name="pt168"/>
            <p:cNvSpPr/>
            <p:nvPr/>
          </p:nvSpPr>
          <p:spPr>
            <a:xfrm>
              <a:off x="5529723"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557350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5602688"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1" name="pt171"/>
            <p:cNvSpPr/>
            <p:nvPr/>
          </p:nvSpPr>
          <p:spPr>
            <a:xfrm>
              <a:off x="5661060"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2" name="pt172"/>
            <p:cNvSpPr/>
            <p:nvPr/>
          </p:nvSpPr>
          <p:spPr>
            <a:xfrm>
              <a:off x="5748618"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574861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5806990"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5821583" y="304478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36176" y="2821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5850769" y="25988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5850769"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5879955"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5879955"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590914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92373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938327"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5292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tx185"/>
            <p:cNvSpPr/>
            <p:nvPr/>
          </p:nvSpPr>
          <p:spPr>
            <a:xfrm>
              <a:off x="5374199" y="52947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186" name="tx186"/>
            <p:cNvSpPr/>
            <p:nvPr/>
          </p:nvSpPr>
          <p:spPr>
            <a:xfrm>
              <a:off x="5417978" y="507177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187" name="tx187"/>
            <p:cNvSpPr/>
            <p:nvPr/>
          </p:nvSpPr>
          <p:spPr>
            <a:xfrm>
              <a:off x="5593094" y="4846834"/>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188" name="tx188"/>
            <p:cNvSpPr/>
            <p:nvPr/>
          </p:nvSpPr>
          <p:spPr>
            <a:xfrm>
              <a:off x="5651466" y="462585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189" name="tx189"/>
            <p:cNvSpPr/>
            <p:nvPr/>
          </p:nvSpPr>
          <p:spPr>
            <a:xfrm>
              <a:off x="5695244" y="440094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190" name="tx190"/>
            <p:cNvSpPr/>
            <p:nvPr/>
          </p:nvSpPr>
          <p:spPr>
            <a:xfrm>
              <a:off x="5724430" y="41799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191" name="tx191"/>
            <p:cNvSpPr/>
            <p:nvPr/>
          </p:nvSpPr>
          <p:spPr>
            <a:xfrm>
              <a:off x="5782802" y="3956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192" name="tx192"/>
            <p:cNvSpPr/>
            <p:nvPr/>
          </p:nvSpPr>
          <p:spPr>
            <a:xfrm>
              <a:off x="5547736" y="3732019"/>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193" name="tx193"/>
            <p:cNvSpPr/>
            <p:nvPr/>
          </p:nvSpPr>
          <p:spPr>
            <a:xfrm>
              <a:off x="5583098" y="3510065"/>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194" name="tx194"/>
            <p:cNvSpPr/>
            <p:nvPr/>
          </p:nvSpPr>
          <p:spPr>
            <a:xfrm>
              <a:off x="5614958" y="32871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195" name="tx195"/>
            <p:cNvSpPr/>
            <p:nvPr/>
          </p:nvSpPr>
          <p:spPr>
            <a:xfrm>
              <a:off x="5620740"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196" name="tx196"/>
            <p:cNvSpPr/>
            <p:nvPr/>
          </p:nvSpPr>
          <p:spPr>
            <a:xfrm>
              <a:off x="5644144" y="284214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197" name="tx197"/>
            <p:cNvSpPr/>
            <p:nvPr/>
          </p:nvSpPr>
          <p:spPr>
            <a:xfrm>
              <a:off x="5654312" y="261724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198" name="tx198"/>
            <p:cNvSpPr/>
            <p:nvPr/>
          </p:nvSpPr>
          <p:spPr>
            <a:xfrm>
              <a:off x="5663123" y="239427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199" name="tx199"/>
            <p:cNvSpPr/>
            <p:nvPr/>
          </p:nvSpPr>
          <p:spPr>
            <a:xfrm>
              <a:off x="5679112" y="217131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00" name="tx200"/>
            <p:cNvSpPr/>
            <p:nvPr/>
          </p:nvSpPr>
          <p:spPr>
            <a:xfrm>
              <a:off x="5692387" y="1949324"/>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01" name="tx201"/>
            <p:cNvSpPr/>
            <p:nvPr/>
          </p:nvSpPr>
          <p:spPr>
            <a:xfrm>
              <a:off x="5734693" y="1727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02" name="tx202"/>
            <p:cNvSpPr/>
            <p:nvPr/>
          </p:nvSpPr>
          <p:spPr>
            <a:xfrm>
              <a:off x="5722891" y="150436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03" name="tx203"/>
            <p:cNvSpPr/>
            <p:nvPr/>
          </p:nvSpPr>
          <p:spPr>
            <a:xfrm>
              <a:off x="5759493" y="128140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04" name="tx204"/>
            <p:cNvSpPr/>
            <p:nvPr/>
          </p:nvSpPr>
          <p:spPr>
            <a:xfrm>
              <a:off x="5769738"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1828247"/>
              <a:ext cx="1379037" cy="211814"/>
            </a:xfrm>
            <a:prstGeom prst="rect">
              <a:avLst/>
            </a:prstGeom>
            <a:solidFill>
              <a:srgbClr val="D9D9D9">
                <a:alpha val="60000"/>
              </a:srgbClr>
            </a:solidFill>
          </p:spPr>
          <p:txBody>
            <a:bodyPr/>
            <a:lstStyle/>
            <a:p/>
          </p:txBody>
        </p:sp>
        <p:sp>
          <p:nvSpPr>
            <p:cNvPr id="212" name="pl212"/>
            <p:cNvSpPr/>
            <p:nvPr/>
          </p:nvSpPr>
          <p:spPr>
            <a:xfrm>
              <a:off x="728980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863039"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14" name="pt214"/>
            <p:cNvSpPr/>
            <p:nvPr/>
          </p:nvSpPr>
          <p:spPr>
            <a:xfrm>
              <a:off x="614654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628118"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6" name="pt216"/>
            <p:cNvSpPr/>
            <p:nvPr/>
          </p:nvSpPr>
          <p:spPr>
            <a:xfrm>
              <a:off x="6876199"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05385"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6919978"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9" name="pt219"/>
            <p:cNvSpPr/>
            <p:nvPr/>
          </p:nvSpPr>
          <p:spPr>
            <a:xfrm>
              <a:off x="6992943"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2129"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109687"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24280"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887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2118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22643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241024"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99396"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8" name="pt228"/>
            <p:cNvSpPr/>
            <p:nvPr/>
          </p:nvSpPr>
          <p:spPr>
            <a:xfrm>
              <a:off x="7299396"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9" name="pt229"/>
            <p:cNvSpPr/>
            <p:nvPr/>
          </p:nvSpPr>
          <p:spPr>
            <a:xfrm>
              <a:off x="7328581"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0" name="pt230"/>
            <p:cNvSpPr/>
            <p:nvPr/>
          </p:nvSpPr>
          <p:spPr>
            <a:xfrm>
              <a:off x="735776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7357767"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738695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738695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740154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6268292" y="52947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36" name="tx236"/>
            <p:cNvSpPr/>
            <p:nvPr/>
          </p:nvSpPr>
          <p:spPr>
            <a:xfrm>
              <a:off x="6749860" y="50829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37" name="tx237"/>
            <p:cNvSpPr/>
            <p:nvPr/>
          </p:nvSpPr>
          <p:spPr>
            <a:xfrm>
              <a:off x="6997941"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38" name="tx238"/>
            <p:cNvSpPr/>
            <p:nvPr/>
          </p:nvSpPr>
          <p:spPr>
            <a:xfrm>
              <a:off x="7027127" y="465929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39" name="tx239"/>
            <p:cNvSpPr/>
            <p:nvPr/>
          </p:nvSpPr>
          <p:spPr>
            <a:xfrm>
              <a:off x="7041720" y="444550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40" name="tx240"/>
            <p:cNvSpPr/>
            <p:nvPr/>
          </p:nvSpPr>
          <p:spPr>
            <a:xfrm>
              <a:off x="7114685" y="423566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41" name="tx241"/>
            <p:cNvSpPr/>
            <p:nvPr/>
          </p:nvSpPr>
          <p:spPr>
            <a:xfrm>
              <a:off x="7143871"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242" name="tx242"/>
            <p:cNvSpPr/>
            <p:nvPr/>
          </p:nvSpPr>
          <p:spPr>
            <a:xfrm>
              <a:off x="7231429"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43" name="tx243"/>
            <p:cNvSpPr/>
            <p:nvPr/>
          </p:nvSpPr>
          <p:spPr>
            <a:xfrm>
              <a:off x="6958760" y="359925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44" name="tx244"/>
            <p:cNvSpPr/>
            <p:nvPr/>
          </p:nvSpPr>
          <p:spPr>
            <a:xfrm>
              <a:off x="6964425"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45" name="tx245"/>
            <p:cNvSpPr/>
            <p:nvPr/>
          </p:nvSpPr>
          <p:spPr>
            <a:xfrm>
              <a:off x="7010955" y="317461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46" name="tx246"/>
            <p:cNvSpPr/>
            <p:nvPr/>
          </p:nvSpPr>
          <p:spPr>
            <a:xfrm>
              <a:off x="7034399"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47" name="tx247"/>
            <p:cNvSpPr/>
            <p:nvPr/>
          </p:nvSpPr>
          <p:spPr>
            <a:xfrm>
              <a:off x="7044566" y="275102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48" name="tx248"/>
            <p:cNvSpPr/>
            <p:nvPr/>
          </p:nvSpPr>
          <p:spPr>
            <a:xfrm>
              <a:off x="7111789" y="25392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249" name="tx249"/>
            <p:cNvSpPr/>
            <p:nvPr/>
          </p:nvSpPr>
          <p:spPr>
            <a:xfrm>
              <a:off x="7111827"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250" name="tx250"/>
            <p:cNvSpPr/>
            <p:nvPr/>
          </p:nvSpPr>
          <p:spPr>
            <a:xfrm>
              <a:off x="7127738"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51" name="tx251"/>
            <p:cNvSpPr/>
            <p:nvPr/>
          </p:nvSpPr>
          <p:spPr>
            <a:xfrm>
              <a:off x="715692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252" name="tx252"/>
            <p:cNvSpPr/>
            <p:nvPr/>
          </p:nvSpPr>
          <p:spPr>
            <a:xfrm>
              <a:off x="7165735" y="169291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253" name="tx253"/>
            <p:cNvSpPr/>
            <p:nvPr/>
          </p:nvSpPr>
          <p:spPr>
            <a:xfrm>
              <a:off x="7208119"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254" name="tx254"/>
            <p:cNvSpPr/>
            <p:nvPr/>
          </p:nvSpPr>
          <p:spPr>
            <a:xfrm>
              <a:off x="719496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255" name="tx255"/>
            <p:cNvSpPr/>
            <p:nvPr/>
          </p:nvSpPr>
          <p:spPr>
            <a:xfrm>
              <a:off x="7218365"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1616432"/>
              <a:ext cx="1379037" cy="211814"/>
            </a:xfrm>
            <a:prstGeom prst="rect">
              <a:avLst/>
            </a:prstGeom>
            <a:solidFill>
              <a:srgbClr val="D9D9D9">
                <a:alpha val="60000"/>
              </a:srgbClr>
            </a:solidFill>
          </p:spPr>
          <p:txBody>
            <a:bodyPr/>
            <a:lstStyle/>
            <a:p/>
          </p:txBody>
        </p:sp>
        <p:sp>
          <p:nvSpPr>
            <p:cNvPr id="263" name="pl263"/>
            <p:cNvSpPr/>
            <p:nvPr/>
          </p:nvSpPr>
          <p:spPr>
            <a:xfrm>
              <a:off x="87384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311665"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88%</a:t>
              </a:r>
            </a:p>
          </p:txBody>
        </p:sp>
        <p:sp>
          <p:nvSpPr>
            <p:cNvPr id="265" name="pt265"/>
            <p:cNvSpPr/>
            <p:nvPr/>
          </p:nvSpPr>
          <p:spPr>
            <a:xfrm>
              <a:off x="819348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8310232"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7" name="pt267"/>
            <p:cNvSpPr/>
            <p:nvPr/>
          </p:nvSpPr>
          <p:spPr>
            <a:xfrm>
              <a:off x="836860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8" name="pt268"/>
            <p:cNvSpPr/>
            <p:nvPr/>
          </p:nvSpPr>
          <p:spPr>
            <a:xfrm>
              <a:off x="8397790"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69" name="pt269"/>
            <p:cNvSpPr/>
            <p:nvPr/>
          </p:nvSpPr>
          <p:spPr>
            <a:xfrm>
              <a:off x="8558313"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0" name="pt270"/>
            <p:cNvSpPr/>
            <p:nvPr/>
          </p:nvSpPr>
          <p:spPr>
            <a:xfrm>
              <a:off x="8572906"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1" name="pt271"/>
            <p:cNvSpPr/>
            <p:nvPr/>
          </p:nvSpPr>
          <p:spPr>
            <a:xfrm>
              <a:off x="8602092"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2" name="pt272"/>
            <p:cNvSpPr/>
            <p:nvPr/>
          </p:nvSpPr>
          <p:spPr>
            <a:xfrm>
              <a:off x="861668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3" name="pt273"/>
            <p:cNvSpPr/>
            <p:nvPr/>
          </p:nvSpPr>
          <p:spPr>
            <a:xfrm>
              <a:off x="864587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4" name="pt274"/>
            <p:cNvSpPr/>
            <p:nvPr/>
          </p:nvSpPr>
          <p:spPr>
            <a:xfrm>
              <a:off x="868965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5" name="pt275"/>
            <p:cNvSpPr/>
            <p:nvPr/>
          </p:nvSpPr>
          <p:spPr>
            <a:xfrm>
              <a:off x="868965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6" name="pt276"/>
            <p:cNvSpPr/>
            <p:nvPr/>
          </p:nvSpPr>
          <p:spPr>
            <a:xfrm>
              <a:off x="868965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7" name="pt277"/>
            <p:cNvSpPr/>
            <p:nvPr/>
          </p:nvSpPr>
          <p:spPr>
            <a:xfrm>
              <a:off x="8733429"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8" name="pt278"/>
            <p:cNvSpPr/>
            <p:nvPr/>
          </p:nvSpPr>
          <p:spPr>
            <a:xfrm>
              <a:off x="8733429"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9" name="pt279"/>
            <p:cNvSpPr/>
            <p:nvPr/>
          </p:nvSpPr>
          <p:spPr>
            <a:xfrm>
              <a:off x="873342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0" name="pt280"/>
            <p:cNvSpPr/>
            <p:nvPr/>
          </p:nvSpPr>
          <p:spPr>
            <a:xfrm>
              <a:off x="8777208"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1" name="pt281"/>
            <p:cNvSpPr/>
            <p:nvPr/>
          </p:nvSpPr>
          <p:spPr>
            <a:xfrm>
              <a:off x="8777208"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2" name="pt282"/>
            <p:cNvSpPr/>
            <p:nvPr/>
          </p:nvSpPr>
          <p:spPr>
            <a:xfrm>
              <a:off x="8791801"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3" name="pt283"/>
            <p:cNvSpPr/>
            <p:nvPr/>
          </p:nvSpPr>
          <p:spPr>
            <a:xfrm>
              <a:off x="8835580"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4" name="pt284"/>
            <p:cNvSpPr/>
            <p:nvPr/>
          </p:nvSpPr>
          <p:spPr>
            <a:xfrm>
              <a:off x="8850173"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5" name="pt285"/>
            <p:cNvSpPr/>
            <p:nvPr/>
          </p:nvSpPr>
          <p:spPr>
            <a:xfrm>
              <a:off x="8850173"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6" name="tx286"/>
            <p:cNvSpPr/>
            <p:nvPr/>
          </p:nvSpPr>
          <p:spPr>
            <a:xfrm>
              <a:off x="8315230" y="5294740"/>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BIH</a:t>
              </a:r>
            </a:p>
          </p:txBody>
        </p:sp>
        <p:sp>
          <p:nvSpPr>
            <p:cNvPr id="287" name="tx287"/>
            <p:cNvSpPr/>
            <p:nvPr/>
          </p:nvSpPr>
          <p:spPr>
            <a:xfrm>
              <a:off x="8431974" y="508292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288" name="tx288"/>
            <p:cNvSpPr/>
            <p:nvPr/>
          </p:nvSpPr>
          <p:spPr>
            <a:xfrm>
              <a:off x="8490346" y="487111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289" name="tx289"/>
            <p:cNvSpPr/>
            <p:nvPr/>
          </p:nvSpPr>
          <p:spPr>
            <a:xfrm>
              <a:off x="8519532" y="465731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290" name="tx290"/>
            <p:cNvSpPr/>
            <p:nvPr/>
          </p:nvSpPr>
          <p:spPr>
            <a:xfrm>
              <a:off x="8680055" y="444651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291" name="tx291"/>
            <p:cNvSpPr/>
            <p:nvPr/>
          </p:nvSpPr>
          <p:spPr>
            <a:xfrm>
              <a:off x="8372024"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292" name="tx292"/>
            <p:cNvSpPr/>
            <p:nvPr/>
          </p:nvSpPr>
          <p:spPr>
            <a:xfrm>
              <a:off x="8405635"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293" name="tx293"/>
            <p:cNvSpPr/>
            <p:nvPr/>
          </p:nvSpPr>
          <p:spPr>
            <a:xfrm>
              <a:off x="8415842" y="381009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294" name="tx294"/>
            <p:cNvSpPr/>
            <p:nvPr/>
          </p:nvSpPr>
          <p:spPr>
            <a:xfrm>
              <a:off x="844502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295" name="tx295"/>
            <p:cNvSpPr/>
            <p:nvPr/>
          </p:nvSpPr>
          <p:spPr>
            <a:xfrm>
              <a:off x="8515202" y="338840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296" name="tx296"/>
            <p:cNvSpPr/>
            <p:nvPr/>
          </p:nvSpPr>
          <p:spPr>
            <a:xfrm>
              <a:off x="8510854" y="3176591"/>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297" name="tx297"/>
            <p:cNvSpPr/>
            <p:nvPr/>
          </p:nvSpPr>
          <p:spPr>
            <a:xfrm>
              <a:off x="8497618" y="296477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298" name="tx298"/>
            <p:cNvSpPr/>
            <p:nvPr/>
          </p:nvSpPr>
          <p:spPr>
            <a:xfrm>
              <a:off x="8532585" y="275296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299" name="tx299"/>
            <p:cNvSpPr/>
            <p:nvPr/>
          </p:nvSpPr>
          <p:spPr>
            <a:xfrm>
              <a:off x="8545783" y="2539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00" name="tx300"/>
            <p:cNvSpPr/>
            <p:nvPr/>
          </p:nvSpPr>
          <p:spPr>
            <a:xfrm>
              <a:off x="8545861" y="232836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01" name="tx301"/>
            <p:cNvSpPr/>
            <p:nvPr/>
          </p:nvSpPr>
          <p:spPr>
            <a:xfrm>
              <a:off x="8589601"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02" name="tx302"/>
            <p:cNvSpPr/>
            <p:nvPr/>
          </p:nvSpPr>
          <p:spPr>
            <a:xfrm>
              <a:off x="8585176" y="190473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UKR</a:t>
              </a:r>
            </a:p>
          </p:txBody>
        </p:sp>
        <p:sp>
          <p:nvSpPr>
            <p:cNvPr id="303" name="tx303"/>
            <p:cNvSpPr/>
            <p:nvPr/>
          </p:nvSpPr>
          <p:spPr>
            <a:xfrm>
              <a:off x="8590957" y="169388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04" name="tx304"/>
            <p:cNvSpPr/>
            <p:nvPr/>
          </p:nvSpPr>
          <p:spPr>
            <a:xfrm>
              <a:off x="8656746" y="148207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05" name="tx305"/>
            <p:cNvSpPr/>
            <p:nvPr/>
          </p:nvSpPr>
          <p:spPr>
            <a:xfrm>
              <a:off x="8658180" y="1270257"/>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06" name="tx306"/>
            <p:cNvSpPr/>
            <p:nvPr/>
          </p:nvSpPr>
          <p:spPr>
            <a:xfrm>
              <a:off x="8666991"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1439919"/>
              <a:ext cx="1379037" cy="235349"/>
            </a:xfrm>
            <a:prstGeom prst="rect">
              <a:avLst/>
            </a:prstGeom>
            <a:solidFill>
              <a:srgbClr val="D9D9D9">
                <a:alpha val="60000"/>
              </a:srgbClr>
            </a:solidFill>
          </p:spPr>
          <p:txBody>
            <a:bodyPr/>
            <a:lstStyle/>
            <a:p/>
          </p:txBody>
        </p:sp>
        <p:sp>
          <p:nvSpPr>
            <p:cNvPr id="314" name="pl314"/>
            <p:cNvSpPr/>
            <p:nvPr/>
          </p:nvSpPr>
          <p:spPr>
            <a:xfrm>
              <a:off x="1004112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14362"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78%</a:t>
              </a:r>
            </a:p>
          </p:txBody>
        </p:sp>
        <p:sp>
          <p:nvSpPr>
            <p:cNvPr id="316" name="pt316"/>
            <p:cNvSpPr/>
            <p:nvPr/>
          </p:nvSpPr>
          <p:spPr>
            <a:xfrm>
              <a:off x="9087581"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262697" y="50390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569150" y="48037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612929" y="456836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729673" y="43330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17231" y="40976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2" name="pt322"/>
            <p:cNvSpPr/>
            <p:nvPr/>
          </p:nvSpPr>
          <p:spPr>
            <a:xfrm>
              <a:off x="9977753" y="38623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3" name="pt323"/>
            <p:cNvSpPr/>
            <p:nvPr/>
          </p:nvSpPr>
          <p:spPr>
            <a:xfrm>
              <a:off x="9977753" y="36269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4" name="pt324"/>
            <p:cNvSpPr/>
            <p:nvPr/>
          </p:nvSpPr>
          <p:spPr>
            <a:xfrm>
              <a:off x="10006939" y="33916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5" name="pt325"/>
            <p:cNvSpPr/>
            <p:nvPr/>
          </p:nvSpPr>
          <p:spPr>
            <a:xfrm>
              <a:off x="1003612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079904" y="29209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09090" y="26855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52869" y="245021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52869" y="22148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10182055" y="19795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96648" y="17441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5502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84206"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9879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tx335"/>
            <p:cNvSpPr/>
            <p:nvPr/>
          </p:nvSpPr>
          <p:spPr>
            <a:xfrm>
              <a:off x="9209323" y="529474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BLR</a:t>
              </a:r>
            </a:p>
          </p:txBody>
        </p:sp>
        <p:sp>
          <p:nvSpPr>
            <p:cNvPr id="336" name="tx336"/>
            <p:cNvSpPr/>
            <p:nvPr/>
          </p:nvSpPr>
          <p:spPr>
            <a:xfrm>
              <a:off x="9384439" y="505939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MNE</a:t>
              </a:r>
            </a:p>
          </p:txBody>
        </p:sp>
        <p:sp>
          <p:nvSpPr>
            <p:cNvPr id="337" name="tx337"/>
            <p:cNvSpPr/>
            <p:nvPr/>
          </p:nvSpPr>
          <p:spPr>
            <a:xfrm>
              <a:off x="9690892" y="482404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KAZ</a:t>
              </a:r>
            </a:p>
          </p:txBody>
        </p:sp>
        <p:sp>
          <p:nvSpPr>
            <p:cNvPr id="338" name="tx338"/>
            <p:cNvSpPr/>
            <p:nvPr/>
          </p:nvSpPr>
          <p:spPr>
            <a:xfrm>
              <a:off x="9734671" y="4588690"/>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AZE</a:t>
              </a:r>
            </a:p>
          </p:txBody>
        </p:sp>
        <p:sp>
          <p:nvSpPr>
            <p:cNvPr id="339" name="tx339"/>
            <p:cNvSpPr/>
            <p:nvPr/>
          </p:nvSpPr>
          <p:spPr>
            <a:xfrm>
              <a:off x="9851415" y="435334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40" name="tx340"/>
            <p:cNvSpPr/>
            <p:nvPr/>
          </p:nvSpPr>
          <p:spPr>
            <a:xfrm>
              <a:off x="9938973" y="41160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ROU</a:t>
              </a:r>
            </a:p>
          </p:txBody>
        </p:sp>
        <p:sp>
          <p:nvSpPr>
            <p:cNvPr id="341" name="tx341"/>
            <p:cNvSpPr/>
            <p:nvPr/>
          </p:nvSpPr>
          <p:spPr>
            <a:xfrm>
              <a:off x="10099496" y="388066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42" name="tx342"/>
            <p:cNvSpPr/>
            <p:nvPr/>
          </p:nvSpPr>
          <p:spPr>
            <a:xfrm>
              <a:off x="10099496" y="36472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43" name="tx343"/>
            <p:cNvSpPr/>
            <p:nvPr/>
          </p:nvSpPr>
          <p:spPr>
            <a:xfrm>
              <a:off x="10128682" y="3410970"/>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44" name="tx344"/>
            <p:cNvSpPr/>
            <p:nvPr/>
          </p:nvSpPr>
          <p:spPr>
            <a:xfrm>
              <a:off x="9861677"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45" name="tx345"/>
            <p:cNvSpPr/>
            <p:nvPr/>
          </p:nvSpPr>
          <p:spPr>
            <a:xfrm>
              <a:off x="9892297" y="293930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46" name="tx346"/>
            <p:cNvSpPr/>
            <p:nvPr/>
          </p:nvSpPr>
          <p:spPr>
            <a:xfrm>
              <a:off x="9912633" y="27039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47" name="tx347"/>
            <p:cNvSpPr/>
            <p:nvPr/>
          </p:nvSpPr>
          <p:spPr>
            <a:xfrm>
              <a:off x="9960837" y="247054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HRV</a:t>
              </a:r>
            </a:p>
          </p:txBody>
        </p:sp>
        <p:sp>
          <p:nvSpPr>
            <p:cNvPr id="348" name="tx348"/>
            <p:cNvSpPr/>
            <p:nvPr/>
          </p:nvSpPr>
          <p:spPr>
            <a:xfrm>
              <a:off x="9952026" y="223325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49" name="tx349"/>
            <p:cNvSpPr/>
            <p:nvPr/>
          </p:nvSpPr>
          <p:spPr>
            <a:xfrm>
              <a:off x="9994410" y="19979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SRB</a:t>
              </a:r>
            </a:p>
          </p:txBody>
        </p:sp>
        <p:sp>
          <p:nvSpPr>
            <p:cNvPr id="350" name="tx350"/>
            <p:cNvSpPr/>
            <p:nvPr/>
          </p:nvSpPr>
          <p:spPr>
            <a:xfrm>
              <a:off x="10009080" y="176352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TUR</a:t>
              </a:r>
            </a:p>
          </p:txBody>
        </p:sp>
        <p:sp>
          <p:nvSpPr>
            <p:cNvPr id="351" name="tx351"/>
            <p:cNvSpPr/>
            <p:nvPr/>
          </p:nvSpPr>
          <p:spPr>
            <a:xfrm>
              <a:off x="10054177" y="15291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52" name="tx352"/>
            <p:cNvSpPr/>
            <p:nvPr/>
          </p:nvSpPr>
          <p:spPr>
            <a:xfrm>
              <a:off x="10092213" y="129379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53" name="tx353"/>
            <p:cNvSpPr/>
            <p:nvPr/>
          </p:nvSpPr>
          <p:spPr>
            <a:xfrm>
              <a:off x="10115617"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54" name="rc354"/>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5" name="pl355"/>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6" name="pl356"/>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7" name="pl357"/>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rc360"/>
            <p:cNvSpPr/>
            <p:nvPr/>
          </p:nvSpPr>
          <p:spPr>
            <a:xfrm>
              <a:off x="10484293" y="1722339"/>
              <a:ext cx="1379037" cy="423629"/>
            </a:xfrm>
            <a:prstGeom prst="rect">
              <a:avLst/>
            </a:prstGeom>
            <a:solidFill>
              <a:srgbClr val="D9D9D9">
                <a:alpha val="60000"/>
              </a:srgbClr>
            </a:solidFill>
          </p:spPr>
          <p:txBody>
            <a:bodyPr/>
            <a:lstStyle/>
            <a:p/>
          </p:txBody>
        </p:sp>
        <p:sp>
          <p:nvSpPr>
            <p:cNvPr id="361" name="pl361"/>
            <p:cNvSpPr/>
            <p:nvPr/>
          </p:nvSpPr>
          <p:spPr>
            <a:xfrm>
              <a:off x="109352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2" name="tx362"/>
            <p:cNvSpPr/>
            <p:nvPr/>
          </p:nvSpPr>
          <p:spPr>
            <a:xfrm>
              <a:off x="10508454" y="888448"/>
              <a:ext cx="404872"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ECAR: 40%</a:t>
              </a:r>
            </a:p>
          </p:txBody>
        </p:sp>
        <p:sp>
          <p:nvSpPr>
            <p:cNvPr id="363" name="pt363"/>
            <p:cNvSpPr/>
            <p:nvPr/>
          </p:nvSpPr>
          <p:spPr>
            <a:xfrm>
              <a:off x="1059458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4" name="pt364"/>
            <p:cNvSpPr/>
            <p:nvPr/>
          </p:nvSpPr>
          <p:spPr>
            <a:xfrm>
              <a:off x="11192892"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5" name="pt365"/>
            <p:cNvSpPr/>
            <p:nvPr/>
          </p:nvSpPr>
          <p:spPr>
            <a:xfrm>
              <a:off x="11236671" y="442715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6" name="pt366"/>
            <p:cNvSpPr/>
            <p:nvPr/>
          </p:nvSpPr>
          <p:spPr>
            <a:xfrm>
              <a:off x="11309636"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67" name="pt367"/>
            <p:cNvSpPr/>
            <p:nvPr/>
          </p:nvSpPr>
          <p:spPr>
            <a:xfrm>
              <a:off x="11382601" y="3579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68" name="pt368"/>
            <p:cNvSpPr/>
            <p:nvPr/>
          </p:nvSpPr>
          <p:spPr>
            <a:xfrm>
              <a:off x="11470159"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1157231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11703647" y="2309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1" name="pt371"/>
            <p:cNvSpPr/>
            <p:nvPr/>
          </p:nvSpPr>
          <p:spPr>
            <a:xfrm>
              <a:off x="11703647"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2" name="pt372"/>
            <p:cNvSpPr/>
            <p:nvPr/>
          </p:nvSpPr>
          <p:spPr>
            <a:xfrm>
              <a:off x="11732833"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3" name="pt373"/>
            <p:cNvSpPr/>
            <p:nvPr/>
          </p:nvSpPr>
          <p:spPr>
            <a:xfrm>
              <a:off x="1174742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4" name="tx374"/>
            <p:cNvSpPr/>
            <p:nvPr/>
          </p:nvSpPr>
          <p:spPr>
            <a:xfrm>
              <a:off x="10716322" y="529279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GRC</a:t>
              </a:r>
            </a:p>
          </p:txBody>
        </p:sp>
        <p:sp>
          <p:nvSpPr>
            <p:cNvPr id="375" name="tx375"/>
            <p:cNvSpPr/>
            <p:nvPr/>
          </p:nvSpPr>
          <p:spPr>
            <a:xfrm>
              <a:off x="11314634" y="486916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BGR</a:t>
              </a:r>
            </a:p>
          </p:txBody>
        </p:sp>
        <p:sp>
          <p:nvSpPr>
            <p:cNvPr id="376" name="tx376"/>
            <p:cNvSpPr/>
            <p:nvPr/>
          </p:nvSpPr>
          <p:spPr>
            <a:xfrm>
              <a:off x="11358413" y="444748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MKD</a:t>
              </a:r>
            </a:p>
          </p:txBody>
        </p:sp>
        <p:sp>
          <p:nvSpPr>
            <p:cNvPr id="377" name="tx377"/>
            <p:cNvSpPr/>
            <p:nvPr/>
          </p:nvSpPr>
          <p:spPr>
            <a:xfrm>
              <a:off x="11431378" y="402385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MDA</a:t>
              </a:r>
            </a:p>
          </p:txBody>
        </p:sp>
        <p:sp>
          <p:nvSpPr>
            <p:cNvPr id="378" name="tx378"/>
            <p:cNvSpPr/>
            <p:nvPr/>
          </p:nvSpPr>
          <p:spPr>
            <a:xfrm>
              <a:off x="11504343" y="3598241"/>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GEO</a:t>
              </a:r>
            </a:p>
          </p:txBody>
        </p:sp>
        <p:sp>
          <p:nvSpPr>
            <p:cNvPr id="379" name="tx379"/>
            <p:cNvSpPr/>
            <p:nvPr/>
          </p:nvSpPr>
          <p:spPr>
            <a:xfrm>
              <a:off x="11282552" y="31746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KGZ</a:t>
              </a:r>
            </a:p>
          </p:txBody>
        </p:sp>
        <p:sp>
          <p:nvSpPr>
            <p:cNvPr id="380" name="tx380"/>
            <p:cNvSpPr/>
            <p:nvPr/>
          </p:nvSpPr>
          <p:spPr>
            <a:xfrm>
              <a:off x="11406790" y="2751991"/>
              <a:ext cx="14133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TJK</a:t>
              </a:r>
            </a:p>
          </p:txBody>
        </p:sp>
        <p:sp>
          <p:nvSpPr>
            <p:cNvPr id="381" name="tx381"/>
            <p:cNvSpPr/>
            <p:nvPr/>
          </p:nvSpPr>
          <p:spPr>
            <a:xfrm>
              <a:off x="11529199"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ALB</a:t>
              </a:r>
            </a:p>
          </p:txBody>
        </p:sp>
        <p:sp>
          <p:nvSpPr>
            <p:cNvPr id="382" name="tx382"/>
            <p:cNvSpPr/>
            <p:nvPr/>
          </p:nvSpPr>
          <p:spPr>
            <a:xfrm>
              <a:off x="11502803"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ARM</a:t>
              </a:r>
            </a:p>
          </p:txBody>
        </p:sp>
        <p:sp>
          <p:nvSpPr>
            <p:cNvPr id="383" name="tx383"/>
            <p:cNvSpPr/>
            <p:nvPr/>
          </p:nvSpPr>
          <p:spPr>
            <a:xfrm>
              <a:off x="11540839"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TKM</a:t>
              </a:r>
            </a:p>
          </p:txBody>
        </p:sp>
        <p:sp>
          <p:nvSpPr>
            <p:cNvPr id="384" name="tx384"/>
            <p:cNvSpPr/>
            <p:nvPr/>
          </p:nvSpPr>
          <p:spPr>
            <a:xfrm>
              <a:off x="11564244"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UZB</a:t>
              </a:r>
            </a:p>
          </p:txBody>
        </p:sp>
        <p:sp>
          <p:nvSpPr>
            <p:cNvPr id="385" name="rc38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386" name="rc38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7" name="tx38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388" name="rc38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89" name="tx38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(97%)</a:t>
              </a:r>
            </a:p>
          </p:txBody>
        </p:sp>
        <p:sp>
          <p:nvSpPr>
            <p:cNvPr id="390" name="rc39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1" name="tx39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392" name="rc39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3" name="tx39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(97%)</a:t>
              </a:r>
            </a:p>
          </p:txBody>
        </p:sp>
        <p:sp>
          <p:nvSpPr>
            <p:cNvPr id="394" name="rc39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5" name="tx39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396" name="rc39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7" name="tx39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(95%)</a:t>
              </a:r>
            </a:p>
          </p:txBody>
        </p:sp>
        <p:sp>
          <p:nvSpPr>
            <p:cNvPr id="398" name="rc39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99" name="tx39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400" name="rc40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1" name="tx40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(96%)</a:t>
              </a:r>
            </a:p>
          </p:txBody>
        </p:sp>
        <p:sp>
          <p:nvSpPr>
            <p:cNvPr id="402" name="pl40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03" name="pl40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pl407"/>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8" name="tx408"/>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09" name="tx409"/>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10" name="tx410"/>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1" name="tx411"/>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12" name="tx412"/>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13" name="pl41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14" name="pl41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pl418"/>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9" name="tx419"/>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20" name="tx420"/>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21" name="tx421"/>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22" name="tx422"/>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23" name="tx423"/>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24" name="pl42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5" name="pl42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pl429"/>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0" name="tx430"/>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31" name="tx431"/>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32" name="tx432"/>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33" name="tx433"/>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34" name="tx434"/>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35" name="pl43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6" name="pl43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pl439"/>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0" name="pl440"/>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1" name="tx441"/>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42" name="tx442"/>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43" name="tx443"/>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44" name="tx444"/>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45" name="tx445"/>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46" name="pl44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7" name="pl44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2" name="tx452"/>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53" name="tx453"/>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54" name="tx454"/>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55" name="tx455"/>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56" name="tx456"/>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57" name="pl45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8" name="pl45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64" name="tx464"/>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65" name="tx465"/>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66" name="tx466"/>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67" name="tx467"/>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68" name="pl46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9" name="pl46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4" name="tx474"/>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75" name="tx475"/>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76" name="tx476"/>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77" name="tx477"/>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78" name="tx478"/>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79" name="pl47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0" name="pl48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5" name="tx485"/>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486" name="tx486"/>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87" name="tx487"/>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88" name="tx488"/>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489" name="tx489"/>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490" name="tx49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1" name="tx49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2" name="pt49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93" name="pt49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94" name="pt49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95" name="pt49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96" name="pt49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8" name="tx49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99" name="tx49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00" name="tx50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01" name="tx50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02" name="tx50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03" name="tx50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04" name="tx504"/>
            <p:cNvSpPr/>
            <p:nvPr/>
          </p:nvSpPr>
          <p:spPr>
            <a:xfrm>
              <a:off x="343909" y="398022"/>
              <a:ext cx="5619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ECAR, 2025</a:t>
              </a:r>
            </a:p>
          </p:txBody>
        </p:sp>
        <p:sp>
          <p:nvSpPr>
            <p:cNvPr id="505" name="tx50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06" name="tx506"/>
            <p:cNvSpPr/>
            <p:nvPr/>
          </p:nvSpPr>
          <p:spPr>
            <a:xfrm>
              <a:off x="5383652" y="6568512"/>
              <a:ext cx="64796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arm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23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49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76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602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286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13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39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64850"/>
              <a:ext cx="239888" cy="251147"/>
            </a:xfrm>
            <a:prstGeom prst="rect">
              <a:avLst/>
            </a:prstGeom>
            <a:solidFill>
              <a:srgbClr val="1CABE2">
                <a:alpha val="85098"/>
              </a:srgbClr>
            </a:solidFill>
          </p:spPr>
          <p:txBody>
            <a:bodyPr/>
            <a:lstStyle/>
            <a:p/>
          </p:txBody>
        </p:sp>
        <p:sp>
          <p:nvSpPr>
            <p:cNvPr id="25" name="rc25"/>
            <p:cNvSpPr/>
            <p:nvPr/>
          </p:nvSpPr>
          <p:spPr>
            <a:xfrm>
              <a:off x="1562816" y="3949897"/>
              <a:ext cx="239888" cy="166100"/>
            </a:xfrm>
            <a:prstGeom prst="rect">
              <a:avLst/>
            </a:prstGeom>
            <a:solidFill>
              <a:srgbClr val="1CABE2">
                <a:alpha val="85098"/>
              </a:srgbClr>
            </a:solidFill>
          </p:spPr>
          <p:txBody>
            <a:bodyPr/>
            <a:lstStyle/>
            <a:p/>
          </p:txBody>
        </p:sp>
        <p:sp>
          <p:nvSpPr>
            <p:cNvPr id="26" name="rc26"/>
            <p:cNvSpPr/>
            <p:nvPr/>
          </p:nvSpPr>
          <p:spPr>
            <a:xfrm>
              <a:off x="1829360" y="3947547"/>
              <a:ext cx="239888" cy="168449"/>
            </a:xfrm>
            <a:prstGeom prst="rect">
              <a:avLst/>
            </a:prstGeom>
            <a:solidFill>
              <a:srgbClr val="1CABE2">
                <a:alpha val="85098"/>
              </a:srgbClr>
            </a:solidFill>
          </p:spPr>
          <p:txBody>
            <a:bodyPr/>
            <a:lstStyle/>
            <a:p/>
          </p:txBody>
        </p:sp>
        <p:sp>
          <p:nvSpPr>
            <p:cNvPr id="27" name="rc27"/>
            <p:cNvSpPr/>
            <p:nvPr/>
          </p:nvSpPr>
          <p:spPr>
            <a:xfrm>
              <a:off x="2095903" y="3936505"/>
              <a:ext cx="239888" cy="179491"/>
            </a:xfrm>
            <a:prstGeom prst="rect">
              <a:avLst/>
            </a:prstGeom>
            <a:solidFill>
              <a:srgbClr val="1CABE2">
                <a:alpha val="85098"/>
              </a:srgbClr>
            </a:solidFill>
          </p:spPr>
          <p:txBody>
            <a:bodyPr/>
            <a:lstStyle/>
            <a:p/>
          </p:txBody>
        </p:sp>
        <p:sp>
          <p:nvSpPr>
            <p:cNvPr id="28" name="rc28"/>
            <p:cNvSpPr/>
            <p:nvPr/>
          </p:nvSpPr>
          <p:spPr>
            <a:xfrm>
              <a:off x="2362446" y="3838772"/>
              <a:ext cx="239888" cy="277225"/>
            </a:xfrm>
            <a:prstGeom prst="rect">
              <a:avLst/>
            </a:prstGeom>
            <a:solidFill>
              <a:srgbClr val="1CABE2">
                <a:alpha val="85098"/>
              </a:srgbClr>
            </a:solidFill>
          </p:spPr>
          <p:txBody>
            <a:bodyPr/>
            <a:lstStyle/>
            <a:p/>
          </p:txBody>
        </p:sp>
        <p:sp>
          <p:nvSpPr>
            <p:cNvPr id="29" name="rc29"/>
            <p:cNvSpPr/>
            <p:nvPr/>
          </p:nvSpPr>
          <p:spPr>
            <a:xfrm>
              <a:off x="2628989" y="3741508"/>
              <a:ext cx="239888" cy="374489"/>
            </a:xfrm>
            <a:prstGeom prst="rect">
              <a:avLst/>
            </a:prstGeom>
            <a:solidFill>
              <a:srgbClr val="1CABE2">
                <a:alpha val="85098"/>
              </a:srgbClr>
            </a:solidFill>
          </p:spPr>
          <p:txBody>
            <a:bodyPr/>
            <a:lstStyle/>
            <a:p/>
          </p:txBody>
        </p:sp>
        <p:sp>
          <p:nvSpPr>
            <p:cNvPr id="30" name="rc30"/>
            <p:cNvSpPr/>
            <p:nvPr/>
          </p:nvSpPr>
          <p:spPr>
            <a:xfrm>
              <a:off x="2895532" y="3640485"/>
              <a:ext cx="239888" cy="475512"/>
            </a:xfrm>
            <a:prstGeom prst="rect">
              <a:avLst/>
            </a:prstGeom>
            <a:solidFill>
              <a:srgbClr val="1CABE2">
                <a:alpha val="85098"/>
              </a:srgbClr>
            </a:solidFill>
          </p:spPr>
          <p:txBody>
            <a:bodyPr/>
            <a:lstStyle/>
            <a:p/>
          </p:txBody>
        </p:sp>
        <p:sp>
          <p:nvSpPr>
            <p:cNvPr id="31" name="rc31"/>
            <p:cNvSpPr/>
            <p:nvPr/>
          </p:nvSpPr>
          <p:spPr>
            <a:xfrm>
              <a:off x="3162075" y="3724592"/>
              <a:ext cx="239888" cy="391405"/>
            </a:xfrm>
            <a:prstGeom prst="rect">
              <a:avLst/>
            </a:prstGeom>
            <a:solidFill>
              <a:srgbClr val="1CABE2">
                <a:alpha val="85098"/>
              </a:srgbClr>
            </a:solidFill>
          </p:spPr>
          <p:txBody>
            <a:bodyPr/>
            <a:lstStyle/>
            <a:p/>
          </p:txBody>
        </p:sp>
        <p:sp>
          <p:nvSpPr>
            <p:cNvPr id="32" name="rc32"/>
            <p:cNvSpPr/>
            <p:nvPr/>
          </p:nvSpPr>
          <p:spPr>
            <a:xfrm>
              <a:off x="3428618" y="3715899"/>
              <a:ext cx="239888" cy="400097"/>
            </a:xfrm>
            <a:prstGeom prst="rect">
              <a:avLst/>
            </a:prstGeom>
            <a:solidFill>
              <a:srgbClr val="1CABE2">
                <a:alpha val="85098"/>
              </a:srgbClr>
            </a:solidFill>
          </p:spPr>
          <p:txBody>
            <a:bodyPr/>
            <a:lstStyle/>
            <a:p/>
          </p:txBody>
        </p:sp>
        <p:sp>
          <p:nvSpPr>
            <p:cNvPr id="33" name="rc33"/>
            <p:cNvSpPr/>
            <p:nvPr/>
          </p:nvSpPr>
          <p:spPr>
            <a:xfrm>
              <a:off x="3695161" y="3809874"/>
              <a:ext cx="239888" cy="306122"/>
            </a:xfrm>
            <a:prstGeom prst="rect">
              <a:avLst/>
            </a:prstGeom>
            <a:solidFill>
              <a:srgbClr val="1CABE2">
                <a:alpha val="85098"/>
              </a:srgbClr>
            </a:solidFill>
          </p:spPr>
          <p:txBody>
            <a:bodyPr/>
            <a:lstStyle/>
            <a:p/>
          </p:txBody>
        </p:sp>
        <p:sp>
          <p:nvSpPr>
            <p:cNvPr id="34" name="rc34"/>
            <p:cNvSpPr/>
            <p:nvPr/>
          </p:nvSpPr>
          <p:spPr>
            <a:xfrm>
              <a:off x="3961705" y="3911837"/>
              <a:ext cx="239888" cy="204160"/>
            </a:xfrm>
            <a:prstGeom prst="rect">
              <a:avLst/>
            </a:prstGeom>
            <a:solidFill>
              <a:srgbClr val="1CABE2">
                <a:alpha val="85098"/>
              </a:srgbClr>
            </a:solidFill>
          </p:spPr>
          <p:txBody>
            <a:bodyPr/>
            <a:lstStyle/>
            <a:p/>
          </p:txBody>
        </p:sp>
        <p:sp>
          <p:nvSpPr>
            <p:cNvPr id="35" name="rc35"/>
            <p:cNvSpPr/>
            <p:nvPr/>
          </p:nvSpPr>
          <p:spPr>
            <a:xfrm>
              <a:off x="4228248" y="3909488"/>
              <a:ext cx="239888" cy="206509"/>
            </a:xfrm>
            <a:prstGeom prst="rect">
              <a:avLst/>
            </a:prstGeom>
            <a:solidFill>
              <a:srgbClr val="1CABE2">
                <a:alpha val="85098"/>
              </a:srgbClr>
            </a:solidFill>
          </p:spPr>
          <p:txBody>
            <a:bodyPr/>
            <a:lstStyle/>
            <a:p/>
          </p:txBody>
        </p:sp>
        <p:sp>
          <p:nvSpPr>
            <p:cNvPr id="36" name="rc36"/>
            <p:cNvSpPr/>
            <p:nvPr/>
          </p:nvSpPr>
          <p:spPr>
            <a:xfrm>
              <a:off x="4494791" y="3906433"/>
              <a:ext cx="239888" cy="209563"/>
            </a:xfrm>
            <a:prstGeom prst="rect">
              <a:avLst/>
            </a:prstGeom>
            <a:solidFill>
              <a:srgbClr val="1CABE2">
                <a:alpha val="85098"/>
              </a:srgbClr>
            </a:solidFill>
          </p:spPr>
          <p:txBody>
            <a:bodyPr/>
            <a:lstStyle/>
            <a:p/>
          </p:txBody>
        </p:sp>
        <p:sp>
          <p:nvSpPr>
            <p:cNvPr id="37" name="rc37"/>
            <p:cNvSpPr/>
            <p:nvPr/>
          </p:nvSpPr>
          <p:spPr>
            <a:xfrm>
              <a:off x="4761334" y="3801886"/>
              <a:ext cx="239888" cy="314110"/>
            </a:xfrm>
            <a:prstGeom prst="rect">
              <a:avLst/>
            </a:prstGeom>
            <a:solidFill>
              <a:srgbClr val="1CABE2">
                <a:alpha val="85098"/>
              </a:srgbClr>
            </a:solidFill>
          </p:spPr>
          <p:txBody>
            <a:bodyPr/>
            <a:lstStyle/>
            <a:p/>
          </p:txBody>
        </p:sp>
        <p:sp>
          <p:nvSpPr>
            <p:cNvPr id="38" name="rc38"/>
            <p:cNvSpPr/>
            <p:nvPr/>
          </p:nvSpPr>
          <p:spPr>
            <a:xfrm>
              <a:off x="5027877" y="3809404"/>
              <a:ext cx="239888" cy="306592"/>
            </a:xfrm>
            <a:prstGeom prst="rect">
              <a:avLst/>
            </a:prstGeom>
            <a:solidFill>
              <a:srgbClr val="1CABE2">
                <a:alpha val="85098"/>
              </a:srgbClr>
            </a:solidFill>
          </p:spPr>
          <p:txBody>
            <a:bodyPr/>
            <a:lstStyle/>
            <a:p/>
          </p:txBody>
        </p:sp>
        <p:sp>
          <p:nvSpPr>
            <p:cNvPr id="39" name="rc39"/>
            <p:cNvSpPr/>
            <p:nvPr/>
          </p:nvSpPr>
          <p:spPr>
            <a:xfrm>
              <a:off x="5294420" y="3824910"/>
              <a:ext cx="239888" cy="291086"/>
            </a:xfrm>
            <a:prstGeom prst="rect">
              <a:avLst/>
            </a:prstGeom>
            <a:solidFill>
              <a:srgbClr val="1CABE2">
                <a:alpha val="85098"/>
              </a:srgbClr>
            </a:solidFill>
          </p:spPr>
          <p:txBody>
            <a:bodyPr/>
            <a:lstStyle/>
            <a:p/>
          </p:txBody>
        </p:sp>
        <p:sp>
          <p:nvSpPr>
            <p:cNvPr id="40" name="rc40"/>
            <p:cNvSpPr/>
            <p:nvPr/>
          </p:nvSpPr>
          <p:spPr>
            <a:xfrm>
              <a:off x="5560963" y="3832898"/>
              <a:ext cx="239888" cy="283099"/>
            </a:xfrm>
            <a:prstGeom prst="rect">
              <a:avLst/>
            </a:prstGeom>
            <a:solidFill>
              <a:srgbClr val="1CABE2">
                <a:alpha val="85098"/>
              </a:srgbClr>
            </a:solidFill>
          </p:spPr>
          <p:txBody>
            <a:bodyPr/>
            <a:lstStyle/>
            <a:p/>
          </p:txBody>
        </p:sp>
        <p:sp>
          <p:nvSpPr>
            <p:cNvPr id="41" name="rc41"/>
            <p:cNvSpPr/>
            <p:nvPr/>
          </p:nvSpPr>
          <p:spPr>
            <a:xfrm>
              <a:off x="5827506" y="3852868"/>
              <a:ext cx="239888" cy="263129"/>
            </a:xfrm>
            <a:prstGeom prst="rect">
              <a:avLst/>
            </a:prstGeom>
            <a:solidFill>
              <a:srgbClr val="1CABE2">
                <a:alpha val="85098"/>
              </a:srgbClr>
            </a:solidFill>
          </p:spPr>
          <p:txBody>
            <a:bodyPr/>
            <a:lstStyle/>
            <a:p/>
          </p:txBody>
        </p:sp>
        <p:sp>
          <p:nvSpPr>
            <p:cNvPr id="42" name="rc42"/>
            <p:cNvSpPr/>
            <p:nvPr/>
          </p:nvSpPr>
          <p:spPr>
            <a:xfrm>
              <a:off x="6094049" y="3776043"/>
              <a:ext cx="239888" cy="339953"/>
            </a:xfrm>
            <a:prstGeom prst="rect">
              <a:avLst/>
            </a:prstGeom>
            <a:solidFill>
              <a:srgbClr val="1CABE2">
                <a:alpha val="85098"/>
              </a:srgbClr>
            </a:solidFill>
          </p:spPr>
          <p:txBody>
            <a:bodyPr/>
            <a:lstStyle/>
            <a:p/>
          </p:txBody>
        </p:sp>
        <p:sp>
          <p:nvSpPr>
            <p:cNvPr id="43" name="rc43"/>
            <p:cNvSpPr/>
            <p:nvPr/>
          </p:nvSpPr>
          <p:spPr>
            <a:xfrm>
              <a:off x="6360593" y="3782622"/>
              <a:ext cx="239888" cy="333375"/>
            </a:xfrm>
            <a:prstGeom prst="rect">
              <a:avLst/>
            </a:prstGeom>
            <a:solidFill>
              <a:srgbClr val="1CABE2">
                <a:alpha val="85098"/>
              </a:srgbClr>
            </a:solidFill>
          </p:spPr>
          <p:txBody>
            <a:bodyPr/>
            <a:lstStyle/>
            <a:p/>
          </p:txBody>
        </p:sp>
        <p:sp>
          <p:nvSpPr>
            <p:cNvPr id="44" name="rc44"/>
            <p:cNvSpPr/>
            <p:nvPr/>
          </p:nvSpPr>
          <p:spPr>
            <a:xfrm>
              <a:off x="6627136" y="3790609"/>
              <a:ext cx="239888" cy="325387"/>
            </a:xfrm>
            <a:prstGeom prst="rect">
              <a:avLst/>
            </a:prstGeom>
            <a:solidFill>
              <a:srgbClr val="1CABE2">
                <a:alpha val="85098"/>
              </a:srgbClr>
            </a:solidFill>
          </p:spPr>
          <p:txBody>
            <a:bodyPr/>
            <a:lstStyle/>
            <a:p/>
          </p:txBody>
        </p:sp>
        <p:sp>
          <p:nvSpPr>
            <p:cNvPr id="45" name="rc45"/>
            <p:cNvSpPr/>
            <p:nvPr/>
          </p:nvSpPr>
          <p:spPr>
            <a:xfrm>
              <a:off x="6893679" y="3783796"/>
              <a:ext cx="239888" cy="332200"/>
            </a:xfrm>
            <a:prstGeom prst="rect">
              <a:avLst/>
            </a:prstGeom>
            <a:solidFill>
              <a:srgbClr val="1CABE2">
                <a:alpha val="85098"/>
              </a:srgbClr>
            </a:solidFill>
          </p:spPr>
          <p:txBody>
            <a:bodyPr/>
            <a:lstStyle/>
            <a:p/>
          </p:txBody>
        </p:sp>
        <p:sp>
          <p:nvSpPr>
            <p:cNvPr id="46" name="rc46"/>
            <p:cNvSpPr/>
            <p:nvPr/>
          </p:nvSpPr>
          <p:spPr>
            <a:xfrm>
              <a:off x="7160222" y="3794368"/>
              <a:ext cx="239888" cy="321628"/>
            </a:xfrm>
            <a:prstGeom prst="rect">
              <a:avLst/>
            </a:prstGeom>
            <a:solidFill>
              <a:srgbClr val="1CABE2">
                <a:alpha val="85098"/>
              </a:srgbClr>
            </a:solidFill>
          </p:spPr>
          <p:txBody>
            <a:bodyPr/>
            <a:lstStyle/>
            <a:p/>
          </p:txBody>
        </p:sp>
        <p:sp>
          <p:nvSpPr>
            <p:cNvPr id="47" name="rc47"/>
            <p:cNvSpPr/>
            <p:nvPr/>
          </p:nvSpPr>
          <p:spPr>
            <a:xfrm>
              <a:off x="7426765" y="3792724"/>
              <a:ext cx="239888" cy="323273"/>
            </a:xfrm>
            <a:prstGeom prst="rect">
              <a:avLst/>
            </a:prstGeom>
            <a:solidFill>
              <a:srgbClr val="1CABE2">
                <a:alpha val="85098"/>
              </a:srgbClr>
            </a:solidFill>
          </p:spPr>
          <p:txBody>
            <a:bodyPr/>
            <a:lstStyle/>
            <a:p/>
          </p:txBody>
        </p:sp>
        <p:sp>
          <p:nvSpPr>
            <p:cNvPr id="48" name="rc48"/>
            <p:cNvSpPr/>
            <p:nvPr/>
          </p:nvSpPr>
          <p:spPr>
            <a:xfrm>
              <a:off x="7693308" y="3862265"/>
              <a:ext cx="239888" cy="253731"/>
            </a:xfrm>
            <a:prstGeom prst="rect">
              <a:avLst/>
            </a:prstGeom>
            <a:solidFill>
              <a:srgbClr val="1CABE2">
                <a:alpha val="85098"/>
              </a:srgbClr>
            </a:solidFill>
          </p:spPr>
          <p:txBody>
            <a:bodyPr/>
            <a:lstStyle/>
            <a:p/>
          </p:txBody>
        </p:sp>
        <p:sp>
          <p:nvSpPr>
            <p:cNvPr id="49" name="rc49"/>
            <p:cNvSpPr/>
            <p:nvPr/>
          </p:nvSpPr>
          <p:spPr>
            <a:xfrm>
              <a:off x="7959851" y="4034474"/>
              <a:ext cx="239888" cy="81523"/>
            </a:xfrm>
            <a:prstGeom prst="rect">
              <a:avLst/>
            </a:prstGeom>
            <a:solidFill>
              <a:srgbClr val="1CABE2">
                <a:alpha val="85098"/>
              </a:srgbClr>
            </a:solidFill>
          </p:spPr>
          <p:txBody>
            <a:bodyPr/>
            <a:lstStyle/>
            <a:p/>
          </p:txBody>
        </p:sp>
        <p:sp>
          <p:nvSpPr>
            <p:cNvPr id="50" name="rc50"/>
            <p:cNvSpPr/>
            <p:nvPr/>
          </p:nvSpPr>
          <p:spPr>
            <a:xfrm>
              <a:off x="1296273" y="3529829"/>
              <a:ext cx="239888" cy="335020"/>
            </a:xfrm>
            <a:prstGeom prst="rect">
              <a:avLst/>
            </a:prstGeom>
            <a:solidFill>
              <a:srgbClr val="B3B3B3">
                <a:alpha val="85098"/>
              </a:srgbClr>
            </a:solidFill>
          </p:spPr>
          <p:txBody>
            <a:bodyPr/>
            <a:lstStyle/>
            <a:p/>
          </p:txBody>
        </p:sp>
        <p:sp>
          <p:nvSpPr>
            <p:cNvPr id="51" name="rc51"/>
            <p:cNvSpPr/>
            <p:nvPr/>
          </p:nvSpPr>
          <p:spPr>
            <a:xfrm>
              <a:off x="1562816" y="3617461"/>
              <a:ext cx="239888" cy="332435"/>
            </a:xfrm>
            <a:prstGeom prst="rect">
              <a:avLst/>
            </a:prstGeom>
            <a:solidFill>
              <a:srgbClr val="B3B3B3">
                <a:alpha val="85098"/>
              </a:srgbClr>
            </a:solidFill>
          </p:spPr>
          <p:txBody>
            <a:bodyPr/>
            <a:lstStyle/>
            <a:p/>
          </p:txBody>
        </p:sp>
        <p:sp>
          <p:nvSpPr>
            <p:cNvPr id="52" name="rc52"/>
            <p:cNvSpPr/>
            <p:nvPr/>
          </p:nvSpPr>
          <p:spPr>
            <a:xfrm>
              <a:off x="1829360" y="3610883"/>
              <a:ext cx="239888" cy="336664"/>
            </a:xfrm>
            <a:prstGeom prst="rect">
              <a:avLst/>
            </a:prstGeom>
            <a:solidFill>
              <a:srgbClr val="B3B3B3">
                <a:alpha val="85098"/>
              </a:srgbClr>
            </a:solidFill>
          </p:spPr>
          <p:txBody>
            <a:bodyPr/>
            <a:lstStyle/>
            <a:p/>
          </p:txBody>
        </p:sp>
        <p:sp>
          <p:nvSpPr>
            <p:cNvPr id="53" name="rc53"/>
            <p:cNvSpPr/>
            <p:nvPr/>
          </p:nvSpPr>
          <p:spPr>
            <a:xfrm>
              <a:off x="2095903" y="3577522"/>
              <a:ext cx="239888" cy="358983"/>
            </a:xfrm>
            <a:prstGeom prst="rect">
              <a:avLst/>
            </a:prstGeom>
            <a:solidFill>
              <a:srgbClr val="B3B3B3">
                <a:alpha val="85098"/>
              </a:srgbClr>
            </a:solidFill>
          </p:spPr>
          <p:txBody>
            <a:bodyPr/>
            <a:lstStyle/>
            <a:p/>
          </p:txBody>
        </p:sp>
        <p:sp>
          <p:nvSpPr>
            <p:cNvPr id="54" name="rc54"/>
            <p:cNvSpPr/>
            <p:nvPr/>
          </p:nvSpPr>
          <p:spPr>
            <a:xfrm>
              <a:off x="2362446" y="3284555"/>
              <a:ext cx="239888" cy="554216"/>
            </a:xfrm>
            <a:prstGeom prst="rect">
              <a:avLst/>
            </a:prstGeom>
            <a:solidFill>
              <a:srgbClr val="B3B3B3">
                <a:alpha val="85098"/>
              </a:srgbClr>
            </a:solidFill>
          </p:spPr>
          <p:txBody>
            <a:bodyPr/>
            <a:lstStyle/>
            <a:p/>
          </p:txBody>
        </p:sp>
        <p:sp>
          <p:nvSpPr>
            <p:cNvPr id="55" name="rc55"/>
            <p:cNvSpPr/>
            <p:nvPr/>
          </p:nvSpPr>
          <p:spPr>
            <a:xfrm>
              <a:off x="2628989" y="3179773"/>
              <a:ext cx="239888" cy="561734"/>
            </a:xfrm>
            <a:prstGeom prst="rect">
              <a:avLst/>
            </a:prstGeom>
            <a:solidFill>
              <a:srgbClr val="B3B3B3">
                <a:alpha val="85098"/>
              </a:srgbClr>
            </a:solidFill>
          </p:spPr>
          <p:txBody>
            <a:bodyPr/>
            <a:lstStyle/>
            <a:p/>
          </p:txBody>
        </p:sp>
        <p:sp>
          <p:nvSpPr>
            <p:cNvPr id="56" name="rc56"/>
            <p:cNvSpPr/>
            <p:nvPr/>
          </p:nvSpPr>
          <p:spPr>
            <a:xfrm>
              <a:off x="2895532" y="2879289"/>
              <a:ext cx="239888" cy="761195"/>
            </a:xfrm>
            <a:prstGeom prst="rect">
              <a:avLst/>
            </a:prstGeom>
            <a:solidFill>
              <a:srgbClr val="B3B3B3">
                <a:alpha val="85098"/>
              </a:srgbClr>
            </a:solidFill>
          </p:spPr>
          <p:txBody>
            <a:bodyPr/>
            <a:lstStyle/>
            <a:p/>
          </p:txBody>
        </p:sp>
        <p:sp>
          <p:nvSpPr>
            <p:cNvPr id="57" name="rc57"/>
            <p:cNvSpPr/>
            <p:nvPr/>
          </p:nvSpPr>
          <p:spPr>
            <a:xfrm>
              <a:off x="3162075" y="2942017"/>
              <a:ext cx="239888" cy="782575"/>
            </a:xfrm>
            <a:prstGeom prst="rect">
              <a:avLst/>
            </a:prstGeom>
            <a:solidFill>
              <a:srgbClr val="B3B3B3">
                <a:alpha val="85098"/>
              </a:srgbClr>
            </a:solidFill>
          </p:spPr>
          <p:txBody>
            <a:bodyPr/>
            <a:lstStyle/>
            <a:p/>
          </p:txBody>
        </p:sp>
        <p:sp>
          <p:nvSpPr>
            <p:cNvPr id="58" name="rc58"/>
            <p:cNvSpPr/>
            <p:nvPr/>
          </p:nvSpPr>
          <p:spPr>
            <a:xfrm>
              <a:off x="3428618" y="3015552"/>
              <a:ext cx="239888" cy="700347"/>
            </a:xfrm>
            <a:prstGeom prst="rect">
              <a:avLst/>
            </a:prstGeom>
            <a:solidFill>
              <a:srgbClr val="B3B3B3">
                <a:alpha val="85098"/>
              </a:srgbClr>
            </a:solidFill>
          </p:spPr>
          <p:txBody>
            <a:bodyPr/>
            <a:lstStyle/>
            <a:p/>
          </p:txBody>
        </p:sp>
        <p:sp>
          <p:nvSpPr>
            <p:cNvPr id="59" name="rc59"/>
            <p:cNvSpPr/>
            <p:nvPr/>
          </p:nvSpPr>
          <p:spPr>
            <a:xfrm>
              <a:off x="3695161" y="3401789"/>
              <a:ext cx="239888" cy="408085"/>
            </a:xfrm>
            <a:prstGeom prst="rect">
              <a:avLst/>
            </a:prstGeom>
            <a:solidFill>
              <a:srgbClr val="B3B3B3">
                <a:alpha val="85098"/>
              </a:srgbClr>
            </a:solidFill>
          </p:spPr>
          <p:txBody>
            <a:bodyPr/>
            <a:lstStyle/>
            <a:p/>
          </p:txBody>
        </p:sp>
        <p:sp>
          <p:nvSpPr>
            <p:cNvPr id="60" name="rc60"/>
            <p:cNvSpPr/>
            <p:nvPr/>
          </p:nvSpPr>
          <p:spPr>
            <a:xfrm>
              <a:off x="3961705" y="3503516"/>
              <a:ext cx="239888" cy="408320"/>
            </a:xfrm>
            <a:prstGeom prst="rect">
              <a:avLst/>
            </a:prstGeom>
            <a:solidFill>
              <a:srgbClr val="B3B3B3">
                <a:alpha val="85098"/>
              </a:srgbClr>
            </a:solidFill>
          </p:spPr>
          <p:txBody>
            <a:bodyPr/>
            <a:lstStyle/>
            <a:p/>
          </p:txBody>
        </p:sp>
        <p:sp>
          <p:nvSpPr>
            <p:cNvPr id="61" name="rc61"/>
            <p:cNvSpPr/>
            <p:nvPr/>
          </p:nvSpPr>
          <p:spPr>
            <a:xfrm>
              <a:off x="4228248" y="3599371"/>
              <a:ext cx="239888" cy="310116"/>
            </a:xfrm>
            <a:prstGeom prst="rect">
              <a:avLst/>
            </a:prstGeom>
            <a:solidFill>
              <a:srgbClr val="B3B3B3">
                <a:alpha val="85098"/>
              </a:srgbClr>
            </a:solidFill>
          </p:spPr>
          <p:txBody>
            <a:bodyPr/>
            <a:lstStyle/>
            <a:p/>
          </p:txBody>
        </p:sp>
        <p:sp>
          <p:nvSpPr>
            <p:cNvPr id="62" name="rc62"/>
            <p:cNvSpPr/>
            <p:nvPr/>
          </p:nvSpPr>
          <p:spPr>
            <a:xfrm>
              <a:off x="4494791" y="3591853"/>
              <a:ext cx="239888" cy="314580"/>
            </a:xfrm>
            <a:prstGeom prst="rect">
              <a:avLst/>
            </a:prstGeom>
            <a:solidFill>
              <a:srgbClr val="B3B3B3">
                <a:alpha val="85098"/>
              </a:srgbClr>
            </a:solidFill>
          </p:spPr>
          <p:txBody>
            <a:bodyPr/>
            <a:lstStyle/>
            <a:p/>
          </p:txBody>
        </p:sp>
        <p:sp>
          <p:nvSpPr>
            <p:cNvPr id="63" name="rc63"/>
            <p:cNvSpPr/>
            <p:nvPr/>
          </p:nvSpPr>
          <p:spPr>
            <a:xfrm>
              <a:off x="4761334" y="3592323"/>
              <a:ext cx="239888" cy="209563"/>
            </a:xfrm>
            <a:prstGeom prst="rect">
              <a:avLst/>
            </a:prstGeom>
            <a:solidFill>
              <a:srgbClr val="B3B3B3">
                <a:alpha val="85098"/>
              </a:srgbClr>
            </a:solidFill>
          </p:spPr>
          <p:txBody>
            <a:bodyPr/>
            <a:lstStyle/>
            <a:p/>
          </p:txBody>
        </p:sp>
        <p:sp>
          <p:nvSpPr>
            <p:cNvPr id="64" name="rc64"/>
            <p:cNvSpPr/>
            <p:nvPr/>
          </p:nvSpPr>
          <p:spPr>
            <a:xfrm>
              <a:off x="5027877" y="3400614"/>
              <a:ext cx="239888" cy="408790"/>
            </a:xfrm>
            <a:prstGeom prst="rect">
              <a:avLst/>
            </a:prstGeom>
            <a:solidFill>
              <a:srgbClr val="B3B3B3">
                <a:alpha val="85098"/>
              </a:srgbClr>
            </a:solidFill>
          </p:spPr>
          <p:txBody>
            <a:bodyPr/>
            <a:lstStyle/>
            <a:p/>
          </p:txBody>
        </p:sp>
        <p:sp>
          <p:nvSpPr>
            <p:cNvPr id="65" name="rc65"/>
            <p:cNvSpPr/>
            <p:nvPr/>
          </p:nvSpPr>
          <p:spPr>
            <a:xfrm>
              <a:off x="5294420" y="3533588"/>
              <a:ext cx="239888" cy="291321"/>
            </a:xfrm>
            <a:prstGeom prst="rect">
              <a:avLst/>
            </a:prstGeom>
            <a:solidFill>
              <a:srgbClr val="B3B3B3">
                <a:alpha val="85098"/>
              </a:srgbClr>
            </a:solidFill>
          </p:spPr>
          <p:txBody>
            <a:bodyPr/>
            <a:lstStyle/>
            <a:p/>
          </p:txBody>
        </p:sp>
        <p:sp>
          <p:nvSpPr>
            <p:cNvPr id="66" name="rc66"/>
            <p:cNvSpPr/>
            <p:nvPr/>
          </p:nvSpPr>
          <p:spPr>
            <a:xfrm>
              <a:off x="5560963" y="3549799"/>
              <a:ext cx="239888" cy="283099"/>
            </a:xfrm>
            <a:prstGeom prst="rect">
              <a:avLst/>
            </a:prstGeom>
            <a:solidFill>
              <a:srgbClr val="B3B3B3">
                <a:alpha val="85098"/>
              </a:srgbClr>
            </a:solidFill>
          </p:spPr>
          <p:txBody>
            <a:bodyPr/>
            <a:lstStyle/>
            <a:p/>
          </p:txBody>
        </p:sp>
        <p:sp>
          <p:nvSpPr>
            <p:cNvPr id="67" name="rc67"/>
            <p:cNvSpPr/>
            <p:nvPr/>
          </p:nvSpPr>
          <p:spPr>
            <a:xfrm>
              <a:off x="5827506" y="3589973"/>
              <a:ext cx="239888" cy="262894"/>
            </a:xfrm>
            <a:prstGeom prst="rect">
              <a:avLst/>
            </a:prstGeom>
            <a:solidFill>
              <a:srgbClr val="B3B3B3">
                <a:alpha val="85098"/>
              </a:srgbClr>
            </a:solidFill>
          </p:spPr>
          <p:txBody>
            <a:bodyPr/>
            <a:lstStyle/>
            <a:p/>
          </p:txBody>
        </p:sp>
        <p:sp>
          <p:nvSpPr>
            <p:cNvPr id="68" name="rc68"/>
            <p:cNvSpPr/>
            <p:nvPr/>
          </p:nvSpPr>
          <p:spPr>
            <a:xfrm>
              <a:off x="6094049" y="3436090"/>
              <a:ext cx="239888" cy="339953"/>
            </a:xfrm>
            <a:prstGeom prst="rect">
              <a:avLst/>
            </a:prstGeom>
            <a:solidFill>
              <a:srgbClr val="B3B3B3">
                <a:alpha val="85098"/>
              </a:srgbClr>
            </a:solidFill>
          </p:spPr>
          <p:txBody>
            <a:bodyPr/>
            <a:lstStyle/>
            <a:p/>
          </p:txBody>
        </p:sp>
        <p:sp>
          <p:nvSpPr>
            <p:cNvPr id="69" name="rc69"/>
            <p:cNvSpPr/>
            <p:nvPr/>
          </p:nvSpPr>
          <p:spPr>
            <a:xfrm>
              <a:off x="6360593" y="3449246"/>
              <a:ext cx="239888" cy="333375"/>
            </a:xfrm>
            <a:prstGeom prst="rect">
              <a:avLst/>
            </a:prstGeom>
            <a:solidFill>
              <a:srgbClr val="B3B3B3">
                <a:alpha val="85098"/>
              </a:srgbClr>
            </a:solidFill>
          </p:spPr>
          <p:txBody>
            <a:bodyPr/>
            <a:lstStyle/>
            <a:p/>
          </p:txBody>
        </p:sp>
        <p:sp>
          <p:nvSpPr>
            <p:cNvPr id="70" name="rc70"/>
            <p:cNvSpPr/>
            <p:nvPr/>
          </p:nvSpPr>
          <p:spPr>
            <a:xfrm>
              <a:off x="6627136" y="3465222"/>
              <a:ext cx="239888" cy="325387"/>
            </a:xfrm>
            <a:prstGeom prst="rect">
              <a:avLst/>
            </a:prstGeom>
            <a:solidFill>
              <a:srgbClr val="B3B3B3">
                <a:alpha val="85098"/>
              </a:srgbClr>
            </a:solidFill>
          </p:spPr>
          <p:txBody>
            <a:bodyPr/>
            <a:lstStyle/>
            <a:p/>
          </p:txBody>
        </p:sp>
        <p:sp>
          <p:nvSpPr>
            <p:cNvPr id="71" name="rc71"/>
            <p:cNvSpPr/>
            <p:nvPr/>
          </p:nvSpPr>
          <p:spPr>
            <a:xfrm>
              <a:off x="6893679" y="3534763"/>
              <a:ext cx="239888" cy="249033"/>
            </a:xfrm>
            <a:prstGeom prst="rect">
              <a:avLst/>
            </a:prstGeom>
            <a:solidFill>
              <a:srgbClr val="B3B3B3">
                <a:alpha val="85098"/>
              </a:srgbClr>
            </a:solidFill>
          </p:spPr>
          <p:txBody>
            <a:bodyPr/>
            <a:lstStyle/>
            <a:p/>
          </p:txBody>
        </p:sp>
        <p:sp>
          <p:nvSpPr>
            <p:cNvPr id="72" name="rc72"/>
            <p:cNvSpPr/>
            <p:nvPr/>
          </p:nvSpPr>
          <p:spPr>
            <a:xfrm>
              <a:off x="7160222" y="3552853"/>
              <a:ext cx="239888" cy="241515"/>
            </a:xfrm>
            <a:prstGeom prst="rect">
              <a:avLst/>
            </a:prstGeom>
            <a:solidFill>
              <a:srgbClr val="B3B3B3">
                <a:alpha val="85098"/>
              </a:srgbClr>
            </a:solidFill>
          </p:spPr>
          <p:txBody>
            <a:bodyPr/>
            <a:lstStyle/>
            <a:p/>
          </p:txBody>
        </p:sp>
        <p:sp>
          <p:nvSpPr>
            <p:cNvPr id="73" name="rc73"/>
            <p:cNvSpPr/>
            <p:nvPr/>
          </p:nvSpPr>
          <p:spPr>
            <a:xfrm>
              <a:off x="7426765" y="3631087"/>
              <a:ext cx="239888" cy="161636"/>
            </a:xfrm>
            <a:prstGeom prst="rect">
              <a:avLst/>
            </a:prstGeom>
            <a:solidFill>
              <a:srgbClr val="B3B3B3">
                <a:alpha val="85098"/>
              </a:srgbClr>
            </a:solidFill>
          </p:spPr>
          <p:txBody>
            <a:bodyPr/>
            <a:lstStyle/>
            <a:p/>
          </p:txBody>
        </p:sp>
        <p:sp>
          <p:nvSpPr>
            <p:cNvPr id="74" name="rc74"/>
            <p:cNvSpPr/>
            <p:nvPr/>
          </p:nvSpPr>
          <p:spPr>
            <a:xfrm>
              <a:off x="7693308" y="3608768"/>
              <a:ext cx="239888" cy="253497"/>
            </a:xfrm>
            <a:prstGeom prst="rect">
              <a:avLst/>
            </a:prstGeom>
            <a:solidFill>
              <a:srgbClr val="B3B3B3">
                <a:alpha val="85098"/>
              </a:srgbClr>
            </a:solidFill>
          </p:spPr>
          <p:txBody>
            <a:bodyPr/>
            <a:lstStyle/>
            <a:p/>
          </p:txBody>
        </p:sp>
        <p:sp>
          <p:nvSpPr>
            <p:cNvPr id="75" name="rc75"/>
            <p:cNvSpPr/>
            <p:nvPr/>
          </p:nvSpPr>
          <p:spPr>
            <a:xfrm>
              <a:off x="7959851" y="3871663"/>
              <a:ext cx="239888" cy="162811"/>
            </a:xfrm>
            <a:prstGeom prst="rect">
              <a:avLst/>
            </a:prstGeom>
            <a:solidFill>
              <a:srgbClr val="B3B3B3">
                <a:alpha val="85098"/>
              </a:srgbClr>
            </a:solidFill>
          </p:spPr>
          <p:txBody>
            <a:bodyPr/>
            <a:lstStyle/>
            <a:p/>
          </p:txBody>
        </p:sp>
        <p:sp>
          <p:nvSpPr>
            <p:cNvPr id="76" name="pl76"/>
            <p:cNvSpPr/>
            <p:nvPr/>
          </p:nvSpPr>
          <p:spPr>
            <a:xfrm>
              <a:off x="1416218" y="2075428"/>
              <a:ext cx="6663577" cy="82447"/>
            </a:xfrm>
            <a:custGeom>
              <a:avLst/>
              <a:pathLst>
                <a:path w="6663577" h="82447">
                  <a:moveTo>
                    <a:pt x="0" y="41223"/>
                  </a:moveTo>
                  <a:lnTo>
                    <a:pt x="266543" y="20611"/>
                  </a:lnTo>
                  <a:lnTo>
                    <a:pt x="533086" y="20611"/>
                  </a:lnTo>
                  <a:lnTo>
                    <a:pt x="799629" y="20611"/>
                  </a:lnTo>
                  <a:lnTo>
                    <a:pt x="1066172" y="41223"/>
                  </a:lnTo>
                  <a:lnTo>
                    <a:pt x="1332715" y="61835"/>
                  </a:lnTo>
                  <a:lnTo>
                    <a:pt x="1599258" y="82447"/>
                  </a:lnTo>
                  <a:lnTo>
                    <a:pt x="1865801" y="61835"/>
                  </a:lnTo>
                  <a:lnTo>
                    <a:pt x="2132344" y="61835"/>
                  </a:lnTo>
                  <a:lnTo>
                    <a:pt x="2398888" y="41223"/>
                  </a:lnTo>
                  <a:lnTo>
                    <a:pt x="2665431" y="20611"/>
                  </a:lnTo>
                  <a:lnTo>
                    <a:pt x="2931974" y="20611"/>
                  </a:lnTo>
                  <a:lnTo>
                    <a:pt x="3198517" y="20611"/>
                  </a:lnTo>
                  <a:lnTo>
                    <a:pt x="3465060" y="41223"/>
                  </a:lnTo>
                  <a:lnTo>
                    <a:pt x="3731603" y="41223"/>
                  </a:lnTo>
                  <a:lnTo>
                    <a:pt x="3998146" y="41223"/>
                  </a:lnTo>
                  <a:lnTo>
                    <a:pt x="4264689" y="41223"/>
                  </a:lnTo>
                  <a:lnTo>
                    <a:pt x="4531233" y="41223"/>
                  </a:lnTo>
                  <a:lnTo>
                    <a:pt x="4797776" y="61835"/>
                  </a:lnTo>
                  <a:lnTo>
                    <a:pt x="5064319" y="61835"/>
                  </a:lnTo>
                  <a:lnTo>
                    <a:pt x="5330862" y="61835"/>
                  </a:lnTo>
                  <a:lnTo>
                    <a:pt x="5597405" y="61835"/>
                  </a:lnTo>
                  <a:lnTo>
                    <a:pt x="5863948" y="61835"/>
                  </a:lnTo>
                  <a:lnTo>
                    <a:pt x="6130491" y="61835"/>
                  </a:lnTo>
                  <a:lnTo>
                    <a:pt x="6397034" y="41223"/>
                  </a:lnTo>
                  <a:lnTo>
                    <a:pt x="6663577" y="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116652"/>
              <a:ext cx="6663577" cy="206118"/>
            </a:xfrm>
            <a:custGeom>
              <a:avLst/>
              <a:pathLst>
                <a:path w="6663577" h="206118">
                  <a:moveTo>
                    <a:pt x="0" y="82447"/>
                  </a:moveTo>
                  <a:lnTo>
                    <a:pt x="266543" y="61835"/>
                  </a:lnTo>
                  <a:lnTo>
                    <a:pt x="533086" y="61835"/>
                  </a:lnTo>
                  <a:lnTo>
                    <a:pt x="799629" y="61835"/>
                  </a:lnTo>
                  <a:lnTo>
                    <a:pt x="1066172" y="123670"/>
                  </a:lnTo>
                  <a:lnTo>
                    <a:pt x="1332715" y="144282"/>
                  </a:lnTo>
                  <a:lnTo>
                    <a:pt x="1599258" y="206118"/>
                  </a:lnTo>
                  <a:lnTo>
                    <a:pt x="1865801" y="185506"/>
                  </a:lnTo>
                  <a:lnTo>
                    <a:pt x="2132344" y="164894"/>
                  </a:lnTo>
                  <a:lnTo>
                    <a:pt x="2398888" y="82447"/>
                  </a:lnTo>
                  <a:lnTo>
                    <a:pt x="2665431" y="61835"/>
                  </a:lnTo>
                  <a:lnTo>
                    <a:pt x="2931974" y="41223"/>
                  </a:lnTo>
                  <a:lnTo>
                    <a:pt x="3198517" y="41223"/>
                  </a:lnTo>
                  <a:lnTo>
                    <a:pt x="3465060" y="41223"/>
                  </a:lnTo>
                  <a:lnTo>
                    <a:pt x="3731603" y="82447"/>
                  </a:lnTo>
                  <a:lnTo>
                    <a:pt x="3998146" y="61835"/>
                  </a:lnTo>
                  <a:lnTo>
                    <a:pt x="4264689" y="61835"/>
                  </a:lnTo>
                  <a:lnTo>
                    <a:pt x="4531233" y="61835"/>
                  </a:lnTo>
                  <a:lnTo>
                    <a:pt x="4797776" y="103059"/>
                  </a:lnTo>
                  <a:lnTo>
                    <a:pt x="5064319" y="103059"/>
                  </a:lnTo>
                  <a:lnTo>
                    <a:pt x="5330862" y="103059"/>
                  </a:lnTo>
                  <a:lnTo>
                    <a:pt x="5597405" y="82447"/>
                  </a:lnTo>
                  <a:lnTo>
                    <a:pt x="5863948" y="82447"/>
                  </a:lnTo>
                  <a:lnTo>
                    <a:pt x="6130491" y="61835"/>
                  </a:lnTo>
                  <a:lnTo>
                    <a:pt x="6397034" y="61835"/>
                  </a:lnTo>
                  <a:lnTo>
                    <a:pt x="6663577" y="0"/>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68864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8679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953334"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21987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48642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55928"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0" name="tx90"/>
            <p:cNvSpPr/>
            <p:nvPr/>
          </p:nvSpPr>
          <p:spPr>
            <a:xfrm>
              <a:off x="2688644"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1" name="tx91"/>
            <p:cNvSpPr/>
            <p:nvPr/>
          </p:nvSpPr>
          <p:spPr>
            <a:xfrm>
              <a:off x="4021359"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2" name="tx92"/>
            <p:cNvSpPr/>
            <p:nvPr/>
          </p:nvSpPr>
          <p:spPr>
            <a:xfrm>
              <a:off x="5354075"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3" name="tx93"/>
            <p:cNvSpPr/>
            <p:nvPr/>
          </p:nvSpPr>
          <p:spPr>
            <a:xfrm>
              <a:off x="642024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4" name="tx94"/>
            <p:cNvSpPr/>
            <p:nvPr/>
          </p:nvSpPr>
          <p:spPr>
            <a:xfrm>
              <a:off x="668679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5" name="tx95"/>
            <p:cNvSpPr/>
            <p:nvPr/>
          </p:nvSpPr>
          <p:spPr>
            <a:xfrm>
              <a:off x="6953334"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6" name="tx96"/>
            <p:cNvSpPr/>
            <p:nvPr/>
          </p:nvSpPr>
          <p:spPr>
            <a:xfrm>
              <a:off x="7219877"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7" name="tx97"/>
            <p:cNvSpPr/>
            <p:nvPr/>
          </p:nvSpPr>
          <p:spPr>
            <a:xfrm>
              <a:off x="748642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8" name="tx98"/>
            <p:cNvSpPr/>
            <p:nvPr/>
          </p:nvSpPr>
          <p:spPr>
            <a:xfrm>
              <a:off x="7752963"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9" name="tx99"/>
            <p:cNvSpPr/>
            <p:nvPr/>
          </p:nvSpPr>
          <p:spPr>
            <a:xfrm>
              <a:off x="801950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0" name="tx100"/>
            <p:cNvSpPr/>
            <p:nvPr/>
          </p:nvSpPr>
          <p:spPr>
            <a:xfrm>
              <a:off x="1340869" y="39513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1" name="tx101"/>
            <p:cNvSpPr/>
            <p:nvPr/>
          </p:nvSpPr>
          <p:spPr>
            <a:xfrm>
              <a:off x="2673584" y="38883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2" name="tx102"/>
            <p:cNvSpPr/>
            <p:nvPr/>
          </p:nvSpPr>
          <p:spPr>
            <a:xfrm>
              <a:off x="5339016" y="39313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3" name="tx103"/>
            <p:cNvSpPr/>
            <p:nvPr/>
          </p:nvSpPr>
          <p:spPr>
            <a:xfrm>
              <a:off x="6405188" y="39101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4" name="tx104"/>
            <p:cNvSpPr/>
            <p:nvPr/>
          </p:nvSpPr>
          <p:spPr>
            <a:xfrm>
              <a:off x="6671731" y="39141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5" name="tx105"/>
            <p:cNvSpPr/>
            <p:nvPr/>
          </p:nvSpPr>
          <p:spPr>
            <a:xfrm>
              <a:off x="6938274" y="391078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6" name="tx106"/>
            <p:cNvSpPr/>
            <p:nvPr/>
          </p:nvSpPr>
          <p:spPr>
            <a:xfrm>
              <a:off x="7204817" y="39160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7" name="tx107"/>
            <p:cNvSpPr/>
            <p:nvPr/>
          </p:nvSpPr>
          <p:spPr>
            <a:xfrm>
              <a:off x="7471361" y="39152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8" name="tx108"/>
            <p:cNvSpPr/>
            <p:nvPr/>
          </p:nvSpPr>
          <p:spPr>
            <a:xfrm>
              <a:off x="7737904" y="39500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9" name="tx109"/>
            <p:cNvSpPr/>
            <p:nvPr/>
          </p:nvSpPr>
          <p:spPr>
            <a:xfrm>
              <a:off x="1340869" y="36582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0" name="tx110"/>
            <p:cNvSpPr/>
            <p:nvPr/>
          </p:nvSpPr>
          <p:spPr>
            <a:xfrm>
              <a:off x="2673584" y="34215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1" name="tx111"/>
            <p:cNvSpPr/>
            <p:nvPr/>
          </p:nvSpPr>
          <p:spPr>
            <a:xfrm>
              <a:off x="4006300" y="38727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2" name="tx112"/>
            <p:cNvSpPr/>
            <p:nvPr/>
          </p:nvSpPr>
          <p:spPr>
            <a:xfrm>
              <a:off x="5339016" y="36401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3" name="tx113"/>
            <p:cNvSpPr/>
            <p:nvPr/>
          </p:nvSpPr>
          <p:spPr>
            <a:xfrm>
              <a:off x="6405188" y="35768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4" name="tx114"/>
            <p:cNvSpPr/>
            <p:nvPr/>
          </p:nvSpPr>
          <p:spPr>
            <a:xfrm>
              <a:off x="6671731" y="35887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5" name="tx115"/>
            <p:cNvSpPr/>
            <p:nvPr/>
          </p:nvSpPr>
          <p:spPr>
            <a:xfrm>
              <a:off x="6938274" y="36201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6" name="tx116"/>
            <p:cNvSpPr/>
            <p:nvPr/>
          </p:nvSpPr>
          <p:spPr>
            <a:xfrm>
              <a:off x="7250022" y="36344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17" name="tx117"/>
            <p:cNvSpPr/>
            <p:nvPr/>
          </p:nvSpPr>
          <p:spPr>
            <a:xfrm>
              <a:off x="7737904" y="36964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8" name="tx118"/>
            <p:cNvSpPr/>
            <p:nvPr/>
          </p:nvSpPr>
          <p:spPr>
            <a:xfrm>
              <a:off x="1340869" y="34117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19" name="tx119"/>
            <p:cNvSpPr/>
            <p:nvPr/>
          </p:nvSpPr>
          <p:spPr>
            <a:xfrm>
              <a:off x="2718789" y="306337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20" name="tx120"/>
            <p:cNvSpPr/>
            <p:nvPr/>
          </p:nvSpPr>
          <p:spPr>
            <a:xfrm>
              <a:off x="4006300" y="33854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21" name="tx121"/>
            <p:cNvSpPr/>
            <p:nvPr/>
          </p:nvSpPr>
          <p:spPr>
            <a:xfrm>
              <a:off x="5339016" y="34155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22" name="tx122"/>
            <p:cNvSpPr/>
            <p:nvPr/>
          </p:nvSpPr>
          <p:spPr>
            <a:xfrm>
              <a:off x="6405188" y="33312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23" name="tx123"/>
            <p:cNvSpPr/>
            <p:nvPr/>
          </p:nvSpPr>
          <p:spPr>
            <a:xfrm>
              <a:off x="6671731" y="33471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24" name="tx124"/>
            <p:cNvSpPr/>
            <p:nvPr/>
          </p:nvSpPr>
          <p:spPr>
            <a:xfrm>
              <a:off x="6938274" y="34167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25" name="tx125"/>
            <p:cNvSpPr/>
            <p:nvPr/>
          </p:nvSpPr>
          <p:spPr>
            <a:xfrm>
              <a:off x="7204817" y="34361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26" name="tx126"/>
            <p:cNvSpPr/>
            <p:nvPr/>
          </p:nvSpPr>
          <p:spPr>
            <a:xfrm>
              <a:off x="7471361" y="35143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27" name="tx127"/>
            <p:cNvSpPr/>
            <p:nvPr/>
          </p:nvSpPr>
          <p:spPr>
            <a:xfrm>
              <a:off x="7737904" y="349205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28" name="tx128"/>
            <p:cNvSpPr/>
            <p:nvPr/>
          </p:nvSpPr>
          <p:spPr>
            <a:xfrm>
              <a:off x="8049651" y="37549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9" name="tx129"/>
            <p:cNvSpPr/>
            <p:nvPr/>
          </p:nvSpPr>
          <p:spPr>
            <a:xfrm>
              <a:off x="601089"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30" name="tx130"/>
            <p:cNvSpPr/>
            <p:nvPr/>
          </p:nvSpPr>
          <p:spPr>
            <a:xfrm>
              <a:off x="601089" y="347654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1" name="tx131"/>
            <p:cNvSpPr/>
            <p:nvPr/>
          </p:nvSpPr>
          <p:spPr>
            <a:xfrm>
              <a:off x="601089" y="288919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2" name="tx132"/>
            <p:cNvSpPr/>
            <p:nvPr/>
          </p:nvSpPr>
          <p:spPr>
            <a:xfrm>
              <a:off x="601089" y="2302264"/>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3" name="tx13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0" name="tx150"/>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1" name="pl151"/>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pl152"/>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3" name="tx153"/>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4" name="tx154"/>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5" name="rc155"/>
            <p:cNvSpPr/>
            <p:nvPr/>
          </p:nvSpPr>
          <p:spPr>
            <a:xfrm>
              <a:off x="4663170" y="4979579"/>
              <a:ext cx="201456" cy="201456"/>
            </a:xfrm>
            <a:prstGeom prst="rect">
              <a:avLst/>
            </a:prstGeom>
            <a:solidFill>
              <a:srgbClr val="B3B3B3">
                <a:alpha val="85098"/>
              </a:srgbClr>
            </a:solidFill>
          </p:spPr>
          <p:txBody>
            <a:bodyPr/>
            <a:lstStyle/>
            <a:p/>
          </p:txBody>
        </p:sp>
        <p:sp>
          <p:nvSpPr>
            <p:cNvPr id="156" name="rc156"/>
            <p:cNvSpPr/>
            <p:nvPr/>
          </p:nvSpPr>
          <p:spPr>
            <a:xfrm>
              <a:off x="5565324" y="4979579"/>
              <a:ext cx="201456" cy="201456"/>
            </a:xfrm>
            <a:prstGeom prst="rect">
              <a:avLst/>
            </a:prstGeom>
            <a:solidFill>
              <a:srgbClr val="1CABE2">
                <a:alpha val="85098"/>
              </a:srgbClr>
            </a:solidFill>
          </p:spPr>
          <p:txBody>
            <a:bodyPr/>
            <a:lstStyle/>
            <a:p/>
          </p:txBody>
        </p:sp>
        <p:sp>
          <p:nvSpPr>
            <p:cNvPr id="157" name="tx157"/>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8" name="tx158"/>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9" name="tx159"/>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0" name="tx160"/>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2000-2025</a:t>
              </a:r>
            </a:p>
          </p:txBody>
        </p:sp>
        <p:sp>
          <p:nvSpPr>
            <p:cNvPr id="161" name="pl161"/>
            <p:cNvSpPr/>
            <p:nvPr/>
          </p:nvSpPr>
          <p:spPr>
            <a:xfrm>
              <a:off x="251252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94504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737755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72878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16129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726143"/>
              <a:ext cx="3451733" cy="119033"/>
            </a:xfrm>
            <a:prstGeom prst="rect">
              <a:avLst/>
            </a:prstGeom>
            <a:solidFill>
              <a:srgbClr val="1CABE2">
                <a:alpha val="85098"/>
              </a:srgbClr>
            </a:solidFill>
          </p:spPr>
          <p:txBody>
            <a:bodyPr/>
            <a:lstStyle/>
            <a:p/>
          </p:txBody>
        </p:sp>
        <p:sp>
          <p:nvSpPr>
            <p:cNvPr id="171" name="rc171"/>
            <p:cNvSpPr/>
            <p:nvPr/>
          </p:nvSpPr>
          <p:spPr>
            <a:xfrm>
              <a:off x="1296273" y="5577352"/>
              <a:ext cx="2627112" cy="119033"/>
            </a:xfrm>
            <a:prstGeom prst="rect">
              <a:avLst/>
            </a:prstGeom>
            <a:solidFill>
              <a:srgbClr val="1CABE2">
                <a:alpha val="85098"/>
              </a:srgbClr>
            </a:solidFill>
          </p:spPr>
          <p:txBody>
            <a:bodyPr/>
            <a:lstStyle/>
            <a:p/>
          </p:txBody>
        </p:sp>
        <p:sp>
          <p:nvSpPr>
            <p:cNvPr id="172" name="rc172"/>
            <p:cNvSpPr/>
            <p:nvPr/>
          </p:nvSpPr>
          <p:spPr>
            <a:xfrm>
              <a:off x="1296273" y="5428560"/>
              <a:ext cx="844081" cy="119033"/>
            </a:xfrm>
            <a:prstGeom prst="rect">
              <a:avLst/>
            </a:prstGeom>
            <a:solidFill>
              <a:srgbClr val="1CABE2">
                <a:alpha val="85098"/>
              </a:srgbClr>
            </a:solidFill>
          </p:spPr>
          <p:txBody>
            <a:bodyPr/>
            <a:lstStyle/>
            <a:p/>
          </p:txBody>
        </p:sp>
        <p:sp>
          <p:nvSpPr>
            <p:cNvPr id="173" name="rc173"/>
            <p:cNvSpPr/>
            <p:nvPr/>
          </p:nvSpPr>
          <p:spPr>
            <a:xfrm>
              <a:off x="4748007" y="5726143"/>
              <a:ext cx="3451733" cy="119033"/>
            </a:xfrm>
            <a:prstGeom prst="rect">
              <a:avLst/>
            </a:prstGeom>
            <a:solidFill>
              <a:srgbClr val="B3B3B3">
                <a:alpha val="85098"/>
              </a:srgbClr>
            </a:solidFill>
          </p:spPr>
          <p:txBody>
            <a:bodyPr/>
            <a:lstStyle/>
            <a:p/>
          </p:txBody>
        </p:sp>
        <p:sp>
          <p:nvSpPr>
            <p:cNvPr id="174" name="rc174"/>
            <p:cNvSpPr/>
            <p:nvPr/>
          </p:nvSpPr>
          <p:spPr>
            <a:xfrm>
              <a:off x="3923385" y="5577352"/>
              <a:ext cx="2624679" cy="119033"/>
            </a:xfrm>
            <a:prstGeom prst="rect">
              <a:avLst/>
            </a:prstGeom>
            <a:solidFill>
              <a:srgbClr val="B3B3B3">
                <a:alpha val="85098"/>
              </a:srgbClr>
            </a:solidFill>
          </p:spPr>
          <p:txBody>
            <a:bodyPr/>
            <a:lstStyle/>
            <a:p/>
          </p:txBody>
        </p:sp>
        <p:sp>
          <p:nvSpPr>
            <p:cNvPr id="175" name="rc175"/>
            <p:cNvSpPr/>
            <p:nvPr/>
          </p:nvSpPr>
          <p:spPr>
            <a:xfrm>
              <a:off x="2140355" y="5428560"/>
              <a:ext cx="1685730" cy="119033"/>
            </a:xfrm>
            <a:prstGeom prst="rect">
              <a:avLst/>
            </a:prstGeom>
            <a:solidFill>
              <a:srgbClr val="B3B3B3">
                <a:alpha val="85098"/>
              </a:srgbClr>
            </a:solidFill>
          </p:spPr>
          <p:txBody>
            <a:bodyPr/>
            <a:lstStyle/>
            <a:p/>
          </p:txBody>
        </p:sp>
        <p:sp>
          <p:nvSpPr>
            <p:cNvPr id="176" name="tx176"/>
            <p:cNvSpPr/>
            <p:nvPr/>
          </p:nvSpPr>
          <p:spPr>
            <a:xfrm>
              <a:off x="8280112"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a:t>
              </a:r>
            </a:p>
          </p:txBody>
        </p:sp>
        <p:sp>
          <p:nvSpPr>
            <p:cNvPr id="177" name="tx177"/>
            <p:cNvSpPr/>
            <p:nvPr/>
          </p:nvSpPr>
          <p:spPr>
            <a:xfrm>
              <a:off x="6628437"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78" name="tx178"/>
            <p:cNvSpPr/>
            <p:nvPr/>
          </p:nvSpPr>
          <p:spPr>
            <a:xfrm>
              <a:off x="3858240"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9" name="tx179"/>
            <p:cNvSpPr/>
            <p:nvPr/>
          </p:nvSpPr>
          <p:spPr>
            <a:xfrm>
              <a:off x="2941768"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80" name="tx180"/>
            <p:cNvSpPr/>
            <p:nvPr/>
          </p:nvSpPr>
          <p:spPr>
            <a:xfrm>
              <a:off x="2529457"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81" name="tx181"/>
            <p:cNvSpPr/>
            <p:nvPr/>
          </p:nvSpPr>
          <p:spPr>
            <a:xfrm>
              <a:off x="1604178"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2" name="tx182"/>
            <p:cNvSpPr/>
            <p:nvPr/>
          </p:nvSpPr>
          <p:spPr>
            <a:xfrm>
              <a:off x="6393501"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83" name="tx183"/>
            <p:cNvSpPr/>
            <p:nvPr/>
          </p:nvSpPr>
          <p:spPr>
            <a:xfrm>
              <a:off x="5155353" y="559514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84" name="tx184"/>
            <p:cNvSpPr/>
            <p:nvPr/>
          </p:nvSpPr>
          <p:spPr>
            <a:xfrm>
              <a:off x="2917302" y="544635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5" name="tx185"/>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8" name="tx188"/>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9" name="tx189"/>
            <p:cNvSpPr/>
            <p:nvPr/>
          </p:nvSpPr>
          <p:spPr>
            <a:xfrm>
              <a:off x="3643348"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0" name="tx190"/>
            <p:cNvSpPr/>
            <p:nvPr/>
          </p:nvSpPr>
          <p:spPr>
            <a:xfrm>
              <a:off x="6075859"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1" name="tx191"/>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2" name="tx192"/>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3" name="tx193"/>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4" name="tx194"/>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Armenia.
In 2025, DTP1 coverage in Armenia increased to 99%. There were &lt;500 children who missed out on any DTP vaccination (zero-dose children).
DTP3 coverage increased to at 97% in 2025, leaving 1,000 children vulnerable to vaccine-preventable diseases.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97%, leaving 1,000 children un- or under-vaccinated, including &lt;500 zero-dose and &lt;1,000 with only partial protection.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7485"/>
            </a:xfrm>
            <a:custGeom>
              <a:avLst/>
              <a:pathLst>
                <a:path w="3397293" h="87485">
                  <a:moveTo>
                    <a:pt x="0" y="43742"/>
                  </a:moveTo>
                  <a:lnTo>
                    <a:pt x="135891" y="21871"/>
                  </a:lnTo>
                  <a:lnTo>
                    <a:pt x="271783" y="21871"/>
                  </a:lnTo>
                  <a:lnTo>
                    <a:pt x="407675" y="21871"/>
                  </a:lnTo>
                  <a:lnTo>
                    <a:pt x="543566" y="43742"/>
                  </a:lnTo>
                  <a:lnTo>
                    <a:pt x="679458" y="65614"/>
                  </a:lnTo>
                  <a:lnTo>
                    <a:pt x="815350" y="87485"/>
                  </a:lnTo>
                  <a:lnTo>
                    <a:pt x="951242" y="65614"/>
                  </a:lnTo>
                  <a:lnTo>
                    <a:pt x="1087133" y="65614"/>
                  </a:lnTo>
                  <a:lnTo>
                    <a:pt x="1223025" y="43742"/>
                  </a:lnTo>
                  <a:lnTo>
                    <a:pt x="1358917" y="21871"/>
                  </a:lnTo>
                  <a:lnTo>
                    <a:pt x="1494809" y="21871"/>
                  </a:lnTo>
                  <a:lnTo>
                    <a:pt x="1630700" y="21871"/>
                  </a:lnTo>
                  <a:lnTo>
                    <a:pt x="1766592" y="43742"/>
                  </a:lnTo>
                  <a:lnTo>
                    <a:pt x="1902484" y="43742"/>
                  </a:lnTo>
                  <a:lnTo>
                    <a:pt x="2038375" y="43742"/>
                  </a:lnTo>
                  <a:lnTo>
                    <a:pt x="2174267" y="43742"/>
                  </a:lnTo>
                  <a:lnTo>
                    <a:pt x="2310159" y="43742"/>
                  </a:lnTo>
                  <a:lnTo>
                    <a:pt x="2446051" y="65614"/>
                  </a:lnTo>
                  <a:lnTo>
                    <a:pt x="2581942" y="65614"/>
                  </a:lnTo>
                  <a:lnTo>
                    <a:pt x="2717834" y="65614"/>
                  </a:lnTo>
                  <a:lnTo>
                    <a:pt x="2853726" y="65614"/>
                  </a:lnTo>
                  <a:lnTo>
                    <a:pt x="2989618" y="65614"/>
                  </a:lnTo>
                  <a:lnTo>
                    <a:pt x="3125509" y="65614"/>
                  </a:lnTo>
                  <a:lnTo>
                    <a:pt x="3261401" y="437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174970"/>
            </a:xfrm>
            <a:custGeom>
              <a:avLst/>
              <a:pathLst>
                <a:path w="3397293" h="174970">
                  <a:moveTo>
                    <a:pt x="0" y="43742"/>
                  </a:moveTo>
                  <a:lnTo>
                    <a:pt x="135891" y="21871"/>
                  </a:lnTo>
                  <a:lnTo>
                    <a:pt x="271783" y="109356"/>
                  </a:lnTo>
                  <a:lnTo>
                    <a:pt x="407675" y="174970"/>
                  </a:lnTo>
                  <a:lnTo>
                    <a:pt x="543566" y="109356"/>
                  </a:lnTo>
                  <a:lnTo>
                    <a:pt x="679458" y="43742"/>
                  </a:lnTo>
                  <a:lnTo>
                    <a:pt x="815350" y="43742"/>
                  </a:lnTo>
                  <a:lnTo>
                    <a:pt x="951242" y="0"/>
                  </a:lnTo>
                  <a:lnTo>
                    <a:pt x="1087133" y="21871"/>
                  </a:lnTo>
                  <a:lnTo>
                    <a:pt x="1223025" y="65614"/>
                  </a:lnTo>
                  <a:lnTo>
                    <a:pt x="1358917" y="109356"/>
                  </a:lnTo>
                  <a:lnTo>
                    <a:pt x="1494809" y="109356"/>
                  </a:lnTo>
                  <a:lnTo>
                    <a:pt x="1630700" y="65614"/>
                  </a:lnTo>
                  <a:lnTo>
                    <a:pt x="1766592" y="43742"/>
                  </a:lnTo>
                  <a:lnTo>
                    <a:pt x="1902484" y="109356"/>
                  </a:lnTo>
                  <a:lnTo>
                    <a:pt x="2038375" y="87485"/>
                  </a:lnTo>
                  <a:lnTo>
                    <a:pt x="2174267" y="131228"/>
                  </a:lnTo>
                  <a:lnTo>
                    <a:pt x="2310159" y="87485"/>
                  </a:lnTo>
                  <a:lnTo>
                    <a:pt x="2446051" y="43742"/>
                  </a:lnTo>
                  <a:lnTo>
                    <a:pt x="2581942" y="65614"/>
                  </a:lnTo>
                  <a:lnTo>
                    <a:pt x="2717834" y="109356"/>
                  </a:lnTo>
                  <a:lnTo>
                    <a:pt x="2853726" y="131228"/>
                  </a:lnTo>
                  <a:lnTo>
                    <a:pt x="2989618" y="109356"/>
                  </a:lnTo>
                  <a:lnTo>
                    <a:pt x="3125509" y="109356"/>
                  </a:lnTo>
                  <a:lnTo>
                    <a:pt x="3261401" y="153099"/>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7485"/>
            </a:xfrm>
            <a:custGeom>
              <a:avLst/>
              <a:pathLst>
                <a:path w="3397293" h="87485">
                  <a:moveTo>
                    <a:pt x="0" y="43742"/>
                  </a:moveTo>
                  <a:lnTo>
                    <a:pt x="135891" y="21871"/>
                  </a:lnTo>
                  <a:lnTo>
                    <a:pt x="271783" y="21871"/>
                  </a:lnTo>
                  <a:lnTo>
                    <a:pt x="407675" y="21871"/>
                  </a:lnTo>
                  <a:lnTo>
                    <a:pt x="543566" y="43742"/>
                  </a:lnTo>
                  <a:lnTo>
                    <a:pt x="679458" y="65614"/>
                  </a:lnTo>
                  <a:lnTo>
                    <a:pt x="815350" y="87485"/>
                  </a:lnTo>
                  <a:lnTo>
                    <a:pt x="951242" y="65614"/>
                  </a:lnTo>
                  <a:lnTo>
                    <a:pt x="1087133" y="65614"/>
                  </a:lnTo>
                  <a:lnTo>
                    <a:pt x="1223025" y="43742"/>
                  </a:lnTo>
                  <a:lnTo>
                    <a:pt x="1358917" y="21871"/>
                  </a:lnTo>
                  <a:lnTo>
                    <a:pt x="1494809" y="21871"/>
                  </a:lnTo>
                  <a:lnTo>
                    <a:pt x="1630700" y="21871"/>
                  </a:lnTo>
                  <a:lnTo>
                    <a:pt x="1766592" y="43742"/>
                  </a:lnTo>
                  <a:lnTo>
                    <a:pt x="1902484" y="43742"/>
                  </a:lnTo>
                  <a:lnTo>
                    <a:pt x="2038375" y="43742"/>
                  </a:lnTo>
                  <a:lnTo>
                    <a:pt x="2174267" y="43742"/>
                  </a:lnTo>
                  <a:lnTo>
                    <a:pt x="2310159" y="43742"/>
                  </a:lnTo>
                  <a:lnTo>
                    <a:pt x="2446051" y="65614"/>
                  </a:lnTo>
                  <a:lnTo>
                    <a:pt x="2581942" y="65614"/>
                  </a:lnTo>
                  <a:lnTo>
                    <a:pt x="2717834" y="65614"/>
                  </a:lnTo>
                  <a:lnTo>
                    <a:pt x="2853726" y="65614"/>
                  </a:lnTo>
                  <a:lnTo>
                    <a:pt x="2989618" y="65614"/>
                  </a:lnTo>
                  <a:lnTo>
                    <a:pt x="3125509" y="65614"/>
                  </a:lnTo>
                  <a:lnTo>
                    <a:pt x="3261401" y="437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7485"/>
            </a:xfrm>
            <a:custGeom>
              <a:avLst/>
              <a:pathLst>
                <a:path w="3397293" h="87485">
                  <a:moveTo>
                    <a:pt x="0" y="43742"/>
                  </a:moveTo>
                  <a:lnTo>
                    <a:pt x="135891" y="21871"/>
                  </a:lnTo>
                  <a:lnTo>
                    <a:pt x="271783" y="21871"/>
                  </a:lnTo>
                  <a:lnTo>
                    <a:pt x="407675" y="21871"/>
                  </a:lnTo>
                  <a:lnTo>
                    <a:pt x="543566" y="43742"/>
                  </a:lnTo>
                  <a:lnTo>
                    <a:pt x="679458" y="65614"/>
                  </a:lnTo>
                  <a:lnTo>
                    <a:pt x="815350" y="87485"/>
                  </a:lnTo>
                  <a:lnTo>
                    <a:pt x="951242" y="65614"/>
                  </a:lnTo>
                  <a:lnTo>
                    <a:pt x="1087133" y="65614"/>
                  </a:lnTo>
                  <a:lnTo>
                    <a:pt x="1223025" y="43742"/>
                  </a:lnTo>
                  <a:lnTo>
                    <a:pt x="1358917" y="21871"/>
                  </a:lnTo>
                  <a:lnTo>
                    <a:pt x="1494809" y="21871"/>
                  </a:lnTo>
                  <a:lnTo>
                    <a:pt x="1630700" y="21871"/>
                  </a:lnTo>
                  <a:lnTo>
                    <a:pt x="1766592" y="43742"/>
                  </a:lnTo>
                  <a:lnTo>
                    <a:pt x="1902484" y="43742"/>
                  </a:lnTo>
                  <a:lnTo>
                    <a:pt x="2038375" y="43742"/>
                  </a:lnTo>
                  <a:lnTo>
                    <a:pt x="2174267" y="43742"/>
                  </a:lnTo>
                  <a:lnTo>
                    <a:pt x="2310159" y="43742"/>
                  </a:lnTo>
                  <a:lnTo>
                    <a:pt x="2446051" y="65614"/>
                  </a:lnTo>
                  <a:lnTo>
                    <a:pt x="2581942" y="65614"/>
                  </a:lnTo>
                  <a:lnTo>
                    <a:pt x="2717834" y="65614"/>
                  </a:lnTo>
                  <a:lnTo>
                    <a:pt x="2853726" y="65614"/>
                  </a:lnTo>
                  <a:lnTo>
                    <a:pt x="2989618" y="65614"/>
                  </a:lnTo>
                  <a:lnTo>
                    <a:pt x="3125509" y="65614"/>
                  </a:lnTo>
                  <a:lnTo>
                    <a:pt x="3261401" y="437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23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23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5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0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9428" y="4990743"/>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60" name="tx60"/>
            <p:cNvSpPr/>
            <p:nvPr/>
          </p:nvSpPr>
          <p:spPr>
            <a:xfrm>
              <a:off x="282825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0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57363" y="1405107"/>
              <a:ext cx="25244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Armenia,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07063"/>
              <a:ext cx="3397293" cy="417543"/>
            </a:xfrm>
            <a:custGeom>
              <a:avLst/>
              <a:pathLst>
                <a:path w="3397293" h="417543">
                  <a:moveTo>
                    <a:pt x="0" y="208771"/>
                  </a:moveTo>
                  <a:lnTo>
                    <a:pt x="135891" y="104385"/>
                  </a:lnTo>
                  <a:lnTo>
                    <a:pt x="271783" y="104385"/>
                  </a:lnTo>
                  <a:lnTo>
                    <a:pt x="407675" y="104385"/>
                  </a:lnTo>
                  <a:lnTo>
                    <a:pt x="543566" y="208771"/>
                  </a:lnTo>
                  <a:lnTo>
                    <a:pt x="679458" y="313157"/>
                  </a:lnTo>
                  <a:lnTo>
                    <a:pt x="815350" y="417543"/>
                  </a:lnTo>
                  <a:lnTo>
                    <a:pt x="951242" y="313157"/>
                  </a:lnTo>
                  <a:lnTo>
                    <a:pt x="1087133" y="313157"/>
                  </a:lnTo>
                  <a:lnTo>
                    <a:pt x="1223025" y="208771"/>
                  </a:lnTo>
                  <a:lnTo>
                    <a:pt x="1358917" y="104385"/>
                  </a:lnTo>
                  <a:lnTo>
                    <a:pt x="1494809" y="104385"/>
                  </a:lnTo>
                  <a:lnTo>
                    <a:pt x="1630700" y="104385"/>
                  </a:lnTo>
                  <a:lnTo>
                    <a:pt x="1766592" y="208771"/>
                  </a:lnTo>
                  <a:lnTo>
                    <a:pt x="1902484" y="208771"/>
                  </a:lnTo>
                  <a:lnTo>
                    <a:pt x="2038375" y="208771"/>
                  </a:lnTo>
                  <a:lnTo>
                    <a:pt x="2174267" y="208771"/>
                  </a:lnTo>
                  <a:lnTo>
                    <a:pt x="2310159" y="208771"/>
                  </a:lnTo>
                  <a:lnTo>
                    <a:pt x="2446051" y="313157"/>
                  </a:lnTo>
                  <a:lnTo>
                    <a:pt x="2581942" y="313157"/>
                  </a:lnTo>
                  <a:lnTo>
                    <a:pt x="2717834" y="313157"/>
                  </a:lnTo>
                  <a:lnTo>
                    <a:pt x="2853726" y="313157"/>
                  </a:lnTo>
                  <a:lnTo>
                    <a:pt x="2989618" y="313157"/>
                  </a:lnTo>
                  <a:lnTo>
                    <a:pt x="3125509" y="313157"/>
                  </a:lnTo>
                  <a:lnTo>
                    <a:pt x="3261401" y="208771"/>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835087"/>
            </a:xfrm>
            <a:custGeom>
              <a:avLst/>
              <a:pathLst>
                <a:path w="3397293" h="835087">
                  <a:moveTo>
                    <a:pt x="0" y="208771"/>
                  </a:moveTo>
                  <a:lnTo>
                    <a:pt x="135891" y="104385"/>
                  </a:lnTo>
                  <a:lnTo>
                    <a:pt x="271783" y="521929"/>
                  </a:lnTo>
                  <a:lnTo>
                    <a:pt x="407675" y="835087"/>
                  </a:lnTo>
                  <a:lnTo>
                    <a:pt x="543566" y="521929"/>
                  </a:lnTo>
                  <a:lnTo>
                    <a:pt x="679458" y="208771"/>
                  </a:lnTo>
                  <a:lnTo>
                    <a:pt x="815350" y="208771"/>
                  </a:lnTo>
                  <a:lnTo>
                    <a:pt x="951242" y="0"/>
                  </a:lnTo>
                  <a:lnTo>
                    <a:pt x="1087133" y="104385"/>
                  </a:lnTo>
                  <a:lnTo>
                    <a:pt x="1223025" y="313157"/>
                  </a:lnTo>
                  <a:lnTo>
                    <a:pt x="1358917" y="521929"/>
                  </a:lnTo>
                  <a:lnTo>
                    <a:pt x="1494809" y="521929"/>
                  </a:lnTo>
                  <a:lnTo>
                    <a:pt x="1630700" y="313157"/>
                  </a:lnTo>
                  <a:lnTo>
                    <a:pt x="1766592" y="208771"/>
                  </a:lnTo>
                  <a:lnTo>
                    <a:pt x="1902484" y="521929"/>
                  </a:lnTo>
                  <a:lnTo>
                    <a:pt x="2038375" y="417543"/>
                  </a:lnTo>
                  <a:lnTo>
                    <a:pt x="2174267" y="626315"/>
                  </a:lnTo>
                  <a:lnTo>
                    <a:pt x="2310159" y="417543"/>
                  </a:lnTo>
                  <a:lnTo>
                    <a:pt x="2446051" y="208771"/>
                  </a:lnTo>
                  <a:lnTo>
                    <a:pt x="2581942" y="313157"/>
                  </a:lnTo>
                  <a:lnTo>
                    <a:pt x="2717834" y="521929"/>
                  </a:lnTo>
                  <a:lnTo>
                    <a:pt x="2853726" y="626315"/>
                  </a:lnTo>
                  <a:lnTo>
                    <a:pt x="2989618" y="521929"/>
                  </a:lnTo>
                  <a:lnTo>
                    <a:pt x="3125509" y="521929"/>
                  </a:lnTo>
                  <a:lnTo>
                    <a:pt x="3261401" y="730701"/>
                  </a:lnTo>
                  <a:lnTo>
                    <a:pt x="3397293" y="730701"/>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07063"/>
              <a:ext cx="3397293" cy="417543"/>
            </a:xfrm>
            <a:custGeom>
              <a:avLst/>
              <a:pathLst>
                <a:path w="3397293" h="417543">
                  <a:moveTo>
                    <a:pt x="0" y="208771"/>
                  </a:moveTo>
                  <a:lnTo>
                    <a:pt x="135891" y="104385"/>
                  </a:lnTo>
                  <a:lnTo>
                    <a:pt x="271783" y="104385"/>
                  </a:lnTo>
                  <a:lnTo>
                    <a:pt x="407675" y="104385"/>
                  </a:lnTo>
                  <a:lnTo>
                    <a:pt x="543566" y="208771"/>
                  </a:lnTo>
                  <a:lnTo>
                    <a:pt x="679458" y="313157"/>
                  </a:lnTo>
                  <a:lnTo>
                    <a:pt x="815350" y="417543"/>
                  </a:lnTo>
                  <a:lnTo>
                    <a:pt x="951242" y="313157"/>
                  </a:lnTo>
                  <a:lnTo>
                    <a:pt x="1087133" y="313157"/>
                  </a:lnTo>
                  <a:lnTo>
                    <a:pt x="1223025" y="208771"/>
                  </a:lnTo>
                  <a:lnTo>
                    <a:pt x="1358917" y="104385"/>
                  </a:lnTo>
                  <a:lnTo>
                    <a:pt x="1494809" y="104385"/>
                  </a:lnTo>
                  <a:lnTo>
                    <a:pt x="1630700" y="104385"/>
                  </a:lnTo>
                  <a:lnTo>
                    <a:pt x="1766592" y="208771"/>
                  </a:lnTo>
                  <a:lnTo>
                    <a:pt x="1902484" y="208771"/>
                  </a:lnTo>
                  <a:lnTo>
                    <a:pt x="2038375" y="208771"/>
                  </a:lnTo>
                  <a:lnTo>
                    <a:pt x="2174267" y="208771"/>
                  </a:lnTo>
                  <a:lnTo>
                    <a:pt x="2310159" y="208771"/>
                  </a:lnTo>
                  <a:lnTo>
                    <a:pt x="2446051" y="313157"/>
                  </a:lnTo>
                  <a:lnTo>
                    <a:pt x="2581942" y="313157"/>
                  </a:lnTo>
                  <a:lnTo>
                    <a:pt x="2717834" y="313157"/>
                  </a:lnTo>
                  <a:lnTo>
                    <a:pt x="2853726" y="313157"/>
                  </a:lnTo>
                  <a:lnTo>
                    <a:pt x="2989618" y="313157"/>
                  </a:lnTo>
                  <a:lnTo>
                    <a:pt x="3125509" y="313157"/>
                  </a:lnTo>
                  <a:lnTo>
                    <a:pt x="3261401" y="208771"/>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640045"/>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640045"/>
              <a:ext cx="0" cy="271403"/>
            </a:xfrm>
            <a:custGeom>
              <a:avLst/>
              <a:pathLst>
                <a:path w="0" h="271403">
                  <a:moveTo>
                    <a:pt x="0" y="27140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640045"/>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640045"/>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640045"/>
              <a:ext cx="0" cy="375789"/>
            </a:xfrm>
            <a:custGeom>
              <a:avLst/>
              <a:pathLst>
                <a:path w="0" h="375789">
                  <a:moveTo>
                    <a:pt x="0" y="37578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640045"/>
              <a:ext cx="0" cy="167017"/>
            </a:xfrm>
            <a:custGeom>
              <a:avLst/>
              <a:pathLst>
                <a:path w="0" h="167017">
                  <a:moveTo>
                    <a:pt x="0" y="16701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807063"/>
              <a:ext cx="3397293" cy="417543"/>
            </a:xfrm>
            <a:custGeom>
              <a:avLst/>
              <a:pathLst>
                <a:path w="3397293" h="417543">
                  <a:moveTo>
                    <a:pt x="0" y="208771"/>
                  </a:moveTo>
                  <a:lnTo>
                    <a:pt x="135891" y="104385"/>
                  </a:lnTo>
                  <a:lnTo>
                    <a:pt x="271783" y="104385"/>
                  </a:lnTo>
                  <a:lnTo>
                    <a:pt x="407675" y="104385"/>
                  </a:lnTo>
                  <a:lnTo>
                    <a:pt x="543566" y="208771"/>
                  </a:lnTo>
                  <a:lnTo>
                    <a:pt x="679458" y="313157"/>
                  </a:lnTo>
                  <a:lnTo>
                    <a:pt x="815350" y="417543"/>
                  </a:lnTo>
                  <a:lnTo>
                    <a:pt x="951242" y="313157"/>
                  </a:lnTo>
                  <a:lnTo>
                    <a:pt x="1087133" y="313157"/>
                  </a:lnTo>
                  <a:lnTo>
                    <a:pt x="1223025" y="208771"/>
                  </a:lnTo>
                  <a:lnTo>
                    <a:pt x="1358917" y="104385"/>
                  </a:lnTo>
                  <a:lnTo>
                    <a:pt x="1494809" y="104385"/>
                  </a:lnTo>
                  <a:lnTo>
                    <a:pt x="1630700" y="104385"/>
                  </a:lnTo>
                  <a:lnTo>
                    <a:pt x="1766592" y="208771"/>
                  </a:lnTo>
                  <a:lnTo>
                    <a:pt x="1902484" y="208771"/>
                  </a:lnTo>
                  <a:lnTo>
                    <a:pt x="2038375" y="208771"/>
                  </a:lnTo>
                  <a:lnTo>
                    <a:pt x="2174267" y="208771"/>
                  </a:lnTo>
                  <a:lnTo>
                    <a:pt x="2310159" y="208771"/>
                  </a:lnTo>
                  <a:lnTo>
                    <a:pt x="2446051" y="313157"/>
                  </a:lnTo>
                  <a:lnTo>
                    <a:pt x="2581942" y="313157"/>
                  </a:lnTo>
                  <a:lnTo>
                    <a:pt x="2717834" y="313157"/>
                  </a:lnTo>
                  <a:lnTo>
                    <a:pt x="2853726" y="313157"/>
                  </a:lnTo>
                  <a:lnTo>
                    <a:pt x="2989618" y="313157"/>
                  </a:lnTo>
                  <a:lnTo>
                    <a:pt x="3125509" y="313157"/>
                  </a:lnTo>
                  <a:lnTo>
                    <a:pt x="3261401" y="208771"/>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407519" y="2559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86977"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559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445895" y="2559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557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559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25577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9896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9902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9902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778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030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66127" y="4990743"/>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120" name="tx120"/>
            <p:cNvSpPr/>
            <p:nvPr/>
          </p:nvSpPr>
          <p:spPr>
            <a:xfrm>
              <a:off x="714495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07407"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070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1869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7667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970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4768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7321564" cy="114824"/>
            </a:xfrm>
            <a:prstGeom prst="rect">
              <a:avLst/>
            </a:prstGeom>
            <a:solidFill>
              <a:srgbClr val="1CABE2">
                <a:alpha val="80000"/>
              </a:srgbClr>
            </a:solidFill>
          </p:spPr>
          <p:txBody>
            <a:bodyPr/>
            <a:lstStyle/>
            <a:p/>
          </p:txBody>
        </p:sp>
        <p:sp>
          <p:nvSpPr>
            <p:cNvPr id="133" name="rc133"/>
            <p:cNvSpPr/>
            <p:nvPr/>
          </p:nvSpPr>
          <p:spPr>
            <a:xfrm>
              <a:off x="1317178" y="5743865"/>
              <a:ext cx="5572438" cy="114824"/>
            </a:xfrm>
            <a:prstGeom prst="rect">
              <a:avLst/>
            </a:prstGeom>
            <a:solidFill>
              <a:srgbClr val="1CABE2">
                <a:alpha val="80000"/>
              </a:srgbClr>
            </a:solidFill>
          </p:spPr>
          <p:txBody>
            <a:bodyPr/>
            <a:lstStyle/>
            <a:p/>
          </p:txBody>
        </p:sp>
        <p:sp>
          <p:nvSpPr>
            <p:cNvPr id="134" name="rc134"/>
            <p:cNvSpPr/>
            <p:nvPr/>
          </p:nvSpPr>
          <p:spPr>
            <a:xfrm>
              <a:off x="1317178" y="5600334"/>
              <a:ext cx="1790403"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66392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0" name="tx140"/>
            <p:cNvSpPr/>
            <p:nvPr/>
          </p:nvSpPr>
          <p:spPr>
            <a:xfrm>
              <a:off x="612725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Armenia (99%) was 9 percentage points higher than the global average (90%) and 9 percentage points higher than the average across all ECAR countries (90%).
National DTP1 coverage was 3 percentage points higher than in 2019 (96%).
This equates to &lt;500 zero-dose children in 2025 compared to 1,000 zero-dose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Armenia DTP1 coverage was 99% - this is 3 percentage points higher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2025, Armenia ranked number 20 out of 21 countries for lowest DTP1 coverage (based on tied ranks).
Armenia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Armenia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5557235"/>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26" name="pl26"/>
            <p:cNvSpPr/>
            <p:nvPr/>
          </p:nvSpPr>
          <p:spPr>
            <a:xfrm>
              <a:off x="2482252" y="4577995"/>
              <a:ext cx="4687757" cy="1223925"/>
            </a:xfrm>
            <a:custGeom>
              <a:avLst/>
              <a:pathLst>
                <a:path w="4687757" h="1223925">
                  <a:moveTo>
                    <a:pt x="0" y="489537"/>
                  </a:moveTo>
                  <a:lnTo>
                    <a:pt x="11837" y="489537"/>
                  </a:lnTo>
                  <a:lnTo>
                    <a:pt x="23675" y="489537"/>
                  </a:lnTo>
                  <a:lnTo>
                    <a:pt x="35513" y="489537"/>
                  </a:lnTo>
                  <a:lnTo>
                    <a:pt x="47351" y="489537"/>
                  </a:lnTo>
                  <a:lnTo>
                    <a:pt x="59188" y="489537"/>
                  </a:lnTo>
                  <a:lnTo>
                    <a:pt x="71026" y="489537"/>
                  </a:lnTo>
                  <a:lnTo>
                    <a:pt x="82864" y="489537"/>
                  </a:lnTo>
                  <a:lnTo>
                    <a:pt x="94702" y="489537"/>
                  </a:lnTo>
                  <a:lnTo>
                    <a:pt x="106539" y="489537"/>
                  </a:lnTo>
                  <a:lnTo>
                    <a:pt x="118377" y="489537"/>
                  </a:lnTo>
                  <a:lnTo>
                    <a:pt x="130215" y="489537"/>
                  </a:lnTo>
                  <a:lnTo>
                    <a:pt x="142053" y="489537"/>
                  </a:lnTo>
                  <a:lnTo>
                    <a:pt x="153891" y="489537"/>
                  </a:lnTo>
                  <a:lnTo>
                    <a:pt x="165728" y="489537"/>
                  </a:lnTo>
                  <a:lnTo>
                    <a:pt x="177566" y="489537"/>
                  </a:lnTo>
                  <a:lnTo>
                    <a:pt x="189404" y="489537"/>
                  </a:lnTo>
                  <a:lnTo>
                    <a:pt x="201242" y="489537"/>
                  </a:lnTo>
                  <a:lnTo>
                    <a:pt x="213079" y="489537"/>
                  </a:lnTo>
                  <a:lnTo>
                    <a:pt x="224917" y="489537"/>
                  </a:lnTo>
                  <a:lnTo>
                    <a:pt x="236755" y="489537"/>
                  </a:lnTo>
                  <a:lnTo>
                    <a:pt x="248593" y="489537"/>
                  </a:lnTo>
                  <a:lnTo>
                    <a:pt x="260430" y="489537"/>
                  </a:lnTo>
                  <a:lnTo>
                    <a:pt x="272268" y="489537"/>
                  </a:lnTo>
                  <a:lnTo>
                    <a:pt x="284106" y="489537"/>
                  </a:lnTo>
                  <a:lnTo>
                    <a:pt x="295944" y="489537"/>
                  </a:lnTo>
                  <a:lnTo>
                    <a:pt x="307782" y="489537"/>
                  </a:lnTo>
                  <a:lnTo>
                    <a:pt x="319619" y="489537"/>
                  </a:lnTo>
                  <a:lnTo>
                    <a:pt x="331457" y="489537"/>
                  </a:lnTo>
                  <a:lnTo>
                    <a:pt x="343295" y="489537"/>
                  </a:lnTo>
                  <a:lnTo>
                    <a:pt x="355133" y="489537"/>
                  </a:lnTo>
                  <a:lnTo>
                    <a:pt x="366970" y="489537"/>
                  </a:lnTo>
                  <a:lnTo>
                    <a:pt x="378808" y="489537"/>
                  </a:lnTo>
                  <a:lnTo>
                    <a:pt x="390646" y="489537"/>
                  </a:lnTo>
                  <a:lnTo>
                    <a:pt x="402484" y="489537"/>
                  </a:lnTo>
                  <a:lnTo>
                    <a:pt x="414321" y="489537"/>
                  </a:lnTo>
                  <a:lnTo>
                    <a:pt x="426159" y="489537"/>
                  </a:lnTo>
                  <a:lnTo>
                    <a:pt x="437997" y="489537"/>
                  </a:lnTo>
                  <a:lnTo>
                    <a:pt x="449835" y="489537"/>
                  </a:lnTo>
                  <a:lnTo>
                    <a:pt x="461673" y="489537"/>
                  </a:lnTo>
                  <a:lnTo>
                    <a:pt x="473510" y="489537"/>
                  </a:lnTo>
                  <a:lnTo>
                    <a:pt x="485348" y="489537"/>
                  </a:lnTo>
                  <a:lnTo>
                    <a:pt x="497186" y="489537"/>
                  </a:lnTo>
                  <a:lnTo>
                    <a:pt x="509024" y="489537"/>
                  </a:lnTo>
                  <a:lnTo>
                    <a:pt x="520861" y="489537"/>
                  </a:lnTo>
                  <a:lnTo>
                    <a:pt x="532699" y="489537"/>
                  </a:lnTo>
                  <a:lnTo>
                    <a:pt x="544537" y="489537"/>
                  </a:lnTo>
                  <a:lnTo>
                    <a:pt x="556375" y="489537"/>
                  </a:lnTo>
                  <a:lnTo>
                    <a:pt x="568213" y="489537"/>
                  </a:lnTo>
                  <a:lnTo>
                    <a:pt x="580050" y="489537"/>
                  </a:lnTo>
                  <a:lnTo>
                    <a:pt x="591888" y="489537"/>
                  </a:lnTo>
                  <a:lnTo>
                    <a:pt x="603726" y="489537"/>
                  </a:lnTo>
                  <a:lnTo>
                    <a:pt x="615564" y="489537"/>
                  </a:lnTo>
                  <a:lnTo>
                    <a:pt x="627401" y="489537"/>
                  </a:lnTo>
                  <a:lnTo>
                    <a:pt x="639239" y="489537"/>
                  </a:lnTo>
                  <a:lnTo>
                    <a:pt x="651077" y="489537"/>
                  </a:lnTo>
                  <a:lnTo>
                    <a:pt x="662915" y="489537"/>
                  </a:lnTo>
                  <a:lnTo>
                    <a:pt x="674752" y="489537"/>
                  </a:lnTo>
                  <a:lnTo>
                    <a:pt x="686590" y="489537"/>
                  </a:lnTo>
                  <a:lnTo>
                    <a:pt x="698428" y="489537"/>
                  </a:lnTo>
                  <a:lnTo>
                    <a:pt x="710266" y="489537"/>
                  </a:lnTo>
                  <a:lnTo>
                    <a:pt x="722104" y="489537"/>
                  </a:lnTo>
                  <a:lnTo>
                    <a:pt x="733941" y="489537"/>
                  </a:lnTo>
                  <a:lnTo>
                    <a:pt x="745779" y="489537"/>
                  </a:lnTo>
                  <a:lnTo>
                    <a:pt x="757617" y="489537"/>
                  </a:lnTo>
                  <a:lnTo>
                    <a:pt x="769455" y="489537"/>
                  </a:lnTo>
                  <a:lnTo>
                    <a:pt x="781292" y="489537"/>
                  </a:lnTo>
                  <a:lnTo>
                    <a:pt x="793130" y="489537"/>
                  </a:lnTo>
                  <a:lnTo>
                    <a:pt x="804968" y="489537"/>
                  </a:lnTo>
                  <a:lnTo>
                    <a:pt x="816806" y="489537"/>
                  </a:lnTo>
                  <a:lnTo>
                    <a:pt x="828643" y="489537"/>
                  </a:lnTo>
                  <a:lnTo>
                    <a:pt x="840481" y="489537"/>
                  </a:lnTo>
                  <a:lnTo>
                    <a:pt x="852319" y="489537"/>
                  </a:lnTo>
                  <a:lnTo>
                    <a:pt x="864157" y="489537"/>
                  </a:lnTo>
                  <a:lnTo>
                    <a:pt x="875995" y="489537"/>
                  </a:lnTo>
                  <a:lnTo>
                    <a:pt x="887832" y="489537"/>
                  </a:lnTo>
                  <a:lnTo>
                    <a:pt x="899670" y="489537"/>
                  </a:lnTo>
                  <a:lnTo>
                    <a:pt x="911508" y="489537"/>
                  </a:lnTo>
                  <a:lnTo>
                    <a:pt x="923346" y="489537"/>
                  </a:lnTo>
                  <a:lnTo>
                    <a:pt x="935183" y="489537"/>
                  </a:lnTo>
                  <a:lnTo>
                    <a:pt x="947021" y="489537"/>
                  </a:lnTo>
                  <a:lnTo>
                    <a:pt x="958859" y="489537"/>
                  </a:lnTo>
                  <a:lnTo>
                    <a:pt x="970697" y="489537"/>
                  </a:lnTo>
                  <a:lnTo>
                    <a:pt x="982534" y="489537"/>
                  </a:lnTo>
                  <a:lnTo>
                    <a:pt x="994372" y="489537"/>
                  </a:lnTo>
                  <a:lnTo>
                    <a:pt x="1006210" y="489537"/>
                  </a:lnTo>
                  <a:lnTo>
                    <a:pt x="1018048" y="489537"/>
                  </a:lnTo>
                  <a:lnTo>
                    <a:pt x="1029886" y="489537"/>
                  </a:lnTo>
                  <a:lnTo>
                    <a:pt x="1041723" y="489537"/>
                  </a:lnTo>
                  <a:lnTo>
                    <a:pt x="1053561" y="489537"/>
                  </a:lnTo>
                  <a:lnTo>
                    <a:pt x="1065399" y="489537"/>
                  </a:lnTo>
                  <a:lnTo>
                    <a:pt x="1077237" y="489537"/>
                  </a:lnTo>
                  <a:lnTo>
                    <a:pt x="1089074" y="489537"/>
                  </a:lnTo>
                  <a:lnTo>
                    <a:pt x="1100912" y="489537"/>
                  </a:lnTo>
                  <a:lnTo>
                    <a:pt x="1112750" y="489537"/>
                  </a:lnTo>
                  <a:lnTo>
                    <a:pt x="1124588" y="489537"/>
                  </a:lnTo>
                  <a:lnTo>
                    <a:pt x="1136426" y="489537"/>
                  </a:lnTo>
                  <a:lnTo>
                    <a:pt x="1148263" y="489537"/>
                  </a:lnTo>
                  <a:lnTo>
                    <a:pt x="1160101" y="489537"/>
                  </a:lnTo>
                  <a:lnTo>
                    <a:pt x="1171939" y="489537"/>
                  </a:lnTo>
                  <a:lnTo>
                    <a:pt x="1171939" y="489373"/>
                  </a:lnTo>
                  <a:lnTo>
                    <a:pt x="1183777" y="489344"/>
                  </a:lnTo>
                  <a:lnTo>
                    <a:pt x="1195614" y="489310"/>
                  </a:lnTo>
                  <a:lnTo>
                    <a:pt x="1207452" y="489270"/>
                  </a:lnTo>
                  <a:lnTo>
                    <a:pt x="1219290" y="489224"/>
                  </a:lnTo>
                  <a:lnTo>
                    <a:pt x="1231128" y="489169"/>
                  </a:lnTo>
                  <a:lnTo>
                    <a:pt x="1242965" y="489104"/>
                  </a:lnTo>
                  <a:lnTo>
                    <a:pt x="1254803" y="489028"/>
                  </a:lnTo>
                  <a:lnTo>
                    <a:pt x="1266641" y="488939"/>
                  </a:lnTo>
                  <a:lnTo>
                    <a:pt x="1278479" y="488834"/>
                  </a:lnTo>
                  <a:lnTo>
                    <a:pt x="1290317" y="488711"/>
                  </a:lnTo>
                  <a:lnTo>
                    <a:pt x="1302154" y="488567"/>
                  </a:lnTo>
                  <a:lnTo>
                    <a:pt x="1313992" y="488397"/>
                  </a:lnTo>
                  <a:lnTo>
                    <a:pt x="1325830" y="488198"/>
                  </a:lnTo>
                  <a:lnTo>
                    <a:pt x="1337668" y="487964"/>
                  </a:lnTo>
                  <a:lnTo>
                    <a:pt x="1349505" y="487689"/>
                  </a:lnTo>
                  <a:lnTo>
                    <a:pt x="1361343" y="487366"/>
                  </a:lnTo>
                  <a:lnTo>
                    <a:pt x="1373181" y="486987"/>
                  </a:lnTo>
                  <a:lnTo>
                    <a:pt x="1385019" y="486543"/>
                  </a:lnTo>
                  <a:lnTo>
                    <a:pt x="1396856" y="486021"/>
                  </a:lnTo>
                  <a:lnTo>
                    <a:pt x="1408694" y="485410"/>
                  </a:lnTo>
                  <a:lnTo>
                    <a:pt x="1420532" y="484693"/>
                  </a:lnTo>
                  <a:lnTo>
                    <a:pt x="1432370" y="483853"/>
                  </a:lnTo>
                  <a:lnTo>
                    <a:pt x="1444208" y="482869"/>
                  </a:lnTo>
                  <a:lnTo>
                    <a:pt x="1456045" y="481719"/>
                  </a:lnTo>
                  <a:lnTo>
                    <a:pt x="1467883" y="480373"/>
                  </a:lnTo>
                  <a:lnTo>
                    <a:pt x="1479721" y="478801"/>
                  </a:lnTo>
                  <a:lnTo>
                    <a:pt x="1491559" y="476966"/>
                  </a:lnTo>
                  <a:lnTo>
                    <a:pt x="1503396" y="474827"/>
                  </a:lnTo>
                  <a:lnTo>
                    <a:pt x="1515234" y="472337"/>
                  </a:lnTo>
                  <a:lnTo>
                    <a:pt x="1527072" y="469444"/>
                  </a:lnTo>
                  <a:lnTo>
                    <a:pt x="1538910" y="466088"/>
                  </a:lnTo>
                  <a:lnTo>
                    <a:pt x="1550748" y="462204"/>
                  </a:lnTo>
                  <a:lnTo>
                    <a:pt x="1562585" y="457721"/>
                  </a:lnTo>
                  <a:lnTo>
                    <a:pt x="1574423" y="452562"/>
                  </a:lnTo>
                  <a:lnTo>
                    <a:pt x="1586261" y="446644"/>
                  </a:lnTo>
                  <a:lnTo>
                    <a:pt x="1598099" y="439884"/>
                  </a:lnTo>
                  <a:lnTo>
                    <a:pt x="1609936" y="432194"/>
                  </a:lnTo>
                  <a:lnTo>
                    <a:pt x="1621774" y="423492"/>
                  </a:lnTo>
                  <a:lnTo>
                    <a:pt x="1633612" y="413701"/>
                  </a:lnTo>
                  <a:lnTo>
                    <a:pt x="1645450" y="402756"/>
                  </a:lnTo>
                  <a:lnTo>
                    <a:pt x="1657287" y="390609"/>
                  </a:lnTo>
                  <a:lnTo>
                    <a:pt x="1669125" y="377236"/>
                  </a:lnTo>
                  <a:lnTo>
                    <a:pt x="1680963" y="362642"/>
                  </a:lnTo>
                  <a:lnTo>
                    <a:pt x="1692801" y="346868"/>
                  </a:lnTo>
                  <a:lnTo>
                    <a:pt x="1704639" y="329995"/>
                  </a:lnTo>
                  <a:lnTo>
                    <a:pt x="1716476" y="312148"/>
                  </a:lnTo>
                  <a:lnTo>
                    <a:pt x="1728314" y="293489"/>
                  </a:lnTo>
                  <a:lnTo>
                    <a:pt x="1740152" y="274221"/>
                  </a:lnTo>
                  <a:lnTo>
                    <a:pt x="1751990" y="254574"/>
                  </a:lnTo>
                  <a:lnTo>
                    <a:pt x="1763827" y="234799"/>
                  </a:lnTo>
                  <a:lnTo>
                    <a:pt x="1775665" y="215152"/>
                  </a:lnTo>
                  <a:lnTo>
                    <a:pt x="1787503" y="195883"/>
                  </a:lnTo>
                  <a:lnTo>
                    <a:pt x="1799341" y="177225"/>
                  </a:lnTo>
                  <a:lnTo>
                    <a:pt x="1811178" y="159377"/>
                  </a:lnTo>
                  <a:lnTo>
                    <a:pt x="1823016" y="142505"/>
                  </a:lnTo>
                  <a:lnTo>
                    <a:pt x="1834854" y="126731"/>
                  </a:lnTo>
                  <a:lnTo>
                    <a:pt x="1846692" y="112137"/>
                  </a:lnTo>
                  <a:lnTo>
                    <a:pt x="1858530" y="98763"/>
                  </a:lnTo>
                  <a:lnTo>
                    <a:pt x="1870367" y="86616"/>
                  </a:lnTo>
                  <a:lnTo>
                    <a:pt x="1882205" y="75671"/>
                  </a:lnTo>
                  <a:lnTo>
                    <a:pt x="1894043" y="65880"/>
                  </a:lnTo>
                  <a:lnTo>
                    <a:pt x="1905881" y="57178"/>
                  </a:lnTo>
                  <a:lnTo>
                    <a:pt x="1917718" y="49489"/>
                  </a:lnTo>
                  <a:lnTo>
                    <a:pt x="1929556" y="42728"/>
                  </a:lnTo>
                  <a:lnTo>
                    <a:pt x="1941394" y="36810"/>
                  </a:lnTo>
                  <a:lnTo>
                    <a:pt x="1953232" y="31651"/>
                  </a:lnTo>
                  <a:lnTo>
                    <a:pt x="1965069" y="27168"/>
                  </a:lnTo>
                  <a:lnTo>
                    <a:pt x="1976907" y="23284"/>
                  </a:lnTo>
                  <a:lnTo>
                    <a:pt x="1988745" y="19929"/>
                  </a:lnTo>
                  <a:lnTo>
                    <a:pt x="2000583" y="17035"/>
                  </a:lnTo>
                  <a:lnTo>
                    <a:pt x="2012421" y="14546"/>
                  </a:lnTo>
                  <a:lnTo>
                    <a:pt x="2024258" y="12407"/>
                  </a:lnTo>
                  <a:lnTo>
                    <a:pt x="2036096" y="10572"/>
                  </a:lnTo>
                  <a:lnTo>
                    <a:pt x="2047934" y="9000"/>
                  </a:lnTo>
                  <a:lnTo>
                    <a:pt x="2059772" y="7654"/>
                  </a:lnTo>
                  <a:lnTo>
                    <a:pt x="2071609" y="6503"/>
                  </a:lnTo>
                  <a:lnTo>
                    <a:pt x="2083447" y="5519"/>
                  </a:lnTo>
                  <a:lnTo>
                    <a:pt x="2095285" y="4680"/>
                  </a:lnTo>
                  <a:lnTo>
                    <a:pt x="2107123" y="3963"/>
                  </a:lnTo>
                  <a:lnTo>
                    <a:pt x="2118961" y="3351"/>
                  </a:lnTo>
                  <a:lnTo>
                    <a:pt x="2130798" y="2830"/>
                  </a:lnTo>
                  <a:lnTo>
                    <a:pt x="2142636" y="2385"/>
                  </a:lnTo>
                  <a:lnTo>
                    <a:pt x="2154474" y="2006"/>
                  </a:lnTo>
                  <a:lnTo>
                    <a:pt x="2166312" y="1684"/>
                  </a:lnTo>
                  <a:lnTo>
                    <a:pt x="2178149" y="1409"/>
                  </a:lnTo>
                  <a:lnTo>
                    <a:pt x="2189987" y="1174"/>
                  </a:lnTo>
                  <a:lnTo>
                    <a:pt x="2201825" y="975"/>
                  </a:lnTo>
                  <a:lnTo>
                    <a:pt x="2213663" y="805"/>
                  </a:lnTo>
                  <a:lnTo>
                    <a:pt x="2225500" y="661"/>
                  </a:lnTo>
                  <a:lnTo>
                    <a:pt x="2237338" y="538"/>
                  </a:lnTo>
                  <a:lnTo>
                    <a:pt x="2249176" y="433"/>
                  </a:lnTo>
                  <a:lnTo>
                    <a:pt x="2261014" y="344"/>
                  </a:lnTo>
                  <a:lnTo>
                    <a:pt x="2272852" y="268"/>
                  </a:lnTo>
                  <a:lnTo>
                    <a:pt x="2284689" y="204"/>
                  </a:lnTo>
                  <a:lnTo>
                    <a:pt x="2296527" y="149"/>
                  </a:lnTo>
                  <a:lnTo>
                    <a:pt x="2308365" y="102"/>
                  </a:lnTo>
                  <a:lnTo>
                    <a:pt x="2320203" y="62"/>
                  </a:lnTo>
                  <a:lnTo>
                    <a:pt x="2332040" y="28"/>
                  </a:lnTo>
                  <a:lnTo>
                    <a:pt x="2343878" y="0"/>
                  </a:lnTo>
                  <a:lnTo>
                    <a:pt x="2343878" y="82"/>
                  </a:lnTo>
                  <a:lnTo>
                    <a:pt x="2355716" y="125"/>
                  </a:lnTo>
                  <a:lnTo>
                    <a:pt x="2367554" y="176"/>
                  </a:lnTo>
                  <a:lnTo>
                    <a:pt x="2379391" y="235"/>
                  </a:lnTo>
                  <a:lnTo>
                    <a:pt x="2391229" y="305"/>
                  </a:lnTo>
                  <a:lnTo>
                    <a:pt x="2403067" y="388"/>
                  </a:lnTo>
                  <a:lnTo>
                    <a:pt x="2414905" y="485"/>
                  </a:lnTo>
                  <a:lnTo>
                    <a:pt x="2426743" y="598"/>
                  </a:lnTo>
                  <a:lnTo>
                    <a:pt x="2438580" y="732"/>
                  </a:lnTo>
                  <a:lnTo>
                    <a:pt x="2450418" y="889"/>
                  </a:lnTo>
                  <a:lnTo>
                    <a:pt x="2462256" y="1074"/>
                  </a:lnTo>
                  <a:lnTo>
                    <a:pt x="2474094" y="1290"/>
                  </a:lnTo>
                  <a:lnTo>
                    <a:pt x="2485931" y="1545"/>
                  </a:lnTo>
                  <a:lnTo>
                    <a:pt x="2497769" y="1844"/>
                  </a:lnTo>
                  <a:lnTo>
                    <a:pt x="2509607" y="2195"/>
                  </a:lnTo>
                  <a:lnTo>
                    <a:pt x="2521445" y="2608"/>
                  </a:lnTo>
                  <a:lnTo>
                    <a:pt x="2533283" y="3092"/>
                  </a:lnTo>
                  <a:lnTo>
                    <a:pt x="2545120" y="3660"/>
                  </a:lnTo>
                  <a:lnTo>
                    <a:pt x="2556958" y="4327"/>
                  </a:lnTo>
                  <a:lnTo>
                    <a:pt x="2568796" y="5109"/>
                  </a:lnTo>
                  <a:lnTo>
                    <a:pt x="2580634" y="6026"/>
                  </a:lnTo>
                  <a:lnTo>
                    <a:pt x="2592471" y="7102"/>
                  </a:lnTo>
                  <a:lnTo>
                    <a:pt x="2604309" y="8361"/>
                  </a:lnTo>
                  <a:lnTo>
                    <a:pt x="2616147" y="9837"/>
                  </a:lnTo>
                  <a:lnTo>
                    <a:pt x="2627985" y="11563"/>
                  </a:lnTo>
                  <a:lnTo>
                    <a:pt x="2639822" y="13582"/>
                  </a:lnTo>
                  <a:lnTo>
                    <a:pt x="2651660" y="15940"/>
                  </a:lnTo>
                  <a:lnTo>
                    <a:pt x="2663498" y="18692"/>
                  </a:lnTo>
                  <a:lnTo>
                    <a:pt x="2675336" y="21901"/>
                  </a:lnTo>
                  <a:lnTo>
                    <a:pt x="2687174" y="25635"/>
                  </a:lnTo>
                  <a:lnTo>
                    <a:pt x="2699011" y="29975"/>
                  </a:lnTo>
                  <a:lnTo>
                    <a:pt x="2710849" y="35009"/>
                  </a:lnTo>
                  <a:lnTo>
                    <a:pt x="2722687" y="40834"/>
                  </a:lnTo>
                  <a:lnTo>
                    <a:pt x="2734525" y="47559"/>
                  </a:lnTo>
                  <a:lnTo>
                    <a:pt x="2746362" y="55298"/>
                  </a:lnTo>
                  <a:lnTo>
                    <a:pt x="2758200" y="64174"/>
                  </a:lnTo>
                  <a:lnTo>
                    <a:pt x="2770038" y="74315"/>
                  </a:lnTo>
                  <a:lnTo>
                    <a:pt x="2781876" y="85850"/>
                  </a:lnTo>
                  <a:lnTo>
                    <a:pt x="2793713" y="98903"/>
                  </a:lnTo>
                  <a:lnTo>
                    <a:pt x="2805551" y="113589"/>
                  </a:lnTo>
                  <a:lnTo>
                    <a:pt x="2817389" y="130007"/>
                  </a:lnTo>
                  <a:lnTo>
                    <a:pt x="2829227" y="148227"/>
                  </a:lnTo>
                  <a:lnTo>
                    <a:pt x="2841065" y="168287"/>
                  </a:lnTo>
                  <a:lnTo>
                    <a:pt x="2852902" y="190179"/>
                  </a:lnTo>
                  <a:lnTo>
                    <a:pt x="2864740" y="213839"/>
                  </a:lnTo>
                  <a:lnTo>
                    <a:pt x="2876578" y="239148"/>
                  </a:lnTo>
                  <a:lnTo>
                    <a:pt x="2888416" y="265919"/>
                  </a:lnTo>
                  <a:lnTo>
                    <a:pt x="2900253" y="293908"/>
                  </a:lnTo>
                  <a:lnTo>
                    <a:pt x="2912091" y="322810"/>
                  </a:lnTo>
                  <a:lnTo>
                    <a:pt x="2923929" y="352280"/>
                  </a:lnTo>
                  <a:lnTo>
                    <a:pt x="2935767" y="381943"/>
                  </a:lnTo>
                  <a:lnTo>
                    <a:pt x="2947604" y="411413"/>
                  </a:lnTo>
                  <a:lnTo>
                    <a:pt x="2959442" y="440316"/>
                  </a:lnTo>
                  <a:lnTo>
                    <a:pt x="2971280" y="468304"/>
                  </a:lnTo>
                  <a:lnTo>
                    <a:pt x="2983118" y="495075"/>
                  </a:lnTo>
                  <a:lnTo>
                    <a:pt x="2994956" y="520384"/>
                  </a:lnTo>
                  <a:lnTo>
                    <a:pt x="3006793" y="544045"/>
                  </a:lnTo>
                  <a:lnTo>
                    <a:pt x="3018631" y="565936"/>
                  </a:lnTo>
                  <a:lnTo>
                    <a:pt x="3030469" y="585996"/>
                  </a:lnTo>
                  <a:lnTo>
                    <a:pt x="3042307" y="604217"/>
                  </a:lnTo>
                  <a:lnTo>
                    <a:pt x="3054144" y="620634"/>
                  </a:lnTo>
                  <a:lnTo>
                    <a:pt x="3065982" y="635320"/>
                  </a:lnTo>
                  <a:lnTo>
                    <a:pt x="3077820" y="648373"/>
                  </a:lnTo>
                  <a:lnTo>
                    <a:pt x="3089658" y="659908"/>
                  </a:lnTo>
                  <a:lnTo>
                    <a:pt x="3101496" y="670049"/>
                  </a:lnTo>
                  <a:lnTo>
                    <a:pt x="3113333" y="678926"/>
                  </a:lnTo>
                  <a:lnTo>
                    <a:pt x="3125171" y="686665"/>
                  </a:lnTo>
                  <a:lnTo>
                    <a:pt x="3137009" y="693389"/>
                  </a:lnTo>
                  <a:lnTo>
                    <a:pt x="3148847" y="699214"/>
                  </a:lnTo>
                  <a:lnTo>
                    <a:pt x="3160684" y="704248"/>
                  </a:lnTo>
                  <a:lnTo>
                    <a:pt x="3172522" y="708588"/>
                  </a:lnTo>
                  <a:lnTo>
                    <a:pt x="3184360" y="712322"/>
                  </a:lnTo>
                  <a:lnTo>
                    <a:pt x="3196198" y="715531"/>
                  </a:lnTo>
                  <a:lnTo>
                    <a:pt x="3208035" y="718283"/>
                  </a:lnTo>
                  <a:lnTo>
                    <a:pt x="3219873" y="720642"/>
                  </a:lnTo>
                  <a:lnTo>
                    <a:pt x="3231711" y="722660"/>
                  </a:lnTo>
                  <a:lnTo>
                    <a:pt x="3243549" y="724386"/>
                  </a:lnTo>
                  <a:lnTo>
                    <a:pt x="3255387" y="725862"/>
                  </a:lnTo>
                  <a:lnTo>
                    <a:pt x="3267224" y="727121"/>
                  </a:lnTo>
                  <a:lnTo>
                    <a:pt x="3279062" y="728197"/>
                  </a:lnTo>
                  <a:lnTo>
                    <a:pt x="3290900" y="729114"/>
                  </a:lnTo>
                  <a:lnTo>
                    <a:pt x="3302738" y="729896"/>
                  </a:lnTo>
                  <a:lnTo>
                    <a:pt x="3314575" y="730563"/>
                  </a:lnTo>
                  <a:lnTo>
                    <a:pt x="3326413" y="731131"/>
                  </a:lnTo>
                  <a:lnTo>
                    <a:pt x="3338251" y="731615"/>
                  </a:lnTo>
                  <a:lnTo>
                    <a:pt x="3350089" y="732028"/>
                  </a:lnTo>
                  <a:lnTo>
                    <a:pt x="3361926" y="732379"/>
                  </a:lnTo>
                  <a:lnTo>
                    <a:pt x="3373764" y="732678"/>
                  </a:lnTo>
                  <a:lnTo>
                    <a:pt x="3385602" y="732933"/>
                  </a:lnTo>
                  <a:lnTo>
                    <a:pt x="3397440" y="733150"/>
                  </a:lnTo>
                  <a:lnTo>
                    <a:pt x="3409278" y="733334"/>
                  </a:lnTo>
                  <a:lnTo>
                    <a:pt x="3421115" y="733491"/>
                  </a:lnTo>
                  <a:lnTo>
                    <a:pt x="3432953" y="733625"/>
                  </a:lnTo>
                  <a:lnTo>
                    <a:pt x="3444791" y="733739"/>
                  </a:lnTo>
                  <a:lnTo>
                    <a:pt x="3456629" y="733835"/>
                  </a:lnTo>
                  <a:lnTo>
                    <a:pt x="3468466" y="733918"/>
                  </a:lnTo>
                  <a:lnTo>
                    <a:pt x="3480304" y="733988"/>
                  </a:lnTo>
                  <a:lnTo>
                    <a:pt x="3492142" y="734048"/>
                  </a:lnTo>
                  <a:lnTo>
                    <a:pt x="3503980" y="734098"/>
                  </a:lnTo>
                  <a:lnTo>
                    <a:pt x="3515818" y="734142"/>
                  </a:lnTo>
                  <a:lnTo>
                    <a:pt x="3515818" y="734552"/>
                  </a:lnTo>
                  <a:lnTo>
                    <a:pt x="3527655" y="734581"/>
                  </a:lnTo>
                  <a:lnTo>
                    <a:pt x="3539493" y="734615"/>
                  </a:lnTo>
                  <a:lnTo>
                    <a:pt x="3551331" y="734654"/>
                  </a:lnTo>
                  <a:lnTo>
                    <a:pt x="3563169" y="734701"/>
                  </a:lnTo>
                  <a:lnTo>
                    <a:pt x="3575006" y="734756"/>
                  </a:lnTo>
                  <a:lnTo>
                    <a:pt x="3586844" y="734821"/>
                  </a:lnTo>
                  <a:lnTo>
                    <a:pt x="3598682" y="734897"/>
                  </a:lnTo>
                  <a:lnTo>
                    <a:pt x="3610520" y="734986"/>
                  </a:lnTo>
                  <a:lnTo>
                    <a:pt x="3622357" y="735090"/>
                  </a:lnTo>
                  <a:lnTo>
                    <a:pt x="3634195" y="735213"/>
                  </a:lnTo>
                  <a:lnTo>
                    <a:pt x="3646033" y="735358"/>
                  </a:lnTo>
                  <a:lnTo>
                    <a:pt x="3657871" y="735528"/>
                  </a:lnTo>
                  <a:lnTo>
                    <a:pt x="3669709" y="735727"/>
                  </a:lnTo>
                  <a:lnTo>
                    <a:pt x="3681546" y="735961"/>
                  </a:lnTo>
                  <a:lnTo>
                    <a:pt x="3693384" y="736236"/>
                  </a:lnTo>
                  <a:lnTo>
                    <a:pt x="3705222" y="736559"/>
                  </a:lnTo>
                  <a:lnTo>
                    <a:pt x="3717060" y="736938"/>
                  </a:lnTo>
                  <a:lnTo>
                    <a:pt x="3728897" y="737382"/>
                  </a:lnTo>
                  <a:lnTo>
                    <a:pt x="3740735" y="737904"/>
                  </a:lnTo>
                  <a:lnTo>
                    <a:pt x="3752573" y="738515"/>
                  </a:lnTo>
                  <a:lnTo>
                    <a:pt x="3764411" y="739232"/>
                  </a:lnTo>
                  <a:lnTo>
                    <a:pt x="3776248" y="740072"/>
                  </a:lnTo>
                  <a:lnTo>
                    <a:pt x="3788086" y="741055"/>
                  </a:lnTo>
                  <a:lnTo>
                    <a:pt x="3799924" y="742206"/>
                  </a:lnTo>
                  <a:lnTo>
                    <a:pt x="3811762" y="743552"/>
                  </a:lnTo>
                  <a:lnTo>
                    <a:pt x="3823600" y="745124"/>
                  </a:lnTo>
                  <a:lnTo>
                    <a:pt x="3835437" y="746959"/>
                  </a:lnTo>
                  <a:lnTo>
                    <a:pt x="3847275" y="749098"/>
                  </a:lnTo>
                  <a:lnTo>
                    <a:pt x="3859113" y="751588"/>
                  </a:lnTo>
                  <a:lnTo>
                    <a:pt x="3870951" y="754481"/>
                  </a:lnTo>
                  <a:lnTo>
                    <a:pt x="3882788" y="757837"/>
                  </a:lnTo>
                  <a:lnTo>
                    <a:pt x="3894626" y="761720"/>
                  </a:lnTo>
                  <a:lnTo>
                    <a:pt x="3906464" y="766203"/>
                  </a:lnTo>
                  <a:lnTo>
                    <a:pt x="3918302" y="771363"/>
                  </a:lnTo>
                  <a:lnTo>
                    <a:pt x="3930139" y="777280"/>
                  </a:lnTo>
                  <a:lnTo>
                    <a:pt x="3941977" y="784041"/>
                  </a:lnTo>
                  <a:lnTo>
                    <a:pt x="3953815" y="791731"/>
                  </a:lnTo>
                  <a:lnTo>
                    <a:pt x="3965653" y="800433"/>
                  </a:lnTo>
                  <a:lnTo>
                    <a:pt x="3977491" y="810224"/>
                  </a:lnTo>
                  <a:lnTo>
                    <a:pt x="3989328" y="821169"/>
                  </a:lnTo>
                  <a:lnTo>
                    <a:pt x="4001166" y="833316"/>
                  </a:lnTo>
                  <a:lnTo>
                    <a:pt x="4013004" y="846689"/>
                  </a:lnTo>
                  <a:lnTo>
                    <a:pt x="4024842" y="861283"/>
                  </a:lnTo>
                  <a:lnTo>
                    <a:pt x="4036679" y="877057"/>
                  </a:lnTo>
                  <a:lnTo>
                    <a:pt x="4048517" y="893930"/>
                  </a:lnTo>
                  <a:lnTo>
                    <a:pt x="4060355" y="911777"/>
                  </a:lnTo>
                  <a:lnTo>
                    <a:pt x="4072193" y="930436"/>
                  </a:lnTo>
                  <a:lnTo>
                    <a:pt x="4084031" y="949704"/>
                  </a:lnTo>
                  <a:lnTo>
                    <a:pt x="4095868" y="969351"/>
                  </a:lnTo>
                  <a:lnTo>
                    <a:pt x="4107706" y="989126"/>
                  </a:lnTo>
                  <a:lnTo>
                    <a:pt x="4119544" y="1008773"/>
                  </a:lnTo>
                  <a:lnTo>
                    <a:pt x="4131382" y="1028041"/>
                  </a:lnTo>
                  <a:lnTo>
                    <a:pt x="4143219" y="1046700"/>
                  </a:lnTo>
                  <a:lnTo>
                    <a:pt x="4155057" y="1064548"/>
                  </a:lnTo>
                  <a:lnTo>
                    <a:pt x="4166895" y="1081420"/>
                  </a:lnTo>
                  <a:lnTo>
                    <a:pt x="4178733" y="1097194"/>
                  </a:lnTo>
                  <a:lnTo>
                    <a:pt x="4190570" y="1111788"/>
                  </a:lnTo>
                  <a:lnTo>
                    <a:pt x="4202408" y="1125162"/>
                  </a:lnTo>
                  <a:lnTo>
                    <a:pt x="4214246" y="1137309"/>
                  </a:lnTo>
                  <a:lnTo>
                    <a:pt x="4226084" y="1148254"/>
                  </a:lnTo>
                  <a:lnTo>
                    <a:pt x="4237922" y="1158045"/>
                  </a:lnTo>
                  <a:lnTo>
                    <a:pt x="4249759" y="1166746"/>
                  </a:lnTo>
                  <a:lnTo>
                    <a:pt x="4261597" y="1174436"/>
                  </a:lnTo>
                  <a:lnTo>
                    <a:pt x="4273435" y="1181197"/>
                  </a:lnTo>
                  <a:lnTo>
                    <a:pt x="4285273" y="1187115"/>
                  </a:lnTo>
                  <a:lnTo>
                    <a:pt x="4297110" y="1192274"/>
                  </a:lnTo>
                  <a:lnTo>
                    <a:pt x="4308948" y="1196757"/>
                  </a:lnTo>
                  <a:lnTo>
                    <a:pt x="4320786" y="1200641"/>
                  </a:lnTo>
                  <a:lnTo>
                    <a:pt x="4332624" y="1203996"/>
                  </a:lnTo>
                  <a:lnTo>
                    <a:pt x="4344461" y="1206890"/>
                  </a:lnTo>
                  <a:lnTo>
                    <a:pt x="4356299" y="1209379"/>
                  </a:lnTo>
                  <a:lnTo>
                    <a:pt x="4368137" y="1211518"/>
                  </a:lnTo>
                  <a:lnTo>
                    <a:pt x="4379975" y="1213353"/>
                  </a:lnTo>
                  <a:lnTo>
                    <a:pt x="4391813" y="1214925"/>
                  </a:lnTo>
                  <a:lnTo>
                    <a:pt x="4403650" y="1216271"/>
                  </a:lnTo>
                  <a:lnTo>
                    <a:pt x="4415488" y="1217422"/>
                  </a:lnTo>
                  <a:lnTo>
                    <a:pt x="4427326" y="1218405"/>
                  </a:lnTo>
                  <a:lnTo>
                    <a:pt x="4439164" y="1219245"/>
                  </a:lnTo>
                  <a:lnTo>
                    <a:pt x="4451001" y="1219962"/>
                  </a:lnTo>
                  <a:lnTo>
                    <a:pt x="4462839" y="1220574"/>
                  </a:lnTo>
                  <a:lnTo>
                    <a:pt x="4474677" y="1221095"/>
                  </a:lnTo>
                  <a:lnTo>
                    <a:pt x="4486515" y="1221540"/>
                  </a:lnTo>
                  <a:lnTo>
                    <a:pt x="4498352" y="1221919"/>
                  </a:lnTo>
                  <a:lnTo>
                    <a:pt x="4510190" y="1222241"/>
                  </a:lnTo>
                  <a:lnTo>
                    <a:pt x="4522028" y="1222516"/>
                  </a:lnTo>
                  <a:lnTo>
                    <a:pt x="4533866" y="1222750"/>
                  </a:lnTo>
                  <a:lnTo>
                    <a:pt x="4545704" y="1222950"/>
                  </a:lnTo>
                  <a:lnTo>
                    <a:pt x="4557541" y="1223120"/>
                  </a:lnTo>
                  <a:lnTo>
                    <a:pt x="4569379" y="1223264"/>
                  </a:lnTo>
                  <a:lnTo>
                    <a:pt x="4581217" y="1223387"/>
                  </a:lnTo>
                  <a:lnTo>
                    <a:pt x="4593055" y="1223492"/>
                  </a:lnTo>
                  <a:lnTo>
                    <a:pt x="4604892" y="1223581"/>
                  </a:lnTo>
                  <a:lnTo>
                    <a:pt x="4616730" y="1223657"/>
                  </a:lnTo>
                  <a:lnTo>
                    <a:pt x="4628568" y="1223721"/>
                  </a:lnTo>
                  <a:lnTo>
                    <a:pt x="4640406" y="1223776"/>
                  </a:lnTo>
                  <a:lnTo>
                    <a:pt x="4652244" y="1223823"/>
                  </a:lnTo>
                  <a:lnTo>
                    <a:pt x="4664081" y="1223863"/>
                  </a:lnTo>
                  <a:lnTo>
                    <a:pt x="4675919" y="1223897"/>
                  </a:lnTo>
                  <a:lnTo>
                    <a:pt x="4687757" y="1223925"/>
                  </a:lnTo>
                </a:path>
              </a:pathLst>
            </a:custGeom>
            <a:ln w="40651" cap="flat">
              <a:solidFill>
                <a:srgbClr val="F26A21">
                  <a:alpha val="100000"/>
                </a:srgbClr>
              </a:solidFill>
              <a:prstDash val="solid"/>
              <a:round/>
            </a:ln>
          </p:spPr>
          <p:txBody>
            <a:bodyPr/>
            <a:lstStyle/>
            <a:p/>
          </p:txBody>
        </p:sp>
        <p:sp>
          <p:nvSpPr>
            <p:cNvPr id="27" name="pl27"/>
            <p:cNvSpPr/>
            <p:nvPr/>
          </p:nvSpPr>
          <p:spPr>
            <a:xfrm>
              <a:off x="2482252" y="1150001"/>
              <a:ext cx="4687757" cy="489537"/>
            </a:xfrm>
            <a:custGeom>
              <a:avLst/>
              <a:pathLst>
                <a:path w="4687757" h="489537">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537"/>
                  </a:lnTo>
                  <a:lnTo>
                    <a:pt x="3527655" y="489523"/>
                  </a:lnTo>
                  <a:lnTo>
                    <a:pt x="3539493" y="489506"/>
                  </a:lnTo>
                  <a:lnTo>
                    <a:pt x="3551331" y="489486"/>
                  </a:lnTo>
                  <a:lnTo>
                    <a:pt x="3563169" y="489462"/>
                  </a:lnTo>
                  <a:lnTo>
                    <a:pt x="3575006" y="489435"/>
                  </a:lnTo>
                  <a:lnTo>
                    <a:pt x="3586844" y="489403"/>
                  </a:lnTo>
                  <a:lnTo>
                    <a:pt x="3598682" y="489365"/>
                  </a:lnTo>
                  <a:lnTo>
                    <a:pt x="3610520" y="489320"/>
                  </a:lnTo>
                  <a:lnTo>
                    <a:pt x="3622357" y="489268"/>
                  </a:lnTo>
                  <a:lnTo>
                    <a:pt x="3634195" y="489206"/>
                  </a:lnTo>
                  <a:lnTo>
                    <a:pt x="3646033" y="489134"/>
                  </a:lnTo>
                  <a:lnTo>
                    <a:pt x="3657871" y="489049"/>
                  </a:lnTo>
                  <a:lnTo>
                    <a:pt x="3669709" y="488950"/>
                  </a:lnTo>
                  <a:lnTo>
                    <a:pt x="3681546" y="488832"/>
                  </a:lnTo>
                  <a:lnTo>
                    <a:pt x="3693384" y="488695"/>
                  </a:lnTo>
                  <a:lnTo>
                    <a:pt x="3705222" y="488534"/>
                  </a:lnTo>
                  <a:lnTo>
                    <a:pt x="3717060" y="488344"/>
                  </a:lnTo>
                  <a:lnTo>
                    <a:pt x="3728897" y="488122"/>
                  </a:lnTo>
                  <a:lnTo>
                    <a:pt x="3740735" y="487861"/>
                  </a:lnTo>
                  <a:lnTo>
                    <a:pt x="3752573" y="487555"/>
                  </a:lnTo>
                  <a:lnTo>
                    <a:pt x="3764411" y="487197"/>
                  </a:lnTo>
                  <a:lnTo>
                    <a:pt x="3776248" y="486777"/>
                  </a:lnTo>
                  <a:lnTo>
                    <a:pt x="3788086" y="486285"/>
                  </a:lnTo>
                  <a:lnTo>
                    <a:pt x="3799924" y="485710"/>
                  </a:lnTo>
                  <a:lnTo>
                    <a:pt x="3811762" y="485037"/>
                  </a:lnTo>
                  <a:lnTo>
                    <a:pt x="3823600" y="484251"/>
                  </a:lnTo>
                  <a:lnTo>
                    <a:pt x="3835437" y="483333"/>
                  </a:lnTo>
                  <a:lnTo>
                    <a:pt x="3847275" y="482264"/>
                  </a:lnTo>
                  <a:lnTo>
                    <a:pt x="3859113" y="481019"/>
                  </a:lnTo>
                  <a:lnTo>
                    <a:pt x="3870951" y="479572"/>
                  </a:lnTo>
                  <a:lnTo>
                    <a:pt x="3882788" y="477895"/>
                  </a:lnTo>
                  <a:lnTo>
                    <a:pt x="3894626" y="475953"/>
                  </a:lnTo>
                  <a:lnTo>
                    <a:pt x="3906464" y="473711"/>
                  </a:lnTo>
                  <a:lnTo>
                    <a:pt x="3918302" y="471132"/>
                  </a:lnTo>
                  <a:lnTo>
                    <a:pt x="3930139" y="468173"/>
                  </a:lnTo>
                  <a:lnTo>
                    <a:pt x="3941977" y="464792"/>
                  </a:lnTo>
                  <a:lnTo>
                    <a:pt x="3953815" y="460948"/>
                  </a:lnTo>
                  <a:lnTo>
                    <a:pt x="3965653" y="456597"/>
                  </a:lnTo>
                  <a:lnTo>
                    <a:pt x="3977491" y="451701"/>
                  </a:lnTo>
                  <a:lnTo>
                    <a:pt x="3989328" y="446229"/>
                  </a:lnTo>
                  <a:lnTo>
                    <a:pt x="4001166" y="440155"/>
                  </a:lnTo>
                  <a:lnTo>
                    <a:pt x="4013004" y="433468"/>
                  </a:lnTo>
                  <a:lnTo>
                    <a:pt x="4024842" y="426171"/>
                  </a:lnTo>
                  <a:lnTo>
                    <a:pt x="4036679" y="418284"/>
                  </a:lnTo>
                  <a:lnTo>
                    <a:pt x="4048517" y="409848"/>
                  </a:lnTo>
                  <a:lnTo>
                    <a:pt x="4060355" y="400924"/>
                  </a:lnTo>
                  <a:lnTo>
                    <a:pt x="4072193" y="391595"/>
                  </a:lnTo>
                  <a:lnTo>
                    <a:pt x="4084031" y="381961"/>
                  </a:lnTo>
                  <a:lnTo>
                    <a:pt x="4095868" y="372137"/>
                  </a:lnTo>
                  <a:lnTo>
                    <a:pt x="4107706" y="362250"/>
                  </a:lnTo>
                  <a:lnTo>
                    <a:pt x="4119544" y="352426"/>
                  </a:lnTo>
                  <a:lnTo>
                    <a:pt x="4131382" y="342792"/>
                  </a:lnTo>
                  <a:lnTo>
                    <a:pt x="4143219" y="333463"/>
                  </a:lnTo>
                  <a:lnTo>
                    <a:pt x="4155057" y="324539"/>
                  </a:lnTo>
                  <a:lnTo>
                    <a:pt x="4166895" y="316103"/>
                  </a:lnTo>
                  <a:lnTo>
                    <a:pt x="4178733" y="308216"/>
                  </a:lnTo>
                  <a:lnTo>
                    <a:pt x="4190570" y="300919"/>
                  </a:lnTo>
                  <a:lnTo>
                    <a:pt x="4202408" y="294232"/>
                  </a:lnTo>
                  <a:lnTo>
                    <a:pt x="4214246" y="288159"/>
                  </a:lnTo>
                  <a:lnTo>
                    <a:pt x="4226084" y="282686"/>
                  </a:lnTo>
                  <a:lnTo>
                    <a:pt x="4237922" y="277791"/>
                  </a:lnTo>
                  <a:lnTo>
                    <a:pt x="4249759" y="273440"/>
                  </a:lnTo>
                  <a:lnTo>
                    <a:pt x="4261597" y="269595"/>
                  </a:lnTo>
                  <a:lnTo>
                    <a:pt x="4273435" y="266215"/>
                  </a:lnTo>
                  <a:lnTo>
                    <a:pt x="4285273" y="263256"/>
                  </a:lnTo>
                  <a:lnTo>
                    <a:pt x="4297110" y="260676"/>
                  </a:lnTo>
                  <a:lnTo>
                    <a:pt x="4308948" y="258435"/>
                  </a:lnTo>
                  <a:lnTo>
                    <a:pt x="4320786" y="256493"/>
                  </a:lnTo>
                  <a:lnTo>
                    <a:pt x="4332624" y="254815"/>
                  </a:lnTo>
                  <a:lnTo>
                    <a:pt x="4344461" y="253368"/>
                  </a:lnTo>
                  <a:lnTo>
                    <a:pt x="4356299" y="252123"/>
                  </a:lnTo>
                  <a:lnTo>
                    <a:pt x="4368137" y="251054"/>
                  </a:lnTo>
                  <a:lnTo>
                    <a:pt x="4379975" y="250136"/>
                  </a:lnTo>
                  <a:lnTo>
                    <a:pt x="4391813" y="249350"/>
                  </a:lnTo>
                  <a:lnTo>
                    <a:pt x="4403650" y="248677"/>
                  </a:lnTo>
                  <a:lnTo>
                    <a:pt x="4415488" y="248102"/>
                  </a:lnTo>
                  <a:lnTo>
                    <a:pt x="4427326" y="247610"/>
                  </a:lnTo>
                  <a:lnTo>
                    <a:pt x="4439164" y="247190"/>
                  </a:lnTo>
                  <a:lnTo>
                    <a:pt x="4451001" y="246832"/>
                  </a:lnTo>
                  <a:lnTo>
                    <a:pt x="4462839" y="246526"/>
                  </a:lnTo>
                  <a:lnTo>
                    <a:pt x="4474677" y="246265"/>
                  </a:lnTo>
                  <a:lnTo>
                    <a:pt x="4486515" y="246043"/>
                  </a:lnTo>
                  <a:lnTo>
                    <a:pt x="4498352" y="245854"/>
                  </a:lnTo>
                  <a:lnTo>
                    <a:pt x="4510190" y="245692"/>
                  </a:lnTo>
                  <a:lnTo>
                    <a:pt x="4522028" y="245555"/>
                  </a:lnTo>
                  <a:lnTo>
                    <a:pt x="4533866" y="245438"/>
                  </a:lnTo>
                  <a:lnTo>
                    <a:pt x="4545704" y="245338"/>
                  </a:lnTo>
                  <a:lnTo>
                    <a:pt x="4557541" y="245253"/>
                  </a:lnTo>
                  <a:lnTo>
                    <a:pt x="4569379" y="245181"/>
                  </a:lnTo>
                  <a:lnTo>
                    <a:pt x="4581217" y="245120"/>
                  </a:lnTo>
                  <a:lnTo>
                    <a:pt x="4593055" y="245067"/>
                  </a:lnTo>
                  <a:lnTo>
                    <a:pt x="4604892" y="245023"/>
                  </a:lnTo>
                  <a:lnTo>
                    <a:pt x="4616730" y="244985"/>
                  </a:lnTo>
                  <a:lnTo>
                    <a:pt x="4628568" y="244952"/>
                  </a:lnTo>
                  <a:lnTo>
                    <a:pt x="4640406" y="244925"/>
                  </a:lnTo>
                  <a:lnTo>
                    <a:pt x="4652244" y="244902"/>
                  </a:lnTo>
                  <a:lnTo>
                    <a:pt x="4664081" y="244882"/>
                  </a:lnTo>
                  <a:lnTo>
                    <a:pt x="4675919" y="244865"/>
                  </a:lnTo>
                  <a:lnTo>
                    <a:pt x="4687757" y="24485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3353577"/>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0" name="pl30"/>
            <p:cNvSpPr/>
            <p:nvPr/>
          </p:nvSpPr>
          <p:spPr>
            <a:xfrm>
              <a:off x="2482252" y="3108726"/>
              <a:ext cx="4687757" cy="734388"/>
            </a:xfrm>
            <a:custGeom>
              <a:avLst/>
              <a:pathLst>
                <a:path w="4687757" h="7343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619"/>
                  </a:lnTo>
                  <a:lnTo>
                    <a:pt x="2355716" y="489605"/>
                  </a:lnTo>
                  <a:lnTo>
                    <a:pt x="2367554" y="489588"/>
                  </a:lnTo>
                  <a:lnTo>
                    <a:pt x="2379391" y="489568"/>
                  </a:lnTo>
                  <a:lnTo>
                    <a:pt x="2391229" y="489545"/>
                  </a:lnTo>
                  <a:lnTo>
                    <a:pt x="2403067" y="489517"/>
                  </a:lnTo>
                  <a:lnTo>
                    <a:pt x="2414905" y="489485"/>
                  </a:lnTo>
                  <a:lnTo>
                    <a:pt x="2426743" y="489447"/>
                  </a:lnTo>
                  <a:lnTo>
                    <a:pt x="2438580" y="489402"/>
                  </a:lnTo>
                  <a:lnTo>
                    <a:pt x="2450418" y="489350"/>
                  </a:lnTo>
                  <a:lnTo>
                    <a:pt x="2462256" y="489288"/>
                  </a:lnTo>
                  <a:lnTo>
                    <a:pt x="2474094" y="489216"/>
                  </a:lnTo>
                  <a:lnTo>
                    <a:pt x="2485931" y="489131"/>
                  </a:lnTo>
                  <a:lnTo>
                    <a:pt x="2497769" y="489032"/>
                  </a:lnTo>
                  <a:lnTo>
                    <a:pt x="2509607" y="488915"/>
                  </a:lnTo>
                  <a:lnTo>
                    <a:pt x="2521445" y="488777"/>
                  </a:lnTo>
                  <a:lnTo>
                    <a:pt x="2533283" y="488616"/>
                  </a:lnTo>
                  <a:lnTo>
                    <a:pt x="2545120" y="488426"/>
                  </a:lnTo>
                  <a:lnTo>
                    <a:pt x="2556958" y="488204"/>
                  </a:lnTo>
                  <a:lnTo>
                    <a:pt x="2568796" y="487943"/>
                  </a:lnTo>
                  <a:lnTo>
                    <a:pt x="2580634" y="487638"/>
                  </a:lnTo>
                  <a:lnTo>
                    <a:pt x="2592471" y="487279"/>
                  </a:lnTo>
                  <a:lnTo>
                    <a:pt x="2604309" y="486859"/>
                  </a:lnTo>
                  <a:lnTo>
                    <a:pt x="2616147" y="486367"/>
                  </a:lnTo>
                  <a:lnTo>
                    <a:pt x="2627985" y="485792"/>
                  </a:lnTo>
                  <a:lnTo>
                    <a:pt x="2639822" y="485119"/>
                  </a:lnTo>
                  <a:lnTo>
                    <a:pt x="2651660" y="484333"/>
                  </a:lnTo>
                  <a:lnTo>
                    <a:pt x="2663498" y="483416"/>
                  </a:lnTo>
                  <a:lnTo>
                    <a:pt x="2675336" y="482346"/>
                  </a:lnTo>
                  <a:lnTo>
                    <a:pt x="2687174" y="481101"/>
                  </a:lnTo>
                  <a:lnTo>
                    <a:pt x="2699011" y="479655"/>
                  </a:lnTo>
                  <a:lnTo>
                    <a:pt x="2710849" y="477977"/>
                  </a:lnTo>
                  <a:lnTo>
                    <a:pt x="2722687" y="476035"/>
                  </a:lnTo>
                  <a:lnTo>
                    <a:pt x="2734525" y="473793"/>
                  </a:lnTo>
                  <a:lnTo>
                    <a:pt x="2746362" y="471214"/>
                  </a:lnTo>
                  <a:lnTo>
                    <a:pt x="2758200" y="468255"/>
                  </a:lnTo>
                  <a:lnTo>
                    <a:pt x="2770038" y="464875"/>
                  </a:lnTo>
                  <a:lnTo>
                    <a:pt x="2781876" y="461030"/>
                  </a:lnTo>
                  <a:lnTo>
                    <a:pt x="2793713" y="456679"/>
                  </a:lnTo>
                  <a:lnTo>
                    <a:pt x="2805551" y="451783"/>
                  </a:lnTo>
                  <a:lnTo>
                    <a:pt x="2817389" y="446311"/>
                  </a:lnTo>
                  <a:lnTo>
                    <a:pt x="2829227" y="440237"/>
                  </a:lnTo>
                  <a:lnTo>
                    <a:pt x="2841065" y="433551"/>
                  </a:lnTo>
                  <a:lnTo>
                    <a:pt x="2852902" y="426253"/>
                  </a:lnTo>
                  <a:lnTo>
                    <a:pt x="2864740" y="418367"/>
                  </a:lnTo>
                  <a:lnTo>
                    <a:pt x="2876578" y="409930"/>
                  </a:lnTo>
                  <a:lnTo>
                    <a:pt x="2888416" y="401007"/>
                  </a:lnTo>
                  <a:lnTo>
                    <a:pt x="2900253" y="391677"/>
                  </a:lnTo>
                  <a:lnTo>
                    <a:pt x="2912091" y="382043"/>
                  </a:lnTo>
                  <a:lnTo>
                    <a:pt x="2923929" y="372220"/>
                  </a:lnTo>
                  <a:lnTo>
                    <a:pt x="2935767" y="362332"/>
                  </a:lnTo>
                  <a:lnTo>
                    <a:pt x="2947604" y="352509"/>
                  </a:lnTo>
                  <a:lnTo>
                    <a:pt x="2959442" y="342874"/>
                  </a:lnTo>
                  <a:lnTo>
                    <a:pt x="2971280" y="333545"/>
                  </a:lnTo>
                  <a:lnTo>
                    <a:pt x="2983118" y="324621"/>
                  </a:lnTo>
                  <a:lnTo>
                    <a:pt x="2994956" y="316185"/>
                  </a:lnTo>
                  <a:lnTo>
                    <a:pt x="3006793" y="308298"/>
                  </a:lnTo>
                  <a:lnTo>
                    <a:pt x="3018631" y="301001"/>
                  </a:lnTo>
                  <a:lnTo>
                    <a:pt x="3030469" y="294314"/>
                  </a:lnTo>
                  <a:lnTo>
                    <a:pt x="3042307" y="288241"/>
                  </a:lnTo>
                  <a:lnTo>
                    <a:pt x="3054144" y="282768"/>
                  </a:lnTo>
                  <a:lnTo>
                    <a:pt x="3065982" y="277873"/>
                  </a:lnTo>
                  <a:lnTo>
                    <a:pt x="3077820" y="273522"/>
                  </a:lnTo>
                  <a:lnTo>
                    <a:pt x="3089658" y="269677"/>
                  </a:lnTo>
                  <a:lnTo>
                    <a:pt x="3101496" y="266297"/>
                  </a:lnTo>
                  <a:lnTo>
                    <a:pt x="3113333" y="263338"/>
                  </a:lnTo>
                  <a:lnTo>
                    <a:pt x="3125171" y="260758"/>
                  </a:lnTo>
                  <a:lnTo>
                    <a:pt x="3137009" y="258517"/>
                  </a:lnTo>
                  <a:lnTo>
                    <a:pt x="3148847" y="256575"/>
                  </a:lnTo>
                  <a:lnTo>
                    <a:pt x="3160684" y="254897"/>
                  </a:lnTo>
                  <a:lnTo>
                    <a:pt x="3172522" y="253450"/>
                  </a:lnTo>
                  <a:lnTo>
                    <a:pt x="3184360" y="252206"/>
                  </a:lnTo>
                  <a:lnTo>
                    <a:pt x="3196198" y="251136"/>
                  </a:lnTo>
                  <a:lnTo>
                    <a:pt x="3208035" y="250219"/>
                  </a:lnTo>
                  <a:lnTo>
                    <a:pt x="3219873" y="249432"/>
                  </a:lnTo>
                  <a:lnTo>
                    <a:pt x="3231711" y="248760"/>
                  </a:lnTo>
                  <a:lnTo>
                    <a:pt x="3243549" y="248184"/>
                  </a:lnTo>
                  <a:lnTo>
                    <a:pt x="3255387" y="247692"/>
                  </a:lnTo>
                  <a:lnTo>
                    <a:pt x="3267224" y="247272"/>
                  </a:lnTo>
                  <a:lnTo>
                    <a:pt x="3279062" y="246914"/>
                  </a:lnTo>
                  <a:lnTo>
                    <a:pt x="3290900" y="246608"/>
                  </a:lnTo>
                  <a:lnTo>
                    <a:pt x="3302738" y="246348"/>
                  </a:lnTo>
                  <a:lnTo>
                    <a:pt x="3314575" y="246125"/>
                  </a:lnTo>
                  <a:lnTo>
                    <a:pt x="3326413" y="245936"/>
                  </a:lnTo>
                  <a:lnTo>
                    <a:pt x="3338251" y="245775"/>
                  </a:lnTo>
                  <a:lnTo>
                    <a:pt x="3350089" y="245637"/>
                  </a:lnTo>
                  <a:lnTo>
                    <a:pt x="3361926" y="245520"/>
                  </a:lnTo>
                  <a:lnTo>
                    <a:pt x="3373764" y="245420"/>
                  </a:lnTo>
                  <a:lnTo>
                    <a:pt x="3385602" y="245335"/>
                  </a:lnTo>
                  <a:lnTo>
                    <a:pt x="3397440" y="245263"/>
                  </a:lnTo>
                  <a:lnTo>
                    <a:pt x="3409278" y="245202"/>
                  </a:lnTo>
                  <a:lnTo>
                    <a:pt x="3421115" y="245149"/>
                  </a:lnTo>
                  <a:lnTo>
                    <a:pt x="3432953" y="245105"/>
                  </a:lnTo>
                  <a:lnTo>
                    <a:pt x="3444791" y="245067"/>
                  </a:lnTo>
                  <a:lnTo>
                    <a:pt x="3456629" y="245035"/>
                  </a:lnTo>
                  <a:lnTo>
                    <a:pt x="3468466" y="245007"/>
                  </a:lnTo>
                  <a:lnTo>
                    <a:pt x="3480304" y="244984"/>
                  </a:lnTo>
                  <a:lnTo>
                    <a:pt x="3492142" y="244964"/>
                  </a:lnTo>
                  <a:lnTo>
                    <a:pt x="3503980" y="244947"/>
                  </a:lnTo>
                  <a:lnTo>
                    <a:pt x="3515818" y="244932"/>
                  </a:lnTo>
                  <a:lnTo>
                    <a:pt x="3515818" y="245015"/>
                  </a:lnTo>
                  <a:lnTo>
                    <a:pt x="3527655" y="245043"/>
                  </a:lnTo>
                  <a:lnTo>
                    <a:pt x="3539493" y="245077"/>
                  </a:lnTo>
                  <a:lnTo>
                    <a:pt x="3551331" y="245117"/>
                  </a:lnTo>
                  <a:lnTo>
                    <a:pt x="3563169" y="245164"/>
                  </a:lnTo>
                  <a:lnTo>
                    <a:pt x="3575006" y="245219"/>
                  </a:lnTo>
                  <a:lnTo>
                    <a:pt x="3586844" y="245283"/>
                  </a:lnTo>
                  <a:lnTo>
                    <a:pt x="3598682" y="245359"/>
                  </a:lnTo>
                  <a:lnTo>
                    <a:pt x="3610520" y="245448"/>
                  </a:lnTo>
                  <a:lnTo>
                    <a:pt x="3622357" y="245553"/>
                  </a:lnTo>
                  <a:lnTo>
                    <a:pt x="3634195" y="245676"/>
                  </a:lnTo>
                  <a:lnTo>
                    <a:pt x="3646033" y="245820"/>
                  </a:lnTo>
                  <a:lnTo>
                    <a:pt x="3657871" y="245990"/>
                  </a:lnTo>
                  <a:lnTo>
                    <a:pt x="3669709" y="246190"/>
                  </a:lnTo>
                  <a:lnTo>
                    <a:pt x="3681546" y="246424"/>
                  </a:lnTo>
                  <a:lnTo>
                    <a:pt x="3693384" y="246699"/>
                  </a:lnTo>
                  <a:lnTo>
                    <a:pt x="3705222" y="247021"/>
                  </a:lnTo>
                  <a:lnTo>
                    <a:pt x="3717060" y="247400"/>
                  </a:lnTo>
                  <a:lnTo>
                    <a:pt x="3728897" y="247845"/>
                  </a:lnTo>
                  <a:lnTo>
                    <a:pt x="3740735" y="248366"/>
                  </a:lnTo>
                  <a:lnTo>
                    <a:pt x="3752573" y="248978"/>
                  </a:lnTo>
                  <a:lnTo>
                    <a:pt x="3764411" y="249695"/>
                  </a:lnTo>
                  <a:lnTo>
                    <a:pt x="3776248" y="250534"/>
                  </a:lnTo>
                  <a:lnTo>
                    <a:pt x="3788086" y="251518"/>
                  </a:lnTo>
                  <a:lnTo>
                    <a:pt x="3799924" y="252669"/>
                  </a:lnTo>
                  <a:lnTo>
                    <a:pt x="3811762" y="254015"/>
                  </a:lnTo>
                  <a:lnTo>
                    <a:pt x="3823600" y="255587"/>
                  </a:lnTo>
                  <a:lnTo>
                    <a:pt x="3835437" y="257422"/>
                  </a:lnTo>
                  <a:lnTo>
                    <a:pt x="3847275" y="259561"/>
                  </a:lnTo>
                  <a:lnTo>
                    <a:pt x="3859113" y="262050"/>
                  </a:lnTo>
                  <a:lnTo>
                    <a:pt x="3870951" y="264944"/>
                  </a:lnTo>
                  <a:lnTo>
                    <a:pt x="3882788" y="268299"/>
                  </a:lnTo>
                  <a:lnTo>
                    <a:pt x="3894626" y="272183"/>
                  </a:lnTo>
                  <a:lnTo>
                    <a:pt x="3906464" y="276666"/>
                  </a:lnTo>
                  <a:lnTo>
                    <a:pt x="3918302" y="281825"/>
                  </a:lnTo>
                  <a:lnTo>
                    <a:pt x="3930139" y="287743"/>
                  </a:lnTo>
                  <a:lnTo>
                    <a:pt x="3941977" y="294504"/>
                  </a:lnTo>
                  <a:lnTo>
                    <a:pt x="3953815" y="302194"/>
                  </a:lnTo>
                  <a:lnTo>
                    <a:pt x="3965653" y="310895"/>
                  </a:lnTo>
                  <a:lnTo>
                    <a:pt x="3977491" y="320686"/>
                  </a:lnTo>
                  <a:lnTo>
                    <a:pt x="3989328" y="331631"/>
                  </a:lnTo>
                  <a:lnTo>
                    <a:pt x="4001166" y="343778"/>
                  </a:lnTo>
                  <a:lnTo>
                    <a:pt x="4013004" y="357152"/>
                  </a:lnTo>
                  <a:lnTo>
                    <a:pt x="4024842" y="371746"/>
                  </a:lnTo>
                  <a:lnTo>
                    <a:pt x="4036679" y="387520"/>
                  </a:lnTo>
                  <a:lnTo>
                    <a:pt x="4048517" y="404392"/>
                  </a:lnTo>
                  <a:lnTo>
                    <a:pt x="4060355" y="422240"/>
                  </a:lnTo>
                  <a:lnTo>
                    <a:pt x="4072193" y="440899"/>
                  </a:lnTo>
                  <a:lnTo>
                    <a:pt x="4084031" y="460167"/>
                  </a:lnTo>
                  <a:lnTo>
                    <a:pt x="4095868" y="479814"/>
                  </a:lnTo>
                  <a:lnTo>
                    <a:pt x="4107706" y="499589"/>
                  </a:lnTo>
                  <a:lnTo>
                    <a:pt x="4119544" y="519236"/>
                  </a:lnTo>
                  <a:lnTo>
                    <a:pt x="4131382" y="538504"/>
                  </a:lnTo>
                  <a:lnTo>
                    <a:pt x="4143219" y="557163"/>
                  </a:lnTo>
                  <a:lnTo>
                    <a:pt x="4155057" y="575010"/>
                  </a:lnTo>
                  <a:lnTo>
                    <a:pt x="4166895" y="591883"/>
                  </a:lnTo>
                  <a:lnTo>
                    <a:pt x="4178733" y="607657"/>
                  </a:lnTo>
                  <a:lnTo>
                    <a:pt x="4190570" y="622251"/>
                  </a:lnTo>
                  <a:lnTo>
                    <a:pt x="4202408" y="635624"/>
                  </a:lnTo>
                  <a:lnTo>
                    <a:pt x="4214246" y="647771"/>
                  </a:lnTo>
                  <a:lnTo>
                    <a:pt x="4226084" y="658716"/>
                  </a:lnTo>
                  <a:lnTo>
                    <a:pt x="4237922" y="668507"/>
                  </a:lnTo>
                  <a:lnTo>
                    <a:pt x="4249759" y="677209"/>
                  </a:lnTo>
                  <a:lnTo>
                    <a:pt x="4261597" y="684899"/>
                  </a:lnTo>
                  <a:lnTo>
                    <a:pt x="4273435" y="691660"/>
                  </a:lnTo>
                  <a:lnTo>
                    <a:pt x="4285273" y="697577"/>
                  </a:lnTo>
                  <a:lnTo>
                    <a:pt x="4297110" y="702737"/>
                  </a:lnTo>
                  <a:lnTo>
                    <a:pt x="4308948" y="707219"/>
                  </a:lnTo>
                  <a:lnTo>
                    <a:pt x="4320786" y="711103"/>
                  </a:lnTo>
                  <a:lnTo>
                    <a:pt x="4332624" y="714459"/>
                  </a:lnTo>
                  <a:lnTo>
                    <a:pt x="4344461" y="717352"/>
                  </a:lnTo>
                  <a:lnTo>
                    <a:pt x="4356299" y="719842"/>
                  </a:lnTo>
                  <a:lnTo>
                    <a:pt x="4368137" y="721981"/>
                  </a:lnTo>
                  <a:lnTo>
                    <a:pt x="4379975" y="723816"/>
                  </a:lnTo>
                  <a:lnTo>
                    <a:pt x="4391813" y="725388"/>
                  </a:lnTo>
                  <a:lnTo>
                    <a:pt x="4403650" y="726734"/>
                  </a:lnTo>
                  <a:lnTo>
                    <a:pt x="4415488" y="727884"/>
                  </a:lnTo>
                  <a:lnTo>
                    <a:pt x="4427326" y="728868"/>
                  </a:lnTo>
                  <a:lnTo>
                    <a:pt x="4439164" y="729708"/>
                  </a:lnTo>
                  <a:lnTo>
                    <a:pt x="4451001" y="730425"/>
                  </a:lnTo>
                  <a:lnTo>
                    <a:pt x="4462839" y="731036"/>
                  </a:lnTo>
                  <a:lnTo>
                    <a:pt x="4474677" y="731558"/>
                  </a:lnTo>
                  <a:lnTo>
                    <a:pt x="4486515" y="732002"/>
                  </a:lnTo>
                  <a:lnTo>
                    <a:pt x="4498352" y="732381"/>
                  </a:lnTo>
                  <a:lnTo>
                    <a:pt x="4510190" y="732704"/>
                  </a:lnTo>
                  <a:lnTo>
                    <a:pt x="4522028" y="732979"/>
                  </a:lnTo>
                  <a:lnTo>
                    <a:pt x="4533866" y="733213"/>
                  </a:lnTo>
                  <a:lnTo>
                    <a:pt x="4545704" y="733412"/>
                  </a:lnTo>
                  <a:lnTo>
                    <a:pt x="4557541" y="733582"/>
                  </a:lnTo>
                  <a:lnTo>
                    <a:pt x="4569379" y="733727"/>
                  </a:lnTo>
                  <a:lnTo>
                    <a:pt x="4581217" y="733850"/>
                  </a:lnTo>
                  <a:lnTo>
                    <a:pt x="4593055" y="733954"/>
                  </a:lnTo>
                  <a:lnTo>
                    <a:pt x="4604892" y="734043"/>
                  </a:lnTo>
                  <a:lnTo>
                    <a:pt x="4616730" y="734119"/>
                  </a:lnTo>
                  <a:lnTo>
                    <a:pt x="4628568" y="734184"/>
                  </a:lnTo>
                  <a:lnTo>
                    <a:pt x="4640406" y="734239"/>
                  </a:lnTo>
                  <a:lnTo>
                    <a:pt x="4652244" y="734285"/>
                  </a:lnTo>
                  <a:lnTo>
                    <a:pt x="4664081" y="734325"/>
                  </a:lnTo>
                  <a:lnTo>
                    <a:pt x="4675919" y="734359"/>
                  </a:lnTo>
                  <a:lnTo>
                    <a:pt x="4687757" y="7343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3598592"/>
              <a:ext cx="4687757" cy="489537"/>
            </a:xfrm>
            <a:custGeom>
              <a:avLst/>
              <a:pathLst>
                <a:path w="4687757" h="489537">
                  <a:moveTo>
                    <a:pt x="0" y="244768"/>
                  </a:moveTo>
                  <a:lnTo>
                    <a:pt x="11837" y="244783"/>
                  </a:lnTo>
                  <a:lnTo>
                    <a:pt x="23675" y="244800"/>
                  </a:lnTo>
                  <a:lnTo>
                    <a:pt x="35513" y="244819"/>
                  </a:lnTo>
                  <a:lnTo>
                    <a:pt x="47351" y="244843"/>
                  </a:lnTo>
                  <a:lnTo>
                    <a:pt x="59188" y="244870"/>
                  </a:lnTo>
                  <a:lnTo>
                    <a:pt x="71026" y="244903"/>
                  </a:lnTo>
                  <a:lnTo>
                    <a:pt x="82864" y="244940"/>
                  </a:lnTo>
                  <a:lnTo>
                    <a:pt x="94702" y="244985"/>
                  </a:lnTo>
                  <a:lnTo>
                    <a:pt x="106539" y="245037"/>
                  </a:lnTo>
                  <a:lnTo>
                    <a:pt x="118377" y="245099"/>
                  </a:lnTo>
                  <a:lnTo>
                    <a:pt x="130215" y="245171"/>
                  </a:lnTo>
                  <a:lnTo>
                    <a:pt x="142053" y="245256"/>
                  </a:lnTo>
                  <a:lnTo>
                    <a:pt x="153891" y="245356"/>
                  </a:lnTo>
                  <a:lnTo>
                    <a:pt x="165728" y="245473"/>
                  </a:lnTo>
                  <a:lnTo>
                    <a:pt x="177566" y="245610"/>
                  </a:lnTo>
                  <a:lnTo>
                    <a:pt x="189404" y="245772"/>
                  </a:lnTo>
                  <a:lnTo>
                    <a:pt x="201242" y="245961"/>
                  </a:lnTo>
                  <a:lnTo>
                    <a:pt x="213079" y="246183"/>
                  </a:lnTo>
                  <a:lnTo>
                    <a:pt x="224917" y="246444"/>
                  </a:lnTo>
                  <a:lnTo>
                    <a:pt x="236755" y="246750"/>
                  </a:lnTo>
                  <a:lnTo>
                    <a:pt x="248593" y="247108"/>
                  </a:lnTo>
                  <a:lnTo>
                    <a:pt x="260430" y="247528"/>
                  </a:lnTo>
                  <a:lnTo>
                    <a:pt x="272268" y="248020"/>
                  </a:lnTo>
                  <a:lnTo>
                    <a:pt x="284106" y="248595"/>
                  </a:lnTo>
                  <a:lnTo>
                    <a:pt x="295944" y="249268"/>
                  </a:lnTo>
                  <a:lnTo>
                    <a:pt x="307782" y="250054"/>
                  </a:lnTo>
                  <a:lnTo>
                    <a:pt x="319619" y="250972"/>
                  </a:lnTo>
                  <a:lnTo>
                    <a:pt x="331457" y="252041"/>
                  </a:lnTo>
                  <a:lnTo>
                    <a:pt x="343295" y="253286"/>
                  </a:lnTo>
                  <a:lnTo>
                    <a:pt x="355133" y="254733"/>
                  </a:lnTo>
                  <a:lnTo>
                    <a:pt x="366970" y="256411"/>
                  </a:lnTo>
                  <a:lnTo>
                    <a:pt x="378808" y="258352"/>
                  </a:lnTo>
                  <a:lnTo>
                    <a:pt x="390646" y="260594"/>
                  </a:lnTo>
                  <a:lnTo>
                    <a:pt x="402484" y="263174"/>
                  </a:lnTo>
                  <a:lnTo>
                    <a:pt x="414321" y="266132"/>
                  </a:lnTo>
                  <a:lnTo>
                    <a:pt x="426159" y="269513"/>
                  </a:lnTo>
                  <a:lnTo>
                    <a:pt x="437997" y="273358"/>
                  </a:lnTo>
                  <a:lnTo>
                    <a:pt x="449835" y="277709"/>
                  </a:lnTo>
                  <a:lnTo>
                    <a:pt x="461673" y="282604"/>
                  </a:lnTo>
                  <a:lnTo>
                    <a:pt x="473510" y="288077"/>
                  </a:lnTo>
                  <a:lnTo>
                    <a:pt x="485348" y="294150"/>
                  </a:lnTo>
                  <a:lnTo>
                    <a:pt x="497186" y="300837"/>
                  </a:lnTo>
                  <a:lnTo>
                    <a:pt x="509024" y="308134"/>
                  </a:lnTo>
                  <a:lnTo>
                    <a:pt x="520861" y="316021"/>
                  </a:lnTo>
                  <a:lnTo>
                    <a:pt x="532699" y="324457"/>
                  </a:lnTo>
                  <a:lnTo>
                    <a:pt x="544537" y="333381"/>
                  </a:lnTo>
                  <a:lnTo>
                    <a:pt x="556375" y="342710"/>
                  </a:lnTo>
                  <a:lnTo>
                    <a:pt x="568213" y="352344"/>
                  </a:lnTo>
                  <a:lnTo>
                    <a:pt x="580050" y="362168"/>
                  </a:lnTo>
                  <a:lnTo>
                    <a:pt x="591888" y="372055"/>
                  </a:lnTo>
                  <a:lnTo>
                    <a:pt x="603726" y="381879"/>
                  </a:lnTo>
                  <a:lnTo>
                    <a:pt x="615564" y="391513"/>
                  </a:lnTo>
                  <a:lnTo>
                    <a:pt x="627401" y="400842"/>
                  </a:lnTo>
                  <a:lnTo>
                    <a:pt x="639239" y="409766"/>
                  </a:lnTo>
                  <a:lnTo>
                    <a:pt x="651077" y="418202"/>
                  </a:lnTo>
                  <a:lnTo>
                    <a:pt x="662915" y="426089"/>
                  </a:lnTo>
                  <a:lnTo>
                    <a:pt x="674752" y="433386"/>
                  </a:lnTo>
                  <a:lnTo>
                    <a:pt x="686590" y="440073"/>
                  </a:lnTo>
                  <a:lnTo>
                    <a:pt x="698428" y="446147"/>
                  </a:lnTo>
                  <a:lnTo>
                    <a:pt x="710266" y="451619"/>
                  </a:lnTo>
                  <a:lnTo>
                    <a:pt x="722104" y="456514"/>
                  </a:lnTo>
                  <a:lnTo>
                    <a:pt x="733941" y="460865"/>
                  </a:lnTo>
                  <a:lnTo>
                    <a:pt x="745779" y="464710"/>
                  </a:lnTo>
                  <a:lnTo>
                    <a:pt x="757617" y="468091"/>
                  </a:lnTo>
                  <a:lnTo>
                    <a:pt x="769455" y="471050"/>
                  </a:lnTo>
                  <a:lnTo>
                    <a:pt x="781292" y="473629"/>
                  </a:lnTo>
                  <a:lnTo>
                    <a:pt x="793130" y="475871"/>
                  </a:lnTo>
                  <a:lnTo>
                    <a:pt x="804968" y="477812"/>
                  </a:lnTo>
                  <a:lnTo>
                    <a:pt x="816806" y="479490"/>
                  </a:lnTo>
                  <a:lnTo>
                    <a:pt x="828643" y="480937"/>
                  </a:lnTo>
                  <a:lnTo>
                    <a:pt x="840481" y="482182"/>
                  </a:lnTo>
                  <a:lnTo>
                    <a:pt x="852319" y="483251"/>
                  </a:lnTo>
                  <a:lnTo>
                    <a:pt x="864157" y="484169"/>
                  </a:lnTo>
                  <a:lnTo>
                    <a:pt x="875995" y="484955"/>
                  </a:lnTo>
                  <a:lnTo>
                    <a:pt x="887832" y="485628"/>
                  </a:lnTo>
                  <a:lnTo>
                    <a:pt x="899670" y="486203"/>
                  </a:lnTo>
                  <a:lnTo>
                    <a:pt x="911508" y="486695"/>
                  </a:lnTo>
                  <a:lnTo>
                    <a:pt x="923346" y="487115"/>
                  </a:lnTo>
                  <a:lnTo>
                    <a:pt x="935183" y="487473"/>
                  </a:lnTo>
                  <a:lnTo>
                    <a:pt x="947021" y="487779"/>
                  </a:lnTo>
                  <a:lnTo>
                    <a:pt x="958859" y="488040"/>
                  </a:lnTo>
                  <a:lnTo>
                    <a:pt x="970697" y="488262"/>
                  </a:lnTo>
                  <a:lnTo>
                    <a:pt x="982534" y="488451"/>
                  </a:lnTo>
                  <a:lnTo>
                    <a:pt x="994372" y="488613"/>
                  </a:lnTo>
                  <a:lnTo>
                    <a:pt x="1006210" y="488750"/>
                  </a:lnTo>
                  <a:lnTo>
                    <a:pt x="1018048" y="488867"/>
                  </a:lnTo>
                  <a:lnTo>
                    <a:pt x="1029886" y="488967"/>
                  </a:lnTo>
                  <a:lnTo>
                    <a:pt x="1041723" y="489052"/>
                  </a:lnTo>
                  <a:lnTo>
                    <a:pt x="1053561" y="489124"/>
                  </a:lnTo>
                  <a:lnTo>
                    <a:pt x="1065399" y="489186"/>
                  </a:lnTo>
                  <a:lnTo>
                    <a:pt x="1077237" y="489238"/>
                  </a:lnTo>
                  <a:lnTo>
                    <a:pt x="1089074" y="489283"/>
                  </a:lnTo>
                  <a:lnTo>
                    <a:pt x="1100912" y="489321"/>
                  </a:lnTo>
                  <a:lnTo>
                    <a:pt x="1112750" y="489353"/>
                  </a:lnTo>
                  <a:lnTo>
                    <a:pt x="1124588" y="489380"/>
                  </a:lnTo>
                  <a:lnTo>
                    <a:pt x="1136426" y="489404"/>
                  </a:lnTo>
                  <a:lnTo>
                    <a:pt x="1148263" y="489424"/>
                  </a:lnTo>
                  <a:lnTo>
                    <a:pt x="1160101" y="489440"/>
                  </a:lnTo>
                  <a:lnTo>
                    <a:pt x="1171939" y="489455"/>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3843279"/>
              <a:ext cx="4687757" cy="979075"/>
            </a:xfrm>
            <a:custGeom>
              <a:avLst/>
              <a:pathLst>
                <a:path w="4687757" h="979075">
                  <a:moveTo>
                    <a:pt x="0" y="979075"/>
                  </a:moveTo>
                  <a:lnTo>
                    <a:pt x="11837" y="979017"/>
                  </a:lnTo>
                  <a:lnTo>
                    <a:pt x="23675" y="978949"/>
                  </a:lnTo>
                  <a:lnTo>
                    <a:pt x="35513" y="978870"/>
                  </a:lnTo>
                  <a:lnTo>
                    <a:pt x="47351" y="978776"/>
                  </a:lnTo>
                  <a:lnTo>
                    <a:pt x="59188" y="978666"/>
                  </a:lnTo>
                  <a:lnTo>
                    <a:pt x="71026" y="978537"/>
                  </a:lnTo>
                  <a:lnTo>
                    <a:pt x="82864" y="978386"/>
                  </a:lnTo>
                  <a:lnTo>
                    <a:pt x="94702" y="978207"/>
                  </a:lnTo>
                  <a:lnTo>
                    <a:pt x="106539" y="977998"/>
                  </a:lnTo>
                  <a:lnTo>
                    <a:pt x="118377" y="977752"/>
                  </a:lnTo>
                  <a:lnTo>
                    <a:pt x="130215" y="977463"/>
                  </a:lnTo>
                  <a:lnTo>
                    <a:pt x="142053" y="977123"/>
                  </a:lnTo>
                  <a:lnTo>
                    <a:pt x="153891" y="976725"/>
                  </a:lnTo>
                  <a:lnTo>
                    <a:pt x="165728" y="976256"/>
                  </a:lnTo>
                  <a:lnTo>
                    <a:pt x="177566" y="975706"/>
                  </a:lnTo>
                  <a:lnTo>
                    <a:pt x="189404" y="975061"/>
                  </a:lnTo>
                  <a:lnTo>
                    <a:pt x="201242" y="974303"/>
                  </a:lnTo>
                  <a:lnTo>
                    <a:pt x="213079" y="973414"/>
                  </a:lnTo>
                  <a:lnTo>
                    <a:pt x="224917" y="972371"/>
                  </a:lnTo>
                  <a:lnTo>
                    <a:pt x="236755" y="971148"/>
                  </a:lnTo>
                  <a:lnTo>
                    <a:pt x="248593" y="969714"/>
                  </a:lnTo>
                  <a:lnTo>
                    <a:pt x="260430" y="968035"/>
                  </a:lnTo>
                  <a:lnTo>
                    <a:pt x="272268" y="966068"/>
                  </a:lnTo>
                  <a:lnTo>
                    <a:pt x="284106" y="963766"/>
                  </a:lnTo>
                  <a:lnTo>
                    <a:pt x="295944" y="961074"/>
                  </a:lnTo>
                  <a:lnTo>
                    <a:pt x="307782" y="957930"/>
                  </a:lnTo>
                  <a:lnTo>
                    <a:pt x="319619" y="954260"/>
                  </a:lnTo>
                  <a:lnTo>
                    <a:pt x="331457" y="949982"/>
                  </a:lnTo>
                  <a:lnTo>
                    <a:pt x="343295" y="945003"/>
                  </a:lnTo>
                  <a:lnTo>
                    <a:pt x="355133" y="939216"/>
                  </a:lnTo>
                  <a:lnTo>
                    <a:pt x="366970" y="932505"/>
                  </a:lnTo>
                  <a:lnTo>
                    <a:pt x="378808" y="924738"/>
                  </a:lnTo>
                  <a:lnTo>
                    <a:pt x="390646" y="915772"/>
                  </a:lnTo>
                  <a:lnTo>
                    <a:pt x="402484" y="905453"/>
                  </a:lnTo>
                  <a:lnTo>
                    <a:pt x="414321" y="893618"/>
                  </a:lnTo>
                  <a:lnTo>
                    <a:pt x="426159" y="880096"/>
                  </a:lnTo>
                  <a:lnTo>
                    <a:pt x="437997" y="864717"/>
                  </a:lnTo>
                  <a:lnTo>
                    <a:pt x="449835" y="847313"/>
                  </a:lnTo>
                  <a:lnTo>
                    <a:pt x="461673" y="827731"/>
                  </a:lnTo>
                  <a:lnTo>
                    <a:pt x="473510" y="805841"/>
                  </a:lnTo>
                  <a:lnTo>
                    <a:pt x="485348" y="781547"/>
                  </a:lnTo>
                  <a:lnTo>
                    <a:pt x="497186" y="754800"/>
                  </a:lnTo>
                  <a:lnTo>
                    <a:pt x="509024" y="725612"/>
                  </a:lnTo>
                  <a:lnTo>
                    <a:pt x="520861" y="694064"/>
                  </a:lnTo>
                  <a:lnTo>
                    <a:pt x="532699" y="660320"/>
                  </a:lnTo>
                  <a:lnTo>
                    <a:pt x="544537" y="624624"/>
                  </a:lnTo>
                  <a:lnTo>
                    <a:pt x="556375" y="587307"/>
                  </a:lnTo>
                  <a:lnTo>
                    <a:pt x="568213" y="548770"/>
                  </a:lnTo>
                  <a:lnTo>
                    <a:pt x="580050" y="509476"/>
                  </a:lnTo>
                  <a:lnTo>
                    <a:pt x="591888" y="469926"/>
                  </a:lnTo>
                  <a:lnTo>
                    <a:pt x="603726" y="430632"/>
                  </a:lnTo>
                  <a:lnTo>
                    <a:pt x="615564" y="392096"/>
                  </a:lnTo>
                  <a:lnTo>
                    <a:pt x="627401" y="354778"/>
                  </a:lnTo>
                  <a:lnTo>
                    <a:pt x="639239" y="319083"/>
                  </a:lnTo>
                  <a:lnTo>
                    <a:pt x="651077" y="285338"/>
                  </a:lnTo>
                  <a:lnTo>
                    <a:pt x="662915" y="253790"/>
                  </a:lnTo>
                  <a:lnTo>
                    <a:pt x="674752" y="224602"/>
                  </a:lnTo>
                  <a:lnTo>
                    <a:pt x="686590" y="197855"/>
                  </a:lnTo>
                  <a:lnTo>
                    <a:pt x="698428" y="173561"/>
                  </a:lnTo>
                  <a:lnTo>
                    <a:pt x="710266" y="151671"/>
                  </a:lnTo>
                  <a:lnTo>
                    <a:pt x="722104" y="132090"/>
                  </a:lnTo>
                  <a:lnTo>
                    <a:pt x="733941" y="114686"/>
                  </a:lnTo>
                  <a:lnTo>
                    <a:pt x="745779" y="99306"/>
                  </a:lnTo>
                  <a:lnTo>
                    <a:pt x="757617" y="85785"/>
                  </a:lnTo>
                  <a:lnTo>
                    <a:pt x="769455" y="73949"/>
                  </a:lnTo>
                  <a:lnTo>
                    <a:pt x="781292" y="63631"/>
                  </a:lnTo>
                  <a:lnTo>
                    <a:pt x="793130" y="54665"/>
                  </a:lnTo>
                  <a:lnTo>
                    <a:pt x="804968" y="46898"/>
                  </a:lnTo>
                  <a:lnTo>
                    <a:pt x="816806" y="40186"/>
                  </a:lnTo>
                  <a:lnTo>
                    <a:pt x="828643" y="34400"/>
                  </a:lnTo>
                  <a:lnTo>
                    <a:pt x="840481" y="29420"/>
                  </a:lnTo>
                  <a:lnTo>
                    <a:pt x="852319" y="25142"/>
                  </a:lnTo>
                  <a:lnTo>
                    <a:pt x="864157" y="21472"/>
                  </a:lnTo>
                  <a:lnTo>
                    <a:pt x="875995" y="18328"/>
                  </a:lnTo>
                  <a:lnTo>
                    <a:pt x="887832" y="15636"/>
                  </a:lnTo>
                  <a:lnTo>
                    <a:pt x="899670" y="13335"/>
                  </a:lnTo>
                  <a:lnTo>
                    <a:pt x="911508" y="11368"/>
                  </a:lnTo>
                  <a:lnTo>
                    <a:pt x="923346" y="9688"/>
                  </a:lnTo>
                  <a:lnTo>
                    <a:pt x="935183" y="8254"/>
                  </a:lnTo>
                  <a:lnTo>
                    <a:pt x="947021" y="7031"/>
                  </a:lnTo>
                  <a:lnTo>
                    <a:pt x="958859" y="5988"/>
                  </a:lnTo>
                  <a:lnTo>
                    <a:pt x="970697" y="5099"/>
                  </a:lnTo>
                  <a:lnTo>
                    <a:pt x="982534" y="4342"/>
                  </a:lnTo>
                  <a:lnTo>
                    <a:pt x="994372" y="3696"/>
                  </a:lnTo>
                  <a:lnTo>
                    <a:pt x="1006210" y="3146"/>
                  </a:lnTo>
                  <a:lnTo>
                    <a:pt x="1018048" y="2678"/>
                  </a:lnTo>
                  <a:lnTo>
                    <a:pt x="1029886" y="2279"/>
                  </a:lnTo>
                  <a:lnTo>
                    <a:pt x="1041723" y="1940"/>
                  </a:lnTo>
                  <a:lnTo>
                    <a:pt x="1053561" y="1651"/>
                  </a:lnTo>
                  <a:lnTo>
                    <a:pt x="1065399" y="1405"/>
                  </a:lnTo>
                  <a:lnTo>
                    <a:pt x="1077237" y="1195"/>
                  </a:lnTo>
                  <a:lnTo>
                    <a:pt x="1089074" y="1017"/>
                  </a:lnTo>
                  <a:lnTo>
                    <a:pt x="1100912" y="865"/>
                  </a:lnTo>
                  <a:lnTo>
                    <a:pt x="1112750" y="736"/>
                  </a:lnTo>
                  <a:lnTo>
                    <a:pt x="1124588" y="626"/>
                  </a:lnTo>
                  <a:lnTo>
                    <a:pt x="1136426" y="533"/>
                  </a:lnTo>
                  <a:lnTo>
                    <a:pt x="1148263" y="453"/>
                  </a:lnTo>
                  <a:lnTo>
                    <a:pt x="1160101" y="386"/>
                  </a:lnTo>
                  <a:lnTo>
                    <a:pt x="1171939" y="32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328"/>
                  </a:lnTo>
                  <a:lnTo>
                    <a:pt x="3527655" y="386"/>
                  </a:lnTo>
                  <a:lnTo>
                    <a:pt x="3539493" y="453"/>
                  </a:lnTo>
                  <a:lnTo>
                    <a:pt x="3551331" y="533"/>
                  </a:lnTo>
                  <a:lnTo>
                    <a:pt x="3563169" y="626"/>
                  </a:lnTo>
                  <a:lnTo>
                    <a:pt x="3575006" y="736"/>
                  </a:lnTo>
                  <a:lnTo>
                    <a:pt x="3586844" y="865"/>
                  </a:lnTo>
                  <a:lnTo>
                    <a:pt x="3598682" y="1017"/>
                  </a:lnTo>
                  <a:lnTo>
                    <a:pt x="3610520" y="1195"/>
                  </a:lnTo>
                  <a:lnTo>
                    <a:pt x="3622357" y="1405"/>
                  </a:lnTo>
                  <a:lnTo>
                    <a:pt x="3634195" y="1651"/>
                  </a:lnTo>
                  <a:lnTo>
                    <a:pt x="3646033" y="1940"/>
                  </a:lnTo>
                  <a:lnTo>
                    <a:pt x="3657871" y="2279"/>
                  </a:lnTo>
                  <a:lnTo>
                    <a:pt x="3669709" y="2678"/>
                  </a:lnTo>
                  <a:lnTo>
                    <a:pt x="3681546" y="3146"/>
                  </a:lnTo>
                  <a:lnTo>
                    <a:pt x="3693384" y="3696"/>
                  </a:lnTo>
                  <a:lnTo>
                    <a:pt x="3705222" y="4342"/>
                  </a:lnTo>
                  <a:lnTo>
                    <a:pt x="3717060" y="5099"/>
                  </a:lnTo>
                  <a:lnTo>
                    <a:pt x="3728897" y="5988"/>
                  </a:lnTo>
                  <a:lnTo>
                    <a:pt x="3740735" y="7031"/>
                  </a:lnTo>
                  <a:lnTo>
                    <a:pt x="3752573" y="8254"/>
                  </a:lnTo>
                  <a:lnTo>
                    <a:pt x="3764411" y="9688"/>
                  </a:lnTo>
                  <a:lnTo>
                    <a:pt x="3776248" y="11368"/>
                  </a:lnTo>
                  <a:lnTo>
                    <a:pt x="3788086" y="13335"/>
                  </a:lnTo>
                  <a:lnTo>
                    <a:pt x="3799924" y="15636"/>
                  </a:lnTo>
                  <a:lnTo>
                    <a:pt x="3811762" y="18328"/>
                  </a:lnTo>
                  <a:lnTo>
                    <a:pt x="3823600" y="21472"/>
                  </a:lnTo>
                  <a:lnTo>
                    <a:pt x="3835437" y="25142"/>
                  </a:lnTo>
                  <a:lnTo>
                    <a:pt x="3847275" y="29420"/>
                  </a:lnTo>
                  <a:lnTo>
                    <a:pt x="3859113" y="34400"/>
                  </a:lnTo>
                  <a:lnTo>
                    <a:pt x="3870951" y="40186"/>
                  </a:lnTo>
                  <a:lnTo>
                    <a:pt x="3882788" y="46898"/>
                  </a:lnTo>
                  <a:lnTo>
                    <a:pt x="3894626" y="54665"/>
                  </a:lnTo>
                  <a:lnTo>
                    <a:pt x="3906464" y="63631"/>
                  </a:lnTo>
                  <a:lnTo>
                    <a:pt x="3918302" y="73949"/>
                  </a:lnTo>
                  <a:lnTo>
                    <a:pt x="3930139" y="85785"/>
                  </a:lnTo>
                  <a:lnTo>
                    <a:pt x="3941977" y="99306"/>
                  </a:lnTo>
                  <a:lnTo>
                    <a:pt x="3953815" y="114686"/>
                  </a:lnTo>
                  <a:lnTo>
                    <a:pt x="3965653" y="132090"/>
                  </a:lnTo>
                  <a:lnTo>
                    <a:pt x="3977491" y="151671"/>
                  </a:lnTo>
                  <a:lnTo>
                    <a:pt x="3989328" y="173561"/>
                  </a:lnTo>
                  <a:lnTo>
                    <a:pt x="4001166" y="197855"/>
                  </a:lnTo>
                  <a:lnTo>
                    <a:pt x="4013004" y="224602"/>
                  </a:lnTo>
                  <a:lnTo>
                    <a:pt x="4024842" y="253790"/>
                  </a:lnTo>
                  <a:lnTo>
                    <a:pt x="4036679" y="285338"/>
                  </a:lnTo>
                  <a:lnTo>
                    <a:pt x="4048517" y="319083"/>
                  </a:lnTo>
                  <a:lnTo>
                    <a:pt x="4060355" y="354778"/>
                  </a:lnTo>
                  <a:lnTo>
                    <a:pt x="4072193" y="392096"/>
                  </a:lnTo>
                  <a:lnTo>
                    <a:pt x="4084031" y="430632"/>
                  </a:lnTo>
                  <a:lnTo>
                    <a:pt x="4095868" y="469926"/>
                  </a:lnTo>
                  <a:lnTo>
                    <a:pt x="4107706" y="509476"/>
                  </a:lnTo>
                  <a:lnTo>
                    <a:pt x="4119544" y="548770"/>
                  </a:lnTo>
                  <a:lnTo>
                    <a:pt x="4131382" y="587307"/>
                  </a:lnTo>
                  <a:lnTo>
                    <a:pt x="4143219" y="624624"/>
                  </a:lnTo>
                  <a:lnTo>
                    <a:pt x="4155057" y="660320"/>
                  </a:lnTo>
                  <a:lnTo>
                    <a:pt x="4166895" y="694064"/>
                  </a:lnTo>
                  <a:lnTo>
                    <a:pt x="4178733" y="725612"/>
                  </a:lnTo>
                  <a:lnTo>
                    <a:pt x="4190570" y="754800"/>
                  </a:lnTo>
                  <a:lnTo>
                    <a:pt x="4202408" y="781547"/>
                  </a:lnTo>
                  <a:lnTo>
                    <a:pt x="4214246" y="805841"/>
                  </a:lnTo>
                  <a:lnTo>
                    <a:pt x="4226084" y="827731"/>
                  </a:lnTo>
                  <a:lnTo>
                    <a:pt x="4237922" y="847313"/>
                  </a:lnTo>
                  <a:lnTo>
                    <a:pt x="4249759" y="864717"/>
                  </a:lnTo>
                  <a:lnTo>
                    <a:pt x="4261597" y="880096"/>
                  </a:lnTo>
                  <a:lnTo>
                    <a:pt x="4273435" y="893618"/>
                  </a:lnTo>
                  <a:lnTo>
                    <a:pt x="4285273" y="905453"/>
                  </a:lnTo>
                  <a:lnTo>
                    <a:pt x="4297110" y="915772"/>
                  </a:lnTo>
                  <a:lnTo>
                    <a:pt x="4308948" y="924738"/>
                  </a:lnTo>
                  <a:lnTo>
                    <a:pt x="4320786" y="932505"/>
                  </a:lnTo>
                  <a:lnTo>
                    <a:pt x="4332624" y="939216"/>
                  </a:lnTo>
                  <a:lnTo>
                    <a:pt x="4344461" y="945003"/>
                  </a:lnTo>
                  <a:lnTo>
                    <a:pt x="4356299" y="949982"/>
                  </a:lnTo>
                  <a:lnTo>
                    <a:pt x="4368137" y="954260"/>
                  </a:lnTo>
                  <a:lnTo>
                    <a:pt x="4379975" y="957930"/>
                  </a:lnTo>
                  <a:lnTo>
                    <a:pt x="4391813" y="961074"/>
                  </a:lnTo>
                  <a:lnTo>
                    <a:pt x="4403650" y="963766"/>
                  </a:lnTo>
                  <a:lnTo>
                    <a:pt x="4415488" y="966068"/>
                  </a:lnTo>
                  <a:lnTo>
                    <a:pt x="4427326" y="968035"/>
                  </a:lnTo>
                  <a:lnTo>
                    <a:pt x="4439164" y="969714"/>
                  </a:lnTo>
                  <a:lnTo>
                    <a:pt x="4451001" y="971148"/>
                  </a:lnTo>
                  <a:lnTo>
                    <a:pt x="4462839" y="972371"/>
                  </a:lnTo>
                  <a:lnTo>
                    <a:pt x="4474677" y="973414"/>
                  </a:lnTo>
                  <a:lnTo>
                    <a:pt x="4486515" y="974303"/>
                  </a:lnTo>
                  <a:lnTo>
                    <a:pt x="4498352" y="975061"/>
                  </a:lnTo>
                  <a:lnTo>
                    <a:pt x="4510190" y="975706"/>
                  </a:lnTo>
                  <a:lnTo>
                    <a:pt x="4522028" y="976256"/>
                  </a:lnTo>
                  <a:lnTo>
                    <a:pt x="4533866" y="976725"/>
                  </a:lnTo>
                  <a:lnTo>
                    <a:pt x="4545704" y="977123"/>
                  </a:lnTo>
                  <a:lnTo>
                    <a:pt x="4557541" y="977463"/>
                  </a:lnTo>
                  <a:lnTo>
                    <a:pt x="4569379" y="977752"/>
                  </a:lnTo>
                  <a:lnTo>
                    <a:pt x="4581217" y="977998"/>
                  </a:lnTo>
                  <a:lnTo>
                    <a:pt x="4593055" y="978207"/>
                  </a:lnTo>
                  <a:lnTo>
                    <a:pt x="4604892" y="978386"/>
                  </a:lnTo>
                  <a:lnTo>
                    <a:pt x="4616730" y="978537"/>
                  </a:lnTo>
                  <a:lnTo>
                    <a:pt x="4628568" y="978666"/>
                  </a:lnTo>
                  <a:lnTo>
                    <a:pt x="4640406" y="978776"/>
                  </a:lnTo>
                  <a:lnTo>
                    <a:pt x="4652244" y="978870"/>
                  </a:lnTo>
                  <a:lnTo>
                    <a:pt x="4664081" y="978949"/>
                  </a:lnTo>
                  <a:lnTo>
                    <a:pt x="4675919" y="979017"/>
                  </a:lnTo>
                  <a:lnTo>
                    <a:pt x="4687757" y="979075"/>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831"/>
              <a:ext cx="4687757" cy="734552"/>
            </a:xfrm>
            <a:custGeom>
              <a:avLst/>
              <a:pathLst>
                <a:path w="4687757" h="734552">
                  <a:moveTo>
                    <a:pt x="0" y="734552"/>
                  </a:moveTo>
                  <a:lnTo>
                    <a:pt x="11837" y="734552"/>
                  </a:lnTo>
                  <a:lnTo>
                    <a:pt x="23675" y="734552"/>
                  </a:lnTo>
                  <a:lnTo>
                    <a:pt x="35513" y="734552"/>
                  </a:lnTo>
                  <a:lnTo>
                    <a:pt x="47351" y="734552"/>
                  </a:lnTo>
                  <a:lnTo>
                    <a:pt x="59188" y="734552"/>
                  </a:lnTo>
                  <a:lnTo>
                    <a:pt x="71026" y="734552"/>
                  </a:lnTo>
                  <a:lnTo>
                    <a:pt x="82864" y="734552"/>
                  </a:lnTo>
                  <a:lnTo>
                    <a:pt x="94702" y="734552"/>
                  </a:lnTo>
                  <a:lnTo>
                    <a:pt x="106539" y="734552"/>
                  </a:lnTo>
                  <a:lnTo>
                    <a:pt x="118377" y="734552"/>
                  </a:lnTo>
                  <a:lnTo>
                    <a:pt x="130215" y="734552"/>
                  </a:lnTo>
                  <a:lnTo>
                    <a:pt x="142053" y="734552"/>
                  </a:lnTo>
                  <a:lnTo>
                    <a:pt x="153891" y="734552"/>
                  </a:lnTo>
                  <a:lnTo>
                    <a:pt x="165728" y="734552"/>
                  </a:lnTo>
                  <a:lnTo>
                    <a:pt x="177566" y="734552"/>
                  </a:lnTo>
                  <a:lnTo>
                    <a:pt x="189404" y="734552"/>
                  </a:lnTo>
                  <a:lnTo>
                    <a:pt x="201242" y="734552"/>
                  </a:lnTo>
                  <a:lnTo>
                    <a:pt x="213079" y="734552"/>
                  </a:lnTo>
                  <a:lnTo>
                    <a:pt x="224917" y="734552"/>
                  </a:lnTo>
                  <a:lnTo>
                    <a:pt x="236755" y="734552"/>
                  </a:lnTo>
                  <a:lnTo>
                    <a:pt x="248593" y="734552"/>
                  </a:lnTo>
                  <a:lnTo>
                    <a:pt x="260430" y="734552"/>
                  </a:lnTo>
                  <a:lnTo>
                    <a:pt x="272268" y="734552"/>
                  </a:lnTo>
                  <a:lnTo>
                    <a:pt x="284106" y="734552"/>
                  </a:lnTo>
                  <a:lnTo>
                    <a:pt x="295944" y="734552"/>
                  </a:lnTo>
                  <a:lnTo>
                    <a:pt x="307782" y="734552"/>
                  </a:lnTo>
                  <a:lnTo>
                    <a:pt x="319619" y="734552"/>
                  </a:lnTo>
                  <a:lnTo>
                    <a:pt x="331457" y="734552"/>
                  </a:lnTo>
                  <a:lnTo>
                    <a:pt x="343295" y="734552"/>
                  </a:lnTo>
                  <a:lnTo>
                    <a:pt x="355133" y="734552"/>
                  </a:lnTo>
                  <a:lnTo>
                    <a:pt x="366970" y="734552"/>
                  </a:lnTo>
                  <a:lnTo>
                    <a:pt x="378808" y="734552"/>
                  </a:lnTo>
                  <a:lnTo>
                    <a:pt x="390646" y="734552"/>
                  </a:lnTo>
                  <a:lnTo>
                    <a:pt x="402484" y="734552"/>
                  </a:lnTo>
                  <a:lnTo>
                    <a:pt x="414321" y="734552"/>
                  </a:lnTo>
                  <a:lnTo>
                    <a:pt x="426159" y="734552"/>
                  </a:lnTo>
                  <a:lnTo>
                    <a:pt x="437997" y="734552"/>
                  </a:lnTo>
                  <a:lnTo>
                    <a:pt x="449835" y="734552"/>
                  </a:lnTo>
                  <a:lnTo>
                    <a:pt x="461673" y="734552"/>
                  </a:lnTo>
                  <a:lnTo>
                    <a:pt x="473510" y="734552"/>
                  </a:lnTo>
                  <a:lnTo>
                    <a:pt x="485348" y="734552"/>
                  </a:lnTo>
                  <a:lnTo>
                    <a:pt x="497186" y="734552"/>
                  </a:lnTo>
                  <a:lnTo>
                    <a:pt x="509024" y="734552"/>
                  </a:lnTo>
                  <a:lnTo>
                    <a:pt x="520861" y="734552"/>
                  </a:lnTo>
                  <a:lnTo>
                    <a:pt x="532699" y="734552"/>
                  </a:lnTo>
                  <a:lnTo>
                    <a:pt x="544537" y="734552"/>
                  </a:lnTo>
                  <a:lnTo>
                    <a:pt x="556375" y="734552"/>
                  </a:lnTo>
                  <a:lnTo>
                    <a:pt x="568213" y="734552"/>
                  </a:lnTo>
                  <a:lnTo>
                    <a:pt x="580050" y="734552"/>
                  </a:lnTo>
                  <a:lnTo>
                    <a:pt x="591888" y="734552"/>
                  </a:lnTo>
                  <a:lnTo>
                    <a:pt x="603726" y="734552"/>
                  </a:lnTo>
                  <a:lnTo>
                    <a:pt x="615564" y="734552"/>
                  </a:lnTo>
                  <a:lnTo>
                    <a:pt x="627401" y="734552"/>
                  </a:lnTo>
                  <a:lnTo>
                    <a:pt x="639239" y="734552"/>
                  </a:lnTo>
                  <a:lnTo>
                    <a:pt x="651077" y="734552"/>
                  </a:lnTo>
                  <a:lnTo>
                    <a:pt x="662915" y="734552"/>
                  </a:lnTo>
                  <a:lnTo>
                    <a:pt x="674752" y="734552"/>
                  </a:lnTo>
                  <a:lnTo>
                    <a:pt x="686590" y="734552"/>
                  </a:lnTo>
                  <a:lnTo>
                    <a:pt x="698428" y="734552"/>
                  </a:lnTo>
                  <a:lnTo>
                    <a:pt x="710266" y="734552"/>
                  </a:lnTo>
                  <a:lnTo>
                    <a:pt x="722104" y="734552"/>
                  </a:lnTo>
                  <a:lnTo>
                    <a:pt x="733941" y="734552"/>
                  </a:lnTo>
                  <a:lnTo>
                    <a:pt x="745779" y="734552"/>
                  </a:lnTo>
                  <a:lnTo>
                    <a:pt x="757617" y="734552"/>
                  </a:lnTo>
                  <a:lnTo>
                    <a:pt x="769455" y="734552"/>
                  </a:lnTo>
                  <a:lnTo>
                    <a:pt x="781292" y="734552"/>
                  </a:lnTo>
                  <a:lnTo>
                    <a:pt x="793130" y="734552"/>
                  </a:lnTo>
                  <a:lnTo>
                    <a:pt x="804968" y="734552"/>
                  </a:lnTo>
                  <a:lnTo>
                    <a:pt x="816806" y="734552"/>
                  </a:lnTo>
                  <a:lnTo>
                    <a:pt x="828643" y="734552"/>
                  </a:lnTo>
                  <a:lnTo>
                    <a:pt x="840481" y="734552"/>
                  </a:lnTo>
                  <a:lnTo>
                    <a:pt x="852319" y="734552"/>
                  </a:lnTo>
                  <a:lnTo>
                    <a:pt x="864157" y="734552"/>
                  </a:lnTo>
                  <a:lnTo>
                    <a:pt x="875995" y="734552"/>
                  </a:lnTo>
                  <a:lnTo>
                    <a:pt x="887832" y="734552"/>
                  </a:lnTo>
                  <a:lnTo>
                    <a:pt x="899670" y="734552"/>
                  </a:lnTo>
                  <a:lnTo>
                    <a:pt x="911508" y="734552"/>
                  </a:lnTo>
                  <a:lnTo>
                    <a:pt x="923346" y="734552"/>
                  </a:lnTo>
                  <a:lnTo>
                    <a:pt x="935183" y="734552"/>
                  </a:lnTo>
                  <a:lnTo>
                    <a:pt x="947021" y="734552"/>
                  </a:lnTo>
                  <a:lnTo>
                    <a:pt x="958859" y="734552"/>
                  </a:lnTo>
                  <a:lnTo>
                    <a:pt x="970697" y="734552"/>
                  </a:lnTo>
                  <a:lnTo>
                    <a:pt x="982534" y="734552"/>
                  </a:lnTo>
                  <a:lnTo>
                    <a:pt x="994372" y="734552"/>
                  </a:lnTo>
                  <a:lnTo>
                    <a:pt x="1006210" y="734552"/>
                  </a:lnTo>
                  <a:lnTo>
                    <a:pt x="1018048" y="734552"/>
                  </a:lnTo>
                  <a:lnTo>
                    <a:pt x="1029886" y="734552"/>
                  </a:lnTo>
                  <a:lnTo>
                    <a:pt x="1041723" y="734552"/>
                  </a:lnTo>
                  <a:lnTo>
                    <a:pt x="1053561" y="734552"/>
                  </a:lnTo>
                  <a:lnTo>
                    <a:pt x="1065399" y="734552"/>
                  </a:lnTo>
                  <a:lnTo>
                    <a:pt x="1077237" y="734552"/>
                  </a:lnTo>
                  <a:lnTo>
                    <a:pt x="1089074" y="734552"/>
                  </a:lnTo>
                  <a:lnTo>
                    <a:pt x="1100912" y="734552"/>
                  </a:lnTo>
                  <a:lnTo>
                    <a:pt x="1112750" y="734552"/>
                  </a:lnTo>
                  <a:lnTo>
                    <a:pt x="1124588" y="734552"/>
                  </a:lnTo>
                  <a:lnTo>
                    <a:pt x="1136426" y="734552"/>
                  </a:lnTo>
                  <a:lnTo>
                    <a:pt x="1148263" y="734552"/>
                  </a:lnTo>
                  <a:lnTo>
                    <a:pt x="1160101" y="734552"/>
                  </a:lnTo>
                  <a:lnTo>
                    <a:pt x="1171939" y="734552"/>
                  </a:lnTo>
                  <a:lnTo>
                    <a:pt x="1171939" y="734552"/>
                  </a:lnTo>
                  <a:lnTo>
                    <a:pt x="1183777" y="734552"/>
                  </a:lnTo>
                  <a:lnTo>
                    <a:pt x="1195614" y="734552"/>
                  </a:lnTo>
                  <a:lnTo>
                    <a:pt x="1207452" y="734552"/>
                  </a:lnTo>
                  <a:lnTo>
                    <a:pt x="1219290" y="734552"/>
                  </a:lnTo>
                  <a:lnTo>
                    <a:pt x="1231128" y="734552"/>
                  </a:lnTo>
                  <a:lnTo>
                    <a:pt x="1242965" y="734552"/>
                  </a:lnTo>
                  <a:lnTo>
                    <a:pt x="1254803" y="734552"/>
                  </a:lnTo>
                  <a:lnTo>
                    <a:pt x="1266641" y="734552"/>
                  </a:lnTo>
                  <a:lnTo>
                    <a:pt x="1278479" y="734552"/>
                  </a:lnTo>
                  <a:lnTo>
                    <a:pt x="1290317" y="734552"/>
                  </a:lnTo>
                  <a:lnTo>
                    <a:pt x="1302154" y="734552"/>
                  </a:lnTo>
                  <a:lnTo>
                    <a:pt x="1313992" y="734552"/>
                  </a:lnTo>
                  <a:lnTo>
                    <a:pt x="1325830" y="734552"/>
                  </a:lnTo>
                  <a:lnTo>
                    <a:pt x="1337668" y="734552"/>
                  </a:lnTo>
                  <a:lnTo>
                    <a:pt x="1349505" y="734552"/>
                  </a:lnTo>
                  <a:lnTo>
                    <a:pt x="1361343" y="734552"/>
                  </a:lnTo>
                  <a:lnTo>
                    <a:pt x="1373181" y="734552"/>
                  </a:lnTo>
                  <a:lnTo>
                    <a:pt x="1385019" y="734552"/>
                  </a:lnTo>
                  <a:lnTo>
                    <a:pt x="1396856" y="734552"/>
                  </a:lnTo>
                  <a:lnTo>
                    <a:pt x="1408694" y="734552"/>
                  </a:lnTo>
                  <a:lnTo>
                    <a:pt x="1420532" y="734552"/>
                  </a:lnTo>
                  <a:lnTo>
                    <a:pt x="1432370" y="734552"/>
                  </a:lnTo>
                  <a:lnTo>
                    <a:pt x="1444208" y="734552"/>
                  </a:lnTo>
                  <a:lnTo>
                    <a:pt x="1456045" y="734552"/>
                  </a:lnTo>
                  <a:lnTo>
                    <a:pt x="1467883" y="734552"/>
                  </a:lnTo>
                  <a:lnTo>
                    <a:pt x="1479721" y="734552"/>
                  </a:lnTo>
                  <a:lnTo>
                    <a:pt x="1491559" y="734552"/>
                  </a:lnTo>
                  <a:lnTo>
                    <a:pt x="1503396" y="734552"/>
                  </a:lnTo>
                  <a:lnTo>
                    <a:pt x="1515234" y="734552"/>
                  </a:lnTo>
                  <a:lnTo>
                    <a:pt x="1527072" y="734552"/>
                  </a:lnTo>
                  <a:lnTo>
                    <a:pt x="1538910" y="734552"/>
                  </a:lnTo>
                  <a:lnTo>
                    <a:pt x="1550748" y="734552"/>
                  </a:lnTo>
                  <a:lnTo>
                    <a:pt x="1562585" y="734552"/>
                  </a:lnTo>
                  <a:lnTo>
                    <a:pt x="1574423" y="734552"/>
                  </a:lnTo>
                  <a:lnTo>
                    <a:pt x="1586261" y="734552"/>
                  </a:lnTo>
                  <a:lnTo>
                    <a:pt x="1598099" y="734552"/>
                  </a:lnTo>
                  <a:lnTo>
                    <a:pt x="1609936" y="734552"/>
                  </a:lnTo>
                  <a:lnTo>
                    <a:pt x="1621774" y="734552"/>
                  </a:lnTo>
                  <a:lnTo>
                    <a:pt x="1633612" y="734552"/>
                  </a:lnTo>
                  <a:lnTo>
                    <a:pt x="1645450" y="734552"/>
                  </a:lnTo>
                  <a:lnTo>
                    <a:pt x="1657287" y="734552"/>
                  </a:lnTo>
                  <a:lnTo>
                    <a:pt x="1669125" y="734552"/>
                  </a:lnTo>
                  <a:lnTo>
                    <a:pt x="1680963" y="734552"/>
                  </a:lnTo>
                  <a:lnTo>
                    <a:pt x="1692801" y="734552"/>
                  </a:lnTo>
                  <a:lnTo>
                    <a:pt x="1704639" y="734552"/>
                  </a:lnTo>
                  <a:lnTo>
                    <a:pt x="1716476" y="734552"/>
                  </a:lnTo>
                  <a:lnTo>
                    <a:pt x="1728314" y="734552"/>
                  </a:lnTo>
                  <a:lnTo>
                    <a:pt x="1740152" y="734552"/>
                  </a:lnTo>
                  <a:lnTo>
                    <a:pt x="1751990" y="734552"/>
                  </a:lnTo>
                  <a:lnTo>
                    <a:pt x="1763827" y="734552"/>
                  </a:lnTo>
                  <a:lnTo>
                    <a:pt x="1775665" y="734552"/>
                  </a:lnTo>
                  <a:lnTo>
                    <a:pt x="1787503" y="734552"/>
                  </a:lnTo>
                  <a:lnTo>
                    <a:pt x="1799341" y="734552"/>
                  </a:lnTo>
                  <a:lnTo>
                    <a:pt x="1811178" y="734552"/>
                  </a:lnTo>
                  <a:lnTo>
                    <a:pt x="1823016" y="734552"/>
                  </a:lnTo>
                  <a:lnTo>
                    <a:pt x="1834854" y="734552"/>
                  </a:lnTo>
                  <a:lnTo>
                    <a:pt x="1846692" y="734552"/>
                  </a:lnTo>
                  <a:lnTo>
                    <a:pt x="1858530" y="734552"/>
                  </a:lnTo>
                  <a:lnTo>
                    <a:pt x="1870367" y="734552"/>
                  </a:lnTo>
                  <a:lnTo>
                    <a:pt x="1882205" y="734552"/>
                  </a:lnTo>
                  <a:lnTo>
                    <a:pt x="1894043" y="734552"/>
                  </a:lnTo>
                  <a:lnTo>
                    <a:pt x="1905881" y="734552"/>
                  </a:lnTo>
                  <a:lnTo>
                    <a:pt x="1917718" y="734552"/>
                  </a:lnTo>
                  <a:lnTo>
                    <a:pt x="1929556" y="734552"/>
                  </a:lnTo>
                  <a:lnTo>
                    <a:pt x="1941394" y="734552"/>
                  </a:lnTo>
                  <a:lnTo>
                    <a:pt x="1953232" y="734552"/>
                  </a:lnTo>
                  <a:lnTo>
                    <a:pt x="1965069" y="734552"/>
                  </a:lnTo>
                  <a:lnTo>
                    <a:pt x="1976907" y="734552"/>
                  </a:lnTo>
                  <a:lnTo>
                    <a:pt x="1988745" y="734552"/>
                  </a:lnTo>
                  <a:lnTo>
                    <a:pt x="2000583" y="734552"/>
                  </a:lnTo>
                  <a:lnTo>
                    <a:pt x="2012421" y="734552"/>
                  </a:lnTo>
                  <a:lnTo>
                    <a:pt x="2024258" y="734552"/>
                  </a:lnTo>
                  <a:lnTo>
                    <a:pt x="2036096" y="734552"/>
                  </a:lnTo>
                  <a:lnTo>
                    <a:pt x="2047934" y="734552"/>
                  </a:lnTo>
                  <a:lnTo>
                    <a:pt x="2059772" y="734552"/>
                  </a:lnTo>
                  <a:lnTo>
                    <a:pt x="2071609" y="734552"/>
                  </a:lnTo>
                  <a:lnTo>
                    <a:pt x="2083447" y="734552"/>
                  </a:lnTo>
                  <a:lnTo>
                    <a:pt x="2095285" y="734552"/>
                  </a:lnTo>
                  <a:lnTo>
                    <a:pt x="2107123" y="734552"/>
                  </a:lnTo>
                  <a:lnTo>
                    <a:pt x="2118961" y="734552"/>
                  </a:lnTo>
                  <a:lnTo>
                    <a:pt x="2130798" y="734552"/>
                  </a:lnTo>
                  <a:lnTo>
                    <a:pt x="2142636" y="734552"/>
                  </a:lnTo>
                  <a:lnTo>
                    <a:pt x="2154474" y="734552"/>
                  </a:lnTo>
                  <a:lnTo>
                    <a:pt x="2166312" y="734552"/>
                  </a:lnTo>
                  <a:lnTo>
                    <a:pt x="2178149" y="734552"/>
                  </a:lnTo>
                  <a:lnTo>
                    <a:pt x="2189987" y="734552"/>
                  </a:lnTo>
                  <a:lnTo>
                    <a:pt x="2201825" y="734552"/>
                  </a:lnTo>
                  <a:lnTo>
                    <a:pt x="2213663" y="734552"/>
                  </a:lnTo>
                  <a:lnTo>
                    <a:pt x="2225500" y="734552"/>
                  </a:lnTo>
                  <a:lnTo>
                    <a:pt x="2237338" y="734552"/>
                  </a:lnTo>
                  <a:lnTo>
                    <a:pt x="2249176" y="734552"/>
                  </a:lnTo>
                  <a:lnTo>
                    <a:pt x="2261014" y="734552"/>
                  </a:lnTo>
                  <a:lnTo>
                    <a:pt x="2272852" y="734552"/>
                  </a:lnTo>
                  <a:lnTo>
                    <a:pt x="2284689" y="734552"/>
                  </a:lnTo>
                  <a:lnTo>
                    <a:pt x="2296527" y="734552"/>
                  </a:lnTo>
                  <a:lnTo>
                    <a:pt x="2308365" y="734552"/>
                  </a:lnTo>
                  <a:lnTo>
                    <a:pt x="2320203" y="734552"/>
                  </a:lnTo>
                  <a:lnTo>
                    <a:pt x="2332040" y="734552"/>
                  </a:lnTo>
                  <a:lnTo>
                    <a:pt x="2343878" y="734552"/>
                  </a:lnTo>
                  <a:lnTo>
                    <a:pt x="2343878" y="734306"/>
                  </a:lnTo>
                  <a:lnTo>
                    <a:pt x="2355716" y="734263"/>
                  </a:lnTo>
                  <a:lnTo>
                    <a:pt x="2367554" y="734212"/>
                  </a:lnTo>
                  <a:lnTo>
                    <a:pt x="2379391" y="734152"/>
                  </a:lnTo>
                  <a:lnTo>
                    <a:pt x="2391229" y="734082"/>
                  </a:lnTo>
                  <a:lnTo>
                    <a:pt x="2403067" y="734000"/>
                  </a:lnTo>
                  <a:lnTo>
                    <a:pt x="2414905" y="733903"/>
                  </a:lnTo>
                  <a:lnTo>
                    <a:pt x="2426743" y="733789"/>
                  </a:lnTo>
                  <a:lnTo>
                    <a:pt x="2438580" y="733655"/>
                  </a:lnTo>
                  <a:lnTo>
                    <a:pt x="2450418" y="733498"/>
                  </a:lnTo>
                  <a:lnTo>
                    <a:pt x="2462256" y="733314"/>
                  </a:lnTo>
                  <a:lnTo>
                    <a:pt x="2474094" y="733097"/>
                  </a:lnTo>
                  <a:lnTo>
                    <a:pt x="2485931" y="732842"/>
                  </a:lnTo>
                  <a:lnTo>
                    <a:pt x="2497769" y="732543"/>
                  </a:lnTo>
                  <a:lnTo>
                    <a:pt x="2509607" y="732192"/>
                  </a:lnTo>
                  <a:lnTo>
                    <a:pt x="2521445" y="731780"/>
                  </a:lnTo>
                  <a:lnTo>
                    <a:pt x="2533283" y="731296"/>
                  </a:lnTo>
                  <a:lnTo>
                    <a:pt x="2545120" y="730727"/>
                  </a:lnTo>
                  <a:lnTo>
                    <a:pt x="2556958" y="730060"/>
                  </a:lnTo>
                  <a:lnTo>
                    <a:pt x="2568796" y="729278"/>
                  </a:lnTo>
                  <a:lnTo>
                    <a:pt x="2580634" y="728361"/>
                  </a:lnTo>
                  <a:lnTo>
                    <a:pt x="2592471" y="727286"/>
                  </a:lnTo>
                  <a:lnTo>
                    <a:pt x="2604309" y="726026"/>
                  </a:lnTo>
                  <a:lnTo>
                    <a:pt x="2616147" y="724551"/>
                  </a:lnTo>
                  <a:lnTo>
                    <a:pt x="2627985" y="722824"/>
                  </a:lnTo>
                  <a:lnTo>
                    <a:pt x="2639822" y="720806"/>
                  </a:lnTo>
                  <a:lnTo>
                    <a:pt x="2651660" y="718447"/>
                  </a:lnTo>
                  <a:lnTo>
                    <a:pt x="2663498" y="715695"/>
                  </a:lnTo>
                  <a:lnTo>
                    <a:pt x="2675336" y="712487"/>
                  </a:lnTo>
                  <a:lnTo>
                    <a:pt x="2687174" y="708752"/>
                  </a:lnTo>
                  <a:lnTo>
                    <a:pt x="2699011" y="704412"/>
                  </a:lnTo>
                  <a:lnTo>
                    <a:pt x="2710849" y="699379"/>
                  </a:lnTo>
                  <a:lnTo>
                    <a:pt x="2722687" y="693553"/>
                  </a:lnTo>
                  <a:lnTo>
                    <a:pt x="2734525" y="686829"/>
                  </a:lnTo>
                  <a:lnTo>
                    <a:pt x="2746362" y="679090"/>
                  </a:lnTo>
                  <a:lnTo>
                    <a:pt x="2758200" y="670213"/>
                  </a:lnTo>
                  <a:lnTo>
                    <a:pt x="2770038" y="660072"/>
                  </a:lnTo>
                  <a:lnTo>
                    <a:pt x="2781876" y="648537"/>
                  </a:lnTo>
                  <a:lnTo>
                    <a:pt x="2793713" y="635484"/>
                  </a:lnTo>
                  <a:lnTo>
                    <a:pt x="2805551" y="620798"/>
                  </a:lnTo>
                  <a:lnTo>
                    <a:pt x="2817389" y="604381"/>
                  </a:lnTo>
                  <a:lnTo>
                    <a:pt x="2829227" y="586160"/>
                  </a:lnTo>
                  <a:lnTo>
                    <a:pt x="2841065" y="566100"/>
                  </a:lnTo>
                  <a:lnTo>
                    <a:pt x="2852902" y="544209"/>
                  </a:lnTo>
                  <a:lnTo>
                    <a:pt x="2864740" y="520548"/>
                  </a:lnTo>
                  <a:lnTo>
                    <a:pt x="2876578" y="495240"/>
                  </a:lnTo>
                  <a:lnTo>
                    <a:pt x="2888416" y="468468"/>
                  </a:lnTo>
                  <a:lnTo>
                    <a:pt x="2900253" y="440480"/>
                  </a:lnTo>
                  <a:lnTo>
                    <a:pt x="2912091" y="411577"/>
                  </a:lnTo>
                  <a:lnTo>
                    <a:pt x="2923929" y="382107"/>
                  </a:lnTo>
                  <a:lnTo>
                    <a:pt x="2935767" y="352444"/>
                  </a:lnTo>
                  <a:lnTo>
                    <a:pt x="2947604" y="322974"/>
                  </a:lnTo>
                  <a:lnTo>
                    <a:pt x="2959442" y="294072"/>
                  </a:lnTo>
                  <a:lnTo>
                    <a:pt x="2971280" y="266084"/>
                  </a:lnTo>
                  <a:lnTo>
                    <a:pt x="2983118" y="239312"/>
                  </a:lnTo>
                  <a:lnTo>
                    <a:pt x="2994956" y="214003"/>
                  </a:lnTo>
                  <a:lnTo>
                    <a:pt x="3006793" y="190343"/>
                  </a:lnTo>
                  <a:lnTo>
                    <a:pt x="3018631" y="168451"/>
                  </a:lnTo>
                  <a:lnTo>
                    <a:pt x="3030469" y="148391"/>
                  </a:lnTo>
                  <a:lnTo>
                    <a:pt x="3042307" y="130171"/>
                  </a:lnTo>
                  <a:lnTo>
                    <a:pt x="3054144" y="113753"/>
                  </a:lnTo>
                  <a:lnTo>
                    <a:pt x="3065982" y="99067"/>
                  </a:lnTo>
                  <a:lnTo>
                    <a:pt x="3077820" y="86014"/>
                  </a:lnTo>
                  <a:lnTo>
                    <a:pt x="3089658" y="74480"/>
                  </a:lnTo>
                  <a:lnTo>
                    <a:pt x="3101496" y="64338"/>
                  </a:lnTo>
                  <a:lnTo>
                    <a:pt x="3113333" y="55462"/>
                  </a:lnTo>
                  <a:lnTo>
                    <a:pt x="3125171" y="47723"/>
                  </a:lnTo>
                  <a:lnTo>
                    <a:pt x="3137009" y="40998"/>
                  </a:lnTo>
                  <a:lnTo>
                    <a:pt x="3148847" y="35173"/>
                  </a:lnTo>
                  <a:lnTo>
                    <a:pt x="3160684" y="30139"/>
                  </a:lnTo>
                  <a:lnTo>
                    <a:pt x="3172522" y="25800"/>
                  </a:lnTo>
                  <a:lnTo>
                    <a:pt x="3184360" y="22065"/>
                  </a:lnTo>
                  <a:lnTo>
                    <a:pt x="3196198" y="18857"/>
                  </a:lnTo>
                  <a:lnTo>
                    <a:pt x="3208035" y="16104"/>
                  </a:lnTo>
                  <a:lnTo>
                    <a:pt x="3219873" y="13746"/>
                  </a:lnTo>
                  <a:lnTo>
                    <a:pt x="3231711" y="11727"/>
                  </a:lnTo>
                  <a:lnTo>
                    <a:pt x="3243549" y="10001"/>
                  </a:lnTo>
                  <a:lnTo>
                    <a:pt x="3255387" y="8526"/>
                  </a:lnTo>
                  <a:lnTo>
                    <a:pt x="3267224" y="7266"/>
                  </a:lnTo>
                  <a:lnTo>
                    <a:pt x="3279062" y="6191"/>
                  </a:lnTo>
                  <a:lnTo>
                    <a:pt x="3290900" y="5273"/>
                  </a:lnTo>
                  <a:lnTo>
                    <a:pt x="3302738" y="4491"/>
                  </a:lnTo>
                  <a:lnTo>
                    <a:pt x="3314575" y="3824"/>
                  </a:lnTo>
                  <a:lnTo>
                    <a:pt x="3326413" y="3256"/>
                  </a:lnTo>
                  <a:lnTo>
                    <a:pt x="3338251" y="2772"/>
                  </a:lnTo>
                  <a:lnTo>
                    <a:pt x="3350089" y="2360"/>
                  </a:lnTo>
                  <a:lnTo>
                    <a:pt x="3361926" y="2008"/>
                  </a:lnTo>
                  <a:lnTo>
                    <a:pt x="3373764" y="1709"/>
                  </a:lnTo>
                  <a:lnTo>
                    <a:pt x="3385602" y="1455"/>
                  </a:lnTo>
                  <a:lnTo>
                    <a:pt x="3397440" y="1238"/>
                  </a:lnTo>
                  <a:lnTo>
                    <a:pt x="3409278" y="1053"/>
                  </a:lnTo>
                  <a:lnTo>
                    <a:pt x="3421115" y="896"/>
                  </a:lnTo>
                  <a:lnTo>
                    <a:pt x="3432953" y="763"/>
                  </a:lnTo>
                  <a:lnTo>
                    <a:pt x="3444791" y="649"/>
                  </a:lnTo>
                  <a:lnTo>
                    <a:pt x="3456629" y="552"/>
                  </a:lnTo>
                  <a:lnTo>
                    <a:pt x="3468466" y="470"/>
                  </a:lnTo>
                  <a:lnTo>
                    <a:pt x="3480304" y="399"/>
                  </a:lnTo>
                  <a:lnTo>
                    <a:pt x="3492142" y="340"/>
                  </a:lnTo>
                  <a:lnTo>
                    <a:pt x="3503980" y="289"/>
                  </a:lnTo>
                  <a:lnTo>
                    <a:pt x="3515818" y="24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129323"/>
              <a:ext cx="4687757" cy="244768"/>
            </a:xfrm>
            <a:custGeom>
              <a:avLst/>
              <a:pathLst>
                <a:path w="4687757" h="244768">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82"/>
                  </a:lnTo>
                  <a:lnTo>
                    <a:pt x="2355716" y="96"/>
                  </a:lnTo>
                  <a:lnTo>
                    <a:pt x="2367554" y="113"/>
                  </a:lnTo>
                  <a:lnTo>
                    <a:pt x="2379391" y="133"/>
                  </a:lnTo>
                  <a:lnTo>
                    <a:pt x="2391229" y="156"/>
                  </a:lnTo>
                  <a:lnTo>
                    <a:pt x="2403067" y="184"/>
                  </a:lnTo>
                  <a:lnTo>
                    <a:pt x="2414905" y="216"/>
                  </a:lnTo>
                  <a:lnTo>
                    <a:pt x="2426743" y="254"/>
                  </a:lnTo>
                  <a:lnTo>
                    <a:pt x="2438580" y="298"/>
                  </a:lnTo>
                  <a:lnTo>
                    <a:pt x="2450418" y="351"/>
                  </a:lnTo>
                  <a:lnTo>
                    <a:pt x="2462256" y="412"/>
                  </a:lnTo>
                  <a:lnTo>
                    <a:pt x="2474094" y="485"/>
                  </a:lnTo>
                  <a:lnTo>
                    <a:pt x="2485931" y="569"/>
                  </a:lnTo>
                  <a:lnTo>
                    <a:pt x="2497769" y="669"/>
                  </a:lnTo>
                  <a:lnTo>
                    <a:pt x="2509607" y="786"/>
                  </a:lnTo>
                  <a:lnTo>
                    <a:pt x="2521445" y="924"/>
                  </a:lnTo>
                  <a:lnTo>
                    <a:pt x="2533283" y="1085"/>
                  </a:lnTo>
                  <a:lnTo>
                    <a:pt x="2545120" y="1274"/>
                  </a:lnTo>
                  <a:lnTo>
                    <a:pt x="2556958" y="1497"/>
                  </a:lnTo>
                  <a:lnTo>
                    <a:pt x="2568796" y="1757"/>
                  </a:lnTo>
                  <a:lnTo>
                    <a:pt x="2580634" y="2063"/>
                  </a:lnTo>
                  <a:lnTo>
                    <a:pt x="2592471" y="2422"/>
                  </a:lnTo>
                  <a:lnTo>
                    <a:pt x="2604309" y="2842"/>
                  </a:lnTo>
                  <a:lnTo>
                    <a:pt x="2616147" y="3333"/>
                  </a:lnTo>
                  <a:lnTo>
                    <a:pt x="2627985" y="3909"/>
                  </a:lnTo>
                  <a:lnTo>
                    <a:pt x="2639822" y="4582"/>
                  </a:lnTo>
                  <a:lnTo>
                    <a:pt x="2651660" y="5368"/>
                  </a:lnTo>
                  <a:lnTo>
                    <a:pt x="2663498" y="6285"/>
                  </a:lnTo>
                  <a:lnTo>
                    <a:pt x="2675336" y="7355"/>
                  </a:lnTo>
                  <a:lnTo>
                    <a:pt x="2687174" y="8600"/>
                  </a:lnTo>
                  <a:lnTo>
                    <a:pt x="2699011" y="10046"/>
                  </a:lnTo>
                  <a:lnTo>
                    <a:pt x="2710849" y="11724"/>
                  </a:lnTo>
                  <a:lnTo>
                    <a:pt x="2722687" y="13666"/>
                  </a:lnTo>
                  <a:lnTo>
                    <a:pt x="2734525" y="15907"/>
                  </a:lnTo>
                  <a:lnTo>
                    <a:pt x="2746362" y="18487"/>
                  </a:lnTo>
                  <a:lnTo>
                    <a:pt x="2758200" y="21446"/>
                  </a:lnTo>
                  <a:lnTo>
                    <a:pt x="2770038" y="24826"/>
                  </a:lnTo>
                  <a:lnTo>
                    <a:pt x="2781876" y="28671"/>
                  </a:lnTo>
                  <a:lnTo>
                    <a:pt x="2793713" y="33022"/>
                  </a:lnTo>
                  <a:lnTo>
                    <a:pt x="2805551" y="37917"/>
                  </a:lnTo>
                  <a:lnTo>
                    <a:pt x="2817389" y="43390"/>
                  </a:lnTo>
                  <a:lnTo>
                    <a:pt x="2829227" y="49463"/>
                  </a:lnTo>
                  <a:lnTo>
                    <a:pt x="2841065" y="56150"/>
                  </a:lnTo>
                  <a:lnTo>
                    <a:pt x="2852902" y="63447"/>
                  </a:lnTo>
                  <a:lnTo>
                    <a:pt x="2864740" y="71334"/>
                  </a:lnTo>
                  <a:lnTo>
                    <a:pt x="2876578" y="79770"/>
                  </a:lnTo>
                  <a:lnTo>
                    <a:pt x="2888416" y="88694"/>
                  </a:lnTo>
                  <a:lnTo>
                    <a:pt x="2900253" y="98024"/>
                  </a:lnTo>
                  <a:lnTo>
                    <a:pt x="2912091" y="107658"/>
                  </a:lnTo>
                  <a:lnTo>
                    <a:pt x="2923929" y="117481"/>
                  </a:lnTo>
                  <a:lnTo>
                    <a:pt x="2935767" y="127369"/>
                  </a:lnTo>
                  <a:lnTo>
                    <a:pt x="2947604" y="137192"/>
                  </a:lnTo>
                  <a:lnTo>
                    <a:pt x="2959442" y="146826"/>
                  </a:lnTo>
                  <a:lnTo>
                    <a:pt x="2971280" y="156156"/>
                  </a:lnTo>
                  <a:lnTo>
                    <a:pt x="2983118" y="165080"/>
                  </a:lnTo>
                  <a:lnTo>
                    <a:pt x="2994956" y="173516"/>
                  </a:lnTo>
                  <a:lnTo>
                    <a:pt x="3006793" y="181403"/>
                  </a:lnTo>
                  <a:lnTo>
                    <a:pt x="3018631" y="188700"/>
                  </a:lnTo>
                  <a:lnTo>
                    <a:pt x="3030469" y="195386"/>
                  </a:lnTo>
                  <a:lnTo>
                    <a:pt x="3042307" y="201460"/>
                  </a:lnTo>
                  <a:lnTo>
                    <a:pt x="3054144" y="206932"/>
                  </a:lnTo>
                  <a:lnTo>
                    <a:pt x="3065982" y="211828"/>
                  </a:lnTo>
                  <a:lnTo>
                    <a:pt x="3077820" y="216179"/>
                  </a:lnTo>
                  <a:lnTo>
                    <a:pt x="3089658" y="220024"/>
                  </a:lnTo>
                  <a:lnTo>
                    <a:pt x="3101496" y="223404"/>
                  </a:lnTo>
                  <a:lnTo>
                    <a:pt x="3113333" y="226363"/>
                  </a:lnTo>
                  <a:lnTo>
                    <a:pt x="3125171" y="228943"/>
                  </a:lnTo>
                  <a:lnTo>
                    <a:pt x="3137009" y="231184"/>
                  </a:lnTo>
                  <a:lnTo>
                    <a:pt x="3148847" y="233126"/>
                  </a:lnTo>
                  <a:lnTo>
                    <a:pt x="3160684" y="234804"/>
                  </a:lnTo>
                  <a:lnTo>
                    <a:pt x="3172522" y="236250"/>
                  </a:lnTo>
                  <a:lnTo>
                    <a:pt x="3184360" y="237495"/>
                  </a:lnTo>
                  <a:lnTo>
                    <a:pt x="3196198" y="238565"/>
                  </a:lnTo>
                  <a:lnTo>
                    <a:pt x="3208035" y="239482"/>
                  </a:lnTo>
                  <a:lnTo>
                    <a:pt x="3219873" y="240268"/>
                  </a:lnTo>
                  <a:lnTo>
                    <a:pt x="3231711" y="240941"/>
                  </a:lnTo>
                  <a:lnTo>
                    <a:pt x="3243549" y="241517"/>
                  </a:lnTo>
                  <a:lnTo>
                    <a:pt x="3255387" y="242008"/>
                  </a:lnTo>
                  <a:lnTo>
                    <a:pt x="3267224" y="242428"/>
                  </a:lnTo>
                  <a:lnTo>
                    <a:pt x="3279062" y="242787"/>
                  </a:lnTo>
                  <a:lnTo>
                    <a:pt x="3290900" y="243092"/>
                  </a:lnTo>
                  <a:lnTo>
                    <a:pt x="3302738" y="243353"/>
                  </a:lnTo>
                  <a:lnTo>
                    <a:pt x="3314575" y="243575"/>
                  </a:lnTo>
                  <a:lnTo>
                    <a:pt x="3326413" y="243765"/>
                  </a:lnTo>
                  <a:lnTo>
                    <a:pt x="3338251" y="243926"/>
                  </a:lnTo>
                  <a:lnTo>
                    <a:pt x="3350089" y="244064"/>
                  </a:lnTo>
                  <a:lnTo>
                    <a:pt x="3361926" y="244181"/>
                  </a:lnTo>
                  <a:lnTo>
                    <a:pt x="3373764" y="244280"/>
                  </a:lnTo>
                  <a:lnTo>
                    <a:pt x="3385602" y="244365"/>
                  </a:lnTo>
                  <a:lnTo>
                    <a:pt x="3397440" y="244438"/>
                  </a:lnTo>
                  <a:lnTo>
                    <a:pt x="3409278" y="244499"/>
                  </a:lnTo>
                  <a:lnTo>
                    <a:pt x="3421115" y="244551"/>
                  </a:lnTo>
                  <a:lnTo>
                    <a:pt x="3432953" y="244596"/>
                  </a:lnTo>
                  <a:lnTo>
                    <a:pt x="3444791" y="244634"/>
                  </a:lnTo>
                  <a:lnTo>
                    <a:pt x="3456629" y="244666"/>
                  </a:lnTo>
                  <a:lnTo>
                    <a:pt x="3468466" y="244694"/>
                  </a:lnTo>
                  <a:lnTo>
                    <a:pt x="3480304" y="244717"/>
                  </a:lnTo>
                  <a:lnTo>
                    <a:pt x="3492142" y="244737"/>
                  </a:lnTo>
                  <a:lnTo>
                    <a:pt x="3503980" y="244754"/>
                  </a:lnTo>
                  <a:lnTo>
                    <a:pt x="3515818" y="244768"/>
                  </a:lnTo>
                  <a:lnTo>
                    <a:pt x="3515818" y="244768"/>
                  </a:lnTo>
                  <a:lnTo>
                    <a:pt x="3527655" y="244754"/>
                  </a:lnTo>
                  <a:lnTo>
                    <a:pt x="3539493" y="244737"/>
                  </a:lnTo>
                  <a:lnTo>
                    <a:pt x="3551331" y="244717"/>
                  </a:lnTo>
                  <a:lnTo>
                    <a:pt x="3563169" y="244694"/>
                  </a:lnTo>
                  <a:lnTo>
                    <a:pt x="3575006" y="244666"/>
                  </a:lnTo>
                  <a:lnTo>
                    <a:pt x="3586844" y="244634"/>
                  </a:lnTo>
                  <a:lnTo>
                    <a:pt x="3598682" y="244596"/>
                  </a:lnTo>
                  <a:lnTo>
                    <a:pt x="3610520" y="244551"/>
                  </a:lnTo>
                  <a:lnTo>
                    <a:pt x="3622357" y="244499"/>
                  </a:lnTo>
                  <a:lnTo>
                    <a:pt x="3634195" y="244438"/>
                  </a:lnTo>
                  <a:lnTo>
                    <a:pt x="3646033" y="244365"/>
                  </a:lnTo>
                  <a:lnTo>
                    <a:pt x="3657871" y="244280"/>
                  </a:lnTo>
                  <a:lnTo>
                    <a:pt x="3669709" y="244181"/>
                  </a:lnTo>
                  <a:lnTo>
                    <a:pt x="3681546" y="244064"/>
                  </a:lnTo>
                  <a:lnTo>
                    <a:pt x="3693384" y="243926"/>
                  </a:lnTo>
                  <a:lnTo>
                    <a:pt x="3705222" y="243765"/>
                  </a:lnTo>
                  <a:lnTo>
                    <a:pt x="3717060" y="243575"/>
                  </a:lnTo>
                  <a:lnTo>
                    <a:pt x="3728897" y="243353"/>
                  </a:lnTo>
                  <a:lnTo>
                    <a:pt x="3740735" y="243092"/>
                  </a:lnTo>
                  <a:lnTo>
                    <a:pt x="3752573" y="242787"/>
                  </a:lnTo>
                  <a:lnTo>
                    <a:pt x="3764411" y="242428"/>
                  </a:lnTo>
                  <a:lnTo>
                    <a:pt x="3776248" y="242008"/>
                  </a:lnTo>
                  <a:lnTo>
                    <a:pt x="3788086" y="241517"/>
                  </a:lnTo>
                  <a:lnTo>
                    <a:pt x="3799924" y="240941"/>
                  </a:lnTo>
                  <a:lnTo>
                    <a:pt x="3811762" y="240268"/>
                  </a:lnTo>
                  <a:lnTo>
                    <a:pt x="3823600" y="239482"/>
                  </a:lnTo>
                  <a:lnTo>
                    <a:pt x="3835437" y="238565"/>
                  </a:lnTo>
                  <a:lnTo>
                    <a:pt x="3847275" y="237495"/>
                  </a:lnTo>
                  <a:lnTo>
                    <a:pt x="3859113" y="236250"/>
                  </a:lnTo>
                  <a:lnTo>
                    <a:pt x="3870951" y="234804"/>
                  </a:lnTo>
                  <a:lnTo>
                    <a:pt x="3882788" y="233126"/>
                  </a:lnTo>
                  <a:lnTo>
                    <a:pt x="3894626" y="231184"/>
                  </a:lnTo>
                  <a:lnTo>
                    <a:pt x="3906464" y="228943"/>
                  </a:lnTo>
                  <a:lnTo>
                    <a:pt x="3918302" y="226363"/>
                  </a:lnTo>
                  <a:lnTo>
                    <a:pt x="3930139" y="223404"/>
                  </a:lnTo>
                  <a:lnTo>
                    <a:pt x="3941977" y="220024"/>
                  </a:lnTo>
                  <a:lnTo>
                    <a:pt x="3953815" y="216179"/>
                  </a:lnTo>
                  <a:lnTo>
                    <a:pt x="3965653" y="211828"/>
                  </a:lnTo>
                  <a:lnTo>
                    <a:pt x="3977491" y="206932"/>
                  </a:lnTo>
                  <a:lnTo>
                    <a:pt x="3989328" y="201460"/>
                  </a:lnTo>
                  <a:lnTo>
                    <a:pt x="4001166" y="195386"/>
                  </a:lnTo>
                  <a:lnTo>
                    <a:pt x="4013004" y="188700"/>
                  </a:lnTo>
                  <a:lnTo>
                    <a:pt x="4024842" y="181403"/>
                  </a:lnTo>
                  <a:lnTo>
                    <a:pt x="4036679" y="173516"/>
                  </a:lnTo>
                  <a:lnTo>
                    <a:pt x="4048517" y="165080"/>
                  </a:lnTo>
                  <a:lnTo>
                    <a:pt x="4060355" y="156156"/>
                  </a:lnTo>
                  <a:lnTo>
                    <a:pt x="4072193" y="146826"/>
                  </a:lnTo>
                  <a:lnTo>
                    <a:pt x="4084031" y="137192"/>
                  </a:lnTo>
                  <a:lnTo>
                    <a:pt x="4095868" y="127369"/>
                  </a:lnTo>
                  <a:lnTo>
                    <a:pt x="4107706" y="117481"/>
                  </a:lnTo>
                  <a:lnTo>
                    <a:pt x="4119544" y="107658"/>
                  </a:lnTo>
                  <a:lnTo>
                    <a:pt x="4131382" y="98024"/>
                  </a:lnTo>
                  <a:lnTo>
                    <a:pt x="4143219" y="88694"/>
                  </a:lnTo>
                  <a:lnTo>
                    <a:pt x="4155057" y="79770"/>
                  </a:lnTo>
                  <a:lnTo>
                    <a:pt x="4166895" y="71334"/>
                  </a:lnTo>
                  <a:lnTo>
                    <a:pt x="4178733" y="63447"/>
                  </a:lnTo>
                  <a:lnTo>
                    <a:pt x="4190570" y="56150"/>
                  </a:lnTo>
                  <a:lnTo>
                    <a:pt x="4202408" y="49463"/>
                  </a:lnTo>
                  <a:lnTo>
                    <a:pt x="4214246" y="43390"/>
                  </a:lnTo>
                  <a:lnTo>
                    <a:pt x="4226084" y="37917"/>
                  </a:lnTo>
                  <a:lnTo>
                    <a:pt x="4237922" y="33022"/>
                  </a:lnTo>
                  <a:lnTo>
                    <a:pt x="4249759" y="28671"/>
                  </a:lnTo>
                  <a:lnTo>
                    <a:pt x="4261597" y="24826"/>
                  </a:lnTo>
                  <a:lnTo>
                    <a:pt x="4273435" y="21446"/>
                  </a:lnTo>
                  <a:lnTo>
                    <a:pt x="4285273" y="18487"/>
                  </a:lnTo>
                  <a:lnTo>
                    <a:pt x="4297110" y="15907"/>
                  </a:lnTo>
                  <a:lnTo>
                    <a:pt x="4308948" y="13666"/>
                  </a:lnTo>
                  <a:lnTo>
                    <a:pt x="4320786" y="11724"/>
                  </a:lnTo>
                  <a:lnTo>
                    <a:pt x="4332624" y="10046"/>
                  </a:lnTo>
                  <a:lnTo>
                    <a:pt x="4344461" y="8600"/>
                  </a:lnTo>
                  <a:lnTo>
                    <a:pt x="4356299" y="7355"/>
                  </a:lnTo>
                  <a:lnTo>
                    <a:pt x="4368137" y="6285"/>
                  </a:lnTo>
                  <a:lnTo>
                    <a:pt x="4379975" y="5368"/>
                  </a:lnTo>
                  <a:lnTo>
                    <a:pt x="4391813" y="4582"/>
                  </a:lnTo>
                  <a:lnTo>
                    <a:pt x="4403650" y="3909"/>
                  </a:lnTo>
                  <a:lnTo>
                    <a:pt x="4415488" y="3333"/>
                  </a:lnTo>
                  <a:lnTo>
                    <a:pt x="4427326" y="2842"/>
                  </a:lnTo>
                  <a:lnTo>
                    <a:pt x="4439164" y="2422"/>
                  </a:lnTo>
                  <a:lnTo>
                    <a:pt x="4451001" y="2063"/>
                  </a:lnTo>
                  <a:lnTo>
                    <a:pt x="4462839" y="1757"/>
                  </a:lnTo>
                  <a:lnTo>
                    <a:pt x="4474677" y="1497"/>
                  </a:lnTo>
                  <a:lnTo>
                    <a:pt x="4486515" y="1274"/>
                  </a:lnTo>
                  <a:lnTo>
                    <a:pt x="4498352" y="1085"/>
                  </a:lnTo>
                  <a:lnTo>
                    <a:pt x="4510190" y="924"/>
                  </a:lnTo>
                  <a:lnTo>
                    <a:pt x="4522028" y="786"/>
                  </a:lnTo>
                  <a:lnTo>
                    <a:pt x="4533866" y="669"/>
                  </a:lnTo>
                  <a:lnTo>
                    <a:pt x="4545704" y="569"/>
                  </a:lnTo>
                  <a:lnTo>
                    <a:pt x="4557541" y="485"/>
                  </a:lnTo>
                  <a:lnTo>
                    <a:pt x="4569379" y="412"/>
                  </a:lnTo>
                  <a:lnTo>
                    <a:pt x="4581217" y="351"/>
                  </a:lnTo>
                  <a:lnTo>
                    <a:pt x="4593055" y="298"/>
                  </a:lnTo>
                  <a:lnTo>
                    <a:pt x="4604892" y="254"/>
                  </a:lnTo>
                  <a:lnTo>
                    <a:pt x="4616730" y="216"/>
                  </a:lnTo>
                  <a:lnTo>
                    <a:pt x="4628568" y="184"/>
                  </a:lnTo>
                  <a:lnTo>
                    <a:pt x="4640406" y="156"/>
                  </a:lnTo>
                  <a:lnTo>
                    <a:pt x="4652244" y="133"/>
                  </a:lnTo>
                  <a:lnTo>
                    <a:pt x="4664081" y="113"/>
                  </a:lnTo>
                  <a:lnTo>
                    <a:pt x="4675919" y="96"/>
                  </a:lnTo>
                  <a:lnTo>
                    <a:pt x="4687757" y="82"/>
                  </a:lnTo>
                </a:path>
              </a:pathLst>
            </a:custGeom>
            <a:ln w="40651" cap="flat">
              <a:solidFill>
                <a:srgbClr val="E8E8E8">
                  <a:alpha val="100000"/>
                </a:srgbClr>
              </a:solidFill>
              <a:prstDash val="solid"/>
              <a:round/>
            </a:ln>
          </p:spPr>
          <p:txBody>
            <a:bodyPr/>
            <a:lstStyle/>
            <a:p/>
          </p:txBody>
        </p:sp>
        <p:sp>
          <p:nvSpPr>
            <p:cNvPr id="36" name="pl36"/>
            <p:cNvSpPr/>
            <p:nvPr/>
          </p:nvSpPr>
          <p:spPr>
            <a:xfrm>
              <a:off x="2482252" y="5312466"/>
              <a:ext cx="4687757" cy="489619"/>
            </a:xfrm>
            <a:custGeom>
              <a:avLst/>
              <a:pathLst>
                <a:path w="4687757" h="489619">
                  <a:moveTo>
                    <a:pt x="0" y="489619"/>
                  </a:moveTo>
                  <a:lnTo>
                    <a:pt x="11837" y="489619"/>
                  </a:lnTo>
                  <a:lnTo>
                    <a:pt x="23675" y="489619"/>
                  </a:lnTo>
                  <a:lnTo>
                    <a:pt x="35513" y="489619"/>
                  </a:lnTo>
                  <a:lnTo>
                    <a:pt x="47351" y="489619"/>
                  </a:lnTo>
                  <a:lnTo>
                    <a:pt x="59188" y="489619"/>
                  </a:lnTo>
                  <a:lnTo>
                    <a:pt x="71026" y="489619"/>
                  </a:lnTo>
                  <a:lnTo>
                    <a:pt x="82864" y="489619"/>
                  </a:lnTo>
                  <a:lnTo>
                    <a:pt x="94702" y="489619"/>
                  </a:lnTo>
                  <a:lnTo>
                    <a:pt x="106539" y="489619"/>
                  </a:lnTo>
                  <a:lnTo>
                    <a:pt x="118377" y="489619"/>
                  </a:lnTo>
                  <a:lnTo>
                    <a:pt x="130215" y="489619"/>
                  </a:lnTo>
                  <a:lnTo>
                    <a:pt x="142053" y="489619"/>
                  </a:lnTo>
                  <a:lnTo>
                    <a:pt x="153891" y="489619"/>
                  </a:lnTo>
                  <a:lnTo>
                    <a:pt x="165728" y="489619"/>
                  </a:lnTo>
                  <a:lnTo>
                    <a:pt x="177566" y="489619"/>
                  </a:lnTo>
                  <a:lnTo>
                    <a:pt x="189404" y="489619"/>
                  </a:lnTo>
                  <a:lnTo>
                    <a:pt x="201242" y="489619"/>
                  </a:lnTo>
                  <a:lnTo>
                    <a:pt x="213079" y="489619"/>
                  </a:lnTo>
                  <a:lnTo>
                    <a:pt x="224917" y="489619"/>
                  </a:lnTo>
                  <a:lnTo>
                    <a:pt x="236755" y="489619"/>
                  </a:lnTo>
                  <a:lnTo>
                    <a:pt x="248593" y="489619"/>
                  </a:lnTo>
                  <a:lnTo>
                    <a:pt x="260430" y="489619"/>
                  </a:lnTo>
                  <a:lnTo>
                    <a:pt x="272268" y="489619"/>
                  </a:lnTo>
                  <a:lnTo>
                    <a:pt x="284106" y="489619"/>
                  </a:lnTo>
                  <a:lnTo>
                    <a:pt x="295944" y="489619"/>
                  </a:lnTo>
                  <a:lnTo>
                    <a:pt x="307782" y="489619"/>
                  </a:lnTo>
                  <a:lnTo>
                    <a:pt x="319619" y="489619"/>
                  </a:lnTo>
                  <a:lnTo>
                    <a:pt x="331457" y="489619"/>
                  </a:lnTo>
                  <a:lnTo>
                    <a:pt x="343295" y="489619"/>
                  </a:lnTo>
                  <a:lnTo>
                    <a:pt x="355133" y="489619"/>
                  </a:lnTo>
                  <a:lnTo>
                    <a:pt x="366970" y="489619"/>
                  </a:lnTo>
                  <a:lnTo>
                    <a:pt x="378808" y="489619"/>
                  </a:lnTo>
                  <a:lnTo>
                    <a:pt x="390646" y="489619"/>
                  </a:lnTo>
                  <a:lnTo>
                    <a:pt x="402484" y="489619"/>
                  </a:lnTo>
                  <a:lnTo>
                    <a:pt x="414321" y="489619"/>
                  </a:lnTo>
                  <a:lnTo>
                    <a:pt x="426159" y="489619"/>
                  </a:lnTo>
                  <a:lnTo>
                    <a:pt x="437997" y="489619"/>
                  </a:lnTo>
                  <a:lnTo>
                    <a:pt x="449835" y="489619"/>
                  </a:lnTo>
                  <a:lnTo>
                    <a:pt x="461673" y="489619"/>
                  </a:lnTo>
                  <a:lnTo>
                    <a:pt x="473510" y="489619"/>
                  </a:lnTo>
                  <a:lnTo>
                    <a:pt x="485348" y="489619"/>
                  </a:lnTo>
                  <a:lnTo>
                    <a:pt x="497186" y="489619"/>
                  </a:lnTo>
                  <a:lnTo>
                    <a:pt x="509024" y="489619"/>
                  </a:lnTo>
                  <a:lnTo>
                    <a:pt x="520861" y="489619"/>
                  </a:lnTo>
                  <a:lnTo>
                    <a:pt x="532699" y="489619"/>
                  </a:lnTo>
                  <a:lnTo>
                    <a:pt x="544537" y="489619"/>
                  </a:lnTo>
                  <a:lnTo>
                    <a:pt x="556375" y="489619"/>
                  </a:lnTo>
                  <a:lnTo>
                    <a:pt x="568213" y="489619"/>
                  </a:lnTo>
                  <a:lnTo>
                    <a:pt x="580050" y="489619"/>
                  </a:lnTo>
                  <a:lnTo>
                    <a:pt x="591888" y="489619"/>
                  </a:lnTo>
                  <a:lnTo>
                    <a:pt x="603726" y="489619"/>
                  </a:lnTo>
                  <a:lnTo>
                    <a:pt x="615564" y="489619"/>
                  </a:lnTo>
                  <a:lnTo>
                    <a:pt x="627401" y="489619"/>
                  </a:lnTo>
                  <a:lnTo>
                    <a:pt x="639239" y="489619"/>
                  </a:lnTo>
                  <a:lnTo>
                    <a:pt x="651077" y="489619"/>
                  </a:lnTo>
                  <a:lnTo>
                    <a:pt x="662915" y="489619"/>
                  </a:lnTo>
                  <a:lnTo>
                    <a:pt x="674752" y="489619"/>
                  </a:lnTo>
                  <a:lnTo>
                    <a:pt x="686590" y="489619"/>
                  </a:lnTo>
                  <a:lnTo>
                    <a:pt x="698428" y="489619"/>
                  </a:lnTo>
                  <a:lnTo>
                    <a:pt x="710266" y="489619"/>
                  </a:lnTo>
                  <a:lnTo>
                    <a:pt x="722104" y="489619"/>
                  </a:lnTo>
                  <a:lnTo>
                    <a:pt x="733941" y="489619"/>
                  </a:lnTo>
                  <a:lnTo>
                    <a:pt x="745779" y="489619"/>
                  </a:lnTo>
                  <a:lnTo>
                    <a:pt x="757617" y="489619"/>
                  </a:lnTo>
                  <a:lnTo>
                    <a:pt x="769455" y="489619"/>
                  </a:lnTo>
                  <a:lnTo>
                    <a:pt x="781292" y="489619"/>
                  </a:lnTo>
                  <a:lnTo>
                    <a:pt x="793130" y="489619"/>
                  </a:lnTo>
                  <a:lnTo>
                    <a:pt x="804968" y="489619"/>
                  </a:lnTo>
                  <a:lnTo>
                    <a:pt x="816806" y="489619"/>
                  </a:lnTo>
                  <a:lnTo>
                    <a:pt x="828643" y="489619"/>
                  </a:lnTo>
                  <a:lnTo>
                    <a:pt x="840481" y="489619"/>
                  </a:lnTo>
                  <a:lnTo>
                    <a:pt x="852319" y="489619"/>
                  </a:lnTo>
                  <a:lnTo>
                    <a:pt x="864157" y="489619"/>
                  </a:lnTo>
                  <a:lnTo>
                    <a:pt x="875995" y="489619"/>
                  </a:lnTo>
                  <a:lnTo>
                    <a:pt x="887832" y="489619"/>
                  </a:lnTo>
                  <a:lnTo>
                    <a:pt x="899670" y="489619"/>
                  </a:lnTo>
                  <a:lnTo>
                    <a:pt x="911508" y="489619"/>
                  </a:lnTo>
                  <a:lnTo>
                    <a:pt x="923346" y="489619"/>
                  </a:lnTo>
                  <a:lnTo>
                    <a:pt x="935183" y="489619"/>
                  </a:lnTo>
                  <a:lnTo>
                    <a:pt x="947021" y="489619"/>
                  </a:lnTo>
                  <a:lnTo>
                    <a:pt x="958859" y="489619"/>
                  </a:lnTo>
                  <a:lnTo>
                    <a:pt x="970697" y="489619"/>
                  </a:lnTo>
                  <a:lnTo>
                    <a:pt x="982534" y="489619"/>
                  </a:lnTo>
                  <a:lnTo>
                    <a:pt x="994372" y="489619"/>
                  </a:lnTo>
                  <a:lnTo>
                    <a:pt x="1006210" y="489619"/>
                  </a:lnTo>
                  <a:lnTo>
                    <a:pt x="1018048" y="489619"/>
                  </a:lnTo>
                  <a:lnTo>
                    <a:pt x="1029886" y="489619"/>
                  </a:lnTo>
                  <a:lnTo>
                    <a:pt x="1041723" y="489619"/>
                  </a:lnTo>
                  <a:lnTo>
                    <a:pt x="1053561" y="489619"/>
                  </a:lnTo>
                  <a:lnTo>
                    <a:pt x="1065399" y="489619"/>
                  </a:lnTo>
                  <a:lnTo>
                    <a:pt x="1077237" y="489619"/>
                  </a:lnTo>
                  <a:lnTo>
                    <a:pt x="1089074" y="489619"/>
                  </a:lnTo>
                  <a:lnTo>
                    <a:pt x="1100912" y="489619"/>
                  </a:lnTo>
                  <a:lnTo>
                    <a:pt x="1112750" y="489619"/>
                  </a:lnTo>
                  <a:lnTo>
                    <a:pt x="1124588" y="489619"/>
                  </a:lnTo>
                  <a:lnTo>
                    <a:pt x="1136426" y="489619"/>
                  </a:lnTo>
                  <a:lnTo>
                    <a:pt x="1148263" y="489619"/>
                  </a:lnTo>
                  <a:lnTo>
                    <a:pt x="1160101" y="489619"/>
                  </a:lnTo>
                  <a:lnTo>
                    <a:pt x="1171939" y="489619"/>
                  </a:lnTo>
                  <a:lnTo>
                    <a:pt x="1171939" y="489619"/>
                  </a:lnTo>
                  <a:lnTo>
                    <a:pt x="1183777" y="489619"/>
                  </a:lnTo>
                  <a:lnTo>
                    <a:pt x="1195614" y="489619"/>
                  </a:lnTo>
                  <a:lnTo>
                    <a:pt x="1207452" y="489619"/>
                  </a:lnTo>
                  <a:lnTo>
                    <a:pt x="1219290" y="489619"/>
                  </a:lnTo>
                  <a:lnTo>
                    <a:pt x="1231128" y="489619"/>
                  </a:lnTo>
                  <a:lnTo>
                    <a:pt x="1242965" y="489619"/>
                  </a:lnTo>
                  <a:lnTo>
                    <a:pt x="1254803" y="489619"/>
                  </a:lnTo>
                  <a:lnTo>
                    <a:pt x="1266641" y="489619"/>
                  </a:lnTo>
                  <a:lnTo>
                    <a:pt x="1278479" y="489619"/>
                  </a:lnTo>
                  <a:lnTo>
                    <a:pt x="1290317" y="489619"/>
                  </a:lnTo>
                  <a:lnTo>
                    <a:pt x="1302154" y="489619"/>
                  </a:lnTo>
                  <a:lnTo>
                    <a:pt x="1313992" y="489619"/>
                  </a:lnTo>
                  <a:lnTo>
                    <a:pt x="1325830" y="489619"/>
                  </a:lnTo>
                  <a:lnTo>
                    <a:pt x="1337668" y="489619"/>
                  </a:lnTo>
                  <a:lnTo>
                    <a:pt x="1349505" y="489619"/>
                  </a:lnTo>
                  <a:lnTo>
                    <a:pt x="1361343" y="489619"/>
                  </a:lnTo>
                  <a:lnTo>
                    <a:pt x="1373181" y="489619"/>
                  </a:lnTo>
                  <a:lnTo>
                    <a:pt x="1385019" y="489619"/>
                  </a:lnTo>
                  <a:lnTo>
                    <a:pt x="1396856" y="489619"/>
                  </a:lnTo>
                  <a:lnTo>
                    <a:pt x="1408694" y="489619"/>
                  </a:lnTo>
                  <a:lnTo>
                    <a:pt x="1420532" y="489619"/>
                  </a:lnTo>
                  <a:lnTo>
                    <a:pt x="1432370" y="489619"/>
                  </a:lnTo>
                  <a:lnTo>
                    <a:pt x="1444208" y="489619"/>
                  </a:lnTo>
                  <a:lnTo>
                    <a:pt x="1456045" y="489619"/>
                  </a:lnTo>
                  <a:lnTo>
                    <a:pt x="1467883" y="489619"/>
                  </a:lnTo>
                  <a:lnTo>
                    <a:pt x="1479721" y="489619"/>
                  </a:lnTo>
                  <a:lnTo>
                    <a:pt x="1491559" y="489619"/>
                  </a:lnTo>
                  <a:lnTo>
                    <a:pt x="1503396" y="489619"/>
                  </a:lnTo>
                  <a:lnTo>
                    <a:pt x="1515234" y="489619"/>
                  </a:lnTo>
                  <a:lnTo>
                    <a:pt x="1527072" y="489619"/>
                  </a:lnTo>
                  <a:lnTo>
                    <a:pt x="1538910" y="489619"/>
                  </a:lnTo>
                  <a:lnTo>
                    <a:pt x="1550748" y="489619"/>
                  </a:lnTo>
                  <a:lnTo>
                    <a:pt x="1562585" y="489619"/>
                  </a:lnTo>
                  <a:lnTo>
                    <a:pt x="1574423" y="489619"/>
                  </a:lnTo>
                  <a:lnTo>
                    <a:pt x="1586261" y="489619"/>
                  </a:lnTo>
                  <a:lnTo>
                    <a:pt x="1598099" y="489619"/>
                  </a:lnTo>
                  <a:lnTo>
                    <a:pt x="1609936" y="489619"/>
                  </a:lnTo>
                  <a:lnTo>
                    <a:pt x="1621774" y="489619"/>
                  </a:lnTo>
                  <a:lnTo>
                    <a:pt x="1633612" y="489619"/>
                  </a:lnTo>
                  <a:lnTo>
                    <a:pt x="1645450" y="489619"/>
                  </a:lnTo>
                  <a:lnTo>
                    <a:pt x="1657287" y="489619"/>
                  </a:lnTo>
                  <a:lnTo>
                    <a:pt x="1669125" y="489619"/>
                  </a:lnTo>
                  <a:lnTo>
                    <a:pt x="1680963" y="489619"/>
                  </a:lnTo>
                  <a:lnTo>
                    <a:pt x="1692801" y="489619"/>
                  </a:lnTo>
                  <a:lnTo>
                    <a:pt x="1704639" y="489619"/>
                  </a:lnTo>
                  <a:lnTo>
                    <a:pt x="1716476" y="489619"/>
                  </a:lnTo>
                  <a:lnTo>
                    <a:pt x="1728314" y="489619"/>
                  </a:lnTo>
                  <a:lnTo>
                    <a:pt x="1740152" y="489619"/>
                  </a:lnTo>
                  <a:lnTo>
                    <a:pt x="1751990" y="489619"/>
                  </a:lnTo>
                  <a:lnTo>
                    <a:pt x="1763827" y="489619"/>
                  </a:lnTo>
                  <a:lnTo>
                    <a:pt x="1775665" y="489619"/>
                  </a:lnTo>
                  <a:lnTo>
                    <a:pt x="1787503" y="489619"/>
                  </a:lnTo>
                  <a:lnTo>
                    <a:pt x="1799341" y="489619"/>
                  </a:lnTo>
                  <a:lnTo>
                    <a:pt x="1811178" y="489619"/>
                  </a:lnTo>
                  <a:lnTo>
                    <a:pt x="1823016" y="489619"/>
                  </a:lnTo>
                  <a:lnTo>
                    <a:pt x="1834854" y="489619"/>
                  </a:lnTo>
                  <a:lnTo>
                    <a:pt x="1846692" y="489619"/>
                  </a:lnTo>
                  <a:lnTo>
                    <a:pt x="1858530" y="489619"/>
                  </a:lnTo>
                  <a:lnTo>
                    <a:pt x="1870367" y="489619"/>
                  </a:lnTo>
                  <a:lnTo>
                    <a:pt x="1882205" y="489619"/>
                  </a:lnTo>
                  <a:lnTo>
                    <a:pt x="1894043" y="489619"/>
                  </a:lnTo>
                  <a:lnTo>
                    <a:pt x="1905881" y="489619"/>
                  </a:lnTo>
                  <a:lnTo>
                    <a:pt x="1917718" y="489619"/>
                  </a:lnTo>
                  <a:lnTo>
                    <a:pt x="1929556" y="489619"/>
                  </a:lnTo>
                  <a:lnTo>
                    <a:pt x="1941394" y="489619"/>
                  </a:lnTo>
                  <a:lnTo>
                    <a:pt x="1953232" y="489619"/>
                  </a:lnTo>
                  <a:lnTo>
                    <a:pt x="1965069" y="489619"/>
                  </a:lnTo>
                  <a:lnTo>
                    <a:pt x="1976907" y="489619"/>
                  </a:lnTo>
                  <a:lnTo>
                    <a:pt x="1988745" y="489619"/>
                  </a:lnTo>
                  <a:lnTo>
                    <a:pt x="2000583" y="489619"/>
                  </a:lnTo>
                  <a:lnTo>
                    <a:pt x="2012421" y="489619"/>
                  </a:lnTo>
                  <a:lnTo>
                    <a:pt x="2024258" y="489619"/>
                  </a:lnTo>
                  <a:lnTo>
                    <a:pt x="2036096" y="489619"/>
                  </a:lnTo>
                  <a:lnTo>
                    <a:pt x="2047934" y="489619"/>
                  </a:lnTo>
                  <a:lnTo>
                    <a:pt x="2059772" y="489619"/>
                  </a:lnTo>
                  <a:lnTo>
                    <a:pt x="2071609" y="489619"/>
                  </a:lnTo>
                  <a:lnTo>
                    <a:pt x="2083447" y="489619"/>
                  </a:lnTo>
                  <a:lnTo>
                    <a:pt x="2095285" y="489619"/>
                  </a:lnTo>
                  <a:lnTo>
                    <a:pt x="2107123" y="489619"/>
                  </a:lnTo>
                  <a:lnTo>
                    <a:pt x="2118961" y="489619"/>
                  </a:lnTo>
                  <a:lnTo>
                    <a:pt x="2130798" y="489619"/>
                  </a:lnTo>
                  <a:lnTo>
                    <a:pt x="2142636" y="489619"/>
                  </a:lnTo>
                  <a:lnTo>
                    <a:pt x="2154474" y="489619"/>
                  </a:lnTo>
                  <a:lnTo>
                    <a:pt x="2166312" y="489619"/>
                  </a:lnTo>
                  <a:lnTo>
                    <a:pt x="2178149" y="489619"/>
                  </a:lnTo>
                  <a:lnTo>
                    <a:pt x="2189987" y="489619"/>
                  </a:lnTo>
                  <a:lnTo>
                    <a:pt x="2201825" y="489619"/>
                  </a:lnTo>
                  <a:lnTo>
                    <a:pt x="2213663" y="489619"/>
                  </a:lnTo>
                  <a:lnTo>
                    <a:pt x="2225500" y="489619"/>
                  </a:lnTo>
                  <a:lnTo>
                    <a:pt x="2237338" y="489619"/>
                  </a:lnTo>
                  <a:lnTo>
                    <a:pt x="2249176" y="489619"/>
                  </a:lnTo>
                  <a:lnTo>
                    <a:pt x="2261014" y="489619"/>
                  </a:lnTo>
                  <a:lnTo>
                    <a:pt x="2272852" y="489619"/>
                  </a:lnTo>
                  <a:lnTo>
                    <a:pt x="2284689" y="489619"/>
                  </a:lnTo>
                  <a:lnTo>
                    <a:pt x="2296527" y="489619"/>
                  </a:lnTo>
                  <a:lnTo>
                    <a:pt x="2308365" y="489619"/>
                  </a:lnTo>
                  <a:lnTo>
                    <a:pt x="2320203" y="489619"/>
                  </a:lnTo>
                  <a:lnTo>
                    <a:pt x="2332040" y="489619"/>
                  </a:lnTo>
                  <a:lnTo>
                    <a:pt x="2343878" y="489619"/>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088294"/>
              <a:ext cx="4687757" cy="979157"/>
            </a:xfrm>
            <a:custGeom>
              <a:avLst/>
              <a:pathLst>
                <a:path w="4687757" h="979157">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619"/>
                  </a:lnTo>
                  <a:lnTo>
                    <a:pt x="1183777" y="489634"/>
                  </a:lnTo>
                  <a:lnTo>
                    <a:pt x="1195614" y="489650"/>
                  </a:lnTo>
                  <a:lnTo>
                    <a:pt x="1207452" y="489670"/>
                  </a:lnTo>
                  <a:lnTo>
                    <a:pt x="1219290" y="489694"/>
                  </a:lnTo>
                  <a:lnTo>
                    <a:pt x="1231128" y="489721"/>
                  </a:lnTo>
                  <a:lnTo>
                    <a:pt x="1242965" y="489753"/>
                  </a:lnTo>
                  <a:lnTo>
                    <a:pt x="1254803" y="489791"/>
                  </a:lnTo>
                  <a:lnTo>
                    <a:pt x="1266641" y="489836"/>
                  </a:lnTo>
                  <a:lnTo>
                    <a:pt x="1278479" y="489888"/>
                  </a:lnTo>
                  <a:lnTo>
                    <a:pt x="1290317" y="489950"/>
                  </a:lnTo>
                  <a:lnTo>
                    <a:pt x="1302154" y="490022"/>
                  </a:lnTo>
                  <a:lnTo>
                    <a:pt x="1313992" y="490107"/>
                  </a:lnTo>
                  <a:lnTo>
                    <a:pt x="1325830" y="490207"/>
                  </a:lnTo>
                  <a:lnTo>
                    <a:pt x="1337668" y="490324"/>
                  </a:lnTo>
                  <a:lnTo>
                    <a:pt x="1349505" y="490461"/>
                  </a:lnTo>
                  <a:lnTo>
                    <a:pt x="1361343" y="490623"/>
                  </a:lnTo>
                  <a:lnTo>
                    <a:pt x="1373181" y="490812"/>
                  </a:lnTo>
                  <a:lnTo>
                    <a:pt x="1385019" y="491034"/>
                  </a:lnTo>
                  <a:lnTo>
                    <a:pt x="1396856" y="491295"/>
                  </a:lnTo>
                  <a:lnTo>
                    <a:pt x="1408694" y="491601"/>
                  </a:lnTo>
                  <a:lnTo>
                    <a:pt x="1420532" y="491959"/>
                  </a:lnTo>
                  <a:lnTo>
                    <a:pt x="1432370" y="492379"/>
                  </a:lnTo>
                  <a:lnTo>
                    <a:pt x="1444208" y="492871"/>
                  </a:lnTo>
                  <a:lnTo>
                    <a:pt x="1456045" y="493446"/>
                  </a:lnTo>
                  <a:lnTo>
                    <a:pt x="1467883" y="494119"/>
                  </a:lnTo>
                  <a:lnTo>
                    <a:pt x="1479721" y="494905"/>
                  </a:lnTo>
                  <a:lnTo>
                    <a:pt x="1491559" y="495823"/>
                  </a:lnTo>
                  <a:lnTo>
                    <a:pt x="1503396" y="496892"/>
                  </a:lnTo>
                  <a:lnTo>
                    <a:pt x="1515234" y="498137"/>
                  </a:lnTo>
                  <a:lnTo>
                    <a:pt x="1527072" y="499584"/>
                  </a:lnTo>
                  <a:lnTo>
                    <a:pt x="1538910" y="501262"/>
                  </a:lnTo>
                  <a:lnTo>
                    <a:pt x="1550748" y="503203"/>
                  </a:lnTo>
                  <a:lnTo>
                    <a:pt x="1562585" y="505445"/>
                  </a:lnTo>
                  <a:lnTo>
                    <a:pt x="1574423" y="508024"/>
                  </a:lnTo>
                  <a:lnTo>
                    <a:pt x="1586261" y="510983"/>
                  </a:lnTo>
                  <a:lnTo>
                    <a:pt x="1598099" y="514364"/>
                  </a:lnTo>
                  <a:lnTo>
                    <a:pt x="1609936" y="518209"/>
                  </a:lnTo>
                  <a:lnTo>
                    <a:pt x="1621774" y="522560"/>
                  </a:lnTo>
                  <a:lnTo>
                    <a:pt x="1633612" y="527455"/>
                  </a:lnTo>
                  <a:lnTo>
                    <a:pt x="1645450" y="532927"/>
                  </a:lnTo>
                  <a:lnTo>
                    <a:pt x="1657287" y="539001"/>
                  </a:lnTo>
                  <a:lnTo>
                    <a:pt x="1669125" y="545688"/>
                  </a:lnTo>
                  <a:lnTo>
                    <a:pt x="1680963" y="552985"/>
                  </a:lnTo>
                  <a:lnTo>
                    <a:pt x="1692801" y="560872"/>
                  </a:lnTo>
                  <a:lnTo>
                    <a:pt x="1704639" y="569308"/>
                  </a:lnTo>
                  <a:lnTo>
                    <a:pt x="1716476" y="578232"/>
                  </a:lnTo>
                  <a:lnTo>
                    <a:pt x="1728314" y="587561"/>
                  </a:lnTo>
                  <a:lnTo>
                    <a:pt x="1740152" y="597195"/>
                  </a:lnTo>
                  <a:lnTo>
                    <a:pt x="1751990" y="607019"/>
                  </a:lnTo>
                  <a:lnTo>
                    <a:pt x="1763827" y="616906"/>
                  </a:lnTo>
                  <a:lnTo>
                    <a:pt x="1775665" y="626730"/>
                  </a:lnTo>
                  <a:lnTo>
                    <a:pt x="1787503" y="636364"/>
                  </a:lnTo>
                  <a:lnTo>
                    <a:pt x="1799341" y="645693"/>
                  </a:lnTo>
                  <a:lnTo>
                    <a:pt x="1811178" y="654617"/>
                  </a:lnTo>
                  <a:lnTo>
                    <a:pt x="1823016" y="663053"/>
                  </a:lnTo>
                  <a:lnTo>
                    <a:pt x="1834854" y="670940"/>
                  </a:lnTo>
                  <a:lnTo>
                    <a:pt x="1846692" y="678237"/>
                  </a:lnTo>
                  <a:lnTo>
                    <a:pt x="1858530" y="684924"/>
                  </a:lnTo>
                  <a:lnTo>
                    <a:pt x="1870367" y="690997"/>
                  </a:lnTo>
                  <a:lnTo>
                    <a:pt x="1882205" y="696470"/>
                  </a:lnTo>
                  <a:lnTo>
                    <a:pt x="1894043" y="701365"/>
                  </a:lnTo>
                  <a:lnTo>
                    <a:pt x="1905881" y="705716"/>
                  </a:lnTo>
                  <a:lnTo>
                    <a:pt x="1917718" y="709561"/>
                  </a:lnTo>
                  <a:lnTo>
                    <a:pt x="1929556" y="712942"/>
                  </a:lnTo>
                  <a:lnTo>
                    <a:pt x="1941394" y="715900"/>
                  </a:lnTo>
                  <a:lnTo>
                    <a:pt x="1953232" y="718480"/>
                  </a:lnTo>
                  <a:lnTo>
                    <a:pt x="1965069" y="720722"/>
                  </a:lnTo>
                  <a:lnTo>
                    <a:pt x="1976907" y="722663"/>
                  </a:lnTo>
                  <a:lnTo>
                    <a:pt x="1988745" y="724341"/>
                  </a:lnTo>
                  <a:lnTo>
                    <a:pt x="2000583" y="725788"/>
                  </a:lnTo>
                  <a:lnTo>
                    <a:pt x="2012421" y="727033"/>
                  </a:lnTo>
                  <a:lnTo>
                    <a:pt x="2024258" y="728102"/>
                  </a:lnTo>
                  <a:lnTo>
                    <a:pt x="2036096" y="729020"/>
                  </a:lnTo>
                  <a:lnTo>
                    <a:pt x="2047934" y="729806"/>
                  </a:lnTo>
                  <a:lnTo>
                    <a:pt x="2059772" y="730479"/>
                  </a:lnTo>
                  <a:lnTo>
                    <a:pt x="2071609" y="731054"/>
                  </a:lnTo>
                  <a:lnTo>
                    <a:pt x="2083447" y="731546"/>
                  </a:lnTo>
                  <a:lnTo>
                    <a:pt x="2095285" y="731966"/>
                  </a:lnTo>
                  <a:lnTo>
                    <a:pt x="2107123" y="732324"/>
                  </a:lnTo>
                  <a:lnTo>
                    <a:pt x="2118961" y="732630"/>
                  </a:lnTo>
                  <a:lnTo>
                    <a:pt x="2130798" y="732891"/>
                  </a:lnTo>
                  <a:lnTo>
                    <a:pt x="2142636" y="733113"/>
                  </a:lnTo>
                  <a:lnTo>
                    <a:pt x="2154474" y="733302"/>
                  </a:lnTo>
                  <a:lnTo>
                    <a:pt x="2166312" y="733464"/>
                  </a:lnTo>
                  <a:lnTo>
                    <a:pt x="2178149" y="733601"/>
                  </a:lnTo>
                  <a:lnTo>
                    <a:pt x="2189987" y="733718"/>
                  </a:lnTo>
                  <a:lnTo>
                    <a:pt x="2201825" y="733818"/>
                  </a:lnTo>
                  <a:lnTo>
                    <a:pt x="2213663" y="733903"/>
                  </a:lnTo>
                  <a:lnTo>
                    <a:pt x="2225500" y="733975"/>
                  </a:lnTo>
                  <a:lnTo>
                    <a:pt x="2237338" y="734037"/>
                  </a:lnTo>
                  <a:lnTo>
                    <a:pt x="2249176" y="734089"/>
                  </a:lnTo>
                  <a:lnTo>
                    <a:pt x="2261014" y="734134"/>
                  </a:lnTo>
                  <a:lnTo>
                    <a:pt x="2272852" y="734171"/>
                  </a:lnTo>
                  <a:lnTo>
                    <a:pt x="2284689" y="734204"/>
                  </a:lnTo>
                  <a:lnTo>
                    <a:pt x="2296527" y="734231"/>
                  </a:lnTo>
                  <a:lnTo>
                    <a:pt x="2308365" y="734255"/>
                  </a:lnTo>
                  <a:lnTo>
                    <a:pt x="2320203" y="734274"/>
                  </a:lnTo>
                  <a:lnTo>
                    <a:pt x="2332040" y="734291"/>
                  </a:lnTo>
                  <a:lnTo>
                    <a:pt x="2343878" y="734306"/>
                  </a:lnTo>
                  <a:lnTo>
                    <a:pt x="2343878" y="734470"/>
                  </a:lnTo>
                  <a:lnTo>
                    <a:pt x="2355716" y="734484"/>
                  </a:lnTo>
                  <a:lnTo>
                    <a:pt x="2367554" y="734501"/>
                  </a:lnTo>
                  <a:lnTo>
                    <a:pt x="2379391" y="734521"/>
                  </a:lnTo>
                  <a:lnTo>
                    <a:pt x="2391229" y="734545"/>
                  </a:lnTo>
                  <a:lnTo>
                    <a:pt x="2403067" y="734572"/>
                  </a:lnTo>
                  <a:lnTo>
                    <a:pt x="2414905" y="734604"/>
                  </a:lnTo>
                  <a:lnTo>
                    <a:pt x="2426743" y="734642"/>
                  </a:lnTo>
                  <a:lnTo>
                    <a:pt x="2438580" y="734687"/>
                  </a:lnTo>
                  <a:lnTo>
                    <a:pt x="2450418" y="734739"/>
                  </a:lnTo>
                  <a:lnTo>
                    <a:pt x="2462256" y="734801"/>
                  </a:lnTo>
                  <a:lnTo>
                    <a:pt x="2474094" y="734873"/>
                  </a:lnTo>
                  <a:lnTo>
                    <a:pt x="2485931" y="734958"/>
                  </a:lnTo>
                  <a:lnTo>
                    <a:pt x="2497769" y="735057"/>
                  </a:lnTo>
                  <a:lnTo>
                    <a:pt x="2509607" y="735175"/>
                  </a:lnTo>
                  <a:lnTo>
                    <a:pt x="2521445" y="735312"/>
                  </a:lnTo>
                  <a:lnTo>
                    <a:pt x="2533283" y="735473"/>
                  </a:lnTo>
                  <a:lnTo>
                    <a:pt x="2545120" y="735663"/>
                  </a:lnTo>
                  <a:lnTo>
                    <a:pt x="2556958" y="735885"/>
                  </a:lnTo>
                  <a:lnTo>
                    <a:pt x="2568796" y="736146"/>
                  </a:lnTo>
                  <a:lnTo>
                    <a:pt x="2580634" y="736452"/>
                  </a:lnTo>
                  <a:lnTo>
                    <a:pt x="2592471" y="736810"/>
                  </a:lnTo>
                  <a:lnTo>
                    <a:pt x="2604309" y="737230"/>
                  </a:lnTo>
                  <a:lnTo>
                    <a:pt x="2616147" y="737722"/>
                  </a:lnTo>
                  <a:lnTo>
                    <a:pt x="2627985" y="738297"/>
                  </a:lnTo>
                  <a:lnTo>
                    <a:pt x="2639822" y="738970"/>
                  </a:lnTo>
                  <a:lnTo>
                    <a:pt x="2651660" y="739756"/>
                  </a:lnTo>
                  <a:lnTo>
                    <a:pt x="2663498" y="740674"/>
                  </a:lnTo>
                  <a:lnTo>
                    <a:pt x="2675336" y="741743"/>
                  </a:lnTo>
                  <a:lnTo>
                    <a:pt x="2687174" y="742988"/>
                  </a:lnTo>
                  <a:lnTo>
                    <a:pt x="2699011" y="744434"/>
                  </a:lnTo>
                  <a:lnTo>
                    <a:pt x="2710849" y="746112"/>
                  </a:lnTo>
                  <a:lnTo>
                    <a:pt x="2722687" y="748054"/>
                  </a:lnTo>
                  <a:lnTo>
                    <a:pt x="2734525" y="750296"/>
                  </a:lnTo>
                  <a:lnTo>
                    <a:pt x="2746362" y="752875"/>
                  </a:lnTo>
                  <a:lnTo>
                    <a:pt x="2758200" y="755834"/>
                  </a:lnTo>
                  <a:lnTo>
                    <a:pt x="2770038" y="759215"/>
                  </a:lnTo>
                  <a:lnTo>
                    <a:pt x="2781876" y="763059"/>
                  </a:lnTo>
                  <a:lnTo>
                    <a:pt x="2793713" y="767410"/>
                  </a:lnTo>
                  <a:lnTo>
                    <a:pt x="2805551" y="772306"/>
                  </a:lnTo>
                  <a:lnTo>
                    <a:pt x="2817389" y="777778"/>
                  </a:lnTo>
                  <a:lnTo>
                    <a:pt x="2829227" y="783852"/>
                  </a:lnTo>
                  <a:lnTo>
                    <a:pt x="2841065" y="790539"/>
                  </a:lnTo>
                  <a:lnTo>
                    <a:pt x="2852902" y="797836"/>
                  </a:lnTo>
                  <a:lnTo>
                    <a:pt x="2864740" y="805723"/>
                  </a:lnTo>
                  <a:lnTo>
                    <a:pt x="2876578" y="814159"/>
                  </a:lnTo>
                  <a:lnTo>
                    <a:pt x="2888416" y="823083"/>
                  </a:lnTo>
                  <a:lnTo>
                    <a:pt x="2900253" y="832412"/>
                  </a:lnTo>
                  <a:lnTo>
                    <a:pt x="2912091" y="842046"/>
                  </a:lnTo>
                  <a:lnTo>
                    <a:pt x="2923929" y="851870"/>
                  </a:lnTo>
                  <a:lnTo>
                    <a:pt x="2935767" y="861757"/>
                  </a:lnTo>
                  <a:lnTo>
                    <a:pt x="2947604" y="871580"/>
                  </a:lnTo>
                  <a:lnTo>
                    <a:pt x="2959442" y="881215"/>
                  </a:lnTo>
                  <a:lnTo>
                    <a:pt x="2971280" y="890544"/>
                  </a:lnTo>
                  <a:lnTo>
                    <a:pt x="2983118" y="899468"/>
                  </a:lnTo>
                  <a:lnTo>
                    <a:pt x="2994956" y="907904"/>
                  </a:lnTo>
                  <a:lnTo>
                    <a:pt x="3006793" y="915791"/>
                  </a:lnTo>
                  <a:lnTo>
                    <a:pt x="3018631" y="923088"/>
                  </a:lnTo>
                  <a:lnTo>
                    <a:pt x="3030469" y="929775"/>
                  </a:lnTo>
                  <a:lnTo>
                    <a:pt x="3042307" y="935848"/>
                  </a:lnTo>
                  <a:lnTo>
                    <a:pt x="3054144" y="941321"/>
                  </a:lnTo>
                  <a:lnTo>
                    <a:pt x="3065982" y="946216"/>
                  </a:lnTo>
                  <a:lnTo>
                    <a:pt x="3077820" y="950567"/>
                  </a:lnTo>
                  <a:lnTo>
                    <a:pt x="3089658" y="954412"/>
                  </a:lnTo>
                  <a:lnTo>
                    <a:pt x="3101496" y="957792"/>
                  </a:lnTo>
                  <a:lnTo>
                    <a:pt x="3113333" y="960751"/>
                  </a:lnTo>
                  <a:lnTo>
                    <a:pt x="3125171" y="963331"/>
                  </a:lnTo>
                  <a:lnTo>
                    <a:pt x="3137009" y="965572"/>
                  </a:lnTo>
                  <a:lnTo>
                    <a:pt x="3148847" y="967514"/>
                  </a:lnTo>
                  <a:lnTo>
                    <a:pt x="3160684" y="969192"/>
                  </a:lnTo>
                  <a:lnTo>
                    <a:pt x="3172522" y="970639"/>
                  </a:lnTo>
                  <a:lnTo>
                    <a:pt x="3184360" y="971884"/>
                  </a:lnTo>
                  <a:lnTo>
                    <a:pt x="3196198" y="972953"/>
                  </a:lnTo>
                  <a:lnTo>
                    <a:pt x="3208035" y="973870"/>
                  </a:lnTo>
                  <a:lnTo>
                    <a:pt x="3219873" y="974657"/>
                  </a:lnTo>
                  <a:lnTo>
                    <a:pt x="3231711" y="975329"/>
                  </a:lnTo>
                  <a:lnTo>
                    <a:pt x="3243549" y="975905"/>
                  </a:lnTo>
                  <a:lnTo>
                    <a:pt x="3255387" y="976397"/>
                  </a:lnTo>
                  <a:lnTo>
                    <a:pt x="3267224" y="976817"/>
                  </a:lnTo>
                  <a:lnTo>
                    <a:pt x="3279062" y="977175"/>
                  </a:lnTo>
                  <a:lnTo>
                    <a:pt x="3290900" y="977481"/>
                  </a:lnTo>
                  <a:lnTo>
                    <a:pt x="3302738" y="977742"/>
                  </a:lnTo>
                  <a:lnTo>
                    <a:pt x="3314575" y="977964"/>
                  </a:lnTo>
                  <a:lnTo>
                    <a:pt x="3326413" y="978153"/>
                  </a:lnTo>
                  <a:lnTo>
                    <a:pt x="3338251" y="978315"/>
                  </a:lnTo>
                  <a:lnTo>
                    <a:pt x="3350089" y="978452"/>
                  </a:lnTo>
                  <a:lnTo>
                    <a:pt x="3361926" y="978569"/>
                  </a:lnTo>
                  <a:lnTo>
                    <a:pt x="3373764" y="978669"/>
                  </a:lnTo>
                  <a:lnTo>
                    <a:pt x="3385602" y="978754"/>
                  </a:lnTo>
                  <a:lnTo>
                    <a:pt x="3397440" y="978826"/>
                  </a:lnTo>
                  <a:lnTo>
                    <a:pt x="3409278" y="978887"/>
                  </a:lnTo>
                  <a:lnTo>
                    <a:pt x="3421115" y="978940"/>
                  </a:lnTo>
                  <a:lnTo>
                    <a:pt x="3432953" y="978984"/>
                  </a:lnTo>
                  <a:lnTo>
                    <a:pt x="3444791" y="979022"/>
                  </a:lnTo>
                  <a:lnTo>
                    <a:pt x="3456629" y="979055"/>
                  </a:lnTo>
                  <a:lnTo>
                    <a:pt x="3468466" y="979082"/>
                  </a:lnTo>
                  <a:lnTo>
                    <a:pt x="3480304" y="979105"/>
                  </a:lnTo>
                  <a:lnTo>
                    <a:pt x="3492142" y="979125"/>
                  </a:lnTo>
                  <a:lnTo>
                    <a:pt x="3503980" y="979142"/>
                  </a:lnTo>
                  <a:lnTo>
                    <a:pt x="3515818" y="979157"/>
                  </a:lnTo>
                  <a:lnTo>
                    <a:pt x="3515818" y="978910"/>
                  </a:lnTo>
                  <a:lnTo>
                    <a:pt x="3527655" y="978853"/>
                  </a:lnTo>
                  <a:lnTo>
                    <a:pt x="3539493" y="978785"/>
                  </a:lnTo>
                  <a:lnTo>
                    <a:pt x="3551331" y="978705"/>
                  </a:lnTo>
                  <a:lnTo>
                    <a:pt x="3563169" y="978612"/>
                  </a:lnTo>
                  <a:lnTo>
                    <a:pt x="3575006" y="978502"/>
                  </a:lnTo>
                  <a:lnTo>
                    <a:pt x="3586844" y="978373"/>
                  </a:lnTo>
                  <a:lnTo>
                    <a:pt x="3598682" y="978221"/>
                  </a:lnTo>
                  <a:lnTo>
                    <a:pt x="3610520" y="978043"/>
                  </a:lnTo>
                  <a:lnTo>
                    <a:pt x="3622357" y="977834"/>
                  </a:lnTo>
                  <a:lnTo>
                    <a:pt x="3634195" y="977588"/>
                  </a:lnTo>
                  <a:lnTo>
                    <a:pt x="3646033" y="977299"/>
                  </a:lnTo>
                  <a:lnTo>
                    <a:pt x="3657871" y="976959"/>
                  </a:lnTo>
                  <a:lnTo>
                    <a:pt x="3669709" y="976560"/>
                  </a:lnTo>
                  <a:lnTo>
                    <a:pt x="3681546" y="976092"/>
                  </a:lnTo>
                  <a:lnTo>
                    <a:pt x="3693384" y="975542"/>
                  </a:lnTo>
                  <a:lnTo>
                    <a:pt x="3705222" y="974897"/>
                  </a:lnTo>
                  <a:lnTo>
                    <a:pt x="3717060" y="974139"/>
                  </a:lnTo>
                  <a:lnTo>
                    <a:pt x="3728897" y="973250"/>
                  </a:lnTo>
                  <a:lnTo>
                    <a:pt x="3740735" y="972207"/>
                  </a:lnTo>
                  <a:lnTo>
                    <a:pt x="3752573" y="970984"/>
                  </a:lnTo>
                  <a:lnTo>
                    <a:pt x="3764411" y="969550"/>
                  </a:lnTo>
                  <a:lnTo>
                    <a:pt x="3776248" y="967870"/>
                  </a:lnTo>
                  <a:lnTo>
                    <a:pt x="3788086" y="965904"/>
                  </a:lnTo>
                  <a:lnTo>
                    <a:pt x="3799924" y="963602"/>
                  </a:lnTo>
                  <a:lnTo>
                    <a:pt x="3811762" y="960910"/>
                  </a:lnTo>
                  <a:lnTo>
                    <a:pt x="3823600" y="957766"/>
                  </a:lnTo>
                  <a:lnTo>
                    <a:pt x="3835437" y="954096"/>
                  </a:lnTo>
                  <a:lnTo>
                    <a:pt x="3847275" y="949818"/>
                  </a:lnTo>
                  <a:lnTo>
                    <a:pt x="3859113" y="944839"/>
                  </a:lnTo>
                  <a:lnTo>
                    <a:pt x="3870951" y="939052"/>
                  </a:lnTo>
                  <a:lnTo>
                    <a:pt x="3882788" y="932341"/>
                  </a:lnTo>
                  <a:lnTo>
                    <a:pt x="3894626" y="924573"/>
                  </a:lnTo>
                  <a:lnTo>
                    <a:pt x="3906464" y="915608"/>
                  </a:lnTo>
                  <a:lnTo>
                    <a:pt x="3918302" y="905289"/>
                  </a:lnTo>
                  <a:lnTo>
                    <a:pt x="3930139" y="893454"/>
                  </a:lnTo>
                  <a:lnTo>
                    <a:pt x="3941977" y="879932"/>
                  </a:lnTo>
                  <a:lnTo>
                    <a:pt x="3953815" y="864552"/>
                  </a:lnTo>
                  <a:lnTo>
                    <a:pt x="3965653" y="847149"/>
                  </a:lnTo>
                  <a:lnTo>
                    <a:pt x="3977491" y="827567"/>
                  </a:lnTo>
                  <a:lnTo>
                    <a:pt x="3989328" y="805677"/>
                  </a:lnTo>
                  <a:lnTo>
                    <a:pt x="4001166" y="781383"/>
                  </a:lnTo>
                  <a:lnTo>
                    <a:pt x="4013004" y="754636"/>
                  </a:lnTo>
                  <a:lnTo>
                    <a:pt x="4024842" y="725448"/>
                  </a:lnTo>
                  <a:lnTo>
                    <a:pt x="4036679" y="693900"/>
                  </a:lnTo>
                  <a:lnTo>
                    <a:pt x="4048517" y="660155"/>
                  </a:lnTo>
                  <a:lnTo>
                    <a:pt x="4060355" y="624460"/>
                  </a:lnTo>
                  <a:lnTo>
                    <a:pt x="4072193" y="587142"/>
                  </a:lnTo>
                  <a:lnTo>
                    <a:pt x="4084031" y="548606"/>
                  </a:lnTo>
                  <a:lnTo>
                    <a:pt x="4095868" y="509312"/>
                  </a:lnTo>
                  <a:lnTo>
                    <a:pt x="4107706" y="469762"/>
                  </a:lnTo>
                  <a:lnTo>
                    <a:pt x="4119544" y="430468"/>
                  </a:lnTo>
                  <a:lnTo>
                    <a:pt x="4131382" y="391932"/>
                  </a:lnTo>
                  <a:lnTo>
                    <a:pt x="4143219" y="354614"/>
                  </a:lnTo>
                  <a:lnTo>
                    <a:pt x="4155057" y="318919"/>
                  </a:lnTo>
                  <a:lnTo>
                    <a:pt x="4166895" y="285174"/>
                  </a:lnTo>
                  <a:lnTo>
                    <a:pt x="4178733" y="253626"/>
                  </a:lnTo>
                  <a:lnTo>
                    <a:pt x="4190570" y="224438"/>
                  </a:lnTo>
                  <a:lnTo>
                    <a:pt x="4202408" y="197691"/>
                  </a:lnTo>
                  <a:lnTo>
                    <a:pt x="4214246" y="173397"/>
                  </a:lnTo>
                  <a:lnTo>
                    <a:pt x="4226084" y="151507"/>
                  </a:lnTo>
                  <a:lnTo>
                    <a:pt x="4237922" y="131925"/>
                  </a:lnTo>
                  <a:lnTo>
                    <a:pt x="4249759" y="114522"/>
                  </a:lnTo>
                  <a:lnTo>
                    <a:pt x="4261597" y="99142"/>
                  </a:lnTo>
                  <a:lnTo>
                    <a:pt x="4273435" y="85620"/>
                  </a:lnTo>
                  <a:lnTo>
                    <a:pt x="4285273" y="73785"/>
                  </a:lnTo>
                  <a:lnTo>
                    <a:pt x="4297110" y="63466"/>
                  </a:lnTo>
                  <a:lnTo>
                    <a:pt x="4308948" y="54501"/>
                  </a:lnTo>
                  <a:lnTo>
                    <a:pt x="4320786" y="46733"/>
                  </a:lnTo>
                  <a:lnTo>
                    <a:pt x="4332624" y="40022"/>
                  </a:lnTo>
                  <a:lnTo>
                    <a:pt x="4344461" y="34235"/>
                  </a:lnTo>
                  <a:lnTo>
                    <a:pt x="4356299" y="29256"/>
                  </a:lnTo>
                  <a:lnTo>
                    <a:pt x="4368137" y="24978"/>
                  </a:lnTo>
                  <a:lnTo>
                    <a:pt x="4379975" y="21308"/>
                  </a:lnTo>
                  <a:lnTo>
                    <a:pt x="4391813" y="18164"/>
                  </a:lnTo>
                  <a:lnTo>
                    <a:pt x="4403650" y="15472"/>
                  </a:lnTo>
                  <a:lnTo>
                    <a:pt x="4415488" y="13170"/>
                  </a:lnTo>
                  <a:lnTo>
                    <a:pt x="4427326" y="11204"/>
                  </a:lnTo>
                  <a:lnTo>
                    <a:pt x="4439164" y="9524"/>
                  </a:lnTo>
                  <a:lnTo>
                    <a:pt x="4451001" y="8090"/>
                  </a:lnTo>
                  <a:lnTo>
                    <a:pt x="4462839" y="6867"/>
                  </a:lnTo>
                  <a:lnTo>
                    <a:pt x="4474677" y="5824"/>
                  </a:lnTo>
                  <a:lnTo>
                    <a:pt x="4486515" y="4935"/>
                  </a:lnTo>
                  <a:lnTo>
                    <a:pt x="4498352" y="4177"/>
                  </a:lnTo>
                  <a:lnTo>
                    <a:pt x="4510190" y="3532"/>
                  </a:lnTo>
                  <a:lnTo>
                    <a:pt x="4522028" y="2982"/>
                  </a:lnTo>
                  <a:lnTo>
                    <a:pt x="4533866" y="2514"/>
                  </a:lnTo>
                  <a:lnTo>
                    <a:pt x="4545704" y="2115"/>
                  </a:lnTo>
                  <a:lnTo>
                    <a:pt x="4557541" y="1775"/>
                  </a:lnTo>
                  <a:lnTo>
                    <a:pt x="4569379" y="1486"/>
                  </a:lnTo>
                  <a:lnTo>
                    <a:pt x="4581217" y="1240"/>
                  </a:lnTo>
                  <a:lnTo>
                    <a:pt x="4593055" y="1031"/>
                  </a:lnTo>
                  <a:lnTo>
                    <a:pt x="4604892" y="853"/>
                  </a:lnTo>
                  <a:lnTo>
                    <a:pt x="4616730" y="701"/>
                  </a:lnTo>
                  <a:lnTo>
                    <a:pt x="4628568" y="572"/>
                  </a:lnTo>
                  <a:lnTo>
                    <a:pt x="4640406" y="462"/>
                  </a:lnTo>
                  <a:lnTo>
                    <a:pt x="4652244" y="369"/>
                  </a:lnTo>
                  <a:lnTo>
                    <a:pt x="4664081" y="289"/>
                  </a:lnTo>
                  <a:lnTo>
                    <a:pt x="4675919" y="221"/>
                  </a:lnTo>
                  <a:lnTo>
                    <a:pt x="4687757" y="164"/>
                  </a:lnTo>
                </a:path>
              </a:pathLst>
            </a:custGeom>
            <a:ln w="40651" cap="flat">
              <a:solidFill>
                <a:srgbClr val="E8E8E8">
                  <a:alpha val="100000"/>
                </a:srgbClr>
              </a:solidFill>
              <a:prstDash val="solid"/>
              <a:round/>
            </a:ln>
          </p:spPr>
          <p:txBody>
            <a:bodyPr/>
            <a:lstStyle/>
            <a:p/>
          </p:txBody>
        </p:sp>
        <p:sp>
          <p:nvSpPr>
            <p:cNvPr id="38" name="pl38"/>
            <p:cNvSpPr/>
            <p:nvPr/>
          </p:nvSpPr>
          <p:spPr>
            <a:xfrm>
              <a:off x="2482252" y="2863875"/>
              <a:ext cx="4687757" cy="734470"/>
            </a:xfrm>
            <a:custGeom>
              <a:avLst/>
              <a:pathLst>
                <a:path w="4687757" h="734470">
                  <a:moveTo>
                    <a:pt x="0" y="489783"/>
                  </a:moveTo>
                  <a:lnTo>
                    <a:pt x="11837" y="489798"/>
                  </a:lnTo>
                  <a:lnTo>
                    <a:pt x="23675" y="489815"/>
                  </a:lnTo>
                  <a:lnTo>
                    <a:pt x="35513" y="489835"/>
                  </a:lnTo>
                  <a:lnTo>
                    <a:pt x="47351" y="489858"/>
                  </a:lnTo>
                  <a:lnTo>
                    <a:pt x="59188" y="489885"/>
                  </a:lnTo>
                  <a:lnTo>
                    <a:pt x="71026" y="489918"/>
                  </a:lnTo>
                  <a:lnTo>
                    <a:pt x="82864" y="489956"/>
                  </a:lnTo>
                  <a:lnTo>
                    <a:pt x="94702" y="490000"/>
                  </a:lnTo>
                  <a:lnTo>
                    <a:pt x="106539" y="490052"/>
                  </a:lnTo>
                  <a:lnTo>
                    <a:pt x="118377" y="490114"/>
                  </a:lnTo>
                  <a:lnTo>
                    <a:pt x="130215" y="490186"/>
                  </a:lnTo>
                  <a:lnTo>
                    <a:pt x="142053" y="490271"/>
                  </a:lnTo>
                  <a:lnTo>
                    <a:pt x="153891" y="490371"/>
                  </a:lnTo>
                  <a:lnTo>
                    <a:pt x="165728" y="490488"/>
                  </a:lnTo>
                  <a:lnTo>
                    <a:pt x="177566" y="490625"/>
                  </a:lnTo>
                  <a:lnTo>
                    <a:pt x="189404" y="490787"/>
                  </a:lnTo>
                  <a:lnTo>
                    <a:pt x="201242" y="490976"/>
                  </a:lnTo>
                  <a:lnTo>
                    <a:pt x="213079" y="491198"/>
                  </a:lnTo>
                  <a:lnTo>
                    <a:pt x="224917" y="491459"/>
                  </a:lnTo>
                  <a:lnTo>
                    <a:pt x="236755" y="491765"/>
                  </a:lnTo>
                  <a:lnTo>
                    <a:pt x="248593" y="492123"/>
                  </a:lnTo>
                  <a:lnTo>
                    <a:pt x="260430" y="492543"/>
                  </a:lnTo>
                  <a:lnTo>
                    <a:pt x="272268" y="493035"/>
                  </a:lnTo>
                  <a:lnTo>
                    <a:pt x="284106" y="493610"/>
                  </a:lnTo>
                  <a:lnTo>
                    <a:pt x="295944" y="494283"/>
                  </a:lnTo>
                  <a:lnTo>
                    <a:pt x="307782" y="495069"/>
                  </a:lnTo>
                  <a:lnTo>
                    <a:pt x="319619" y="495987"/>
                  </a:lnTo>
                  <a:lnTo>
                    <a:pt x="331457" y="497056"/>
                  </a:lnTo>
                  <a:lnTo>
                    <a:pt x="343295" y="498301"/>
                  </a:lnTo>
                  <a:lnTo>
                    <a:pt x="355133" y="499748"/>
                  </a:lnTo>
                  <a:lnTo>
                    <a:pt x="366970" y="501426"/>
                  </a:lnTo>
                  <a:lnTo>
                    <a:pt x="378808" y="503368"/>
                  </a:lnTo>
                  <a:lnTo>
                    <a:pt x="390646" y="505609"/>
                  </a:lnTo>
                  <a:lnTo>
                    <a:pt x="402484" y="508189"/>
                  </a:lnTo>
                  <a:lnTo>
                    <a:pt x="414321" y="511147"/>
                  </a:lnTo>
                  <a:lnTo>
                    <a:pt x="426159" y="514528"/>
                  </a:lnTo>
                  <a:lnTo>
                    <a:pt x="437997" y="518373"/>
                  </a:lnTo>
                  <a:lnTo>
                    <a:pt x="449835" y="522724"/>
                  </a:lnTo>
                  <a:lnTo>
                    <a:pt x="461673" y="527619"/>
                  </a:lnTo>
                  <a:lnTo>
                    <a:pt x="473510" y="533092"/>
                  </a:lnTo>
                  <a:lnTo>
                    <a:pt x="485348" y="539165"/>
                  </a:lnTo>
                  <a:lnTo>
                    <a:pt x="497186" y="545852"/>
                  </a:lnTo>
                  <a:lnTo>
                    <a:pt x="509024" y="553149"/>
                  </a:lnTo>
                  <a:lnTo>
                    <a:pt x="520861" y="561036"/>
                  </a:lnTo>
                  <a:lnTo>
                    <a:pt x="532699" y="569472"/>
                  </a:lnTo>
                  <a:lnTo>
                    <a:pt x="544537" y="578396"/>
                  </a:lnTo>
                  <a:lnTo>
                    <a:pt x="556375" y="587725"/>
                  </a:lnTo>
                  <a:lnTo>
                    <a:pt x="568213" y="597359"/>
                  </a:lnTo>
                  <a:lnTo>
                    <a:pt x="580050" y="607183"/>
                  </a:lnTo>
                  <a:lnTo>
                    <a:pt x="591888" y="617070"/>
                  </a:lnTo>
                  <a:lnTo>
                    <a:pt x="603726" y="626894"/>
                  </a:lnTo>
                  <a:lnTo>
                    <a:pt x="615564" y="636528"/>
                  </a:lnTo>
                  <a:lnTo>
                    <a:pt x="627401" y="645857"/>
                  </a:lnTo>
                  <a:lnTo>
                    <a:pt x="639239" y="654781"/>
                  </a:lnTo>
                  <a:lnTo>
                    <a:pt x="651077" y="663217"/>
                  </a:lnTo>
                  <a:lnTo>
                    <a:pt x="662915" y="671104"/>
                  </a:lnTo>
                  <a:lnTo>
                    <a:pt x="674752" y="678401"/>
                  </a:lnTo>
                  <a:lnTo>
                    <a:pt x="686590" y="685088"/>
                  </a:lnTo>
                  <a:lnTo>
                    <a:pt x="698428" y="691162"/>
                  </a:lnTo>
                  <a:lnTo>
                    <a:pt x="710266" y="696634"/>
                  </a:lnTo>
                  <a:lnTo>
                    <a:pt x="722104" y="701530"/>
                  </a:lnTo>
                  <a:lnTo>
                    <a:pt x="733941" y="705881"/>
                  </a:lnTo>
                  <a:lnTo>
                    <a:pt x="745779" y="709725"/>
                  </a:lnTo>
                  <a:lnTo>
                    <a:pt x="757617" y="713106"/>
                  </a:lnTo>
                  <a:lnTo>
                    <a:pt x="769455" y="716065"/>
                  </a:lnTo>
                  <a:lnTo>
                    <a:pt x="781292" y="718644"/>
                  </a:lnTo>
                  <a:lnTo>
                    <a:pt x="793130" y="720886"/>
                  </a:lnTo>
                  <a:lnTo>
                    <a:pt x="804968" y="722828"/>
                  </a:lnTo>
                  <a:lnTo>
                    <a:pt x="816806" y="724505"/>
                  </a:lnTo>
                  <a:lnTo>
                    <a:pt x="828643" y="725952"/>
                  </a:lnTo>
                  <a:lnTo>
                    <a:pt x="840481" y="727197"/>
                  </a:lnTo>
                  <a:lnTo>
                    <a:pt x="852319" y="728266"/>
                  </a:lnTo>
                  <a:lnTo>
                    <a:pt x="864157" y="729184"/>
                  </a:lnTo>
                  <a:lnTo>
                    <a:pt x="875995" y="729970"/>
                  </a:lnTo>
                  <a:lnTo>
                    <a:pt x="887832" y="730643"/>
                  </a:lnTo>
                  <a:lnTo>
                    <a:pt x="899670" y="731218"/>
                  </a:lnTo>
                  <a:lnTo>
                    <a:pt x="911508" y="731710"/>
                  </a:lnTo>
                  <a:lnTo>
                    <a:pt x="923346" y="732130"/>
                  </a:lnTo>
                  <a:lnTo>
                    <a:pt x="935183" y="732488"/>
                  </a:lnTo>
                  <a:lnTo>
                    <a:pt x="947021" y="732794"/>
                  </a:lnTo>
                  <a:lnTo>
                    <a:pt x="958859" y="733055"/>
                  </a:lnTo>
                  <a:lnTo>
                    <a:pt x="970697" y="733277"/>
                  </a:lnTo>
                  <a:lnTo>
                    <a:pt x="982534" y="733467"/>
                  </a:lnTo>
                  <a:lnTo>
                    <a:pt x="994372" y="733628"/>
                  </a:lnTo>
                  <a:lnTo>
                    <a:pt x="1006210" y="733765"/>
                  </a:lnTo>
                  <a:lnTo>
                    <a:pt x="1018048" y="733882"/>
                  </a:lnTo>
                  <a:lnTo>
                    <a:pt x="1029886" y="733982"/>
                  </a:lnTo>
                  <a:lnTo>
                    <a:pt x="1041723" y="734067"/>
                  </a:lnTo>
                  <a:lnTo>
                    <a:pt x="1053561" y="734139"/>
                  </a:lnTo>
                  <a:lnTo>
                    <a:pt x="1065399" y="734201"/>
                  </a:lnTo>
                  <a:lnTo>
                    <a:pt x="1077237" y="734253"/>
                  </a:lnTo>
                  <a:lnTo>
                    <a:pt x="1089074" y="734298"/>
                  </a:lnTo>
                  <a:lnTo>
                    <a:pt x="1100912" y="734336"/>
                  </a:lnTo>
                  <a:lnTo>
                    <a:pt x="1112750" y="734368"/>
                  </a:lnTo>
                  <a:lnTo>
                    <a:pt x="1124588" y="734395"/>
                  </a:lnTo>
                  <a:lnTo>
                    <a:pt x="1136426" y="734419"/>
                  </a:lnTo>
                  <a:lnTo>
                    <a:pt x="1148263" y="734439"/>
                  </a:lnTo>
                  <a:lnTo>
                    <a:pt x="1160101" y="734456"/>
                  </a:lnTo>
                  <a:lnTo>
                    <a:pt x="1171939" y="734470"/>
                  </a:lnTo>
                  <a:lnTo>
                    <a:pt x="1171939" y="734306"/>
                  </a:lnTo>
                  <a:lnTo>
                    <a:pt x="1183777" y="734263"/>
                  </a:lnTo>
                  <a:lnTo>
                    <a:pt x="1195614" y="734212"/>
                  </a:lnTo>
                  <a:lnTo>
                    <a:pt x="1207452" y="734152"/>
                  </a:lnTo>
                  <a:lnTo>
                    <a:pt x="1219290" y="734082"/>
                  </a:lnTo>
                  <a:lnTo>
                    <a:pt x="1231128" y="734000"/>
                  </a:lnTo>
                  <a:lnTo>
                    <a:pt x="1242965" y="733903"/>
                  </a:lnTo>
                  <a:lnTo>
                    <a:pt x="1254803" y="733789"/>
                  </a:lnTo>
                  <a:lnTo>
                    <a:pt x="1266641" y="733655"/>
                  </a:lnTo>
                  <a:lnTo>
                    <a:pt x="1278479" y="733498"/>
                  </a:lnTo>
                  <a:lnTo>
                    <a:pt x="1290317" y="733314"/>
                  </a:lnTo>
                  <a:lnTo>
                    <a:pt x="1302154" y="733097"/>
                  </a:lnTo>
                  <a:lnTo>
                    <a:pt x="1313992" y="732842"/>
                  </a:lnTo>
                  <a:lnTo>
                    <a:pt x="1325830" y="732543"/>
                  </a:lnTo>
                  <a:lnTo>
                    <a:pt x="1337668" y="732192"/>
                  </a:lnTo>
                  <a:lnTo>
                    <a:pt x="1349505" y="731780"/>
                  </a:lnTo>
                  <a:lnTo>
                    <a:pt x="1361343" y="731296"/>
                  </a:lnTo>
                  <a:lnTo>
                    <a:pt x="1373181" y="730727"/>
                  </a:lnTo>
                  <a:lnTo>
                    <a:pt x="1385019" y="730060"/>
                  </a:lnTo>
                  <a:lnTo>
                    <a:pt x="1396856" y="729278"/>
                  </a:lnTo>
                  <a:lnTo>
                    <a:pt x="1408694" y="728361"/>
                  </a:lnTo>
                  <a:lnTo>
                    <a:pt x="1420532" y="727286"/>
                  </a:lnTo>
                  <a:lnTo>
                    <a:pt x="1432370" y="726026"/>
                  </a:lnTo>
                  <a:lnTo>
                    <a:pt x="1444208" y="724551"/>
                  </a:lnTo>
                  <a:lnTo>
                    <a:pt x="1456045" y="722824"/>
                  </a:lnTo>
                  <a:lnTo>
                    <a:pt x="1467883" y="720806"/>
                  </a:lnTo>
                  <a:lnTo>
                    <a:pt x="1479721" y="718447"/>
                  </a:lnTo>
                  <a:lnTo>
                    <a:pt x="1491559" y="715695"/>
                  </a:lnTo>
                  <a:lnTo>
                    <a:pt x="1503396" y="712487"/>
                  </a:lnTo>
                  <a:lnTo>
                    <a:pt x="1515234" y="708752"/>
                  </a:lnTo>
                  <a:lnTo>
                    <a:pt x="1527072" y="704412"/>
                  </a:lnTo>
                  <a:lnTo>
                    <a:pt x="1538910" y="699379"/>
                  </a:lnTo>
                  <a:lnTo>
                    <a:pt x="1550748" y="693553"/>
                  </a:lnTo>
                  <a:lnTo>
                    <a:pt x="1562585" y="686829"/>
                  </a:lnTo>
                  <a:lnTo>
                    <a:pt x="1574423" y="679090"/>
                  </a:lnTo>
                  <a:lnTo>
                    <a:pt x="1586261" y="670213"/>
                  </a:lnTo>
                  <a:lnTo>
                    <a:pt x="1598099" y="660072"/>
                  </a:lnTo>
                  <a:lnTo>
                    <a:pt x="1609936" y="648537"/>
                  </a:lnTo>
                  <a:lnTo>
                    <a:pt x="1621774" y="635484"/>
                  </a:lnTo>
                  <a:lnTo>
                    <a:pt x="1633612" y="620798"/>
                  </a:lnTo>
                  <a:lnTo>
                    <a:pt x="1645450" y="604381"/>
                  </a:lnTo>
                  <a:lnTo>
                    <a:pt x="1657287" y="586160"/>
                  </a:lnTo>
                  <a:lnTo>
                    <a:pt x="1669125" y="566100"/>
                  </a:lnTo>
                  <a:lnTo>
                    <a:pt x="1680963" y="544209"/>
                  </a:lnTo>
                  <a:lnTo>
                    <a:pt x="1692801" y="520548"/>
                  </a:lnTo>
                  <a:lnTo>
                    <a:pt x="1704639" y="495240"/>
                  </a:lnTo>
                  <a:lnTo>
                    <a:pt x="1716476" y="468468"/>
                  </a:lnTo>
                  <a:lnTo>
                    <a:pt x="1728314" y="440480"/>
                  </a:lnTo>
                  <a:lnTo>
                    <a:pt x="1740152" y="411577"/>
                  </a:lnTo>
                  <a:lnTo>
                    <a:pt x="1751990" y="382107"/>
                  </a:lnTo>
                  <a:lnTo>
                    <a:pt x="1763827" y="352444"/>
                  </a:lnTo>
                  <a:lnTo>
                    <a:pt x="1775665" y="322974"/>
                  </a:lnTo>
                  <a:lnTo>
                    <a:pt x="1787503" y="294072"/>
                  </a:lnTo>
                  <a:lnTo>
                    <a:pt x="1799341" y="266084"/>
                  </a:lnTo>
                  <a:lnTo>
                    <a:pt x="1811178" y="239312"/>
                  </a:lnTo>
                  <a:lnTo>
                    <a:pt x="1823016" y="214003"/>
                  </a:lnTo>
                  <a:lnTo>
                    <a:pt x="1834854" y="190343"/>
                  </a:lnTo>
                  <a:lnTo>
                    <a:pt x="1846692" y="168451"/>
                  </a:lnTo>
                  <a:lnTo>
                    <a:pt x="1858530" y="148391"/>
                  </a:lnTo>
                  <a:lnTo>
                    <a:pt x="1870367" y="130171"/>
                  </a:lnTo>
                  <a:lnTo>
                    <a:pt x="1882205" y="113753"/>
                  </a:lnTo>
                  <a:lnTo>
                    <a:pt x="1894043" y="99067"/>
                  </a:lnTo>
                  <a:lnTo>
                    <a:pt x="1905881" y="86014"/>
                  </a:lnTo>
                  <a:lnTo>
                    <a:pt x="1917718" y="74480"/>
                  </a:lnTo>
                  <a:lnTo>
                    <a:pt x="1929556" y="64338"/>
                  </a:lnTo>
                  <a:lnTo>
                    <a:pt x="1941394" y="55462"/>
                  </a:lnTo>
                  <a:lnTo>
                    <a:pt x="1953232" y="47723"/>
                  </a:lnTo>
                  <a:lnTo>
                    <a:pt x="1965069" y="40998"/>
                  </a:lnTo>
                  <a:lnTo>
                    <a:pt x="1976907" y="35173"/>
                  </a:lnTo>
                  <a:lnTo>
                    <a:pt x="1988745" y="30139"/>
                  </a:lnTo>
                  <a:lnTo>
                    <a:pt x="2000583" y="25800"/>
                  </a:lnTo>
                  <a:lnTo>
                    <a:pt x="2012421" y="22065"/>
                  </a:lnTo>
                  <a:lnTo>
                    <a:pt x="2024258" y="18857"/>
                  </a:lnTo>
                  <a:lnTo>
                    <a:pt x="2036096" y="16104"/>
                  </a:lnTo>
                  <a:lnTo>
                    <a:pt x="2047934" y="13746"/>
                  </a:lnTo>
                  <a:lnTo>
                    <a:pt x="2059772" y="11727"/>
                  </a:lnTo>
                  <a:lnTo>
                    <a:pt x="2071609" y="10001"/>
                  </a:lnTo>
                  <a:lnTo>
                    <a:pt x="2083447" y="8526"/>
                  </a:lnTo>
                  <a:lnTo>
                    <a:pt x="2095285" y="7266"/>
                  </a:lnTo>
                  <a:lnTo>
                    <a:pt x="2107123" y="6191"/>
                  </a:lnTo>
                  <a:lnTo>
                    <a:pt x="2118961" y="5273"/>
                  </a:lnTo>
                  <a:lnTo>
                    <a:pt x="2130798" y="4491"/>
                  </a:lnTo>
                  <a:lnTo>
                    <a:pt x="2142636" y="3824"/>
                  </a:lnTo>
                  <a:lnTo>
                    <a:pt x="2154474" y="3256"/>
                  </a:lnTo>
                  <a:lnTo>
                    <a:pt x="2166312" y="2772"/>
                  </a:lnTo>
                  <a:lnTo>
                    <a:pt x="2178149" y="2360"/>
                  </a:lnTo>
                  <a:lnTo>
                    <a:pt x="2189987" y="2008"/>
                  </a:lnTo>
                  <a:lnTo>
                    <a:pt x="2201825" y="1709"/>
                  </a:lnTo>
                  <a:lnTo>
                    <a:pt x="2213663" y="1455"/>
                  </a:lnTo>
                  <a:lnTo>
                    <a:pt x="2225500" y="1238"/>
                  </a:lnTo>
                  <a:lnTo>
                    <a:pt x="2237338" y="1053"/>
                  </a:lnTo>
                  <a:lnTo>
                    <a:pt x="2249176" y="896"/>
                  </a:lnTo>
                  <a:lnTo>
                    <a:pt x="2261014" y="763"/>
                  </a:lnTo>
                  <a:lnTo>
                    <a:pt x="2272852" y="649"/>
                  </a:lnTo>
                  <a:lnTo>
                    <a:pt x="2284689" y="552"/>
                  </a:lnTo>
                  <a:lnTo>
                    <a:pt x="2296527" y="470"/>
                  </a:lnTo>
                  <a:lnTo>
                    <a:pt x="2308365" y="399"/>
                  </a:lnTo>
                  <a:lnTo>
                    <a:pt x="2320203" y="340"/>
                  </a:lnTo>
                  <a:lnTo>
                    <a:pt x="2332040" y="289"/>
                  </a:lnTo>
                  <a:lnTo>
                    <a:pt x="2343878" y="24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639703"/>
              <a:ext cx="4687757" cy="1223843"/>
            </a:xfrm>
            <a:custGeom>
              <a:avLst/>
              <a:pathLst>
                <a:path w="4687757" h="1223843">
                  <a:moveTo>
                    <a:pt x="0" y="1223843"/>
                  </a:moveTo>
                  <a:lnTo>
                    <a:pt x="11837" y="1223786"/>
                  </a:lnTo>
                  <a:lnTo>
                    <a:pt x="23675" y="1223718"/>
                  </a:lnTo>
                  <a:lnTo>
                    <a:pt x="35513" y="1223638"/>
                  </a:lnTo>
                  <a:lnTo>
                    <a:pt x="47351" y="1223545"/>
                  </a:lnTo>
                  <a:lnTo>
                    <a:pt x="59188" y="1223435"/>
                  </a:lnTo>
                  <a:lnTo>
                    <a:pt x="71026" y="1223306"/>
                  </a:lnTo>
                  <a:lnTo>
                    <a:pt x="82864" y="1223154"/>
                  </a:lnTo>
                  <a:lnTo>
                    <a:pt x="94702" y="1222976"/>
                  </a:lnTo>
                  <a:lnTo>
                    <a:pt x="106539" y="1222767"/>
                  </a:lnTo>
                  <a:lnTo>
                    <a:pt x="118377" y="1222521"/>
                  </a:lnTo>
                  <a:lnTo>
                    <a:pt x="130215" y="1222232"/>
                  </a:lnTo>
                  <a:lnTo>
                    <a:pt x="142053" y="1221892"/>
                  </a:lnTo>
                  <a:lnTo>
                    <a:pt x="153891" y="1221493"/>
                  </a:lnTo>
                  <a:lnTo>
                    <a:pt x="165728" y="1221025"/>
                  </a:lnTo>
                  <a:lnTo>
                    <a:pt x="177566" y="1220475"/>
                  </a:lnTo>
                  <a:lnTo>
                    <a:pt x="189404" y="1219830"/>
                  </a:lnTo>
                  <a:lnTo>
                    <a:pt x="201242" y="1219072"/>
                  </a:lnTo>
                  <a:lnTo>
                    <a:pt x="213079" y="1218183"/>
                  </a:lnTo>
                  <a:lnTo>
                    <a:pt x="224917" y="1217140"/>
                  </a:lnTo>
                  <a:lnTo>
                    <a:pt x="236755" y="1215917"/>
                  </a:lnTo>
                  <a:lnTo>
                    <a:pt x="248593" y="1214483"/>
                  </a:lnTo>
                  <a:lnTo>
                    <a:pt x="260430" y="1212803"/>
                  </a:lnTo>
                  <a:lnTo>
                    <a:pt x="272268" y="1210837"/>
                  </a:lnTo>
                  <a:lnTo>
                    <a:pt x="284106" y="1208535"/>
                  </a:lnTo>
                  <a:lnTo>
                    <a:pt x="295944" y="1205843"/>
                  </a:lnTo>
                  <a:lnTo>
                    <a:pt x="307782" y="1202699"/>
                  </a:lnTo>
                  <a:lnTo>
                    <a:pt x="319619" y="1199029"/>
                  </a:lnTo>
                  <a:lnTo>
                    <a:pt x="331457" y="1194751"/>
                  </a:lnTo>
                  <a:lnTo>
                    <a:pt x="343295" y="1189772"/>
                  </a:lnTo>
                  <a:lnTo>
                    <a:pt x="355133" y="1183985"/>
                  </a:lnTo>
                  <a:lnTo>
                    <a:pt x="366970" y="1177274"/>
                  </a:lnTo>
                  <a:lnTo>
                    <a:pt x="378808" y="1169506"/>
                  </a:lnTo>
                  <a:lnTo>
                    <a:pt x="390646" y="1160541"/>
                  </a:lnTo>
                  <a:lnTo>
                    <a:pt x="402484" y="1150222"/>
                  </a:lnTo>
                  <a:lnTo>
                    <a:pt x="414321" y="1138387"/>
                  </a:lnTo>
                  <a:lnTo>
                    <a:pt x="426159" y="1124865"/>
                  </a:lnTo>
                  <a:lnTo>
                    <a:pt x="437997" y="1109485"/>
                  </a:lnTo>
                  <a:lnTo>
                    <a:pt x="449835" y="1092082"/>
                  </a:lnTo>
                  <a:lnTo>
                    <a:pt x="461673" y="1072500"/>
                  </a:lnTo>
                  <a:lnTo>
                    <a:pt x="473510" y="1050610"/>
                  </a:lnTo>
                  <a:lnTo>
                    <a:pt x="485348" y="1026316"/>
                  </a:lnTo>
                  <a:lnTo>
                    <a:pt x="497186" y="999569"/>
                  </a:lnTo>
                  <a:lnTo>
                    <a:pt x="509024" y="970381"/>
                  </a:lnTo>
                  <a:lnTo>
                    <a:pt x="520861" y="938833"/>
                  </a:lnTo>
                  <a:lnTo>
                    <a:pt x="532699" y="905088"/>
                  </a:lnTo>
                  <a:lnTo>
                    <a:pt x="544537" y="869393"/>
                  </a:lnTo>
                  <a:lnTo>
                    <a:pt x="556375" y="832075"/>
                  </a:lnTo>
                  <a:lnTo>
                    <a:pt x="568213" y="793539"/>
                  </a:lnTo>
                  <a:lnTo>
                    <a:pt x="580050" y="754245"/>
                  </a:lnTo>
                  <a:lnTo>
                    <a:pt x="591888" y="714695"/>
                  </a:lnTo>
                  <a:lnTo>
                    <a:pt x="603726" y="675401"/>
                  </a:lnTo>
                  <a:lnTo>
                    <a:pt x="615564" y="636865"/>
                  </a:lnTo>
                  <a:lnTo>
                    <a:pt x="627401" y="599547"/>
                  </a:lnTo>
                  <a:lnTo>
                    <a:pt x="639239" y="563852"/>
                  </a:lnTo>
                  <a:lnTo>
                    <a:pt x="651077" y="530107"/>
                  </a:lnTo>
                  <a:lnTo>
                    <a:pt x="662915" y="498559"/>
                  </a:lnTo>
                  <a:lnTo>
                    <a:pt x="674752" y="469371"/>
                  </a:lnTo>
                  <a:lnTo>
                    <a:pt x="686590" y="442624"/>
                  </a:lnTo>
                  <a:lnTo>
                    <a:pt x="698428" y="418330"/>
                  </a:lnTo>
                  <a:lnTo>
                    <a:pt x="710266" y="396440"/>
                  </a:lnTo>
                  <a:lnTo>
                    <a:pt x="722104" y="376858"/>
                  </a:lnTo>
                  <a:lnTo>
                    <a:pt x="733941" y="359455"/>
                  </a:lnTo>
                  <a:lnTo>
                    <a:pt x="745779" y="344075"/>
                  </a:lnTo>
                  <a:lnTo>
                    <a:pt x="757617" y="330553"/>
                  </a:lnTo>
                  <a:lnTo>
                    <a:pt x="769455" y="318718"/>
                  </a:lnTo>
                  <a:lnTo>
                    <a:pt x="781292" y="308399"/>
                  </a:lnTo>
                  <a:lnTo>
                    <a:pt x="793130" y="299433"/>
                  </a:lnTo>
                  <a:lnTo>
                    <a:pt x="804968" y="291666"/>
                  </a:lnTo>
                  <a:lnTo>
                    <a:pt x="816806" y="284955"/>
                  </a:lnTo>
                  <a:lnTo>
                    <a:pt x="828643" y="279168"/>
                  </a:lnTo>
                  <a:lnTo>
                    <a:pt x="840481" y="274189"/>
                  </a:lnTo>
                  <a:lnTo>
                    <a:pt x="852319" y="269911"/>
                  </a:lnTo>
                  <a:lnTo>
                    <a:pt x="864157" y="266241"/>
                  </a:lnTo>
                  <a:lnTo>
                    <a:pt x="875995" y="263097"/>
                  </a:lnTo>
                  <a:lnTo>
                    <a:pt x="887832" y="260405"/>
                  </a:lnTo>
                  <a:lnTo>
                    <a:pt x="899670" y="258103"/>
                  </a:lnTo>
                  <a:lnTo>
                    <a:pt x="911508" y="256136"/>
                  </a:lnTo>
                  <a:lnTo>
                    <a:pt x="923346" y="254457"/>
                  </a:lnTo>
                  <a:lnTo>
                    <a:pt x="935183" y="253023"/>
                  </a:lnTo>
                  <a:lnTo>
                    <a:pt x="947021" y="251800"/>
                  </a:lnTo>
                  <a:lnTo>
                    <a:pt x="958859" y="250757"/>
                  </a:lnTo>
                  <a:lnTo>
                    <a:pt x="970697" y="249868"/>
                  </a:lnTo>
                  <a:lnTo>
                    <a:pt x="982534" y="249110"/>
                  </a:lnTo>
                  <a:lnTo>
                    <a:pt x="994372" y="248465"/>
                  </a:lnTo>
                  <a:lnTo>
                    <a:pt x="1006210" y="247915"/>
                  </a:lnTo>
                  <a:lnTo>
                    <a:pt x="1018048" y="247447"/>
                  </a:lnTo>
                  <a:lnTo>
                    <a:pt x="1029886" y="247048"/>
                  </a:lnTo>
                  <a:lnTo>
                    <a:pt x="1041723" y="246708"/>
                  </a:lnTo>
                  <a:lnTo>
                    <a:pt x="1053561" y="246419"/>
                  </a:lnTo>
                  <a:lnTo>
                    <a:pt x="1065399" y="246173"/>
                  </a:lnTo>
                  <a:lnTo>
                    <a:pt x="1077237" y="245964"/>
                  </a:lnTo>
                  <a:lnTo>
                    <a:pt x="1089074" y="245786"/>
                  </a:lnTo>
                  <a:lnTo>
                    <a:pt x="1100912" y="245634"/>
                  </a:lnTo>
                  <a:lnTo>
                    <a:pt x="1112750" y="245505"/>
                  </a:lnTo>
                  <a:lnTo>
                    <a:pt x="1124588" y="245395"/>
                  </a:lnTo>
                  <a:lnTo>
                    <a:pt x="1136426" y="245302"/>
                  </a:lnTo>
                  <a:lnTo>
                    <a:pt x="1148263" y="245222"/>
                  </a:lnTo>
                  <a:lnTo>
                    <a:pt x="1160101" y="245154"/>
                  </a:lnTo>
                  <a:lnTo>
                    <a:pt x="1171939" y="24509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455"/>
                  </a:lnTo>
                  <a:lnTo>
                    <a:pt x="3527655" y="489426"/>
                  </a:lnTo>
                  <a:lnTo>
                    <a:pt x="3539493" y="489392"/>
                  </a:lnTo>
                  <a:lnTo>
                    <a:pt x="3551331" y="489352"/>
                  </a:lnTo>
                  <a:lnTo>
                    <a:pt x="3563169" y="489306"/>
                  </a:lnTo>
                  <a:lnTo>
                    <a:pt x="3575006" y="489251"/>
                  </a:lnTo>
                  <a:lnTo>
                    <a:pt x="3586844" y="489186"/>
                  </a:lnTo>
                  <a:lnTo>
                    <a:pt x="3598682" y="489110"/>
                  </a:lnTo>
                  <a:lnTo>
                    <a:pt x="3610520" y="489021"/>
                  </a:lnTo>
                  <a:lnTo>
                    <a:pt x="3622357" y="488917"/>
                  </a:lnTo>
                  <a:lnTo>
                    <a:pt x="3634195" y="488794"/>
                  </a:lnTo>
                  <a:lnTo>
                    <a:pt x="3646033" y="488649"/>
                  </a:lnTo>
                  <a:lnTo>
                    <a:pt x="3657871" y="488479"/>
                  </a:lnTo>
                  <a:lnTo>
                    <a:pt x="3669709" y="488280"/>
                  </a:lnTo>
                  <a:lnTo>
                    <a:pt x="3681546" y="488046"/>
                  </a:lnTo>
                  <a:lnTo>
                    <a:pt x="3693384" y="487771"/>
                  </a:lnTo>
                  <a:lnTo>
                    <a:pt x="3705222" y="487448"/>
                  </a:lnTo>
                  <a:lnTo>
                    <a:pt x="3717060" y="487069"/>
                  </a:lnTo>
                  <a:lnTo>
                    <a:pt x="3728897" y="486625"/>
                  </a:lnTo>
                  <a:lnTo>
                    <a:pt x="3740735" y="486103"/>
                  </a:lnTo>
                  <a:lnTo>
                    <a:pt x="3752573" y="485492"/>
                  </a:lnTo>
                  <a:lnTo>
                    <a:pt x="3764411" y="484775"/>
                  </a:lnTo>
                  <a:lnTo>
                    <a:pt x="3776248" y="483935"/>
                  </a:lnTo>
                  <a:lnTo>
                    <a:pt x="3788086" y="482952"/>
                  </a:lnTo>
                  <a:lnTo>
                    <a:pt x="3799924" y="481801"/>
                  </a:lnTo>
                  <a:lnTo>
                    <a:pt x="3811762" y="480455"/>
                  </a:lnTo>
                  <a:lnTo>
                    <a:pt x="3823600" y="478883"/>
                  </a:lnTo>
                  <a:lnTo>
                    <a:pt x="3835437" y="477048"/>
                  </a:lnTo>
                  <a:lnTo>
                    <a:pt x="3847275" y="474909"/>
                  </a:lnTo>
                  <a:lnTo>
                    <a:pt x="3859113" y="472419"/>
                  </a:lnTo>
                  <a:lnTo>
                    <a:pt x="3870951" y="469526"/>
                  </a:lnTo>
                  <a:lnTo>
                    <a:pt x="3882788" y="466170"/>
                  </a:lnTo>
                  <a:lnTo>
                    <a:pt x="3894626" y="462286"/>
                  </a:lnTo>
                  <a:lnTo>
                    <a:pt x="3906464" y="457804"/>
                  </a:lnTo>
                  <a:lnTo>
                    <a:pt x="3918302" y="452644"/>
                  </a:lnTo>
                  <a:lnTo>
                    <a:pt x="3930139" y="446727"/>
                  </a:lnTo>
                  <a:lnTo>
                    <a:pt x="3941977" y="439966"/>
                  </a:lnTo>
                  <a:lnTo>
                    <a:pt x="3953815" y="432276"/>
                  </a:lnTo>
                  <a:lnTo>
                    <a:pt x="3965653" y="423574"/>
                  </a:lnTo>
                  <a:lnTo>
                    <a:pt x="3977491" y="413783"/>
                  </a:lnTo>
                  <a:lnTo>
                    <a:pt x="3989328" y="402838"/>
                  </a:lnTo>
                  <a:lnTo>
                    <a:pt x="4001166" y="390691"/>
                  </a:lnTo>
                  <a:lnTo>
                    <a:pt x="4013004" y="377318"/>
                  </a:lnTo>
                  <a:lnTo>
                    <a:pt x="4024842" y="362724"/>
                  </a:lnTo>
                  <a:lnTo>
                    <a:pt x="4036679" y="346950"/>
                  </a:lnTo>
                  <a:lnTo>
                    <a:pt x="4048517" y="330077"/>
                  </a:lnTo>
                  <a:lnTo>
                    <a:pt x="4060355" y="312230"/>
                  </a:lnTo>
                  <a:lnTo>
                    <a:pt x="4072193" y="293571"/>
                  </a:lnTo>
                  <a:lnTo>
                    <a:pt x="4084031" y="274303"/>
                  </a:lnTo>
                  <a:lnTo>
                    <a:pt x="4095868" y="254656"/>
                  </a:lnTo>
                  <a:lnTo>
                    <a:pt x="4107706" y="234881"/>
                  </a:lnTo>
                  <a:lnTo>
                    <a:pt x="4119544" y="215234"/>
                  </a:lnTo>
                  <a:lnTo>
                    <a:pt x="4131382" y="195966"/>
                  </a:lnTo>
                  <a:lnTo>
                    <a:pt x="4143219" y="177307"/>
                  </a:lnTo>
                  <a:lnTo>
                    <a:pt x="4155057" y="159459"/>
                  </a:lnTo>
                  <a:lnTo>
                    <a:pt x="4166895" y="142587"/>
                  </a:lnTo>
                  <a:lnTo>
                    <a:pt x="4178733" y="126813"/>
                  </a:lnTo>
                  <a:lnTo>
                    <a:pt x="4190570" y="112219"/>
                  </a:lnTo>
                  <a:lnTo>
                    <a:pt x="4202408" y="98845"/>
                  </a:lnTo>
                  <a:lnTo>
                    <a:pt x="4214246" y="86698"/>
                  </a:lnTo>
                  <a:lnTo>
                    <a:pt x="4226084" y="75753"/>
                  </a:lnTo>
                  <a:lnTo>
                    <a:pt x="4237922" y="65962"/>
                  </a:lnTo>
                  <a:lnTo>
                    <a:pt x="4249759" y="57261"/>
                  </a:lnTo>
                  <a:lnTo>
                    <a:pt x="4261597" y="49571"/>
                  </a:lnTo>
                  <a:lnTo>
                    <a:pt x="4273435" y="42810"/>
                  </a:lnTo>
                  <a:lnTo>
                    <a:pt x="4285273" y="36892"/>
                  </a:lnTo>
                  <a:lnTo>
                    <a:pt x="4297110" y="31733"/>
                  </a:lnTo>
                  <a:lnTo>
                    <a:pt x="4308948" y="27250"/>
                  </a:lnTo>
                  <a:lnTo>
                    <a:pt x="4320786" y="23366"/>
                  </a:lnTo>
                  <a:lnTo>
                    <a:pt x="4332624" y="20011"/>
                  </a:lnTo>
                  <a:lnTo>
                    <a:pt x="4344461" y="17117"/>
                  </a:lnTo>
                  <a:lnTo>
                    <a:pt x="4356299" y="14628"/>
                  </a:lnTo>
                  <a:lnTo>
                    <a:pt x="4368137" y="12489"/>
                  </a:lnTo>
                  <a:lnTo>
                    <a:pt x="4379975" y="10654"/>
                  </a:lnTo>
                  <a:lnTo>
                    <a:pt x="4391813" y="9082"/>
                  </a:lnTo>
                  <a:lnTo>
                    <a:pt x="4403650" y="7736"/>
                  </a:lnTo>
                  <a:lnTo>
                    <a:pt x="4415488" y="6585"/>
                  </a:lnTo>
                  <a:lnTo>
                    <a:pt x="4427326" y="5602"/>
                  </a:lnTo>
                  <a:lnTo>
                    <a:pt x="4439164" y="4762"/>
                  </a:lnTo>
                  <a:lnTo>
                    <a:pt x="4451001" y="4045"/>
                  </a:lnTo>
                  <a:lnTo>
                    <a:pt x="4462839" y="3433"/>
                  </a:lnTo>
                  <a:lnTo>
                    <a:pt x="4474677" y="2912"/>
                  </a:lnTo>
                  <a:lnTo>
                    <a:pt x="4486515" y="2467"/>
                  </a:lnTo>
                  <a:lnTo>
                    <a:pt x="4498352" y="2088"/>
                  </a:lnTo>
                  <a:lnTo>
                    <a:pt x="4510190" y="1766"/>
                  </a:lnTo>
                  <a:lnTo>
                    <a:pt x="4522028" y="1491"/>
                  </a:lnTo>
                  <a:lnTo>
                    <a:pt x="4533866" y="1257"/>
                  </a:lnTo>
                  <a:lnTo>
                    <a:pt x="4545704" y="1057"/>
                  </a:lnTo>
                  <a:lnTo>
                    <a:pt x="4557541" y="887"/>
                  </a:lnTo>
                  <a:lnTo>
                    <a:pt x="4569379" y="743"/>
                  </a:lnTo>
                  <a:lnTo>
                    <a:pt x="4581217" y="620"/>
                  </a:lnTo>
                  <a:lnTo>
                    <a:pt x="4593055" y="515"/>
                  </a:lnTo>
                  <a:lnTo>
                    <a:pt x="4604892" y="426"/>
                  </a:lnTo>
                  <a:lnTo>
                    <a:pt x="4616730" y="350"/>
                  </a:lnTo>
                  <a:lnTo>
                    <a:pt x="4628568" y="286"/>
                  </a:lnTo>
                  <a:lnTo>
                    <a:pt x="4640406" y="231"/>
                  </a:lnTo>
                  <a:lnTo>
                    <a:pt x="4652244" y="184"/>
                  </a:lnTo>
                  <a:lnTo>
                    <a:pt x="4664081" y="144"/>
                  </a:lnTo>
                  <a:lnTo>
                    <a:pt x="4675919" y="110"/>
                  </a:lnTo>
                  <a:lnTo>
                    <a:pt x="4687757" y="82"/>
                  </a:lnTo>
                </a:path>
              </a:pathLst>
            </a:custGeom>
            <a:ln w="40651" cap="flat">
              <a:solidFill>
                <a:srgbClr val="E8E8E8">
                  <a:alpha val="100000"/>
                </a:srgbClr>
              </a:solidFill>
              <a:prstDash val="solid"/>
              <a:round/>
            </a:ln>
          </p:spPr>
          <p:txBody>
            <a:bodyPr/>
            <a:lstStyle/>
            <a:p/>
          </p:txBody>
        </p:sp>
        <p:sp>
          <p:nvSpPr>
            <p:cNvPr id="40" name="pl40"/>
            <p:cNvSpPr/>
            <p:nvPr/>
          </p:nvSpPr>
          <p:spPr>
            <a:xfrm>
              <a:off x="2482252" y="2619106"/>
              <a:ext cx="4687757" cy="489619"/>
            </a:xfrm>
            <a:custGeom>
              <a:avLst/>
              <a:pathLst>
                <a:path w="4687757" h="489619">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619"/>
                  </a:lnTo>
                  <a:lnTo>
                    <a:pt x="2355716" y="489619"/>
                  </a:lnTo>
                  <a:lnTo>
                    <a:pt x="2367554" y="489619"/>
                  </a:lnTo>
                  <a:lnTo>
                    <a:pt x="2379391" y="489619"/>
                  </a:lnTo>
                  <a:lnTo>
                    <a:pt x="2391229" y="489619"/>
                  </a:lnTo>
                  <a:lnTo>
                    <a:pt x="2403067" y="489619"/>
                  </a:lnTo>
                  <a:lnTo>
                    <a:pt x="2414905" y="489619"/>
                  </a:lnTo>
                  <a:lnTo>
                    <a:pt x="2426743" y="489619"/>
                  </a:lnTo>
                  <a:lnTo>
                    <a:pt x="2438580" y="489619"/>
                  </a:lnTo>
                  <a:lnTo>
                    <a:pt x="2450418" y="489619"/>
                  </a:lnTo>
                  <a:lnTo>
                    <a:pt x="2462256" y="489619"/>
                  </a:lnTo>
                  <a:lnTo>
                    <a:pt x="2474094" y="489619"/>
                  </a:lnTo>
                  <a:lnTo>
                    <a:pt x="2485931" y="489619"/>
                  </a:lnTo>
                  <a:lnTo>
                    <a:pt x="2497769" y="489619"/>
                  </a:lnTo>
                  <a:lnTo>
                    <a:pt x="2509607" y="489619"/>
                  </a:lnTo>
                  <a:lnTo>
                    <a:pt x="2521445" y="489619"/>
                  </a:lnTo>
                  <a:lnTo>
                    <a:pt x="2533283" y="489619"/>
                  </a:lnTo>
                  <a:lnTo>
                    <a:pt x="2545120" y="489619"/>
                  </a:lnTo>
                  <a:lnTo>
                    <a:pt x="2556958" y="489619"/>
                  </a:lnTo>
                  <a:lnTo>
                    <a:pt x="2568796" y="489619"/>
                  </a:lnTo>
                  <a:lnTo>
                    <a:pt x="2580634" y="489619"/>
                  </a:lnTo>
                  <a:lnTo>
                    <a:pt x="2592471" y="489619"/>
                  </a:lnTo>
                  <a:lnTo>
                    <a:pt x="2604309" y="489619"/>
                  </a:lnTo>
                  <a:lnTo>
                    <a:pt x="2616147" y="489619"/>
                  </a:lnTo>
                  <a:lnTo>
                    <a:pt x="2627985" y="489619"/>
                  </a:lnTo>
                  <a:lnTo>
                    <a:pt x="2639822" y="489619"/>
                  </a:lnTo>
                  <a:lnTo>
                    <a:pt x="2651660" y="489619"/>
                  </a:lnTo>
                  <a:lnTo>
                    <a:pt x="2663498" y="489619"/>
                  </a:lnTo>
                  <a:lnTo>
                    <a:pt x="2675336" y="489619"/>
                  </a:lnTo>
                  <a:lnTo>
                    <a:pt x="2687174" y="489619"/>
                  </a:lnTo>
                  <a:lnTo>
                    <a:pt x="2699011" y="489619"/>
                  </a:lnTo>
                  <a:lnTo>
                    <a:pt x="2710849" y="489619"/>
                  </a:lnTo>
                  <a:lnTo>
                    <a:pt x="2722687" y="489619"/>
                  </a:lnTo>
                  <a:lnTo>
                    <a:pt x="2734525" y="489619"/>
                  </a:lnTo>
                  <a:lnTo>
                    <a:pt x="2746362" y="489619"/>
                  </a:lnTo>
                  <a:lnTo>
                    <a:pt x="2758200" y="489619"/>
                  </a:lnTo>
                  <a:lnTo>
                    <a:pt x="2770038" y="489619"/>
                  </a:lnTo>
                  <a:lnTo>
                    <a:pt x="2781876" y="489619"/>
                  </a:lnTo>
                  <a:lnTo>
                    <a:pt x="2793713" y="489619"/>
                  </a:lnTo>
                  <a:lnTo>
                    <a:pt x="2805551" y="489619"/>
                  </a:lnTo>
                  <a:lnTo>
                    <a:pt x="2817389" y="489619"/>
                  </a:lnTo>
                  <a:lnTo>
                    <a:pt x="2829227" y="489619"/>
                  </a:lnTo>
                  <a:lnTo>
                    <a:pt x="2841065" y="489619"/>
                  </a:lnTo>
                  <a:lnTo>
                    <a:pt x="2852902" y="489619"/>
                  </a:lnTo>
                  <a:lnTo>
                    <a:pt x="2864740" y="489619"/>
                  </a:lnTo>
                  <a:lnTo>
                    <a:pt x="2876578" y="489619"/>
                  </a:lnTo>
                  <a:lnTo>
                    <a:pt x="2888416" y="489619"/>
                  </a:lnTo>
                  <a:lnTo>
                    <a:pt x="2900253" y="489619"/>
                  </a:lnTo>
                  <a:lnTo>
                    <a:pt x="2912091" y="489619"/>
                  </a:lnTo>
                  <a:lnTo>
                    <a:pt x="2923929" y="489619"/>
                  </a:lnTo>
                  <a:lnTo>
                    <a:pt x="2935767" y="489619"/>
                  </a:lnTo>
                  <a:lnTo>
                    <a:pt x="2947604" y="489619"/>
                  </a:lnTo>
                  <a:lnTo>
                    <a:pt x="2959442" y="489619"/>
                  </a:lnTo>
                  <a:lnTo>
                    <a:pt x="2971280" y="489619"/>
                  </a:lnTo>
                  <a:lnTo>
                    <a:pt x="2983118" y="489619"/>
                  </a:lnTo>
                  <a:lnTo>
                    <a:pt x="2994956" y="489619"/>
                  </a:lnTo>
                  <a:lnTo>
                    <a:pt x="3006793" y="489619"/>
                  </a:lnTo>
                  <a:lnTo>
                    <a:pt x="3018631" y="489619"/>
                  </a:lnTo>
                  <a:lnTo>
                    <a:pt x="3030469" y="489619"/>
                  </a:lnTo>
                  <a:lnTo>
                    <a:pt x="3042307" y="489619"/>
                  </a:lnTo>
                  <a:lnTo>
                    <a:pt x="3054144" y="489619"/>
                  </a:lnTo>
                  <a:lnTo>
                    <a:pt x="3065982" y="489619"/>
                  </a:lnTo>
                  <a:lnTo>
                    <a:pt x="3077820" y="489619"/>
                  </a:lnTo>
                  <a:lnTo>
                    <a:pt x="3089658" y="489619"/>
                  </a:lnTo>
                  <a:lnTo>
                    <a:pt x="3101496" y="489619"/>
                  </a:lnTo>
                  <a:lnTo>
                    <a:pt x="3113333" y="489619"/>
                  </a:lnTo>
                  <a:lnTo>
                    <a:pt x="3125171" y="489619"/>
                  </a:lnTo>
                  <a:lnTo>
                    <a:pt x="3137009" y="489619"/>
                  </a:lnTo>
                  <a:lnTo>
                    <a:pt x="3148847" y="489619"/>
                  </a:lnTo>
                  <a:lnTo>
                    <a:pt x="3160684" y="489619"/>
                  </a:lnTo>
                  <a:lnTo>
                    <a:pt x="3172522" y="489619"/>
                  </a:lnTo>
                  <a:lnTo>
                    <a:pt x="3184360" y="489619"/>
                  </a:lnTo>
                  <a:lnTo>
                    <a:pt x="3196198" y="489619"/>
                  </a:lnTo>
                  <a:lnTo>
                    <a:pt x="3208035" y="489619"/>
                  </a:lnTo>
                  <a:lnTo>
                    <a:pt x="3219873" y="489619"/>
                  </a:lnTo>
                  <a:lnTo>
                    <a:pt x="3231711" y="489619"/>
                  </a:lnTo>
                  <a:lnTo>
                    <a:pt x="3243549" y="489619"/>
                  </a:lnTo>
                  <a:lnTo>
                    <a:pt x="3255387" y="489619"/>
                  </a:lnTo>
                  <a:lnTo>
                    <a:pt x="3267224" y="489619"/>
                  </a:lnTo>
                  <a:lnTo>
                    <a:pt x="3279062" y="489619"/>
                  </a:lnTo>
                  <a:lnTo>
                    <a:pt x="3290900" y="489619"/>
                  </a:lnTo>
                  <a:lnTo>
                    <a:pt x="3302738" y="489619"/>
                  </a:lnTo>
                  <a:lnTo>
                    <a:pt x="3314575" y="489619"/>
                  </a:lnTo>
                  <a:lnTo>
                    <a:pt x="3326413" y="489619"/>
                  </a:lnTo>
                  <a:lnTo>
                    <a:pt x="3338251" y="489619"/>
                  </a:lnTo>
                  <a:lnTo>
                    <a:pt x="3350089" y="489619"/>
                  </a:lnTo>
                  <a:lnTo>
                    <a:pt x="3361926" y="489619"/>
                  </a:lnTo>
                  <a:lnTo>
                    <a:pt x="3373764" y="489619"/>
                  </a:lnTo>
                  <a:lnTo>
                    <a:pt x="3385602" y="489619"/>
                  </a:lnTo>
                  <a:lnTo>
                    <a:pt x="3397440" y="489619"/>
                  </a:lnTo>
                  <a:lnTo>
                    <a:pt x="3409278" y="489619"/>
                  </a:lnTo>
                  <a:lnTo>
                    <a:pt x="3421115" y="489619"/>
                  </a:lnTo>
                  <a:lnTo>
                    <a:pt x="3432953" y="489619"/>
                  </a:lnTo>
                  <a:lnTo>
                    <a:pt x="3444791" y="489619"/>
                  </a:lnTo>
                  <a:lnTo>
                    <a:pt x="3456629" y="489619"/>
                  </a:lnTo>
                  <a:lnTo>
                    <a:pt x="3468466" y="489619"/>
                  </a:lnTo>
                  <a:lnTo>
                    <a:pt x="3480304" y="489619"/>
                  </a:lnTo>
                  <a:lnTo>
                    <a:pt x="3492142" y="489619"/>
                  </a:lnTo>
                  <a:lnTo>
                    <a:pt x="3503980" y="489619"/>
                  </a:lnTo>
                  <a:lnTo>
                    <a:pt x="3515818" y="489619"/>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1" name="pl41"/>
            <p:cNvSpPr/>
            <p:nvPr/>
          </p:nvSpPr>
          <p:spPr>
            <a:xfrm>
              <a:off x="2482252" y="1394852"/>
              <a:ext cx="4687757" cy="489619"/>
            </a:xfrm>
            <a:custGeom>
              <a:avLst/>
              <a:pathLst>
                <a:path w="4687757" h="489619">
                  <a:moveTo>
                    <a:pt x="0" y="244768"/>
                  </a:moveTo>
                  <a:lnTo>
                    <a:pt x="11837" y="244768"/>
                  </a:lnTo>
                  <a:lnTo>
                    <a:pt x="23675" y="244768"/>
                  </a:lnTo>
                  <a:lnTo>
                    <a:pt x="35513" y="244768"/>
                  </a:lnTo>
                  <a:lnTo>
                    <a:pt x="47351" y="244768"/>
                  </a:lnTo>
                  <a:lnTo>
                    <a:pt x="59188" y="244768"/>
                  </a:lnTo>
                  <a:lnTo>
                    <a:pt x="71026" y="244768"/>
                  </a:lnTo>
                  <a:lnTo>
                    <a:pt x="82864" y="244768"/>
                  </a:lnTo>
                  <a:lnTo>
                    <a:pt x="94702" y="244768"/>
                  </a:lnTo>
                  <a:lnTo>
                    <a:pt x="106539" y="244768"/>
                  </a:lnTo>
                  <a:lnTo>
                    <a:pt x="118377" y="244768"/>
                  </a:lnTo>
                  <a:lnTo>
                    <a:pt x="130215" y="244768"/>
                  </a:lnTo>
                  <a:lnTo>
                    <a:pt x="142053" y="244768"/>
                  </a:lnTo>
                  <a:lnTo>
                    <a:pt x="153891" y="244768"/>
                  </a:lnTo>
                  <a:lnTo>
                    <a:pt x="165728" y="244768"/>
                  </a:lnTo>
                  <a:lnTo>
                    <a:pt x="177566" y="244768"/>
                  </a:lnTo>
                  <a:lnTo>
                    <a:pt x="189404" y="244768"/>
                  </a:lnTo>
                  <a:lnTo>
                    <a:pt x="201242" y="244768"/>
                  </a:lnTo>
                  <a:lnTo>
                    <a:pt x="213079" y="244768"/>
                  </a:lnTo>
                  <a:lnTo>
                    <a:pt x="224917" y="244768"/>
                  </a:lnTo>
                  <a:lnTo>
                    <a:pt x="236755" y="244768"/>
                  </a:lnTo>
                  <a:lnTo>
                    <a:pt x="248593" y="244768"/>
                  </a:lnTo>
                  <a:lnTo>
                    <a:pt x="260430" y="244768"/>
                  </a:lnTo>
                  <a:lnTo>
                    <a:pt x="272268" y="244768"/>
                  </a:lnTo>
                  <a:lnTo>
                    <a:pt x="284106" y="244768"/>
                  </a:lnTo>
                  <a:lnTo>
                    <a:pt x="295944" y="244768"/>
                  </a:lnTo>
                  <a:lnTo>
                    <a:pt x="307782" y="244768"/>
                  </a:lnTo>
                  <a:lnTo>
                    <a:pt x="319619" y="244768"/>
                  </a:lnTo>
                  <a:lnTo>
                    <a:pt x="331457" y="244768"/>
                  </a:lnTo>
                  <a:lnTo>
                    <a:pt x="343295" y="244768"/>
                  </a:lnTo>
                  <a:lnTo>
                    <a:pt x="355133" y="244768"/>
                  </a:lnTo>
                  <a:lnTo>
                    <a:pt x="366970" y="244768"/>
                  </a:lnTo>
                  <a:lnTo>
                    <a:pt x="378808" y="244768"/>
                  </a:lnTo>
                  <a:lnTo>
                    <a:pt x="390646" y="244768"/>
                  </a:lnTo>
                  <a:lnTo>
                    <a:pt x="402484" y="244768"/>
                  </a:lnTo>
                  <a:lnTo>
                    <a:pt x="414321" y="244768"/>
                  </a:lnTo>
                  <a:lnTo>
                    <a:pt x="426159" y="244768"/>
                  </a:lnTo>
                  <a:lnTo>
                    <a:pt x="437997" y="244768"/>
                  </a:lnTo>
                  <a:lnTo>
                    <a:pt x="449835" y="244768"/>
                  </a:lnTo>
                  <a:lnTo>
                    <a:pt x="461673" y="244768"/>
                  </a:lnTo>
                  <a:lnTo>
                    <a:pt x="473510" y="244768"/>
                  </a:lnTo>
                  <a:lnTo>
                    <a:pt x="485348" y="244768"/>
                  </a:lnTo>
                  <a:lnTo>
                    <a:pt x="497186" y="244768"/>
                  </a:lnTo>
                  <a:lnTo>
                    <a:pt x="509024" y="244768"/>
                  </a:lnTo>
                  <a:lnTo>
                    <a:pt x="520861" y="244768"/>
                  </a:lnTo>
                  <a:lnTo>
                    <a:pt x="532699" y="244768"/>
                  </a:lnTo>
                  <a:lnTo>
                    <a:pt x="544537" y="244768"/>
                  </a:lnTo>
                  <a:lnTo>
                    <a:pt x="556375" y="244768"/>
                  </a:lnTo>
                  <a:lnTo>
                    <a:pt x="568213" y="244768"/>
                  </a:lnTo>
                  <a:lnTo>
                    <a:pt x="580050" y="244768"/>
                  </a:lnTo>
                  <a:lnTo>
                    <a:pt x="591888" y="244768"/>
                  </a:lnTo>
                  <a:lnTo>
                    <a:pt x="603726" y="244768"/>
                  </a:lnTo>
                  <a:lnTo>
                    <a:pt x="615564" y="244768"/>
                  </a:lnTo>
                  <a:lnTo>
                    <a:pt x="627401" y="244768"/>
                  </a:lnTo>
                  <a:lnTo>
                    <a:pt x="639239" y="244768"/>
                  </a:lnTo>
                  <a:lnTo>
                    <a:pt x="651077" y="244768"/>
                  </a:lnTo>
                  <a:lnTo>
                    <a:pt x="662915" y="244768"/>
                  </a:lnTo>
                  <a:lnTo>
                    <a:pt x="674752" y="244768"/>
                  </a:lnTo>
                  <a:lnTo>
                    <a:pt x="686590" y="244768"/>
                  </a:lnTo>
                  <a:lnTo>
                    <a:pt x="698428" y="244768"/>
                  </a:lnTo>
                  <a:lnTo>
                    <a:pt x="710266" y="244768"/>
                  </a:lnTo>
                  <a:lnTo>
                    <a:pt x="722104" y="244768"/>
                  </a:lnTo>
                  <a:lnTo>
                    <a:pt x="733941" y="244768"/>
                  </a:lnTo>
                  <a:lnTo>
                    <a:pt x="745779" y="244768"/>
                  </a:lnTo>
                  <a:lnTo>
                    <a:pt x="757617" y="244768"/>
                  </a:lnTo>
                  <a:lnTo>
                    <a:pt x="769455" y="244768"/>
                  </a:lnTo>
                  <a:lnTo>
                    <a:pt x="781292" y="244768"/>
                  </a:lnTo>
                  <a:lnTo>
                    <a:pt x="793130" y="244768"/>
                  </a:lnTo>
                  <a:lnTo>
                    <a:pt x="804968" y="244768"/>
                  </a:lnTo>
                  <a:lnTo>
                    <a:pt x="816806" y="244768"/>
                  </a:lnTo>
                  <a:lnTo>
                    <a:pt x="828643" y="244768"/>
                  </a:lnTo>
                  <a:lnTo>
                    <a:pt x="840481" y="244768"/>
                  </a:lnTo>
                  <a:lnTo>
                    <a:pt x="852319" y="244768"/>
                  </a:lnTo>
                  <a:lnTo>
                    <a:pt x="864157" y="244768"/>
                  </a:lnTo>
                  <a:lnTo>
                    <a:pt x="875995" y="244768"/>
                  </a:lnTo>
                  <a:lnTo>
                    <a:pt x="887832" y="244768"/>
                  </a:lnTo>
                  <a:lnTo>
                    <a:pt x="899670" y="244768"/>
                  </a:lnTo>
                  <a:lnTo>
                    <a:pt x="911508" y="244768"/>
                  </a:lnTo>
                  <a:lnTo>
                    <a:pt x="923346" y="244768"/>
                  </a:lnTo>
                  <a:lnTo>
                    <a:pt x="935183" y="244768"/>
                  </a:lnTo>
                  <a:lnTo>
                    <a:pt x="947021" y="244768"/>
                  </a:lnTo>
                  <a:lnTo>
                    <a:pt x="958859" y="244768"/>
                  </a:lnTo>
                  <a:lnTo>
                    <a:pt x="970697" y="244768"/>
                  </a:lnTo>
                  <a:lnTo>
                    <a:pt x="982534" y="244768"/>
                  </a:lnTo>
                  <a:lnTo>
                    <a:pt x="994372" y="244768"/>
                  </a:lnTo>
                  <a:lnTo>
                    <a:pt x="1006210" y="244768"/>
                  </a:lnTo>
                  <a:lnTo>
                    <a:pt x="1018048" y="244768"/>
                  </a:lnTo>
                  <a:lnTo>
                    <a:pt x="1029886" y="244768"/>
                  </a:lnTo>
                  <a:lnTo>
                    <a:pt x="1041723" y="244768"/>
                  </a:lnTo>
                  <a:lnTo>
                    <a:pt x="1053561" y="244768"/>
                  </a:lnTo>
                  <a:lnTo>
                    <a:pt x="1065399" y="244768"/>
                  </a:lnTo>
                  <a:lnTo>
                    <a:pt x="1077237" y="244768"/>
                  </a:lnTo>
                  <a:lnTo>
                    <a:pt x="1089074" y="244768"/>
                  </a:lnTo>
                  <a:lnTo>
                    <a:pt x="1100912" y="244768"/>
                  </a:lnTo>
                  <a:lnTo>
                    <a:pt x="1112750" y="244768"/>
                  </a:lnTo>
                  <a:lnTo>
                    <a:pt x="1124588" y="244768"/>
                  </a:lnTo>
                  <a:lnTo>
                    <a:pt x="1136426" y="244768"/>
                  </a:lnTo>
                  <a:lnTo>
                    <a:pt x="1148263" y="244768"/>
                  </a:lnTo>
                  <a:lnTo>
                    <a:pt x="1160101" y="244768"/>
                  </a:lnTo>
                  <a:lnTo>
                    <a:pt x="1171939" y="244768"/>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82"/>
                  </a:lnTo>
                  <a:lnTo>
                    <a:pt x="2355716" y="110"/>
                  </a:lnTo>
                  <a:lnTo>
                    <a:pt x="2367554" y="144"/>
                  </a:lnTo>
                  <a:lnTo>
                    <a:pt x="2379391" y="184"/>
                  </a:lnTo>
                  <a:lnTo>
                    <a:pt x="2391229" y="231"/>
                  </a:lnTo>
                  <a:lnTo>
                    <a:pt x="2403067" y="286"/>
                  </a:lnTo>
                  <a:lnTo>
                    <a:pt x="2414905" y="350"/>
                  </a:lnTo>
                  <a:lnTo>
                    <a:pt x="2426743" y="426"/>
                  </a:lnTo>
                  <a:lnTo>
                    <a:pt x="2438580" y="515"/>
                  </a:lnTo>
                  <a:lnTo>
                    <a:pt x="2450418" y="620"/>
                  </a:lnTo>
                  <a:lnTo>
                    <a:pt x="2462256" y="743"/>
                  </a:lnTo>
                  <a:lnTo>
                    <a:pt x="2474094" y="887"/>
                  </a:lnTo>
                  <a:lnTo>
                    <a:pt x="2485931" y="1057"/>
                  </a:lnTo>
                  <a:lnTo>
                    <a:pt x="2497769" y="1257"/>
                  </a:lnTo>
                  <a:lnTo>
                    <a:pt x="2509607" y="1491"/>
                  </a:lnTo>
                  <a:lnTo>
                    <a:pt x="2521445" y="1766"/>
                  </a:lnTo>
                  <a:lnTo>
                    <a:pt x="2533283" y="2088"/>
                  </a:lnTo>
                  <a:lnTo>
                    <a:pt x="2545120" y="2467"/>
                  </a:lnTo>
                  <a:lnTo>
                    <a:pt x="2556958" y="2912"/>
                  </a:lnTo>
                  <a:lnTo>
                    <a:pt x="2568796" y="3433"/>
                  </a:lnTo>
                  <a:lnTo>
                    <a:pt x="2580634" y="4045"/>
                  </a:lnTo>
                  <a:lnTo>
                    <a:pt x="2592471" y="4762"/>
                  </a:lnTo>
                  <a:lnTo>
                    <a:pt x="2604309" y="5602"/>
                  </a:lnTo>
                  <a:lnTo>
                    <a:pt x="2616147" y="6585"/>
                  </a:lnTo>
                  <a:lnTo>
                    <a:pt x="2627985" y="7736"/>
                  </a:lnTo>
                  <a:lnTo>
                    <a:pt x="2639822" y="9082"/>
                  </a:lnTo>
                  <a:lnTo>
                    <a:pt x="2651660" y="10654"/>
                  </a:lnTo>
                  <a:lnTo>
                    <a:pt x="2663498" y="12489"/>
                  </a:lnTo>
                  <a:lnTo>
                    <a:pt x="2675336" y="14628"/>
                  </a:lnTo>
                  <a:lnTo>
                    <a:pt x="2687174" y="17117"/>
                  </a:lnTo>
                  <a:lnTo>
                    <a:pt x="2699011" y="20011"/>
                  </a:lnTo>
                  <a:lnTo>
                    <a:pt x="2710849" y="23366"/>
                  </a:lnTo>
                  <a:lnTo>
                    <a:pt x="2722687" y="27250"/>
                  </a:lnTo>
                  <a:lnTo>
                    <a:pt x="2734525" y="31733"/>
                  </a:lnTo>
                  <a:lnTo>
                    <a:pt x="2746362" y="36892"/>
                  </a:lnTo>
                  <a:lnTo>
                    <a:pt x="2758200" y="42810"/>
                  </a:lnTo>
                  <a:lnTo>
                    <a:pt x="2770038" y="49571"/>
                  </a:lnTo>
                  <a:lnTo>
                    <a:pt x="2781876" y="57261"/>
                  </a:lnTo>
                  <a:lnTo>
                    <a:pt x="2793713" y="65962"/>
                  </a:lnTo>
                  <a:lnTo>
                    <a:pt x="2805551" y="75753"/>
                  </a:lnTo>
                  <a:lnTo>
                    <a:pt x="2817389" y="86698"/>
                  </a:lnTo>
                  <a:lnTo>
                    <a:pt x="2829227" y="98845"/>
                  </a:lnTo>
                  <a:lnTo>
                    <a:pt x="2841065" y="112219"/>
                  </a:lnTo>
                  <a:lnTo>
                    <a:pt x="2852902" y="126813"/>
                  </a:lnTo>
                  <a:lnTo>
                    <a:pt x="2864740" y="142587"/>
                  </a:lnTo>
                  <a:lnTo>
                    <a:pt x="2876578" y="159459"/>
                  </a:lnTo>
                  <a:lnTo>
                    <a:pt x="2888416" y="177307"/>
                  </a:lnTo>
                  <a:lnTo>
                    <a:pt x="2900253" y="195966"/>
                  </a:lnTo>
                  <a:lnTo>
                    <a:pt x="2912091" y="215234"/>
                  </a:lnTo>
                  <a:lnTo>
                    <a:pt x="2923929" y="234881"/>
                  </a:lnTo>
                  <a:lnTo>
                    <a:pt x="2935767" y="254656"/>
                  </a:lnTo>
                  <a:lnTo>
                    <a:pt x="2947604" y="274303"/>
                  </a:lnTo>
                  <a:lnTo>
                    <a:pt x="2959442" y="293571"/>
                  </a:lnTo>
                  <a:lnTo>
                    <a:pt x="2971280" y="312230"/>
                  </a:lnTo>
                  <a:lnTo>
                    <a:pt x="2983118" y="330077"/>
                  </a:lnTo>
                  <a:lnTo>
                    <a:pt x="2994956" y="346950"/>
                  </a:lnTo>
                  <a:lnTo>
                    <a:pt x="3006793" y="362724"/>
                  </a:lnTo>
                  <a:lnTo>
                    <a:pt x="3018631" y="377318"/>
                  </a:lnTo>
                  <a:lnTo>
                    <a:pt x="3030469" y="390691"/>
                  </a:lnTo>
                  <a:lnTo>
                    <a:pt x="3042307" y="402838"/>
                  </a:lnTo>
                  <a:lnTo>
                    <a:pt x="3054144" y="413783"/>
                  </a:lnTo>
                  <a:lnTo>
                    <a:pt x="3065982" y="423574"/>
                  </a:lnTo>
                  <a:lnTo>
                    <a:pt x="3077820" y="432276"/>
                  </a:lnTo>
                  <a:lnTo>
                    <a:pt x="3089658" y="439966"/>
                  </a:lnTo>
                  <a:lnTo>
                    <a:pt x="3101496" y="446727"/>
                  </a:lnTo>
                  <a:lnTo>
                    <a:pt x="3113333" y="452644"/>
                  </a:lnTo>
                  <a:lnTo>
                    <a:pt x="3125171" y="457804"/>
                  </a:lnTo>
                  <a:lnTo>
                    <a:pt x="3137009" y="462286"/>
                  </a:lnTo>
                  <a:lnTo>
                    <a:pt x="3148847" y="466170"/>
                  </a:lnTo>
                  <a:lnTo>
                    <a:pt x="3160684" y="469526"/>
                  </a:lnTo>
                  <a:lnTo>
                    <a:pt x="3172522" y="472419"/>
                  </a:lnTo>
                  <a:lnTo>
                    <a:pt x="3184360" y="474909"/>
                  </a:lnTo>
                  <a:lnTo>
                    <a:pt x="3196198" y="477048"/>
                  </a:lnTo>
                  <a:lnTo>
                    <a:pt x="3208035" y="478883"/>
                  </a:lnTo>
                  <a:lnTo>
                    <a:pt x="3219873" y="480455"/>
                  </a:lnTo>
                  <a:lnTo>
                    <a:pt x="3231711" y="481801"/>
                  </a:lnTo>
                  <a:lnTo>
                    <a:pt x="3243549" y="482952"/>
                  </a:lnTo>
                  <a:lnTo>
                    <a:pt x="3255387" y="483935"/>
                  </a:lnTo>
                  <a:lnTo>
                    <a:pt x="3267224" y="484775"/>
                  </a:lnTo>
                  <a:lnTo>
                    <a:pt x="3279062" y="485492"/>
                  </a:lnTo>
                  <a:lnTo>
                    <a:pt x="3290900" y="486103"/>
                  </a:lnTo>
                  <a:lnTo>
                    <a:pt x="3302738" y="486625"/>
                  </a:lnTo>
                  <a:lnTo>
                    <a:pt x="3314575" y="487069"/>
                  </a:lnTo>
                  <a:lnTo>
                    <a:pt x="3326413" y="487448"/>
                  </a:lnTo>
                  <a:lnTo>
                    <a:pt x="3338251" y="487771"/>
                  </a:lnTo>
                  <a:lnTo>
                    <a:pt x="3350089" y="488046"/>
                  </a:lnTo>
                  <a:lnTo>
                    <a:pt x="3361926" y="488280"/>
                  </a:lnTo>
                  <a:lnTo>
                    <a:pt x="3373764" y="488479"/>
                  </a:lnTo>
                  <a:lnTo>
                    <a:pt x="3385602" y="488649"/>
                  </a:lnTo>
                  <a:lnTo>
                    <a:pt x="3397440" y="488794"/>
                  </a:lnTo>
                  <a:lnTo>
                    <a:pt x="3409278" y="488917"/>
                  </a:lnTo>
                  <a:lnTo>
                    <a:pt x="3421115" y="489021"/>
                  </a:lnTo>
                  <a:lnTo>
                    <a:pt x="3432953" y="489110"/>
                  </a:lnTo>
                  <a:lnTo>
                    <a:pt x="3444791" y="489186"/>
                  </a:lnTo>
                  <a:lnTo>
                    <a:pt x="3456629" y="489251"/>
                  </a:lnTo>
                  <a:lnTo>
                    <a:pt x="3468466" y="489306"/>
                  </a:lnTo>
                  <a:lnTo>
                    <a:pt x="3480304" y="489352"/>
                  </a:lnTo>
                  <a:lnTo>
                    <a:pt x="3492142" y="489392"/>
                  </a:lnTo>
                  <a:lnTo>
                    <a:pt x="3503980" y="489426"/>
                  </a:lnTo>
                  <a:lnTo>
                    <a:pt x="3515818" y="489455"/>
                  </a:lnTo>
                  <a:lnTo>
                    <a:pt x="3515818" y="489619"/>
                  </a:lnTo>
                  <a:lnTo>
                    <a:pt x="3527655" y="489619"/>
                  </a:lnTo>
                  <a:lnTo>
                    <a:pt x="3539493" y="489619"/>
                  </a:lnTo>
                  <a:lnTo>
                    <a:pt x="3551331" y="489619"/>
                  </a:lnTo>
                  <a:lnTo>
                    <a:pt x="3563169" y="489619"/>
                  </a:lnTo>
                  <a:lnTo>
                    <a:pt x="3575006" y="489619"/>
                  </a:lnTo>
                  <a:lnTo>
                    <a:pt x="3586844" y="489619"/>
                  </a:lnTo>
                  <a:lnTo>
                    <a:pt x="3598682" y="489619"/>
                  </a:lnTo>
                  <a:lnTo>
                    <a:pt x="3610520" y="489619"/>
                  </a:lnTo>
                  <a:lnTo>
                    <a:pt x="3622357" y="489619"/>
                  </a:lnTo>
                  <a:lnTo>
                    <a:pt x="3634195" y="489619"/>
                  </a:lnTo>
                  <a:lnTo>
                    <a:pt x="3646033" y="489619"/>
                  </a:lnTo>
                  <a:lnTo>
                    <a:pt x="3657871" y="489619"/>
                  </a:lnTo>
                  <a:lnTo>
                    <a:pt x="3669709" y="489619"/>
                  </a:lnTo>
                  <a:lnTo>
                    <a:pt x="3681546" y="489619"/>
                  </a:lnTo>
                  <a:lnTo>
                    <a:pt x="3693384" y="489619"/>
                  </a:lnTo>
                  <a:lnTo>
                    <a:pt x="3705222" y="489619"/>
                  </a:lnTo>
                  <a:lnTo>
                    <a:pt x="3717060" y="489619"/>
                  </a:lnTo>
                  <a:lnTo>
                    <a:pt x="3728897" y="489619"/>
                  </a:lnTo>
                  <a:lnTo>
                    <a:pt x="3740735" y="489619"/>
                  </a:lnTo>
                  <a:lnTo>
                    <a:pt x="3752573" y="489619"/>
                  </a:lnTo>
                  <a:lnTo>
                    <a:pt x="3764411" y="489619"/>
                  </a:lnTo>
                  <a:lnTo>
                    <a:pt x="3776248" y="489619"/>
                  </a:lnTo>
                  <a:lnTo>
                    <a:pt x="3788086" y="489619"/>
                  </a:lnTo>
                  <a:lnTo>
                    <a:pt x="3799924" y="489619"/>
                  </a:lnTo>
                  <a:lnTo>
                    <a:pt x="3811762" y="489619"/>
                  </a:lnTo>
                  <a:lnTo>
                    <a:pt x="3823600" y="489619"/>
                  </a:lnTo>
                  <a:lnTo>
                    <a:pt x="3835437" y="489619"/>
                  </a:lnTo>
                  <a:lnTo>
                    <a:pt x="3847275" y="489619"/>
                  </a:lnTo>
                  <a:lnTo>
                    <a:pt x="3859113" y="489619"/>
                  </a:lnTo>
                  <a:lnTo>
                    <a:pt x="3870951" y="489619"/>
                  </a:lnTo>
                  <a:lnTo>
                    <a:pt x="3882788" y="489619"/>
                  </a:lnTo>
                  <a:lnTo>
                    <a:pt x="3894626" y="489619"/>
                  </a:lnTo>
                  <a:lnTo>
                    <a:pt x="3906464" y="489619"/>
                  </a:lnTo>
                  <a:lnTo>
                    <a:pt x="3918302" y="489619"/>
                  </a:lnTo>
                  <a:lnTo>
                    <a:pt x="3930139" y="489619"/>
                  </a:lnTo>
                  <a:lnTo>
                    <a:pt x="3941977" y="489619"/>
                  </a:lnTo>
                  <a:lnTo>
                    <a:pt x="3953815" y="489619"/>
                  </a:lnTo>
                  <a:lnTo>
                    <a:pt x="3965653" y="489619"/>
                  </a:lnTo>
                  <a:lnTo>
                    <a:pt x="3977491" y="489619"/>
                  </a:lnTo>
                  <a:lnTo>
                    <a:pt x="3989328" y="489619"/>
                  </a:lnTo>
                  <a:lnTo>
                    <a:pt x="4001166" y="489619"/>
                  </a:lnTo>
                  <a:lnTo>
                    <a:pt x="4013004" y="489619"/>
                  </a:lnTo>
                  <a:lnTo>
                    <a:pt x="4024842" y="489619"/>
                  </a:lnTo>
                  <a:lnTo>
                    <a:pt x="4036679" y="489619"/>
                  </a:lnTo>
                  <a:lnTo>
                    <a:pt x="4048517" y="489619"/>
                  </a:lnTo>
                  <a:lnTo>
                    <a:pt x="4060355" y="489619"/>
                  </a:lnTo>
                  <a:lnTo>
                    <a:pt x="4072193" y="489619"/>
                  </a:lnTo>
                  <a:lnTo>
                    <a:pt x="4084031" y="489619"/>
                  </a:lnTo>
                  <a:lnTo>
                    <a:pt x="4095868" y="489619"/>
                  </a:lnTo>
                  <a:lnTo>
                    <a:pt x="4107706" y="489619"/>
                  </a:lnTo>
                  <a:lnTo>
                    <a:pt x="4119544" y="489619"/>
                  </a:lnTo>
                  <a:lnTo>
                    <a:pt x="4131382" y="489619"/>
                  </a:lnTo>
                  <a:lnTo>
                    <a:pt x="4143219" y="489619"/>
                  </a:lnTo>
                  <a:lnTo>
                    <a:pt x="4155057" y="489619"/>
                  </a:lnTo>
                  <a:lnTo>
                    <a:pt x="4166895" y="489619"/>
                  </a:lnTo>
                  <a:lnTo>
                    <a:pt x="4178733" y="489619"/>
                  </a:lnTo>
                  <a:lnTo>
                    <a:pt x="4190570" y="489619"/>
                  </a:lnTo>
                  <a:lnTo>
                    <a:pt x="4202408" y="489619"/>
                  </a:lnTo>
                  <a:lnTo>
                    <a:pt x="4214246" y="489619"/>
                  </a:lnTo>
                  <a:lnTo>
                    <a:pt x="4226084" y="489619"/>
                  </a:lnTo>
                  <a:lnTo>
                    <a:pt x="4237922" y="489619"/>
                  </a:lnTo>
                  <a:lnTo>
                    <a:pt x="4249759" y="489619"/>
                  </a:lnTo>
                  <a:lnTo>
                    <a:pt x="4261597" y="489619"/>
                  </a:lnTo>
                  <a:lnTo>
                    <a:pt x="4273435" y="489619"/>
                  </a:lnTo>
                  <a:lnTo>
                    <a:pt x="4285273" y="489619"/>
                  </a:lnTo>
                  <a:lnTo>
                    <a:pt x="4297110" y="489619"/>
                  </a:lnTo>
                  <a:lnTo>
                    <a:pt x="4308948" y="489619"/>
                  </a:lnTo>
                  <a:lnTo>
                    <a:pt x="4320786" y="489619"/>
                  </a:lnTo>
                  <a:lnTo>
                    <a:pt x="4332624" y="489619"/>
                  </a:lnTo>
                  <a:lnTo>
                    <a:pt x="4344461" y="489619"/>
                  </a:lnTo>
                  <a:lnTo>
                    <a:pt x="4356299" y="489619"/>
                  </a:lnTo>
                  <a:lnTo>
                    <a:pt x="4368137" y="489619"/>
                  </a:lnTo>
                  <a:lnTo>
                    <a:pt x="4379975" y="489619"/>
                  </a:lnTo>
                  <a:lnTo>
                    <a:pt x="4391813" y="489619"/>
                  </a:lnTo>
                  <a:lnTo>
                    <a:pt x="4403650" y="489619"/>
                  </a:lnTo>
                  <a:lnTo>
                    <a:pt x="4415488" y="489619"/>
                  </a:lnTo>
                  <a:lnTo>
                    <a:pt x="4427326" y="489619"/>
                  </a:lnTo>
                  <a:lnTo>
                    <a:pt x="4439164" y="489619"/>
                  </a:lnTo>
                  <a:lnTo>
                    <a:pt x="4451001" y="489619"/>
                  </a:lnTo>
                  <a:lnTo>
                    <a:pt x="4462839" y="489619"/>
                  </a:lnTo>
                  <a:lnTo>
                    <a:pt x="4474677" y="489619"/>
                  </a:lnTo>
                  <a:lnTo>
                    <a:pt x="4486515" y="489619"/>
                  </a:lnTo>
                  <a:lnTo>
                    <a:pt x="4498352" y="489619"/>
                  </a:lnTo>
                  <a:lnTo>
                    <a:pt x="4510190" y="489619"/>
                  </a:lnTo>
                  <a:lnTo>
                    <a:pt x="4522028" y="489619"/>
                  </a:lnTo>
                  <a:lnTo>
                    <a:pt x="4533866" y="489619"/>
                  </a:lnTo>
                  <a:lnTo>
                    <a:pt x="4545704" y="489619"/>
                  </a:lnTo>
                  <a:lnTo>
                    <a:pt x="4557541" y="489619"/>
                  </a:lnTo>
                  <a:lnTo>
                    <a:pt x="4569379" y="489619"/>
                  </a:lnTo>
                  <a:lnTo>
                    <a:pt x="4581217" y="489619"/>
                  </a:lnTo>
                  <a:lnTo>
                    <a:pt x="4593055" y="489619"/>
                  </a:lnTo>
                  <a:lnTo>
                    <a:pt x="4604892" y="489619"/>
                  </a:lnTo>
                  <a:lnTo>
                    <a:pt x="4616730" y="489619"/>
                  </a:lnTo>
                  <a:lnTo>
                    <a:pt x="4628568" y="489619"/>
                  </a:lnTo>
                  <a:lnTo>
                    <a:pt x="4640406" y="489619"/>
                  </a:lnTo>
                  <a:lnTo>
                    <a:pt x="4652244" y="489619"/>
                  </a:lnTo>
                  <a:lnTo>
                    <a:pt x="4664081" y="489619"/>
                  </a:lnTo>
                  <a:lnTo>
                    <a:pt x="4675919" y="489619"/>
                  </a:lnTo>
                  <a:lnTo>
                    <a:pt x="4687757" y="489619"/>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1224172"/>
            </a:xfrm>
            <a:custGeom>
              <a:avLst/>
              <a:pathLst>
                <a:path w="4687757" h="1224172">
                  <a:moveTo>
                    <a:pt x="0" y="328"/>
                  </a:moveTo>
                  <a:lnTo>
                    <a:pt x="11837" y="400"/>
                  </a:lnTo>
                  <a:lnTo>
                    <a:pt x="23675" y="485"/>
                  </a:lnTo>
                  <a:lnTo>
                    <a:pt x="35513" y="584"/>
                  </a:lnTo>
                  <a:lnTo>
                    <a:pt x="47351" y="701"/>
                  </a:lnTo>
                  <a:lnTo>
                    <a:pt x="59188" y="838"/>
                  </a:lnTo>
                  <a:lnTo>
                    <a:pt x="71026" y="999"/>
                  </a:lnTo>
                  <a:lnTo>
                    <a:pt x="82864" y="1189"/>
                  </a:lnTo>
                  <a:lnTo>
                    <a:pt x="94702" y="1412"/>
                  </a:lnTo>
                  <a:lnTo>
                    <a:pt x="106539" y="1674"/>
                  </a:lnTo>
                  <a:lnTo>
                    <a:pt x="118377" y="1981"/>
                  </a:lnTo>
                  <a:lnTo>
                    <a:pt x="130215" y="2343"/>
                  </a:lnTo>
                  <a:lnTo>
                    <a:pt x="142053" y="2767"/>
                  </a:lnTo>
                  <a:lnTo>
                    <a:pt x="153891" y="3265"/>
                  </a:lnTo>
                  <a:lnTo>
                    <a:pt x="165728" y="3851"/>
                  </a:lnTo>
                  <a:lnTo>
                    <a:pt x="177566" y="4538"/>
                  </a:lnTo>
                  <a:lnTo>
                    <a:pt x="189404" y="5345"/>
                  </a:lnTo>
                  <a:lnTo>
                    <a:pt x="201242" y="6292"/>
                  </a:lnTo>
                  <a:lnTo>
                    <a:pt x="213079" y="7403"/>
                  </a:lnTo>
                  <a:lnTo>
                    <a:pt x="224917" y="8707"/>
                  </a:lnTo>
                  <a:lnTo>
                    <a:pt x="236755" y="10236"/>
                  </a:lnTo>
                  <a:lnTo>
                    <a:pt x="248593" y="12028"/>
                  </a:lnTo>
                  <a:lnTo>
                    <a:pt x="260430" y="14128"/>
                  </a:lnTo>
                  <a:lnTo>
                    <a:pt x="272268" y="16586"/>
                  </a:lnTo>
                  <a:lnTo>
                    <a:pt x="284106" y="19464"/>
                  </a:lnTo>
                  <a:lnTo>
                    <a:pt x="295944" y="22828"/>
                  </a:lnTo>
                  <a:lnTo>
                    <a:pt x="307782" y="26759"/>
                  </a:lnTo>
                  <a:lnTo>
                    <a:pt x="319619" y="31346"/>
                  </a:lnTo>
                  <a:lnTo>
                    <a:pt x="331457" y="36693"/>
                  </a:lnTo>
                  <a:lnTo>
                    <a:pt x="343295" y="42917"/>
                  </a:lnTo>
                  <a:lnTo>
                    <a:pt x="355133" y="50151"/>
                  </a:lnTo>
                  <a:lnTo>
                    <a:pt x="366970" y="58540"/>
                  </a:lnTo>
                  <a:lnTo>
                    <a:pt x="378808" y="68249"/>
                  </a:lnTo>
                  <a:lnTo>
                    <a:pt x="390646" y="79456"/>
                  </a:lnTo>
                  <a:lnTo>
                    <a:pt x="402484" y="92355"/>
                  </a:lnTo>
                  <a:lnTo>
                    <a:pt x="414321" y="107149"/>
                  </a:lnTo>
                  <a:lnTo>
                    <a:pt x="426159" y="124051"/>
                  </a:lnTo>
                  <a:lnTo>
                    <a:pt x="437997" y="143275"/>
                  </a:lnTo>
                  <a:lnTo>
                    <a:pt x="449835" y="165030"/>
                  </a:lnTo>
                  <a:lnTo>
                    <a:pt x="461673" y="189507"/>
                  </a:lnTo>
                  <a:lnTo>
                    <a:pt x="473510" y="216870"/>
                  </a:lnTo>
                  <a:lnTo>
                    <a:pt x="485348" y="247237"/>
                  </a:lnTo>
                  <a:lnTo>
                    <a:pt x="497186" y="280671"/>
                  </a:lnTo>
                  <a:lnTo>
                    <a:pt x="509024" y="317156"/>
                  </a:lnTo>
                  <a:lnTo>
                    <a:pt x="520861" y="356591"/>
                  </a:lnTo>
                  <a:lnTo>
                    <a:pt x="532699" y="398771"/>
                  </a:lnTo>
                  <a:lnTo>
                    <a:pt x="544537" y="443391"/>
                  </a:lnTo>
                  <a:lnTo>
                    <a:pt x="556375" y="490038"/>
                  </a:lnTo>
                  <a:lnTo>
                    <a:pt x="568213" y="538209"/>
                  </a:lnTo>
                  <a:lnTo>
                    <a:pt x="580050" y="587326"/>
                  </a:lnTo>
                  <a:lnTo>
                    <a:pt x="591888" y="636764"/>
                  </a:lnTo>
                  <a:lnTo>
                    <a:pt x="603726" y="685881"/>
                  </a:lnTo>
                  <a:lnTo>
                    <a:pt x="615564" y="734051"/>
                  </a:lnTo>
                  <a:lnTo>
                    <a:pt x="627401" y="780698"/>
                  </a:lnTo>
                  <a:lnTo>
                    <a:pt x="639239" y="825318"/>
                  </a:lnTo>
                  <a:lnTo>
                    <a:pt x="651077" y="867498"/>
                  </a:lnTo>
                  <a:lnTo>
                    <a:pt x="662915" y="906933"/>
                  </a:lnTo>
                  <a:lnTo>
                    <a:pt x="674752" y="943418"/>
                  </a:lnTo>
                  <a:lnTo>
                    <a:pt x="686590" y="976852"/>
                  </a:lnTo>
                  <a:lnTo>
                    <a:pt x="698428" y="1007219"/>
                  </a:lnTo>
                  <a:lnTo>
                    <a:pt x="710266" y="1034582"/>
                  </a:lnTo>
                  <a:lnTo>
                    <a:pt x="722104" y="1059059"/>
                  </a:lnTo>
                  <a:lnTo>
                    <a:pt x="733941" y="1080814"/>
                  </a:lnTo>
                  <a:lnTo>
                    <a:pt x="745779" y="1100038"/>
                  </a:lnTo>
                  <a:lnTo>
                    <a:pt x="757617" y="1116940"/>
                  </a:lnTo>
                  <a:lnTo>
                    <a:pt x="769455" y="1131735"/>
                  </a:lnTo>
                  <a:lnTo>
                    <a:pt x="781292" y="1144633"/>
                  </a:lnTo>
                  <a:lnTo>
                    <a:pt x="793130" y="1155840"/>
                  </a:lnTo>
                  <a:lnTo>
                    <a:pt x="804968" y="1165549"/>
                  </a:lnTo>
                  <a:lnTo>
                    <a:pt x="816806" y="1173939"/>
                  </a:lnTo>
                  <a:lnTo>
                    <a:pt x="828643" y="1181172"/>
                  </a:lnTo>
                  <a:lnTo>
                    <a:pt x="840481" y="1187396"/>
                  </a:lnTo>
                  <a:lnTo>
                    <a:pt x="852319" y="1192743"/>
                  </a:lnTo>
                  <a:lnTo>
                    <a:pt x="864157" y="1197330"/>
                  </a:lnTo>
                  <a:lnTo>
                    <a:pt x="875995" y="1201261"/>
                  </a:lnTo>
                  <a:lnTo>
                    <a:pt x="887832" y="1204626"/>
                  </a:lnTo>
                  <a:lnTo>
                    <a:pt x="899670" y="1207503"/>
                  </a:lnTo>
                  <a:lnTo>
                    <a:pt x="911508" y="1209961"/>
                  </a:lnTo>
                  <a:lnTo>
                    <a:pt x="923346" y="1212061"/>
                  </a:lnTo>
                  <a:lnTo>
                    <a:pt x="935183" y="1213853"/>
                  </a:lnTo>
                  <a:lnTo>
                    <a:pt x="947021" y="1215382"/>
                  </a:lnTo>
                  <a:lnTo>
                    <a:pt x="958859" y="1216686"/>
                  </a:lnTo>
                  <a:lnTo>
                    <a:pt x="970697" y="1217797"/>
                  </a:lnTo>
                  <a:lnTo>
                    <a:pt x="982534" y="1218744"/>
                  </a:lnTo>
                  <a:lnTo>
                    <a:pt x="994372" y="1219551"/>
                  </a:lnTo>
                  <a:lnTo>
                    <a:pt x="1006210" y="1220238"/>
                  </a:lnTo>
                  <a:lnTo>
                    <a:pt x="1018048" y="1220824"/>
                  </a:lnTo>
                  <a:lnTo>
                    <a:pt x="1029886" y="1221322"/>
                  </a:lnTo>
                  <a:lnTo>
                    <a:pt x="1041723" y="1221747"/>
                  </a:lnTo>
                  <a:lnTo>
                    <a:pt x="1053561" y="1222108"/>
                  </a:lnTo>
                  <a:lnTo>
                    <a:pt x="1065399" y="1222415"/>
                  </a:lnTo>
                  <a:lnTo>
                    <a:pt x="1077237" y="1222677"/>
                  </a:lnTo>
                  <a:lnTo>
                    <a:pt x="1089074" y="1222900"/>
                  </a:lnTo>
                  <a:lnTo>
                    <a:pt x="1100912" y="1223090"/>
                  </a:lnTo>
                  <a:lnTo>
                    <a:pt x="1112750" y="1223251"/>
                  </a:lnTo>
                  <a:lnTo>
                    <a:pt x="1124588" y="1223388"/>
                  </a:lnTo>
                  <a:lnTo>
                    <a:pt x="1136426" y="1223505"/>
                  </a:lnTo>
                  <a:lnTo>
                    <a:pt x="1148263" y="1223605"/>
                  </a:lnTo>
                  <a:lnTo>
                    <a:pt x="1160101" y="1223689"/>
                  </a:lnTo>
                  <a:lnTo>
                    <a:pt x="1171939" y="1223761"/>
                  </a:lnTo>
                  <a:lnTo>
                    <a:pt x="1171939" y="1224172"/>
                  </a:lnTo>
                  <a:lnTo>
                    <a:pt x="1183777" y="1224172"/>
                  </a:lnTo>
                  <a:lnTo>
                    <a:pt x="1195614" y="1224172"/>
                  </a:lnTo>
                  <a:lnTo>
                    <a:pt x="1207452" y="1224172"/>
                  </a:lnTo>
                  <a:lnTo>
                    <a:pt x="1219290" y="1224172"/>
                  </a:lnTo>
                  <a:lnTo>
                    <a:pt x="1231128" y="1224172"/>
                  </a:lnTo>
                  <a:lnTo>
                    <a:pt x="1242965" y="1224172"/>
                  </a:lnTo>
                  <a:lnTo>
                    <a:pt x="1254803" y="1224172"/>
                  </a:lnTo>
                  <a:lnTo>
                    <a:pt x="1266641" y="1224172"/>
                  </a:lnTo>
                  <a:lnTo>
                    <a:pt x="1278479" y="1224172"/>
                  </a:lnTo>
                  <a:lnTo>
                    <a:pt x="1290317" y="1224172"/>
                  </a:lnTo>
                  <a:lnTo>
                    <a:pt x="1302154" y="1224172"/>
                  </a:lnTo>
                  <a:lnTo>
                    <a:pt x="1313992" y="1224172"/>
                  </a:lnTo>
                  <a:lnTo>
                    <a:pt x="1325830" y="1224172"/>
                  </a:lnTo>
                  <a:lnTo>
                    <a:pt x="1337668" y="1224172"/>
                  </a:lnTo>
                  <a:lnTo>
                    <a:pt x="1349505" y="1224172"/>
                  </a:lnTo>
                  <a:lnTo>
                    <a:pt x="1361343" y="1224172"/>
                  </a:lnTo>
                  <a:lnTo>
                    <a:pt x="1373181" y="1224172"/>
                  </a:lnTo>
                  <a:lnTo>
                    <a:pt x="1385019" y="1224172"/>
                  </a:lnTo>
                  <a:lnTo>
                    <a:pt x="1396856" y="1224172"/>
                  </a:lnTo>
                  <a:lnTo>
                    <a:pt x="1408694" y="1224172"/>
                  </a:lnTo>
                  <a:lnTo>
                    <a:pt x="1420532" y="1224172"/>
                  </a:lnTo>
                  <a:lnTo>
                    <a:pt x="1432370" y="1224172"/>
                  </a:lnTo>
                  <a:lnTo>
                    <a:pt x="1444208" y="1224172"/>
                  </a:lnTo>
                  <a:lnTo>
                    <a:pt x="1456045" y="1224172"/>
                  </a:lnTo>
                  <a:lnTo>
                    <a:pt x="1467883" y="1224172"/>
                  </a:lnTo>
                  <a:lnTo>
                    <a:pt x="1479721" y="1224172"/>
                  </a:lnTo>
                  <a:lnTo>
                    <a:pt x="1491559" y="1224172"/>
                  </a:lnTo>
                  <a:lnTo>
                    <a:pt x="1503396" y="1224172"/>
                  </a:lnTo>
                  <a:lnTo>
                    <a:pt x="1515234" y="1224172"/>
                  </a:lnTo>
                  <a:lnTo>
                    <a:pt x="1527072" y="1224172"/>
                  </a:lnTo>
                  <a:lnTo>
                    <a:pt x="1538910" y="1224172"/>
                  </a:lnTo>
                  <a:lnTo>
                    <a:pt x="1550748" y="1224172"/>
                  </a:lnTo>
                  <a:lnTo>
                    <a:pt x="1562585" y="1224172"/>
                  </a:lnTo>
                  <a:lnTo>
                    <a:pt x="1574423" y="1224172"/>
                  </a:lnTo>
                  <a:lnTo>
                    <a:pt x="1586261" y="1224172"/>
                  </a:lnTo>
                  <a:lnTo>
                    <a:pt x="1598099" y="1224172"/>
                  </a:lnTo>
                  <a:lnTo>
                    <a:pt x="1609936" y="1224172"/>
                  </a:lnTo>
                  <a:lnTo>
                    <a:pt x="1621774" y="1224172"/>
                  </a:lnTo>
                  <a:lnTo>
                    <a:pt x="1633612" y="1224172"/>
                  </a:lnTo>
                  <a:lnTo>
                    <a:pt x="1645450" y="1224172"/>
                  </a:lnTo>
                  <a:lnTo>
                    <a:pt x="1657287" y="1224172"/>
                  </a:lnTo>
                  <a:lnTo>
                    <a:pt x="1669125" y="1224172"/>
                  </a:lnTo>
                  <a:lnTo>
                    <a:pt x="1680963" y="1224172"/>
                  </a:lnTo>
                  <a:lnTo>
                    <a:pt x="1692801" y="1224172"/>
                  </a:lnTo>
                  <a:lnTo>
                    <a:pt x="1704639" y="1224172"/>
                  </a:lnTo>
                  <a:lnTo>
                    <a:pt x="1716476" y="1224172"/>
                  </a:lnTo>
                  <a:lnTo>
                    <a:pt x="1728314" y="1224172"/>
                  </a:lnTo>
                  <a:lnTo>
                    <a:pt x="1740152" y="1224172"/>
                  </a:lnTo>
                  <a:lnTo>
                    <a:pt x="1751990" y="1224172"/>
                  </a:lnTo>
                  <a:lnTo>
                    <a:pt x="1763827" y="1224172"/>
                  </a:lnTo>
                  <a:lnTo>
                    <a:pt x="1775665" y="1224172"/>
                  </a:lnTo>
                  <a:lnTo>
                    <a:pt x="1787503" y="1224172"/>
                  </a:lnTo>
                  <a:lnTo>
                    <a:pt x="1799341" y="1224172"/>
                  </a:lnTo>
                  <a:lnTo>
                    <a:pt x="1811178" y="1224172"/>
                  </a:lnTo>
                  <a:lnTo>
                    <a:pt x="1823016" y="1224172"/>
                  </a:lnTo>
                  <a:lnTo>
                    <a:pt x="1834854" y="1224172"/>
                  </a:lnTo>
                  <a:lnTo>
                    <a:pt x="1846692" y="1224172"/>
                  </a:lnTo>
                  <a:lnTo>
                    <a:pt x="1858530" y="1224172"/>
                  </a:lnTo>
                  <a:lnTo>
                    <a:pt x="1870367" y="1224172"/>
                  </a:lnTo>
                  <a:lnTo>
                    <a:pt x="1882205" y="1224172"/>
                  </a:lnTo>
                  <a:lnTo>
                    <a:pt x="1894043" y="1224172"/>
                  </a:lnTo>
                  <a:lnTo>
                    <a:pt x="1905881" y="1224172"/>
                  </a:lnTo>
                  <a:lnTo>
                    <a:pt x="1917718" y="1224172"/>
                  </a:lnTo>
                  <a:lnTo>
                    <a:pt x="1929556" y="1224172"/>
                  </a:lnTo>
                  <a:lnTo>
                    <a:pt x="1941394" y="1224172"/>
                  </a:lnTo>
                  <a:lnTo>
                    <a:pt x="1953232" y="1224172"/>
                  </a:lnTo>
                  <a:lnTo>
                    <a:pt x="1965069" y="1224172"/>
                  </a:lnTo>
                  <a:lnTo>
                    <a:pt x="1976907" y="1224172"/>
                  </a:lnTo>
                  <a:lnTo>
                    <a:pt x="1988745" y="1224172"/>
                  </a:lnTo>
                  <a:lnTo>
                    <a:pt x="2000583" y="1224172"/>
                  </a:lnTo>
                  <a:lnTo>
                    <a:pt x="2012421" y="1224172"/>
                  </a:lnTo>
                  <a:lnTo>
                    <a:pt x="2024258" y="1224172"/>
                  </a:lnTo>
                  <a:lnTo>
                    <a:pt x="2036096" y="1224172"/>
                  </a:lnTo>
                  <a:lnTo>
                    <a:pt x="2047934" y="1224172"/>
                  </a:lnTo>
                  <a:lnTo>
                    <a:pt x="2059772" y="1224172"/>
                  </a:lnTo>
                  <a:lnTo>
                    <a:pt x="2071609" y="1224172"/>
                  </a:lnTo>
                  <a:lnTo>
                    <a:pt x="2083447" y="1224172"/>
                  </a:lnTo>
                  <a:lnTo>
                    <a:pt x="2095285" y="1224172"/>
                  </a:lnTo>
                  <a:lnTo>
                    <a:pt x="2107123" y="1224172"/>
                  </a:lnTo>
                  <a:lnTo>
                    <a:pt x="2118961" y="1224172"/>
                  </a:lnTo>
                  <a:lnTo>
                    <a:pt x="2130798" y="1224172"/>
                  </a:lnTo>
                  <a:lnTo>
                    <a:pt x="2142636" y="1224172"/>
                  </a:lnTo>
                  <a:lnTo>
                    <a:pt x="2154474" y="1224172"/>
                  </a:lnTo>
                  <a:lnTo>
                    <a:pt x="2166312" y="1224172"/>
                  </a:lnTo>
                  <a:lnTo>
                    <a:pt x="2178149" y="1224172"/>
                  </a:lnTo>
                  <a:lnTo>
                    <a:pt x="2189987" y="1224172"/>
                  </a:lnTo>
                  <a:lnTo>
                    <a:pt x="2201825" y="1224172"/>
                  </a:lnTo>
                  <a:lnTo>
                    <a:pt x="2213663" y="1224172"/>
                  </a:lnTo>
                  <a:lnTo>
                    <a:pt x="2225500" y="1224172"/>
                  </a:lnTo>
                  <a:lnTo>
                    <a:pt x="2237338" y="1224172"/>
                  </a:lnTo>
                  <a:lnTo>
                    <a:pt x="2249176" y="1224172"/>
                  </a:lnTo>
                  <a:lnTo>
                    <a:pt x="2261014" y="1224172"/>
                  </a:lnTo>
                  <a:lnTo>
                    <a:pt x="2272852" y="1224172"/>
                  </a:lnTo>
                  <a:lnTo>
                    <a:pt x="2284689" y="1224172"/>
                  </a:lnTo>
                  <a:lnTo>
                    <a:pt x="2296527" y="1224172"/>
                  </a:lnTo>
                  <a:lnTo>
                    <a:pt x="2308365" y="1224172"/>
                  </a:lnTo>
                  <a:lnTo>
                    <a:pt x="2320203" y="1224172"/>
                  </a:lnTo>
                  <a:lnTo>
                    <a:pt x="2332040" y="1224172"/>
                  </a:lnTo>
                  <a:lnTo>
                    <a:pt x="2343878" y="1224172"/>
                  </a:lnTo>
                  <a:lnTo>
                    <a:pt x="2343878" y="1223843"/>
                  </a:lnTo>
                  <a:lnTo>
                    <a:pt x="2355716" y="1223786"/>
                  </a:lnTo>
                  <a:lnTo>
                    <a:pt x="2367554" y="1223718"/>
                  </a:lnTo>
                  <a:lnTo>
                    <a:pt x="2379391" y="1223638"/>
                  </a:lnTo>
                  <a:lnTo>
                    <a:pt x="2391229" y="1223545"/>
                  </a:lnTo>
                  <a:lnTo>
                    <a:pt x="2403067" y="1223435"/>
                  </a:lnTo>
                  <a:lnTo>
                    <a:pt x="2414905" y="1223306"/>
                  </a:lnTo>
                  <a:lnTo>
                    <a:pt x="2426743" y="1223154"/>
                  </a:lnTo>
                  <a:lnTo>
                    <a:pt x="2438580" y="1222976"/>
                  </a:lnTo>
                  <a:lnTo>
                    <a:pt x="2450418" y="1222767"/>
                  </a:lnTo>
                  <a:lnTo>
                    <a:pt x="2462256" y="1222521"/>
                  </a:lnTo>
                  <a:lnTo>
                    <a:pt x="2474094" y="1222232"/>
                  </a:lnTo>
                  <a:lnTo>
                    <a:pt x="2485931" y="1221892"/>
                  </a:lnTo>
                  <a:lnTo>
                    <a:pt x="2497769" y="1221493"/>
                  </a:lnTo>
                  <a:lnTo>
                    <a:pt x="2509607" y="1221025"/>
                  </a:lnTo>
                  <a:lnTo>
                    <a:pt x="2521445" y="1220475"/>
                  </a:lnTo>
                  <a:lnTo>
                    <a:pt x="2533283" y="1219830"/>
                  </a:lnTo>
                  <a:lnTo>
                    <a:pt x="2545120" y="1219072"/>
                  </a:lnTo>
                  <a:lnTo>
                    <a:pt x="2556958" y="1218183"/>
                  </a:lnTo>
                  <a:lnTo>
                    <a:pt x="2568796" y="1217140"/>
                  </a:lnTo>
                  <a:lnTo>
                    <a:pt x="2580634" y="1215917"/>
                  </a:lnTo>
                  <a:lnTo>
                    <a:pt x="2592471" y="1214483"/>
                  </a:lnTo>
                  <a:lnTo>
                    <a:pt x="2604309" y="1212803"/>
                  </a:lnTo>
                  <a:lnTo>
                    <a:pt x="2616147" y="1210837"/>
                  </a:lnTo>
                  <a:lnTo>
                    <a:pt x="2627985" y="1208535"/>
                  </a:lnTo>
                  <a:lnTo>
                    <a:pt x="2639822" y="1205843"/>
                  </a:lnTo>
                  <a:lnTo>
                    <a:pt x="2651660" y="1202699"/>
                  </a:lnTo>
                  <a:lnTo>
                    <a:pt x="2663498" y="1199029"/>
                  </a:lnTo>
                  <a:lnTo>
                    <a:pt x="2675336" y="1194751"/>
                  </a:lnTo>
                  <a:lnTo>
                    <a:pt x="2687174" y="1189772"/>
                  </a:lnTo>
                  <a:lnTo>
                    <a:pt x="2699011" y="1183985"/>
                  </a:lnTo>
                  <a:lnTo>
                    <a:pt x="2710849" y="1177274"/>
                  </a:lnTo>
                  <a:lnTo>
                    <a:pt x="2722687" y="1169506"/>
                  </a:lnTo>
                  <a:lnTo>
                    <a:pt x="2734525" y="1160541"/>
                  </a:lnTo>
                  <a:lnTo>
                    <a:pt x="2746362" y="1150222"/>
                  </a:lnTo>
                  <a:lnTo>
                    <a:pt x="2758200" y="1138387"/>
                  </a:lnTo>
                  <a:lnTo>
                    <a:pt x="2770038" y="1124865"/>
                  </a:lnTo>
                  <a:lnTo>
                    <a:pt x="2781876" y="1109485"/>
                  </a:lnTo>
                  <a:lnTo>
                    <a:pt x="2793713" y="1092082"/>
                  </a:lnTo>
                  <a:lnTo>
                    <a:pt x="2805551" y="1072500"/>
                  </a:lnTo>
                  <a:lnTo>
                    <a:pt x="2817389" y="1050610"/>
                  </a:lnTo>
                  <a:lnTo>
                    <a:pt x="2829227" y="1026316"/>
                  </a:lnTo>
                  <a:lnTo>
                    <a:pt x="2841065" y="999569"/>
                  </a:lnTo>
                  <a:lnTo>
                    <a:pt x="2852902" y="970381"/>
                  </a:lnTo>
                  <a:lnTo>
                    <a:pt x="2864740" y="938833"/>
                  </a:lnTo>
                  <a:lnTo>
                    <a:pt x="2876578" y="905088"/>
                  </a:lnTo>
                  <a:lnTo>
                    <a:pt x="2888416" y="869393"/>
                  </a:lnTo>
                  <a:lnTo>
                    <a:pt x="2900253" y="832075"/>
                  </a:lnTo>
                  <a:lnTo>
                    <a:pt x="2912091" y="793539"/>
                  </a:lnTo>
                  <a:lnTo>
                    <a:pt x="2923929" y="754245"/>
                  </a:lnTo>
                  <a:lnTo>
                    <a:pt x="2935767" y="714695"/>
                  </a:lnTo>
                  <a:lnTo>
                    <a:pt x="2947604" y="675401"/>
                  </a:lnTo>
                  <a:lnTo>
                    <a:pt x="2959442" y="636865"/>
                  </a:lnTo>
                  <a:lnTo>
                    <a:pt x="2971280" y="599547"/>
                  </a:lnTo>
                  <a:lnTo>
                    <a:pt x="2983118" y="563852"/>
                  </a:lnTo>
                  <a:lnTo>
                    <a:pt x="2994956" y="530107"/>
                  </a:lnTo>
                  <a:lnTo>
                    <a:pt x="3006793" y="498559"/>
                  </a:lnTo>
                  <a:lnTo>
                    <a:pt x="3018631" y="469371"/>
                  </a:lnTo>
                  <a:lnTo>
                    <a:pt x="3030469" y="442624"/>
                  </a:lnTo>
                  <a:lnTo>
                    <a:pt x="3042307" y="418330"/>
                  </a:lnTo>
                  <a:lnTo>
                    <a:pt x="3054144" y="396440"/>
                  </a:lnTo>
                  <a:lnTo>
                    <a:pt x="3065982" y="376858"/>
                  </a:lnTo>
                  <a:lnTo>
                    <a:pt x="3077820" y="359455"/>
                  </a:lnTo>
                  <a:lnTo>
                    <a:pt x="3089658" y="344075"/>
                  </a:lnTo>
                  <a:lnTo>
                    <a:pt x="3101496" y="330553"/>
                  </a:lnTo>
                  <a:lnTo>
                    <a:pt x="3113333" y="318718"/>
                  </a:lnTo>
                  <a:lnTo>
                    <a:pt x="3125171" y="308399"/>
                  </a:lnTo>
                  <a:lnTo>
                    <a:pt x="3137009" y="299433"/>
                  </a:lnTo>
                  <a:lnTo>
                    <a:pt x="3148847" y="291666"/>
                  </a:lnTo>
                  <a:lnTo>
                    <a:pt x="3160684" y="284955"/>
                  </a:lnTo>
                  <a:lnTo>
                    <a:pt x="3172522" y="279168"/>
                  </a:lnTo>
                  <a:lnTo>
                    <a:pt x="3184360" y="274189"/>
                  </a:lnTo>
                  <a:lnTo>
                    <a:pt x="3196198" y="269911"/>
                  </a:lnTo>
                  <a:lnTo>
                    <a:pt x="3208035" y="266241"/>
                  </a:lnTo>
                  <a:lnTo>
                    <a:pt x="3219873" y="263097"/>
                  </a:lnTo>
                  <a:lnTo>
                    <a:pt x="3231711" y="260405"/>
                  </a:lnTo>
                  <a:lnTo>
                    <a:pt x="3243549" y="258103"/>
                  </a:lnTo>
                  <a:lnTo>
                    <a:pt x="3255387" y="256136"/>
                  </a:lnTo>
                  <a:lnTo>
                    <a:pt x="3267224" y="254457"/>
                  </a:lnTo>
                  <a:lnTo>
                    <a:pt x="3279062" y="253023"/>
                  </a:lnTo>
                  <a:lnTo>
                    <a:pt x="3290900" y="251800"/>
                  </a:lnTo>
                  <a:lnTo>
                    <a:pt x="3302738" y="250757"/>
                  </a:lnTo>
                  <a:lnTo>
                    <a:pt x="3314575" y="249868"/>
                  </a:lnTo>
                  <a:lnTo>
                    <a:pt x="3326413" y="249110"/>
                  </a:lnTo>
                  <a:lnTo>
                    <a:pt x="3338251" y="248465"/>
                  </a:lnTo>
                  <a:lnTo>
                    <a:pt x="3350089" y="247915"/>
                  </a:lnTo>
                  <a:lnTo>
                    <a:pt x="3361926" y="247447"/>
                  </a:lnTo>
                  <a:lnTo>
                    <a:pt x="3373764" y="247048"/>
                  </a:lnTo>
                  <a:lnTo>
                    <a:pt x="3385602" y="246708"/>
                  </a:lnTo>
                  <a:lnTo>
                    <a:pt x="3397440" y="246419"/>
                  </a:lnTo>
                  <a:lnTo>
                    <a:pt x="3409278" y="246173"/>
                  </a:lnTo>
                  <a:lnTo>
                    <a:pt x="3421115" y="245964"/>
                  </a:lnTo>
                  <a:lnTo>
                    <a:pt x="3432953" y="245786"/>
                  </a:lnTo>
                  <a:lnTo>
                    <a:pt x="3444791" y="245634"/>
                  </a:lnTo>
                  <a:lnTo>
                    <a:pt x="3456629" y="245505"/>
                  </a:lnTo>
                  <a:lnTo>
                    <a:pt x="3468466" y="245395"/>
                  </a:lnTo>
                  <a:lnTo>
                    <a:pt x="3480304" y="245302"/>
                  </a:lnTo>
                  <a:lnTo>
                    <a:pt x="3492142" y="245222"/>
                  </a:lnTo>
                  <a:lnTo>
                    <a:pt x="3503980" y="245154"/>
                  </a:lnTo>
                  <a:lnTo>
                    <a:pt x="3515818" y="245097"/>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433298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4" name="pl44"/>
            <p:cNvSpPr/>
            <p:nvPr/>
          </p:nvSpPr>
          <p:spPr>
            <a:xfrm>
              <a:off x="2482252" y="1150165"/>
              <a:ext cx="4687757" cy="1468858"/>
            </a:xfrm>
            <a:custGeom>
              <a:avLst/>
              <a:pathLst>
                <a:path w="4687757" h="1468858">
                  <a:moveTo>
                    <a:pt x="0" y="734059"/>
                  </a:moveTo>
                  <a:lnTo>
                    <a:pt x="11837" y="734016"/>
                  </a:lnTo>
                  <a:lnTo>
                    <a:pt x="23675" y="733965"/>
                  </a:lnTo>
                  <a:lnTo>
                    <a:pt x="35513" y="733906"/>
                  </a:lnTo>
                  <a:lnTo>
                    <a:pt x="47351" y="733836"/>
                  </a:lnTo>
                  <a:lnTo>
                    <a:pt x="59188" y="733753"/>
                  </a:lnTo>
                  <a:lnTo>
                    <a:pt x="71026" y="733656"/>
                  </a:lnTo>
                  <a:lnTo>
                    <a:pt x="82864" y="733543"/>
                  </a:lnTo>
                  <a:lnTo>
                    <a:pt x="94702" y="733409"/>
                  </a:lnTo>
                  <a:lnTo>
                    <a:pt x="106539" y="733252"/>
                  </a:lnTo>
                  <a:lnTo>
                    <a:pt x="118377" y="733067"/>
                  </a:lnTo>
                  <a:lnTo>
                    <a:pt x="130215" y="732851"/>
                  </a:lnTo>
                  <a:lnTo>
                    <a:pt x="142053" y="732596"/>
                  </a:lnTo>
                  <a:lnTo>
                    <a:pt x="153891" y="732297"/>
                  </a:lnTo>
                  <a:lnTo>
                    <a:pt x="165728" y="731946"/>
                  </a:lnTo>
                  <a:lnTo>
                    <a:pt x="177566" y="731533"/>
                  </a:lnTo>
                  <a:lnTo>
                    <a:pt x="189404" y="731049"/>
                  </a:lnTo>
                  <a:lnTo>
                    <a:pt x="201242" y="730481"/>
                  </a:lnTo>
                  <a:lnTo>
                    <a:pt x="213079" y="729814"/>
                  </a:lnTo>
                  <a:lnTo>
                    <a:pt x="224917" y="729032"/>
                  </a:lnTo>
                  <a:lnTo>
                    <a:pt x="236755" y="728115"/>
                  </a:lnTo>
                  <a:lnTo>
                    <a:pt x="248593" y="727039"/>
                  </a:lnTo>
                  <a:lnTo>
                    <a:pt x="260430" y="725780"/>
                  </a:lnTo>
                  <a:lnTo>
                    <a:pt x="272268" y="724304"/>
                  </a:lnTo>
                  <a:lnTo>
                    <a:pt x="284106" y="722578"/>
                  </a:lnTo>
                  <a:lnTo>
                    <a:pt x="295944" y="720559"/>
                  </a:lnTo>
                  <a:lnTo>
                    <a:pt x="307782" y="718201"/>
                  </a:lnTo>
                  <a:lnTo>
                    <a:pt x="319619" y="715449"/>
                  </a:lnTo>
                  <a:lnTo>
                    <a:pt x="331457" y="712240"/>
                  </a:lnTo>
                  <a:lnTo>
                    <a:pt x="343295" y="708506"/>
                  </a:lnTo>
                  <a:lnTo>
                    <a:pt x="355133" y="704166"/>
                  </a:lnTo>
                  <a:lnTo>
                    <a:pt x="366970" y="699132"/>
                  </a:lnTo>
                  <a:lnTo>
                    <a:pt x="378808" y="693307"/>
                  </a:lnTo>
                  <a:lnTo>
                    <a:pt x="390646" y="686582"/>
                  </a:lnTo>
                  <a:lnTo>
                    <a:pt x="402484" y="678843"/>
                  </a:lnTo>
                  <a:lnTo>
                    <a:pt x="414321" y="669967"/>
                  </a:lnTo>
                  <a:lnTo>
                    <a:pt x="426159" y="659826"/>
                  </a:lnTo>
                  <a:lnTo>
                    <a:pt x="437997" y="648291"/>
                  </a:lnTo>
                  <a:lnTo>
                    <a:pt x="449835" y="635238"/>
                  </a:lnTo>
                  <a:lnTo>
                    <a:pt x="461673" y="620552"/>
                  </a:lnTo>
                  <a:lnTo>
                    <a:pt x="473510" y="604134"/>
                  </a:lnTo>
                  <a:lnTo>
                    <a:pt x="485348" y="585914"/>
                  </a:lnTo>
                  <a:lnTo>
                    <a:pt x="497186" y="565854"/>
                  </a:lnTo>
                  <a:lnTo>
                    <a:pt x="509024" y="543963"/>
                  </a:lnTo>
                  <a:lnTo>
                    <a:pt x="520861" y="520302"/>
                  </a:lnTo>
                  <a:lnTo>
                    <a:pt x="532699" y="494993"/>
                  </a:lnTo>
                  <a:lnTo>
                    <a:pt x="544537" y="468222"/>
                  </a:lnTo>
                  <a:lnTo>
                    <a:pt x="556375" y="440234"/>
                  </a:lnTo>
                  <a:lnTo>
                    <a:pt x="568213" y="411331"/>
                  </a:lnTo>
                  <a:lnTo>
                    <a:pt x="580050" y="381861"/>
                  </a:lnTo>
                  <a:lnTo>
                    <a:pt x="591888" y="352198"/>
                  </a:lnTo>
                  <a:lnTo>
                    <a:pt x="603726" y="322728"/>
                  </a:lnTo>
                  <a:lnTo>
                    <a:pt x="615564" y="293825"/>
                  </a:lnTo>
                  <a:lnTo>
                    <a:pt x="627401" y="265837"/>
                  </a:lnTo>
                  <a:lnTo>
                    <a:pt x="639239" y="239066"/>
                  </a:lnTo>
                  <a:lnTo>
                    <a:pt x="651077" y="213757"/>
                  </a:lnTo>
                  <a:lnTo>
                    <a:pt x="662915" y="190096"/>
                  </a:lnTo>
                  <a:lnTo>
                    <a:pt x="674752" y="168205"/>
                  </a:lnTo>
                  <a:lnTo>
                    <a:pt x="686590" y="148145"/>
                  </a:lnTo>
                  <a:lnTo>
                    <a:pt x="698428" y="129925"/>
                  </a:lnTo>
                  <a:lnTo>
                    <a:pt x="710266" y="113507"/>
                  </a:lnTo>
                  <a:lnTo>
                    <a:pt x="722104" y="98821"/>
                  </a:lnTo>
                  <a:lnTo>
                    <a:pt x="733941" y="85768"/>
                  </a:lnTo>
                  <a:lnTo>
                    <a:pt x="745779" y="74233"/>
                  </a:lnTo>
                  <a:lnTo>
                    <a:pt x="757617" y="64092"/>
                  </a:lnTo>
                  <a:lnTo>
                    <a:pt x="769455" y="55215"/>
                  </a:lnTo>
                  <a:lnTo>
                    <a:pt x="781292" y="47476"/>
                  </a:lnTo>
                  <a:lnTo>
                    <a:pt x="793130" y="40752"/>
                  </a:lnTo>
                  <a:lnTo>
                    <a:pt x="804968" y="34927"/>
                  </a:lnTo>
                  <a:lnTo>
                    <a:pt x="816806" y="29893"/>
                  </a:lnTo>
                  <a:lnTo>
                    <a:pt x="828643" y="25553"/>
                  </a:lnTo>
                  <a:lnTo>
                    <a:pt x="840481" y="21819"/>
                  </a:lnTo>
                  <a:lnTo>
                    <a:pt x="852319" y="18610"/>
                  </a:lnTo>
                  <a:lnTo>
                    <a:pt x="864157" y="15858"/>
                  </a:lnTo>
                  <a:lnTo>
                    <a:pt x="875995" y="13500"/>
                  </a:lnTo>
                  <a:lnTo>
                    <a:pt x="887832" y="11481"/>
                  </a:lnTo>
                  <a:lnTo>
                    <a:pt x="899670" y="9755"/>
                  </a:lnTo>
                  <a:lnTo>
                    <a:pt x="911508" y="8279"/>
                  </a:lnTo>
                  <a:lnTo>
                    <a:pt x="923346" y="7020"/>
                  </a:lnTo>
                  <a:lnTo>
                    <a:pt x="935183" y="5944"/>
                  </a:lnTo>
                  <a:lnTo>
                    <a:pt x="947021" y="5027"/>
                  </a:lnTo>
                  <a:lnTo>
                    <a:pt x="958859" y="4245"/>
                  </a:lnTo>
                  <a:lnTo>
                    <a:pt x="970697" y="3578"/>
                  </a:lnTo>
                  <a:lnTo>
                    <a:pt x="982534" y="3010"/>
                  </a:lnTo>
                  <a:lnTo>
                    <a:pt x="994372" y="2526"/>
                  </a:lnTo>
                  <a:lnTo>
                    <a:pt x="1006210" y="2113"/>
                  </a:lnTo>
                  <a:lnTo>
                    <a:pt x="1018048" y="1762"/>
                  </a:lnTo>
                  <a:lnTo>
                    <a:pt x="1029886" y="1463"/>
                  </a:lnTo>
                  <a:lnTo>
                    <a:pt x="1041723" y="1208"/>
                  </a:lnTo>
                  <a:lnTo>
                    <a:pt x="1053561" y="991"/>
                  </a:lnTo>
                  <a:lnTo>
                    <a:pt x="1065399" y="807"/>
                  </a:lnTo>
                  <a:lnTo>
                    <a:pt x="1077237" y="650"/>
                  </a:lnTo>
                  <a:lnTo>
                    <a:pt x="1089074" y="516"/>
                  </a:lnTo>
                  <a:lnTo>
                    <a:pt x="1100912" y="402"/>
                  </a:lnTo>
                  <a:lnTo>
                    <a:pt x="1112750" y="306"/>
                  </a:lnTo>
                  <a:lnTo>
                    <a:pt x="1124588" y="223"/>
                  </a:lnTo>
                  <a:lnTo>
                    <a:pt x="1136426" y="153"/>
                  </a:lnTo>
                  <a:lnTo>
                    <a:pt x="1148263" y="93"/>
                  </a:lnTo>
                  <a:lnTo>
                    <a:pt x="1160101" y="43"/>
                  </a:lnTo>
                  <a:lnTo>
                    <a:pt x="1171939" y="0"/>
                  </a:lnTo>
                  <a:lnTo>
                    <a:pt x="1171939" y="0"/>
                  </a:lnTo>
                  <a:lnTo>
                    <a:pt x="1183777" y="43"/>
                  </a:lnTo>
                  <a:lnTo>
                    <a:pt x="1195614" y="93"/>
                  </a:lnTo>
                  <a:lnTo>
                    <a:pt x="1207452" y="153"/>
                  </a:lnTo>
                  <a:lnTo>
                    <a:pt x="1219290" y="223"/>
                  </a:lnTo>
                  <a:lnTo>
                    <a:pt x="1231128" y="306"/>
                  </a:lnTo>
                  <a:lnTo>
                    <a:pt x="1242965" y="402"/>
                  </a:lnTo>
                  <a:lnTo>
                    <a:pt x="1254803" y="516"/>
                  </a:lnTo>
                  <a:lnTo>
                    <a:pt x="1266641" y="650"/>
                  </a:lnTo>
                  <a:lnTo>
                    <a:pt x="1278479" y="807"/>
                  </a:lnTo>
                  <a:lnTo>
                    <a:pt x="1290317" y="991"/>
                  </a:lnTo>
                  <a:lnTo>
                    <a:pt x="1302154" y="1208"/>
                  </a:lnTo>
                  <a:lnTo>
                    <a:pt x="1313992" y="1463"/>
                  </a:lnTo>
                  <a:lnTo>
                    <a:pt x="1325830" y="1762"/>
                  </a:lnTo>
                  <a:lnTo>
                    <a:pt x="1337668" y="2113"/>
                  </a:lnTo>
                  <a:lnTo>
                    <a:pt x="1349505" y="2526"/>
                  </a:lnTo>
                  <a:lnTo>
                    <a:pt x="1361343" y="3010"/>
                  </a:lnTo>
                  <a:lnTo>
                    <a:pt x="1373181" y="3578"/>
                  </a:lnTo>
                  <a:lnTo>
                    <a:pt x="1385019" y="4245"/>
                  </a:lnTo>
                  <a:lnTo>
                    <a:pt x="1396856" y="5027"/>
                  </a:lnTo>
                  <a:lnTo>
                    <a:pt x="1408694" y="5944"/>
                  </a:lnTo>
                  <a:lnTo>
                    <a:pt x="1420532" y="7020"/>
                  </a:lnTo>
                  <a:lnTo>
                    <a:pt x="1432370" y="8279"/>
                  </a:lnTo>
                  <a:lnTo>
                    <a:pt x="1444208" y="9755"/>
                  </a:lnTo>
                  <a:lnTo>
                    <a:pt x="1456045" y="11481"/>
                  </a:lnTo>
                  <a:lnTo>
                    <a:pt x="1467883" y="13500"/>
                  </a:lnTo>
                  <a:lnTo>
                    <a:pt x="1479721" y="15858"/>
                  </a:lnTo>
                  <a:lnTo>
                    <a:pt x="1491559" y="18610"/>
                  </a:lnTo>
                  <a:lnTo>
                    <a:pt x="1503396" y="21819"/>
                  </a:lnTo>
                  <a:lnTo>
                    <a:pt x="1515234" y="25553"/>
                  </a:lnTo>
                  <a:lnTo>
                    <a:pt x="1527072" y="29893"/>
                  </a:lnTo>
                  <a:lnTo>
                    <a:pt x="1538910" y="34927"/>
                  </a:lnTo>
                  <a:lnTo>
                    <a:pt x="1550748" y="40752"/>
                  </a:lnTo>
                  <a:lnTo>
                    <a:pt x="1562585" y="47476"/>
                  </a:lnTo>
                  <a:lnTo>
                    <a:pt x="1574423" y="55215"/>
                  </a:lnTo>
                  <a:lnTo>
                    <a:pt x="1586261" y="64092"/>
                  </a:lnTo>
                  <a:lnTo>
                    <a:pt x="1598099" y="74233"/>
                  </a:lnTo>
                  <a:lnTo>
                    <a:pt x="1609936" y="85768"/>
                  </a:lnTo>
                  <a:lnTo>
                    <a:pt x="1621774" y="98821"/>
                  </a:lnTo>
                  <a:lnTo>
                    <a:pt x="1633612" y="113507"/>
                  </a:lnTo>
                  <a:lnTo>
                    <a:pt x="1645450" y="129925"/>
                  </a:lnTo>
                  <a:lnTo>
                    <a:pt x="1657287" y="148145"/>
                  </a:lnTo>
                  <a:lnTo>
                    <a:pt x="1669125" y="168205"/>
                  </a:lnTo>
                  <a:lnTo>
                    <a:pt x="1680963" y="190096"/>
                  </a:lnTo>
                  <a:lnTo>
                    <a:pt x="1692801" y="213757"/>
                  </a:lnTo>
                  <a:lnTo>
                    <a:pt x="1704639" y="239066"/>
                  </a:lnTo>
                  <a:lnTo>
                    <a:pt x="1716476" y="265837"/>
                  </a:lnTo>
                  <a:lnTo>
                    <a:pt x="1728314" y="293825"/>
                  </a:lnTo>
                  <a:lnTo>
                    <a:pt x="1740152" y="322728"/>
                  </a:lnTo>
                  <a:lnTo>
                    <a:pt x="1751990" y="352198"/>
                  </a:lnTo>
                  <a:lnTo>
                    <a:pt x="1763827" y="381861"/>
                  </a:lnTo>
                  <a:lnTo>
                    <a:pt x="1775665" y="411331"/>
                  </a:lnTo>
                  <a:lnTo>
                    <a:pt x="1787503" y="440234"/>
                  </a:lnTo>
                  <a:lnTo>
                    <a:pt x="1799341" y="468222"/>
                  </a:lnTo>
                  <a:lnTo>
                    <a:pt x="1811178" y="494993"/>
                  </a:lnTo>
                  <a:lnTo>
                    <a:pt x="1823016" y="520302"/>
                  </a:lnTo>
                  <a:lnTo>
                    <a:pt x="1834854" y="543963"/>
                  </a:lnTo>
                  <a:lnTo>
                    <a:pt x="1846692" y="565854"/>
                  </a:lnTo>
                  <a:lnTo>
                    <a:pt x="1858530" y="585914"/>
                  </a:lnTo>
                  <a:lnTo>
                    <a:pt x="1870367" y="604134"/>
                  </a:lnTo>
                  <a:lnTo>
                    <a:pt x="1882205" y="620552"/>
                  </a:lnTo>
                  <a:lnTo>
                    <a:pt x="1894043" y="635238"/>
                  </a:lnTo>
                  <a:lnTo>
                    <a:pt x="1905881" y="648291"/>
                  </a:lnTo>
                  <a:lnTo>
                    <a:pt x="1917718" y="659826"/>
                  </a:lnTo>
                  <a:lnTo>
                    <a:pt x="1929556" y="669967"/>
                  </a:lnTo>
                  <a:lnTo>
                    <a:pt x="1941394" y="678843"/>
                  </a:lnTo>
                  <a:lnTo>
                    <a:pt x="1953232" y="686582"/>
                  </a:lnTo>
                  <a:lnTo>
                    <a:pt x="1965069" y="693307"/>
                  </a:lnTo>
                  <a:lnTo>
                    <a:pt x="1976907" y="699132"/>
                  </a:lnTo>
                  <a:lnTo>
                    <a:pt x="1988745" y="704166"/>
                  </a:lnTo>
                  <a:lnTo>
                    <a:pt x="2000583" y="708506"/>
                  </a:lnTo>
                  <a:lnTo>
                    <a:pt x="2012421" y="712240"/>
                  </a:lnTo>
                  <a:lnTo>
                    <a:pt x="2024258" y="715449"/>
                  </a:lnTo>
                  <a:lnTo>
                    <a:pt x="2036096" y="718201"/>
                  </a:lnTo>
                  <a:lnTo>
                    <a:pt x="2047934" y="720559"/>
                  </a:lnTo>
                  <a:lnTo>
                    <a:pt x="2059772" y="722578"/>
                  </a:lnTo>
                  <a:lnTo>
                    <a:pt x="2071609" y="724304"/>
                  </a:lnTo>
                  <a:lnTo>
                    <a:pt x="2083447" y="725780"/>
                  </a:lnTo>
                  <a:lnTo>
                    <a:pt x="2095285" y="727039"/>
                  </a:lnTo>
                  <a:lnTo>
                    <a:pt x="2107123" y="728115"/>
                  </a:lnTo>
                  <a:lnTo>
                    <a:pt x="2118961" y="729032"/>
                  </a:lnTo>
                  <a:lnTo>
                    <a:pt x="2130798" y="729814"/>
                  </a:lnTo>
                  <a:lnTo>
                    <a:pt x="2142636" y="730481"/>
                  </a:lnTo>
                  <a:lnTo>
                    <a:pt x="2154474" y="731049"/>
                  </a:lnTo>
                  <a:lnTo>
                    <a:pt x="2166312" y="731533"/>
                  </a:lnTo>
                  <a:lnTo>
                    <a:pt x="2178149" y="731946"/>
                  </a:lnTo>
                  <a:lnTo>
                    <a:pt x="2189987" y="732297"/>
                  </a:lnTo>
                  <a:lnTo>
                    <a:pt x="2201825" y="732596"/>
                  </a:lnTo>
                  <a:lnTo>
                    <a:pt x="2213663" y="732851"/>
                  </a:lnTo>
                  <a:lnTo>
                    <a:pt x="2225500" y="733067"/>
                  </a:lnTo>
                  <a:lnTo>
                    <a:pt x="2237338" y="733252"/>
                  </a:lnTo>
                  <a:lnTo>
                    <a:pt x="2249176" y="733409"/>
                  </a:lnTo>
                  <a:lnTo>
                    <a:pt x="2261014" y="733543"/>
                  </a:lnTo>
                  <a:lnTo>
                    <a:pt x="2272852" y="733656"/>
                  </a:lnTo>
                  <a:lnTo>
                    <a:pt x="2284689" y="733753"/>
                  </a:lnTo>
                  <a:lnTo>
                    <a:pt x="2296527" y="733836"/>
                  </a:lnTo>
                  <a:lnTo>
                    <a:pt x="2308365" y="733906"/>
                  </a:lnTo>
                  <a:lnTo>
                    <a:pt x="2320203" y="733965"/>
                  </a:lnTo>
                  <a:lnTo>
                    <a:pt x="2332040" y="734016"/>
                  </a:lnTo>
                  <a:lnTo>
                    <a:pt x="2343878" y="734059"/>
                  </a:lnTo>
                  <a:lnTo>
                    <a:pt x="2343878" y="734552"/>
                  </a:lnTo>
                  <a:lnTo>
                    <a:pt x="2355716" y="734595"/>
                  </a:lnTo>
                  <a:lnTo>
                    <a:pt x="2367554" y="734646"/>
                  </a:lnTo>
                  <a:lnTo>
                    <a:pt x="2379391" y="734706"/>
                  </a:lnTo>
                  <a:lnTo>
                    <a:pt x="2391229" y="734776"/>
                  </a:lnTo>
                  <a:lnTo>
                    <a:pt x="2403067" y="734858"/>
                  </a:lnTo>
                  <a:lnTo>
                    <a:pt x="2414905" y="734955"/>
                  </a:lnTo>
                  <a:lnTo>
                    <a:pt x="2426743" y="735069"/>
                  </a:lnTo>
                  <a:lnTo>
                    <a:pt x="2438580" y="735202"/>
                  </a:lnTo>
                  <a:lnTo>
                    <a:pt x="2450418" y="735360"/>
                  </a:lnTo>
                  <a:lnTo>
                    <a:pt x="2462256" y="735544"/>
                  </a:lnTo>
                  <a:lnTo>
                    <a:pt x="2474094" y="735761"/>
                  </a:lnTo>
                  <a:lnTo>
                    <a:pt x="2485931" y="736015"/>
                  </a:lnTo>
                  <a:lnTo>
                    <a:pt x="2497769" y="736315"/>
                  </a:lnTo>
                  <a:lnTo>
                    <a:pt x="2509607" y="736666"/>
                  </a:lnTo>
                  <a:lnTo>
                    <a:pt x="2521445" y="737078"/>
                  </a:lnTo>
                  <a:lnTo>
                    <a:pt x="2533283" y="737562"/>
                  </a:lnTo>
                  <a:lnTo>
                    <a:pt x="2545120" y="738131"/>
                  </a:lnTo>
                  <a:lnTo>
                    <a:pt x="2556958" y="738797"/>
                  </a:lnTo>
                  <a:lnTo>
                    <a:pt x="2568796" y="739580"/>
                  </a:lnTo>
                  <a:lnTo>
                    <a:pt x="2580634" y="740497"/>
                  </a:lnTo>
                  <a:lnTo>
                    <a:pt x="2592471" y="741572"/>
                  </a:lnTo>
                  <a:lnTo>
                    <a:pt x="2604309" y="742832"/>
                  </a:lnTo>
                  <a:lnTo>
                    <a:pt x="2616147" y="744307"/>
                  </a:lnTo>
                  <a:lnTo>
                    <a:pt x="2627985" y="746033"/>
                  </a:lnTo>
                  <a:lnTo>
                    <a:pt x="2639822" y="748052"/>
                  </a:lnTo>
                  <a:lnTo>
                    <a:pt x="2651660" y="750410"/>
                  </a:lnTo>
                  <a:lnTo>
                    <a:pt x="2663498" y="753163"/>
                  </a:lnTo>
                  <a:lnTo>
                    <a:pt x="2675336" y="756371"/>
                  </a:lnTo>
                  <a:lnTo>
                    <a:pt x="2687174" y="760106"/>
                  </a:lnTo>
                  <a:lnTo>
                    <a:pt x="2699011" y="764446"/>
                  </a:lnTo>
                  <a:lnTo>
                    <a:pt x="2710849" y="769479"/>
                  </a:lnTo>
                  <a:lnTo>
                    <a:pt x="2722687" y="775305"/>
                  </a:lnTo>
                  <a:lnTo>
                    <a:pt x="2734525" y="782029"/>
                  </a:lnTo>
                  <a:lnTo>
                    <a:pt x="2746362" y="789768"/>
                  </a:lnTo>
                  <a:lnTo>
                    <a:pt x="2758200" y="798645"/>
                  </a:lnTo>
                  <a:lnTo>
                    <a:pt x="2770038" y="808786"/>
                  </a:lnTo>
                  <a:lnTo>
                    <a:pt x="2781876" y="820320"/>
                  </a:lnTo>
                  <a:lnTo>
                    <a:pt x="2793713" y="833373"/>
                  </a:lnTo>
                  <a:lnTo>
                    <a:pt x="2805551" y="848060"/>
                  </a:lnTo>
                  <a:lnTo>
                    <a:pt x="2817389" y="864477"/>
                  </a:lnTo>
                  <a:lnTo>
                    <a:pt x="2829227" y="882698"/>
                  </a:lnTo>
                  <a:lnTo>
                    <a:pt x="2841065" y="902758"/>
                  </a:lnTo>
                  <a:lnTo>
                    <a:pt x="2852902" y="924649"/>
                  </a:lnTo>
                  <a:lnTo>
                    <a:pt x="2864740" y="948310"/>
                  </a:lnTo>
                  <a:lnTo>
                    <a:pt x="2876578" y="973618"/>
                  </a:lnTo>
                  <a:lnTo>
                    <a:pt x="2888416" y="1000390"/>
                  </a:lnTo>
                  <a:lnTo>
                    <a:pt x="2900253" y="1028378"/>
                  </a:lnTo>
                  <a:lnTo>
                    <a:pt x="2912091" y="1057280"/>
                  </a:lnTo>
                  <a:lnTo>
                    <a:pt x="2923929" y="1086751"/>
                  </a:lnTo>
                  <a:lnTo>
                    <a:pt x="2935767" y="1116413"/>
                  </a:lnTo>
                  <a:lnTo>
                    <a:pt x="2947604" y="1145884"/>
                  </a:lnTo>
                  <a:lnTo>
                    <a:pt x="2959442" y="1174786"/>
                  </a:lnTo>
                  <a:lnTo>
                    <a:pt x="2971280" y="1202774"/>
                  </a:lnTo>
                  <a:lnTo>
                    <a:pt x="2983118" y="1229546"/>
                  </a:lnTo>
                  <a:lnTo>
                    <a:pt x="2994956" y="1254854"/>
                  </a:lnTo>
                  <a:lnTo>
                    <a:pt x="3006793" y="1278515"/>
                  </a:lnTo>
                  <a:lnTo>
                    <a:pt x="3018631" y="1300406"/>
                  </a:lnTo>
                  <a:lnTo>
                    <a:pt x="3030469" y="1320466"/>
                  </a:lnTo>
                  <a:lnTo>
                    <a:pt x="3042307" y="1338687"/>
                  </a:lnTo>
                  <a:lnTo>
                    <a:pt x="3054144" y="1355104"/>
                  </a:lnTo>
                  <a:lnTo>
                    <a:pt x="3065982" y="1369791"/>
                  </a:lnTo>
                  <a:lnTo>
                    <a:pt x="3077820" y="1382844"/>
                  </a:lnTo>
                  <a:lnTo>
                    <a:pt x="3089658" y="1394378"/>
                  </a:lnTo>
                  <a:lnTo>
                    <a:pt x="3101496" y="1404520"/>
                  </a:lnTo>
                  <a:lnTo>
                    <a:pt x="3113333" y="1413396"/>
                  </a:lnTo>
                  <a:lnTo>
                    <a:pt x="3125171" y="1421135"/>
                  </a:lnTo>
                  <a:lnTo>
                    <a:pt x="3137009" y="1427859"/>
                  </a:lnTo>
                  <a:lnTo>
                    <a:pt x="3148847" y="1433685"/>
                  </a:lnTo>
                  <a:lnTo>
                    <a:pt x="3160684" y="1438718"/>
                  </a:lnTo>
                  <a:lnTo>
                    <a:pt x="3172522" y="1443058"/>
                  </a:lnTo>
                  <a:lnTo>
                    <a:pt x="3184360" y="1446793"/>
                  </a:lnTo>
                  <a:lnTo>
                    <a:pt x="3196198" y="1450001"/>
                  </a:lnTo>
                  <a:lnTo>
                    <a:pt x="3208035" y="1452754"/>
                  </a:lnTo>
                  <a:lnTo>
                    <a:pt x="3219873" y="1455112"/>
                  </a:lnTo>
                  <a:lnTo>
                    <a:pt x="3231711" y="1457131"/>
                  </a:lnTo>
                  <a:lnTo>
                    <a:pt x="3243549" y="1458857"/>
                  </a:lnTo>
                  <a:lnTo>
                    <a:pt x="3255387" y="1460332"/>
                  </a:lnTo>
                  <a:lnTo>
                    <a:pt x="3267224" y="1461592"/>
                  </a:lnTo>
                  <a:lnTo>
                    <a:pt x="3279062" y="1462667"/>
                  </a:lnTo>
                  <a:lnTo>
                    <a:pt x="3290900" y="1463584"/>
                  </a:lnTo>
                  <a:lnTo>
                    <a:pt x="3302738" y="1464367"/>
                  </a:lnTo>
                  <a:lnTo>
                    <a:pt x="3314575" y="1465034"/>
                  </a:lnTo>
                  <a:lnTo>
                    <a:pt x="3326413" y="1465602"/>
                  </a:lnTo>
                  <a:lnTo>
                    <a:pt x="3338251" y="1466086"/>
                  </a:lnTo>
                  <a:lnTo>
                    <a:pt x="3350089" y="1466498"/>
                  </a:lnTo>
                  <a:lnTo>
                    <a:pt x="3361926" y="1466850"/>
                  </a:lnTo>
                  <a:lnTo>
                    <a:pt x="3373764" y="1467149"/>
                  </a:lnTo>
                  <a:lnTo>
                    <a:pt x="3385602" y="1467403"/>
                  </a:lnTo>
                  <a:lnTo>
                    <a:pt x="3397440" y="1467620"/>
                  </a:lnTo>
                  <a:lnTo>
                    <a:pt x="3409278" y="1467805"/>
                  </a:lnTo>
                  <a:lnTo>
                    <a:pt x="3421115" y="1467962"/>
                  </a:lnTo>
                  <a:lnTo>
                    <a:pt x="3432953" y="1468095"/>
                  </a:lnTo>
                  <a:lnTo>
                    <a:pt x="3444791" y="1468209"/>
                  </a:lnTo>
                  <a:lnTo>
                    <a:pt x="3456629" y="1468306"/>
                  </a:lnTo>
                  <a:lnTo>
                    <a:pt x="3468466" y="1468388"/>
                  </a:lnTo>
                  <a:lnTo>
                    <a:pt x="3480304" y="1468458"/>
                  </a:lnTo>
                  <a:lnTo>
                    <a:pt x="3492142" y="1468518"/>
                  </a:lnTo>
                  <a:lnTo>
                    <a:pt x="3503980" y="1468569"/>
                  </a:lnTo>
                  <a:lnTo>
                    <a:pt x="3515818" y="1468612"/>
                  </a:lnTo>
                  <a:lnTo>
                    <a:pt x="3515818" y="1468858"/>
                  </a:lnTo>
                  <a:lnTo>
                    <a:pt x="3527655" y="1468858"/>
                  </a:lnTo>
                  <a:lnTo>
                    <a:pt x="3539493" y="1468858"/>
                  </a:lnTo>
                  <a:lnTo>
                    <a:pt x="3551331" y="1468858"/>
                  </a:lnTo>
                  <a:lnTo>
                    <a:pt x="3563169" y="1468858"/>
                  </a:lnTo>
                  <a:lnTo>
                    <a:pt x="3575006" y="1468858"/>
                  </a:lnTo>
                  <a:lnTo>
                    <a:pt x="3586844" y="1468858"/>
                  </a:lnTo>
                  <a:lnTo>
                    <a:pt x="3598682" y="1468858"/>
                  </a:lnTo>
                  <a:lnTo>
                    <a:pt x="3610520" y="1468858"/>
                  </a:lnTo>
                  <a:lnTo>
                    <a:pt x="3622357" y="1468858"/>
                  </a:lnTo>
                  <a:lnTo>
                    <a:pt x="3634195" y="1468858"/>
                  </a:lnTo>
                  <a:lnTo>
                    <a:pt x="3646033" y="1468858"/>
                  </a:lnTo>
                  <a:lnTo>
                    <a:pt x="3657871" y="1468858"/>
                  </a:lnTo>
                  <a:lnTo>
                    <a:pt x="3669709" y="1468858"/>
                  </a:lnTo>
                  <a:lnTo>
                    <a:pt x="3681546" y="1468858"/>
                  </a:lnTo>
                  <a:lnTo>
                    <a:pt x="3693384" y="1468858"/>
                  </a:lnTo>
                  <a:lnTo>
                    <a:pt x="3705222" y="1468858"/>
                  </a:lnTo>
                  <a:lnTo>
                    <a:pt x="3717060" y="1468858"/>
                  </a:lnTo>
                  <a:lnTo>
                    <a:pt x="3728897" y="1468858"/>
                  </a:lnTo>
                  <a:lnTo>
                    <a:pt x="3740735" y="1468858"/>
                  </a:lnTo>
                  <a:lnTo>
                    <a:pt x="3752573" y="1468858"/>
                  </a:lnTo>
                  <a:lnTo>
                    <a:pt x="3764411" y="1468858"/>
                  </a:lnTo>
                  <a:lnTo>
                    <a:pt x="3776248" y="1468858"/>
                  </a:lnTo>
                  <a:lnTo>
                    <a:pt x="3788086" y="1468858"/>
                  </a:lnTo>
                  <a:lnTo>
                    <a:pt x="3799924" y="1468858"/>
                  </a:lnTo>
                  <a:lnTo>
                    <a:pt x="3811762" y="1468858"/>
                  </a:lnTo>
                  <a:lnTo>
                    <a:pt x="3823600" y="1468858"/>
                  </a:lnTo>
                  <a:lnTo>
                    <a:pt x="3835437" y="1468858"/>
                  </a:lnTo>
                  <a:lnTo>
                    <a:pt x="3847275" y="1468858"/>
                  </a:lnTo>
                  <a:lnTo>
                    <a:pt x="3859113" y="1468858"/>
                  </a:lnTo>
                  <a:lnTo>
                    <a:pt x="3870951" y="1468858"/>
                  </a:lnTo>
                  <a:lnTo>
                    <a:pt x="3882788" y="1468858"/>
                  </a:lnTo>
                  <a:lnTo>
                    <a:pt x="3894626" y="1468858"/>
                  </a:lnTo>
                  <a:lnTo>
                    <a:pt x="3906464" y="1468858"/>
                  </a:lnTo>
                  <a:lnTo>
                    <a:pt x="3918302" y="1468858"/>
                  </a:lnTo>
                  <a:lnTo>
                    <a:pt x="3930139" y="1468858"/>
                  </a:lnTo>
                  <a:lnTo>
                    <a:pt x="3941977" y="1468858"/>
                  </a:lnTo>
                  <a:lnTo>
                    <a:pt x="3953815" y="1468858"/>
                  </a:lnTo>
                  <a:lnTo>
                    <a:pt x="3965653" y="1468858"/>
                  </a:lnTo>
                  <a:lnTo>
                    <a:pt x="3977491" y="1468858"/>
                  </a:lnTo>
                  <a:lnTo>
                    <a:pt x="3989328" y="1468858"/>
                  </a:lnTo>
                  <a:lnTo>
                    <a:pt x="4001166" y="1468858"/>
                  </a:lnTo>
                  <a:lnTo>
                    <a:pt x="4013004" y="1468858"/>
                  </a:lnTo>
                  <a:lnTo>
                    <a:pt x="4024842" y="1468858"/>
                  </a:lnTo>
                  <a:lnTo>
                    <a:pt x="4036679" y="1468858"/>
                  </a:lnTo>
                  <a:lnTo>
                    <a:pt x="4048517" y="1468858"/>
                  </a:lnTo>
                  <a:lnTo>
                    <a:pt x="4060355" y="1468858"/>
                  </a:lnTo>
                  <a:lnTo>
                    <a:pt x="4072193" y="1468858"/>
                  </a:lnTo>
                  <a:lnTo>
                    <a:pt x="4084031" y="1468858"/>
                  </a:lnTo>
                  <a:lnTo>
                    <a:pt x="4095868" y="1468858"/>
                  </a:lnTo>
                  <a:lnTo>
                    <a:pt x="4107706" y="1468858"/>
                  </a:lnTo>
                  <a:lnTo>
                    <a:pt x="4119544" y="1468858"/>
                  </a:lnTo>
                  <a:lnTo>
                    <a:pt x="4131382" y="1468858"/>
                  </a:lnTo>
                  <a:lnTo>
                    <a:pt x="4143219" y="1468858"/>
                  </a:lnTo>
                  <a:lnTo>
                    <a:pt x="4155057" y="1468858"/>
                  </a:lnTo>
                  <a:lnTo>
                    <a:pt x="4166895" y="1468858"/>
                  </a:lnTo>
                  <a:lnTo>
                    <a:pt x="4178733" y="1468858"/>
                  </a:lnTo>
                  <a:lnTo>
                    <a:pt x="4190570" y="1468858"/>
                  </a:lnTo>
                  <a:lnTo>
                    <a:pt x="4202408" y="1468858"/>
                  </a:lnTo>
                  <a:lnTo>
                    <a:pt x="4214246" y="1468858"/>
                  </a:lnTo>
                  <a:lnTo>
                    <a:pt x="4226084" y="1468858"/>
                  </a:lnTo>
                  <a:lnTo>
                    <a:pt x="4237922" y="1468858"/>
                  </a:lnTo>
                  <a:lnTo>
                    <a:pt x="4249759" y="1468858"/>
                  </a:lnTo>
                  <a:lnTo>
                    <a:pt x="4261597" y="1468858"/>
                  </a:lnTo>
                  <a:lnTo>
                    <a:pt x="4273435" y="1468858"/>
                  </a:lnTo>
                  <a:lnTo>
                    <a:pt x="4285273" y="1468858"/>
                  </a:lnTo>
                  <a:lnTo>
                    <a:pt x="4297110" y="1468858"/>
                  </a:lnTo>
                  <a:lnTo>
                    <a:pt x="4308948" y="1468858"/>
                  </a:lnTo>
                  <a:lnTo>
                    <a:pt x="4320786" y="1468858"/>
                  </a:lnTo>
                  <a:lnTo>
                    <a:pt x="4332624" y="1468858"/>
                  </a:lnTo>
                  <a:lnTo>
                    <a:pt x="4344461" y="1468858"/>
                  </a:lnTo>
                  <a:lnTo>
                    <a:pt x="4356299" y="1468858"/>
                  </a:lnTo>
                  <a:lnTo>
                    <a:pt x="4368137" y="1468858"/>
                  </a:lnTo>
                  <a:lnTo>
                    <a:pt x="4379975" y="1468858"/>
                  </a:lnTo>
                  <a:lnTo>
                    <a:pt x="4391813" y="1468858"/>
                  </a:lnTo>
                  <a:lnTo>
                    <a:pt x="4403650" y="1468858"/>
                  </a:lnTo>
                  <a:lnTo>
                    <a:pt x="4415488" y="1468858"/>
                  </a:lnTo>
                  <a:lnTo>
                    <a:pt x="4427326" y="1468858"/>
                  </a:lnTo>
                  <a:lnTo>
                    <a:pt x="4439164" y="1468858"/>
                  </a:lnTo>
                  <a:lnTo>
                    <a:pt x="4451001" y="1468858"/>
                  </a:lnTo>
                  <a:lnTo>
                    <a:pt x="4462839" y="1468858"/>
                  </a:lnTo>
                  <a:lnTo>
                    <a:pt x="4474677" y="1468858"/>
                  </a:lnTo>
                  <a:lnTo>
                    <a:pt x="4486515" y="1468858"/>
                  </a:lnTo>
                  <a:lnTo>
                    <a:pt x="4498352" y="1468858"/>
                  </a:lnTo>
                  <a:lnTo>
                    <a:pt x="4510190" y="1468858"/>
                  </a:lnTo>
                  <a:lnTo>
                    <a:pt x="4522028" y="1468858"/>
                  </a:lnTo>
                  <a:lnTo>
                    <a:pt x="4533866" y="1468858"/>
                  </a:lnTo>
                  <a:lnTo>
                    <a:pt x="4545704" y="1468858"/>
                  </a:lnTo>
                  <a:lnTo>
                    <a:pt x="4557541" y="1468858"/>
                  </a:lnTo>
                  <a:lnTo>
                    <a:pt x="4569379" y="1468858"/>
                  </a:lnTo>
                  <a:lnTo>
                    <a:pt x="4581217" y="1468858"/>
                  </a:lnTo>
                  <a:lnTo>
                    <a:pt x="4593055" y="1468858"/>
                  </a:lnTo>
                  <a:lnTo>
                    <a:pt x="4604892" y="1468858"/>
                  </a:lnTo>
                  <a:lnTo>
                    <a:pt x="4616730" y="1468858"/>
                  </a:lnTo>
                  <a:lnTo>
                    <a:pt x="4628568" y="1468858"/>
                  </a:lnTo>
                  <a:lnTo>
                    <a:pt x="4640406" y="1468858"/>
                  </a:lnTo>
                  <a:lnTo>
                    <a:pt x="4652244" y="1468858"/>
                  </a:lnTo>
                  <a:lnTo>
                    <a:pt x="4664081" y="1468858"/>
                  </a:lnTo>
                  <a:lnTo>
                    <a:pt x="4675919" y="1468858"/>
                  </a:lnTo>
                  <a:lnTo>
                    <a:pt x="4687757" y="1468858"/>
                  </a:lnTo>
                </a:path>
              </a:pathLst>
            </a:custGeom>
            <a:ln w="40651" cap="flat">
              <a:solidFill>
                <a:srgbClr val="E8E8E8">
                  <a:alpha val="100000"/>
                </a:srgbClr>
              </a:solidFill>
              <a:prstDash val="solid"/>
              <a:round/>
            </a:ln>
          </p:spPr>
          <p:txBody>
            <a:bodyPr/>
            <a:lstStyle/>
            <a:p/>
          </p:txBody>
        </p:sp>
        <p:sp>
          <p:nvSpPr>
            <p:cNvPr id="45" name="pl45"/>
            <p:cNvSpPr/>
            <p:nvPr/>
          </p:nvSpPr>
          <p:spPr>
            <a:xfrm>
              <a:off x="2482252" y="1150330"/>
              <a:ext cx="4687757" cy="1468694"/>
            </a:xfrm>
            <a:custGeom>
              <a:avLst/>
              <a:pathLst>
                <a:path w="4687757" h="1468694">
                  <a:moveTo>
                    <a:pt x="0" y="979157"/>
                  </a:moveTo>
                  <a:lnTo>
                    <a:pt x="11837" y="979185"/>
                  </a:lnTo>
                  <a:lnTo>
                    <a:pt x="23675" y="979219"/>
                  </a:lnTo>
                  <a:lnTo>
                    <a:pt x="35513" y="979259"/>
                  </a:lnTo>
                  <a:lnTo>
                    <a:pt x="47351" y="979306"/>
                  </a:lnTo>
                  <a:lnTo>
                    <a:pt x="59188" y="979361"/>
                  </a:lnTo>
                  <a:lnTo>
                    <a:pt x="71026" y="979425"/>
                  </a:lnTo>
                  <a:lnTo>
                    <a:pt x="82864" y="979501"/>
                  </a:lnTo>
                  <a:lnTo>
                    <a:pt x="94702" y="979590"/>
                  </a:lnTo>
                  <a:lnTo>
                    <a:pt x="106539" y="979695"/>
                  </a:lnTo>
                  <a:lnTo>
                    <a:pt x="118377" y="979818"/>
                  </a:lnTo>
                  <a:lnTo>
                    <a:pt x="130215" y="979962"/>
                  </a:lnTo>
                  <a:lnTo>
                    <a:pt x="142053" y="980132"/>
                  </a:lnTo>
                  <a:lnTo>
                    <a:pt x="153891" y="980332"/>
                  </a:lnTo>
                  <a:lnTo>
                    <a:pt x="165728" y="980566"/>
                  </a:lnTo>
                  <a:lnTo>
                    <a:pt x="177566" y="980841"/>
                  </a:lnTo>
                  <a:lnTo>
                    <a:pt x="189404" y="981163"/>
                  </a:lnTo>
                  <a:lnTo>
                    <a:pt x="201242" y="981542"/>
                  </a:lnTo>
                  <a:lnTo>
                    <a:pt x="213079" y="981987"/>
                  </a:lnTo>
                  <a:lnTo>
                    <a:pt x="224917" y="982508"/>
                  </a:lnTo>
                  <a:lnTo>
                    <a:pt x="236755" y="983120"/>
                  </a:lnTo>
                  <a:lnTo>
                    <a:pt x="248593" y="983837"/>
                  </a:lnTo>
                  <a:lnTo>
                    <a:pt x="260430" y="984677"/>
                  </a:lnTo>
                  <a:lnTo>
                    <a:pt x="272268" y="985660"/>
                  </a:lnTo>
                  <a:lnTo>
                    <a:pt x="284106" y="986811"/>
                  </a:lnTo>
                  <a:lnTo>
                    <a:pt x="295944" y="988157"/>
                  </a:lnTo>
                  <a:lnTo>
                    <a:pt x="307782" y="989729"/>
                  </a:lnTo>
                  <a:lnTo>
                    <a:pt x="319619" y="991564"/>
                  </a:lnTo>
                  <a:lnTo>
                    <a:pt x="331457" y="993703"/>
                  </a:lnTo>
                  <a:lnTo>
                    <a:pt x="343295" y="996192"/>
                  </a:lnTo>
                  <a:lnTo>
                    <a:pt x="355133" y="999086"/>
                  </a:lnTo>
                  <a:lnTo>
                    <a:pt x="366970" y="1002441"/>
                  </a:lnTo>
                  <a:lnTo>
                    <a:pt x="378808" y="1006325"/>
                  </a:lnTo>
                  <a:lnTo>
                    <a:pt x="390646" y="1010808"/>
                  </a:lnTo>
                  <a:lnTo>
                    <a:pt x="402484" y="1015967"/>
                  </a:lnTo>
                  <a:lnTo>
                    <a:pt x="414321" y="1021885"/>
                  </a:lnTo>
                  <a:lnTo>
                    <a:pt x="426159" y="1028646"/>
                  </a:lnTo>
                  <a:lnTo>
                    <a:pt x="437997" y="1036336"/>
                  </a:lnTo>
                  <a:lnTo>
                    <a:pt x="449835" y="1045037"/>
                  </a:lnTo>
                  <a:lnTo>
                    <a:pt x="461673" y="1054828"/>
                  </a:lnTo>
                  <a:lnTo>
                    <a:pt x="473510" y="1065773"/>
                  </a:lnTo>
                  <a:lnTo>
                    <a:pt x="485348" y="1077920"/>
                  </a:lnTo>
                  <a:lnTo>
                    <a:pt x="497186" y="1091294"/>
                  </a:lnTo>
                  <a:lnTo>
                    <a:pt x="509024" y="1105888"/>
                  </a:lnTo>
                  <a:lnTo>
                    <a:pt x="520861" y="1121662"/>
                  </a:lnTo>
                  <a:lnTo>
                    <a:pt x="532699" y="1138534"/>
                  </a:lnTo>
                  <a:lnTo>
                    <a:pt x="544537" y="1156382"/>
                  </a:lnTo>
                  <a:lnTo>
                    <a:pt x="556375" y="1175041"/>
                  </a:lnTo>
                  <a:lnTo>
                    <a:pt x="568213" y="1194309"/>
                  </a:lnTo>
                  <a:lnTo>
                    <a:pt x="580050" y="1213956"/>
                  </a:lnTo>
                  <a:lnTo>
                    <a:pt x="591888" y="1233731"/>
                  </a:lnTo>
                  <a:lnTo>
                    <a:pt x="603726" y="1253378"/>
                  </a:lnTo>
                  <a:lnTo>
                    <a:pt x="615564" y="1272646"/>
                  </a:lnTo>
                  <a:lnTo>
                    <a:pt x="627401" y="1291305"/>
                  </a:lnTo>
                  <a:lnTo>
                    <a:pt x="639239" y="1309152"/>
                  </a:lnTo>
                  <a:lnTo>
                    <a:pt x="651077" y="1326025"/>
                  </a:lnTo>
                  <a:lnTo>
                    <a:pt x="662915" y="1341799"/>
                  </a:lnTo>
                  <a:lnTo>
                    <a:pt x="674752" y="1356393"/>
                  </a:lnTo>
                  <a:lnTo>
                    <a:pt x="686590" y="1369766"/>
                  </a:lnTo>
                  <a:lnTo>
                    <a:pt x="698428" y="1381913"/>
                  </a:lnTo>
                  <a:lnTo>
                    <a:pt x="710266" y="1392858"/>
                  </a:lnTo>
                  <a:lnTo>
                    <a:pt x="722104" y="1402649"/>
                  </a:lnTo>
                  <a:lnTo>
                    <a:pt x="733941" y="1411351"/>
                  </a:lnTo>
                  <a:lnTo>
                    <a:pt x="745779" y="1419041"/>
                  </a:lnTo>
                  <a:lnTo>
                    <a:pt x="757617" y="1425802"/>
                  </a:lnTo>
                  <a:lnTo>
                    <a:pt x="769455" y="1431719"/>
                  </a:lnTo>
                  <a:lnTo>
                    <a:pt x="781292" y="1436879"/>
                  </a:lnTo>
                  <a:lnTo>
                    <a:pt x="793130" y="1441362"/>
                  </a:lnTo>
                  <a:lnTo>
                    <a:pt x="804968" y="1445245"/>
                  </a:lnTo>
                  <a:lnTo>
                    <a:pt x="816806" y="1448601"/>
                  </a:lnTo>
                  <a:lnTo>
                    <a:pt x="828643" y="1451494"/>
                  </a:lnTo>
                  <a:lnTo>
                    <a:pt x="840481" y="1453984"/>
                  </a:lnTo>
                  <a:lnTo>
                    <a:pt x="852319" y="1456123"/>
                  </a:lnTo>
                  <a:lnTo>
                    <a:pt x="864157" y="1457958"/>
                  </a:lnTo>
                  <a:lnTo>
                    <a:pt x="875995" y="1459530"/>
                  </a:lnTo>
                  <a:lnTo>
                    <a:pt x="887832" y="1460876"/>
                  </a:lnTo>
                  <a:lnTo>
                    <a:pt x="899670" y="1462027"/>
                  </a:lnTo>
                  <a:lnTo>
                    <a:pt x="911508" y="1463010"/>
                  </a:lnTo>
                  <a:lnTo>
                    <a:pt x="923346" y="1463850"/>
                  </a:lnTo>
                  <a:lnTo>
                    <a:pt x="935183" y="1464567"/>
                  </a:lnTo>
                  <a:lnTo>
                    <a:pt x="947021" y="1465178"/>
                  </a:lnTo>
                  <a:lnTo>
                    <a:pt x="958859" y="1465700"/>
                  </a:lnTo>
                  <a:lnTo>
                    <a:pt x="970697" y="1466144"/>
                  </a:lnTo>
                  <a:lnTo>
                    <a:pt x="982534" y="1466523"/>
                  </a:lnTo>
                  <a:lnTo>
                    <a:pt x="994372" y="1466846"/>
                  </a:lnTo>
                  <a:lnTo>
                    <a:pt x="1006210" y="1467121"/>
                  </a:lnTo>
                  <a:lnTo>
                    <a:pt x="1018048" y="1467355"/>
                  </a:lnTo>
                  <a:lnTo>
                    <a:pt x="1029886" y="1467554"/>
                  </a:lnTo>
                  <a:lnTo>
                    <a:pt x="1041723" y="1467724"/>
                  </a:lnTo>
                  <a:lnTo>
                    <a:pt x="1053561" y="1467869"/>
                  </a:lnTo>
                  <a:lnTo>
                    <a:pt x="1065399" y="1467992"/>
                  </a:lnTo>
                  <a:lnTo>
                    <a:pt x="1077237" y="1468096"/>
                  </a:lnTo>
                  <a:lnTo>
                    <a:pt x="1089074" y="1468185"/>
                  </a:lnTo>
                  <a:lnTo>
                    <a:pt x="1100912" y="1468261"/>
                  </a:lnTo>
                  <a:lnTo>
                    <a:pt x="1112750" y="1468326"/>
                  </a:lnTo>
                  <a:lnTo>
                    <a:pt x="1124588" y="1468381"/>
                  </a:lnTo>
                  <a:lnTo>
                    <a:pt x="1136426" y="1468427"/>
                  </a:lnTo>
                  <a:lnTo>
                    <a:pt x="1148263" y="1468467"/>
                  </a:lnTo>
                  <a:lnTo>
                    <a:pt x="1160101" y="1468501"/>
                  </a:lnTo>
                  <a:lnTo>
                    <a:pt x="1171939" y="1468530"/>
                  </a:lnTo>
                  <a:lnTo>
                    <a:pt x="1171939" y="1468694"/>
                  </a:lnTo>
                  <a:lnTo>
                    <a:pt x="1183777" y="1468694"/>
                  </a:lnTo>
                  <a:lnTo>
                    <a:pt x="1195614" y="1468694"/>
                  </a:lnTo>
                  <a:lnTo>
                    <a:pt x="1207452" y="1468694"/>
                  </a:lnTo>
                  <a:lnTo>
                    <a:pt x="1219290" y="1468694"/>
                  </a:lnTo>
                  <a:lnTo>
                    <a:pt x="1231128" y="1468694"/>
                  </a:lnTo>
                  <a:lnTo>
                    <a:pt x="1242965" y="1468694"/>
                  </a:lnTo>
                  <a:lnTo>
                    <a:pt x="1254803" y="1468694"/>
                  </a:lnTo>
                  <a:lnTo>
                    <a:pt x="1266641" y="1468694"/>
                  </a:lnTo>
                  <a:lnTo>
                    <a:pt x="1278479" y="1468694"/>
                  </a:lnTo>
                  <a:lnTo>
                    <a:pt x="1290317" y="1468694"/>
                  </a:lnTo>
                  <a:lnTo>
                    <a:pt x="1302154" y="1468694"/>
                  </a:lnTo>
                  <a:lnTo>
                    <a:pt x="1313992" y="1468694"/>
                  </a:lnTo>
                  <a:lnTo>
                    <a:pt x="1325830" y="1468694"/>
                  </a:lnTo>
                  <a:lnTo>
                    <a:pt x="1337668" y="1468694"/>
                  </a:lnTo>
                  <a:lnTo>
                    <a:pt x="1349505" y="1468694"/>
                  </a:lnTo>
                  <a:lnTo>
                    <a:pt x="1361343" y="1468694"/>
                  </a:lnTo>
                  <a:lnTo>
                    <a:pt x="1373181" y="1468694"/>
                  </a:lnTo>
                  <a:lnTo>
                    <a:pt x="1385019" y="1468694"/>
                  </a:lnTo>
                  <a:lnTo>
                    <a:pt x="1396856" y="1468694"/>
                  </a:lnTo>
                  <a:lnTo>
                    <a:pt x="1408694" y="1468694"/>
                  </a:lnTo>
                  <a:lnTo>
                    <a:pt x="1420532" y="1468694"/>
                  </a:lnTo>
                  <a:lnTo>
                    <a:pt x="1432370" y="1468694"/>
                  </a:lnTo>
                  <a:lnTo>
                    <a:pt x="1444208" y="1468694"/>
                  </a:lnTo>
                  <a:lnTo>
                    <a:pt x="1456045" y="1468694"/>
                  </a:lnTo>
                  <a:lnTo>
                    <a:pt x="1467883" y="1468694"/>
                  </a:lnTo>
                  <a:lnTo>
                    <a:pt x="1479721" y="1468694"/>
                  </a:lnTo>
                  <a:lnTo>
                    <a:pt x="1491559" y="1468694"/>
                  </a:lnTo>
                  <a:lnTo>
                    <a:pt x="1503396" y="1468694"/>
                  </a:lnTo>
                  <a:lnTo>
                    <a:pt x="1515234" y="1468694"/>
                  </a:lnTo>
                  <a:lnTo>
                    <a:pt x="1527072" y="1468694"/>
                  </a:lnTo>
                  <a:lnTo>
                    <a:pt x="1538910" y="1468694"/>
                  </a:lnTo>
                  <a:lnTo>
                    <a:pt x="1550748" y="1468694"/>
                  </a:lnTo>
                  <a:lnTo>
                    <a:pt x="1562585" y="1468694"/>
                  </a:lnTo>
                  <a:lnTo>
                    <a:pt x="1574423" y="1468694"/>
                  </a:lnTo>
                  <a:lnTo>
                    <a:pt x="1586261" y="1468694"/>
                  </a:lnTo>
                  <a:lnTo>
                    <a:pt x="1598099" y="1468694"/>
                  </a:lnTo>
                  <a:lnTo>
                    <a:pt x="1609936" y="1468694"/>
                  </a:lnTo>
                  <a:lnTo>
                    <a:pt x="1621774" y="1468694"/>
                  </a:lnTo>
                  <a:lnTo>
                    <a:pt x="1633612" y="1468694"/>
                  </a:lnTo>
                  <a:lnTo>
                    <a:pt x="1645450" y="1468694"/>
                  </a:lnTo>
                  <a:lnTo>
                    <a:pt x="1657287" y="1468694"/>
                  </a:lnTo>
                  <a:lnTo>
                    <a:pt x="1669125" y="1468694"/>
                  </a:lnTo>
                  <a:lnTo>
                    <a:pt x="1680963" y="1468694"/>
                  </a:lnTo>
                  <a:lnTo>
                    <a:pt x="1692801" y="1468694"/>
                  </a:lnTo>
                  <a:lnTo>
                    <a:pt x="1704639" y="1468694"/>
                  </a:lnTo>
                  <a:lnTo>
                    <a:pt x="1716476" y="1468694"/>
                  </a:lnTo>
                  <a:lnTo>
                    <a:pt x="1728314" y="1468694"/>
                  </a:lnTo>
                  <a:lnTo>
                    <a:pt x="1740152" y="1468694"/>
                  </a:lnTo>
                  <a:lnTo>
                    <a:pt x="1751990" y="1468694"/>
                  </a:lnTo>
                  <a:lnTo>
                    <a:pt x="1763827" y="1468694"/>
                  </a:lnTo>
                  <a:lnTo>
                    <a:pt x="1775665" y="1468694"/>
                  </a:lnTo>
                  <a:lnTo>
                    <a:pt x="1787503" y="1468694"/>
                  </a:lnTo>
                  <a:lnTo>
                    <a:pt x="1799341" y="1468694"/>
                  </a:lnTo>
                  <a:lnTo>
                    <a:pt x="1811178" y="1468694"/>
                  </a:lnTo>
                  <a:lnTo>
                    <a:pt x="1823016" y="1468694"/>
                  </a:lnTo>
                  <a:lnTo>
                    <a:pt x="1834854" y="1468694"/>
                  </a:lnTo>
                  <a:lnTo>
                    <a:pt x="1846692" y="1468694"/>
                  </a:lnTo>
                  <a:lnTo>
                    <a:pt x="1858530" y="1468694"/>
                  </a:lnTo>
                  <a:lnTo>
                    <a:pt x="1870367" y="1468694"/>
                  </a:lnTo>
                  <a:lnTo>
                    <a:pt x="1882205" y="1468694"/>
                  </a:lnTo>
                  <a:lnTo>
                    <a:pt x="1894043" y="1468694"/>
                  </a:lnTo>
                  <a:lnTo>
                    <a:pt x="1905881" y="1468694"/>
                  </a:lnTo>
                  <a:lnTo>
                    <a:pt x="1917718" y="1468694"/>
                  </a:lnTo>
                  <a:lnTo>
                    <a:pt x="1929556" y="1468694"/>
                  </a:lnTo>
                  <a:lnTo>
                    <a:pt x="1941394" y="1468694"/>
                  </a:lnTo>
                  <a:lnTo>
                    <a:pt x="1953232" y="1468694"/>
                  </a:lnTo>
                  <a:lnTo>
                    <a:pt x="1965069" y="1468694"/>
                  </a:lnTo>
                  <a:lnTo>
                    <a:pt x="1976907" y="1468694"/>
                  </a:lnTo>
                  <a:lnTo>
                    <a:pt x="1988745" y="1468694"/>
                  </a:lnTo>
                  <a:lnTo>
                    <a:pt x="2000583" y="1468694"/>
                  </a:lnTo>
                  <a:lnTo>
                    <a:pt x="2012421" y="1468694"/>
                  </a:lnTo>
                  <a:lnTo>
                    <a:pt x="2024258" y="1468694"/>
                  </a:lnTo>
                  <a:lnTo>
                    <a:pt x="2036096" y="1468694"/>
                  </a:lnTo>
                  <a:lnTo>
                    <a:pt x="2047934" y="1468694"/>
                  </a:lnTo>
                  <a:lnTo>
                    <a:pt x="2059772" y="1468694"/>
                  </a:lnTo>
                  <a:lnTo>
                    <a:pt x="2071609" y="1468694"/>
                  </a:lnTo>
                  <a:lnTo>
                    <a:pt x="2083447" y="1468694"/>
                  </a:lnTo>
                  <a:lnTo>
                    <a:pt x="2095285" y="1468694"/>
                  </a:lnTo>
                  <a:lnTo>
                    <a:pt x="2107123" y="1468694"/>
                  </a:lnTo>
                  <a:lnTo>
                    <a:pt x="2118961" y="1468694"/>
                  </a:lnTo>
                  <a:lnTo>
                    <a:pt x="2130798" y="1468694"/>
                  </a:lnTo>
                  <a:lnTo>
                    <a:pt x="2142636" y="1468694"/>
                  </a:lnTo>
                  <a:lnTo>
                    <a:pt x="2154474" y="1468694"/>
                  </a:lnTo>
                  <a:lnTo>
                    <a:pt x="2166312" y="1468694"/>
                  </a:lnTo>
                  <a:lnTo>
                    <a:pt x="2178149" y="1468694"/>
                  </a:lnTo>
                  <a:lnTo>
                    <a:pt x="2189987" y="1468694"/>
                  </a:lnTo>
                  <a:lnTo>
                    <a:pt x="2201825" y="1468694"/>
                  </a:lnTo>
                  <a:lnTo>
                    <a:pt x="2213663" y="1468694"/>
                  </a:lnTo>
                  <a:lnTo>
                    <a:pt x="2225500" y="1468694"/>
                  </a:lnTo>
                  <a:lnTo>
                    <a:pt x="2237338" y="1468694"/>
                  </a:lnTo>
                  <a:lnTo>
                    <a:pt x="2249176" y="1468694"/>
                  </a:lnTo>
                  <a:lnTo>
                    <a:pt x="2261014" y="1468694"/>
                  </a:lnTo>
                  <a:lnTo>
                    <a:pt x="2272852" y="1468694"/>
                  </a:lnTo>
                  <a:lnTo>
                    <a:pt x="2284689" y="1468694"/>
                  </a:lnTo>
                  <a:lnTo>
                    <a:pt x="2296527" y="1468694"/>
                  </a:lnTo>
                  <a:lnTo>
                    <a:pt x="2308365" y="1468694"/>
                  </a:lnTo>
                  <a:lnTo>
                    <a:pt x="2320203" y="1468694"/>
                  </a:lnTo>
                  <a:lnTo>
                    <a:pt x="2332040" y="1468694"/>
                  </a:lnTo>
                  <a:lnTo>
                    <a:pt x="2343878" y="1468694"/>
                  </a:lnTo>
                  <a:lnTo>
                    <a:pt x="2343878" y="1468201"/>
                  </a:lnTo>
                  <a:lnTo>
                    <a:pt x="2355716" y="1468115"/>
                  </a:lnTo>
                  <a:lnTo>
                    <a:pt x="2367554" y="1468014"/>
                  </a:lnTo>
                  <a:lnTo>
                    <a:pt x="2379391" y="1467894"/>
                  </a:lnTo>
                  <a:lnTo>
                    <a:pt x="2391229" y="1467754"/>
                  </a:lnTo>
                  <a:lnTo>
                    <a:pt x="2403067" y="1467589"/>
                  </a:lnTo>
                  <a:lnTo>
                    <a:pt x="2414905" y="1467396"/>
                  </a:lnTo>
                  <a:lnTo>
                    <a:pt x="2426743" y="1467168"/>
                  </a:lnTo>
                  <a:lnTo>
                    <a:pt x="2438580" y="1466901"/>
                  </a:lnTo>
                  <a:lnTo>
                    <a:pt x="2450418" y="1466587"/>
                  </a:lnTo>
                  <a:lnTo>
                    <a:pt x="2462256" y="1466218"/>
                  </a:lnTo>
                  <a:lnTo>
                    <a:pt x="2474094" y="1465784"/>
                  </a:lnTo>
                  <a:lnTo>
                    <a:pt x="2485931" y="1465275"/>
                  </a:lnTo>
                  <a:lnTo>
                    <a:pt x="2497769" y="1464677"/>
                  </a:lnTo>
                  <a:lnTo>
                    <a:pt x="2509607" y="1463974"/>
                  </a:lnTo>
                  <a:lnTo>
                    <a:pt x="2521445" y="1463149"/>
                  </a:lnTo>
                  <a:lnTo>
                    <a:pt x="2533283" y="1462181"/>
                  </a:lnTo>
                  <a:lnTo>
                    <a:pt x="2545120" y="1461044"/>
                  </a:lnTo>
                  <a:lnTo>
                    <a:pt x="2556958" y="1459711"/>
                  </a:lnTo>
                  <a:lnTo>
                    <a:pt x="2568796" y="1458146"/>
                  </a:lnTo>
                  <a:lnTo>
                    <a:pt x="2580634" y="1456312"/>
                  </a:lnTo>
                  <a:lnTo>
                    <a:pt x="2592471" y="1454161"/>
                  </a:lnTo>
                  <a:lnTo>
                    <a:pt x="2604309" y="1451642"/>
                  </a:lnTo>
                  <a:lnTo>
                    <a:pt x="2616147" y="1448691"/>
                  </a:lnTo>
                  <a:lnTo>
                    <a:pt x="2627985" y="1445239"/>
                  </a:lnTo>
                  <a:lnTo>
                    <a:pt x="2639822" y="1441201"/>
                  </a:lnTo>
                  <a:lnTo>
                    <a:pt x="2651660" y="1436485"/>
                  </a:lnTo>
                  <a:lnTo>
                    <a:pt x="2663498" y="1430980"/>
                  </a:lnTo>
                  <a:lnTo>
                    <a:pt x="2675336" y="1424563"/>
                  </a:lnTo>
                  <a:lnTo>
                    <a:pt x="2687174" y="1417094"/>
                  </a:lnTo>
                  <a:lnTo>
                    <a:pt x="2699011" y="1408414"/>
                  </a:lnTo>
                  <a:lnTo>
                    <a:pt x="2710849" y="1398347"/>
                  </a:lnTo>
                  <a:lnTo>
                    <a:pt x="2722687" y="1386696"/>
                  </a:lnTo>
                  <a:lnTo>
                    <a:pt x="2734525" y="1373248"/>
                  </a:lnTo>
                  <a:lnTo>
                    <a:pt x="2746362" y="1357770"/>
                  </a:lnTo>
                  <a:lnTo>
                    <a:pt x="2758200" y="1340017"/>
                  </a:lnTo>
                  <a:lnTo>
                    <a:pt x="2770038" y="1319734"/>
                  </a:lnTo>
                  <a:lnTo>
                    <a:pt x="2781876" y="1296665"/>
                  </a:lnTo>
                  <a:lnTo>
                    <a:pt x="2793713" y="1270559"/>
                  </a:lnTo>
                  <a:lnTo>
                    <a:pt x="2805551" y="1241186"/>
                  </a:lnTo>
                  <a:lnTo>
                    <a:pt x="2817389" y="1208351"/>
                  </a:lnTo>
                  <a:lnTo>
                    <a:pt x="2829227" y="1171910"/>
                  </a:lnTo>
                  <a:lnTo>
                    <a:pt x="2841065" y="1131790"/>
                  </a:lnTo>
                  <a:lnTo>
                    <a:pt x="2852902" y="1088008"/>
                  </a:lnTo>
                  <a:lnTo>
                    <a:pt x="2864740" y="1040686"/>
                  </a:lnTo>
                  <a:lnTo>
                    <a:pt x="2876578" y="990069"/>
                  </a:lnTo>
                  <a:lnTo>
                    <a:pt x="2888416" y="936526"/>
                  </a:lnTo>
                  <a:lnTo>
                    <a:pt x="2900253" y="880550"/>
                  </a:lnTo>
                  <a:lnTo>
                    <a:pt x="2912091" y="822745"/>
                  </a:lnTo>
                  <a:lnTo>
                    <a:pt x="2923929" y="763804"/>
                  </a:lnTo>
                  <a:lnTo>
                    <a:pt x="2935767" y="704479"/>
                  </a:lnTo>
                  <a:lnTo>
                    <a:pt x="2947604" y="645538"/>
                  </a:lnTo>
                  <a:lnTo>
                    <a:pt x="2959442" y="587733"/>
                  </a:lnTo>
                  <a:lnTo>
                    <a:pt x="2971280" y="531757"/>
                  </a:lnTo>
                  <a:lnTo>
                    <a:pt x="2983118" y="478214"/>
                  </a:lnTo>
                  <a:lnTo>
                    <a:pt x="2994956" y="427597"/>
                  </a:lnTo>
                  <a:lnTo>
                    <a:pt x="3006793" y="380275"/>
                  </a:lnTo>
                  <a:lnTo>
                    <a:pt x="3018631" y="336493"/>
                  </a:lnTo>
                  <a:lnTo>
                    <a:pt x="3030469" y="296373"/>
                  </a:lnTo>
                  <a:lnTo>
                    <a:pt x="3042307" y="259932"/>
                  </a:lnTo>
                  <a:lnTo>
                    <a:pt x="3054144" y="227097"/>
                  </a:lnTo>
                  <a:lnTo>
                    <a:pt x="3065982" y="197724"/>
                  </a:lnTo>
                  <a:lnTo>
                    <a:pt x="3077820" y="171618"/>
                  </a:lnTo>
                  <a:lnTo>
                    <a:pt x="3089658" y="148549"/>
                  </a:lnTo>
                  <a:lnTo>
                    <a:pt x="3101496" y="128266"/>
                  </a:lnTo>
                  <a:lnTo>
                    <a:pt x="3113333" y="110514"/>
                  </a:lnTo>
                  <a:lnTo>
                    <a:pt x="3125171" y="95035"/>
                  </a:lnTo>
                  <a:lnTo>
                    <a:pt x="3137009" y="81587"/>
                  </a:lnTo>
                  <a:lnTo>
                    <a:pt x="3148847" y="69936"/>
                  </a:lnTo>
                  <a:lnTo>
                    <a:pt x="3160684" y="59869"/>
                  </a:lnTo>
                  <a:lnTo>
                    <a:pt x="3172522" y="51189"/>
                  </a:lnTo>
                  <a:lnTo>
                    <a:pt x="3184360" y="43720"/>
                  </a:lnTo>
                  <a:lnTo>
                    <a:pt x="3196198" y="37303"/>
                  </a:lnTo>
                  <a:lnTo>
                    <a:pt x="3208035" y="31798"/>
                  </a:lnTo>
                  <a:lnTo>
                    <a:pt x="3219873" y="27082"/>
                  </a:lnTo>
                  <a:lnTo>
                    <a:pt x="3231711" y="23044"/>
                  </a:lnTo>
                  <a:lnTo>
                    <a:pt x="3243549" y="19592"/>
                  </a:lnTo>
                  <a:lnTo>
                    <a:pt x="3255387" y="16641"/>
                  </a:lnTo>
                  <a:lnTo>
                    <a:pt x="3267224" y="14122"/>
                  </a:lnTo>
                  <a:lnTo>
                    <a:pt x="3279062" y="11971"/>
                  </a:lnTo>
                  <a:lnTo>
                    <a:pt x="3290900" y="10137"/>
                  </a:lnTo>
                  <a:lnTo>
                    <a:pt x="3302738" y="8572"/>
                  </a:lnTo>
                  <a:lnTo>
                    <a:pt x="3314575" y="7239"/>
                  </a:lnTo>
                  <a:lnTo>
                    <a:pt x="3326413" y="6102"/>
                  </a:lnTo>
                  <a:lnTo>
                    <a:pt x="3338251" y="5134"/>
                  </a:lnTo>
                  <a:lnTo>
                    <a:pt x="3350089" y="4309"/>
                  </a:lnTo>
                  <a:lnTo>
                    <a:pt x="3361926" y="3607"/>
                  </a:lnTo>
                  <a:lnTo>
                    <a:pt x="3373764" y="3008"/>
                  </a:lnTo>
                  <a:lnTo>
                    <a:pt x="3385602" y="2499"/>
                  </a:lnTo>
                  <a:lnTo>
                    <a:pt x="3397440" y="2066"/>
                  </a:lnTo>
                  <a:lnTo>
                    <a:pt x="3409278" y="1696"/>
                  </a:lnTo>
                  <a:lnTo>
                    <a:pt x="3421115" y="1382"/>
                  </a:lnTo>
                  <a:lnTo>
                    <a:pt x="3432953" y="1115"/>
                  </a:lnTo>
                  <a:lnTo>
                    <a:pt x="3444791" y="887"/>
                  </a:lnTo>
                  <a:lnTo>
                    <a:pt x="3456629" y="694"/>
                  </a:lnTo>
                  <a:lnTo>
                    <a:pt x="3468466" y="529"/>
                  </a:lnTo>
                  <a:lnTo>
                    <a:pt x="3480304" y="389"/>
                  </a:lnTo>
                  <a:lnTo>
                    <a:pt x="3492142" y="270"/>
                  </a:lnTo>
                  <a:lnTo>
                    <a:pt x="3503980" y="168"/>
                  </a:lnTo>
                  <a:lnTo>
                    <a:pt x="3515818" y="82"/>
                  </a:lnTo>
                  <a:lnTo>
                    <a:pt x="3515818" y="0"/>
                  </a:lnTo>
                  <a:lnTo>
                    <a:pt x="3527655" y="71"/>
                  </a:lnTo>
                  <a:lnTo>
                    <a:pt x="3539493" y="156"/>
                  </a:lnTo>
                  <a:lnTo>
                    <a:pt x="3551331" y="256"/>
                  </a:lnTo>
                  <a:lnTo>
                    <a:pt x="3563169" y="372"/>
                  </a:lnTo>
                  <a:lnTo>
                    <a:pt x="3575006" y="510"/>
                  </a:lnTo>
                  <a:lnTo>
                    <a:pt x="3586844" y="671"/>
                  </a:lnTo>
                  <a:lnTo>
                    <a:pt x="3598682" y="861"/>
                  </a:lnTo>
                  <a:lnTo>
                    <a:pt x="3610520" y="1083"/>
                  </a:lnTo>
                  <a:lnTo>
                    <a:pt x="3622357" y="1345"/>
                  </a:lnTo>
                  <a:lnTo>
                    <a:pt x="3634195" y="1653"/>
                  </a:lnTo>
                  <a:lnTo>
                    <a:pt x="3646033" y="2014"/>
                  </a:lnTo>
                  <a:lnTo>
                    <a:pt x="3657871" y="2438"/>
                  </a:lnTo>
                  <a:lnTo>
                    <a:pt x="3669709" y="2937"/>
                  </a:lnTo>
                  <a:lnTo>
                    <a:pt x="3681546" y="3522"/>
                  </a:lnTo>
                  <a:lnTo>
                    <a:pt x="3693384" y="4210"/>
                  </a:lnTo>
                  <a:lnTo>
                    <a:pt x="3705222" y="5017"/>
                  </a:lnTo>
                  <a:lnTo>
                    <a:pt x="3717060" y="5964"/>
                  </a:lnTo>
                  <a:lnTo>
                    <a:pt x="3728897" y="7075"/>
                  </a:lnTo>
                  <a:lnTo>
                    <a:pt x="3740735" y="8379"/>
                  </a:lnTo>
                  <a:lnTo>
                    <a:pt x="3752573" y="9908"/>
                  </a:lnTo>
                  <a:lnTo>
                    <a:pt x="3764411" y="11700"/>
                  </a:lnTo>
                  <a:lnTo>
                    <a:pt x="3776248" y="13799"/>
                  </a:lnTo>
                  <a:lnTo>
                    <a:pt x="3788086" y="16258"/>
                  </a:lnTo>
                  <a:lnTo>
                    <a:pt x="3799924" y="19135"/>
                  </a:lnTo>
                  <a:lnTo>
                    <a:pt x="3811762" y="22500"/>
                  </a:lnTo>
                  <a:lnTo>
                    <a:pt x="3823600" y="26430"/>
                  </a:lnTo>
                  <a:lnTo>
                    <a:pt x="3835437" y="31017"/>
                  </a:lnTo>
                  <a:lnTo>
                    <a:pt x="3847275" y="36365"/>
                  </a:lnTo>
                  <a:lnTo>
                    <a:pt x="3859113" y="42589"/>
                  </a:lnTo>
                  <a:lnTo>
                    <a:pt x="3870951" y="49822"/>
                  </a:lnTo>
                  <a:lnTo>
                    <a:pt x="3882788" y="58212"/>
                  </a:lnTo>
                  <a:lnTo>
                    <a:pt x="3894626" y="67920"/>
                  </a:lnTo>
                  <a:lnTo>
                    <a:pt x="3906464" y="79128"/>
                  </a:lnTo>
                  <a:lnTo>
                    <a:pt x="3918302" y="92026"/>
                  </a:lnTo>
                  <a:lnTo>
                    <a:pt x="3930139" y="106820"/>
                  </a:lnTo>
                  <a:lnTo>
                    <a:pt x="3941977" y="123722"/>
                  </a:lnTo>
                  <a:lnTo>
                    <a:pt x="3953815" y="142947"/>
                  </a:lnTo>
                  <a:lnTo>
                    <a:pt x="3965653" y="164702"/>
                  </a:lnTo>
                  <a:lnTo>
                    <a:pt x="3977491" y="189179"/>
                  </a:lnTo>
                  <a:lnTo>
                    <a:pt x="3989328" y="216541"/>
                  </a:lnTo>
                  <a:lnTo>
                    <a:pt x="4001166" y="246909"/>
                  </a:lnTo>
                  <a:lnTo>
                    <a:pt x="4013004" y="280342"/>
                  </a:lnTo>
                  <a:lnTo>
                    <a:pt x="4024842" y="316828"/>
                  </a:lnTo>
                  <a:lnTo>
                    <a:pt x="4036679" y="356262"/>
                  </a:lnTo>
                  <a:lnTo>
                    <a:pt x="4048517" y="398443"/>
                  </a:lnTo>
                  <a:lnTo>
                    <a:pt x="4060355" y="443062"/>
                  </a:lnTo>
                  <a:lnTo>
                    <a:pt x="4072193" y="489709"/>
                  </a:lnTo>
                  <a:lnTo>
                    <a:pt x="4084031" y="537880"/>
                  </a:lnTo>
                  <a:lnTo>
                    <a:pt x="4095868" y="586997"/>
                  </a:lnTo>
                  <a:lnTo>
                    <a:pt x="4107706" y="636435"/>
                  </a:lnTo>
                  <a:lnTo>
                    <a:pt x="4119544" y="685552"/>
                  </a:lnTo>
                  <a:lnTo>
                    <a:pt x="4131382" y="733723"/>
                  </a:lnTo>
                  <a:lnTo>
                    <a:pt x="4143219" y="780370"/>
                  </a:lnTo>
                  <a:lnTo>
                    <a:pt x="4155057" y="824989"/>
                  </a:lnTo>
                  <a:lnTo>
                    <a:pt x="4166895" y="867170"/>
                  </a:lnTo>
                  <a:lnTo>
                    <a:pt x="4178733" y="906605"/>
                  </a:lnTo>
                  <a:lnTo>
                    <a:pt x="4190570" y="943090"/>
                  </a:lnTo>
                  <a:lnTo>
                    <a:pt x="4202408" y="976523"/>
                  </a:lnTo>
                  <a:lnTo>
                    <a:pt x="4214246" y="1006891"/>
                  </a:lnTo>
                  <a:lnTo>
                    <a:pt x="4226084" y="1034253"/>
                  </a:lnTo>
                  <a:lnTo>
                    <a:pt x="4237922" y="1058731"/>
                  </a:lnTo>
                  <a:lnTo>
                    <a:pt x="4249759" y="1080485"/>
                  </a:lnTo>
                  <a:lnTo>
                    <a:pt x="4261597" y="1099710"/>
                  </a:lnTo>
                  <a:lnTo>
                    <a:pt x="4273435" y="1116612"/>
                  </a:lnTo>
                  <a:lnTo>
                    <a:pt x="4285273" y="1131406"/>
                  </a:lnTo>
                  <a:lnTo>
                    <a:pt x="4297110" y="1144304"/>
                  </a:lnTo>
                  <a:lnTo>
                    <a:pt x="4308948" y="1155512"/>
                  </a:lnTo>
                  <a:lnTo>
                    <a:pt x="4320786" y="1165221"/>
                  </a:lnTo>
                  <a:lnTo>
                    <a:pt x="4332624" y="1173610"/>
                  </a:lnTo>
                  <a:lnTo>
                    <a:pt x="4344461" y="1180843"/>
                  </a:lnTo>
                  <a:lnTo>
                    <a:pt x="4356299" y="1187067"/>
                  </a:lnTo>
                  <a:lnTo>
                    <a:pt x="4368137" y="1192415"/>
                  </a:lnTo>
                  <a:lnTo>
                    <a:pt x="4379975" y="1197002"/>
                  </a:lnTo>
                  <a:lnTo>
                    <a:pt x="4391813" y="1200933"/>
                  </a:lnTo>
                  <a:lnTo>
                    <a:pt x="4403650" y="1204297"/>
                  </a:lnTo>
                  <a:lnTo>
                    <a:pt x="4415488" y="1207174"/>
                  </a:lnTo>
                  <a:lnTo>
                    <a:pt x="4427326" y="1209633"/>
                  </a:lnTo>
                  <a:lnTo>
                    <a:pt x="4439164" y="1211733"/>
                  </a:lnTo>
                  <a:lnTo>
                    <a:pt x="4451001" y="1213525"/>
                  </a:lnTo>
                  <a:lnTo>
                    <a:pt x="4462839" y="1215053"/>
                  </a:lnTo>
                  <a:lnTo>
                    <a:pt x="4474677" y="1216357"/>
                  </a:lnTo>
                  <a:lnTo>
                    <a:pt x="4486515" y="1217469"/>
                  </a:lnTo>
                  <a:lnTo>
                    <a:pt x="4498352" y="1218416"/>
                  </a:lnTo>
                  <a:lnTo>
                    <a:pt x="4510190" y="1219223"/>
                  </a:lnTo>
                  <a:lnTo>
                    <a:pt x="4522028" y="1219910"/>
                  </a:lnTo>
                  <a:lnTo>
                    <a:pt x="4533866" y="1220495"/>
                  </a:lnTo>
                  <a:lnTo>
                    <a:pt x="4545704" y="1220994"/>
                  </a:lnTo>
                  <a:lnTo>
                    <a:pt x="4557541" y="1221418"/>
                  </a:lnTo>
                  <a:lnTo>
                    <a:pt x="4569379" y="1221779"/>
                  </a:lnTo>
                  <a:lnTo>
                    <a:pt x="4581217" y="1222087"/>
                  </a:lnTo>
                  <a:lnTo>
                    <a:pt x="4593055" y="1222349"/>
                  </a:lnTo>
                  <a:lnTo>
                    <a:pt x="4604892" y="1222572"/>
                  </a:lnTo>
                  <a:lnTo>
                    <a:pt x="4616730" y="1222761"/>
                  </a:lnTo>
                  <a:lnTo>
                    <a:pt x="4628568" y="1222923"/>
                  </a:lnTo>
                  <a:lnTo>
                    <a:pt x="4640406" y="1223060"/>
                  </a:lnTo>
                  <a:lnTo>
                    <a:pt x="4652244" y="1223177"/>
                  </a:lnTo>
                  <a:lnTo>
                    <a:pt x="4664081" y="1223276"/>
                  </a:lnTo>
                  <a:lnTo>
                    <a:pt x="4675919" y="1223361"/>
                  </a:lnTo>
                  <a:lnTo>
                    <a:pt x="4687757" y="1223433"/>
                  </a:lnTo>
                </a:path>
              </a:pathLst>
            </a:custGeom>
            <a:ln w="40651" cap="flat">
              <a:solidFill>
                <a:srgbClr val="E8E8E8">
                  <a:alpha val="100000"/>
                </a:srgbClr>
              </a:solidFill>
              <a:prstDash val="solid"/>
              <a:round/>
            </a:ln>
          </p:spPr>
          <p:txBody>
            <a:bodyPr/>
            <a:lstStyle/>
            <a:p/>
          </p:txBody>
        </p:sp>
        <p:sp>
          <p:nvSpPr>
            <p:cNvPr id="46" name="pt4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4767428"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3595489"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pt15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127628"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(123,000)</a:t>
              </a:r>
            </a:p>
          </p:txBody>
        </p:sp>
        <p:sp>
          <p:nvSpPr>
            <p:cNvPr id="152" name="tx152"/>
            <p:cNvSpPr/>
            <p:nvPr/>
          </p:nvSpPr>
          <p:spPr>
            <a:xfrm>
              <a:off x="1444242"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53" name="tx153"/>
            <p:cNvSpPr/>
            <p:nvPr/>
          </p:nvSpPr>
          <p:spPr>
            <a:xfrm>
              <a:off x="1261264"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54" name="tx154"/>
            <p:cNvSpPr/>
            <p:nvPr/>
          </p:nvSpPr>
          <p:spPr>
            <a:xfrm>
              <a:off x="1324686" y="1566195"/>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(32,000)</a:t>
              </a:r>
            </a:p>
          </p:txBody>
        </p:sp>
        <p:sp>
          <p:nvSpPr>
            <p:cNvPr id="155" name="tx155"/>
            <p:cNvSpPr/>
            <p:nvPr/>
          </p:nvSpPr>
          <p:spPr>
            <a:xfrm>
              <a:off x="1423060" y="1811046"/>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56" name="tx156"/>
            <p:cNvSpPr/>
            <p:nvPr/>
          </p:nvSpPr>
          <p:spPr>
            <a:xfrm>
              <a:off x="1233228" y="2055897"/>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57" name="tx157"/>
            <p:cNvSpPr/>
            <p:nvPr/>
          </p:nvSpPr>
          <p:spPr>
            <a:xfrm>
              <a:off x="1233289" y="2300748"/>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58" name="tx158"/>
            <p:cNvSpPr/>
            <p:nvPr/>
          </p:nvSpPr>
          <p:spPr>
            <a:xfrm>
              <a:off x="1563612"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59" name="tx159"/>
            <p:cNvSpPr/>
            <p:nvPr/>
          </p:nvSpPr>
          <p:spPr>
            <a:xfrm>
              <a:off x="1423060"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60" name="tx160"/>
            <p:cNvSpPr/>
            <p:nvPr/>
          </p:nvSpPr>
          <p:spPr>
            <a:xfrm>
              <a:off x="1465176"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61" name="tx161"/>
            <p:cNvSpPr/>
            <p:nvPr/>
          </p:nvSpPr>
          <p:spPr>
            <a:xfrm>
              <a:off x="783287"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62" name="tx162"/>
            <p:cNvSpPr/>
            <p:nvPr/>
          </p:nvSpPr>
          <p:spPr>
            <a:xfrm>
              <a:off x="551153"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63" name="tx163"/>
            <p:cNvSpPr/>
            <p:nvPr/>
          </p:nvSpPr>
          <p:spPr>
            <a:xfrm>
              <a:off x="1521496" y="376985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64" name="tx164"/>
            <p:cNvSpPr/>
            <p:nvPr/>
          </p:nvSpPr>
          <p:spPr>
            <a:xfrm>
              <a:off x="966079"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65" name="tx165"/>
            <p:cNvSpPr/>
            <p:nvPr/>
          </p:nvSpPr>
          <p:spPr>
            <a:xfrm>
              <a:off x="1163075"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6" name="tx166"/>
            <p:cNvSpPr/>
            <p:nvPr/>
          </p:nvSpPr>
          <p:spPr>
            <a:xfrm>
              <a:off x="1500376"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67" name="tx167"/>
            <p:cNvSpPr/>
            <p:nvPr/>
          </p:nvSpPr>
          <p:spPr>
            <a:xfrm>
              <a:off x="1479256"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1440598" y="5238958"/>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70" name="tx170"/>
            <p:cNvSpPr/>
            <p:nvPr/>
          </p:nvSpPr>
          <p:spPr>
            <a:xfrm>
              <a:off x="1433435"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71" name="tx171"/>
            <p:cNvSpPr/>
            <p:nvPr/>
          </p:nvSpPr>
          <p:spPr>
            <a:xfrm>
              <a:off x="1285842"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72" name="tx172"/>
            <p:cNvSpPr/>
            <p:nvPr/>
          </p:nvSpPr>
          <p:spPr>
            <a:xfrm>
              <a:off x="7287203" y="831643"/>
              <a:ext cx="12374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(134,000)</a:t>
              </a:r>
            </a:p>
          </p:txBody>
        </p:sp>
        <p:sp>
          <p:nvSpPr>
            <p:cNvPr id="173" name="tx173"/>
            <p:cNvSpPr/>
            <p:nvPr/>
          </p:nvSpPr>
          <p:spPr>
            <a:xfrm>
              <a:off x="7287203" y="107649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(63,000)</a:t>
              </a:r>
            </a:p>
          </p:txBody>
        </p:sp>
        <p:sp>
          <p:nvSpPr>
            <p:cNvPr id="174" name="tx174"/>
            <p:cNvSpPr/>
            <p:nvPr/>
          </p:nvSpPr>
          <p:spPr>
            <a:xfrm>
              <a:off x="7287203" y="1321344"/>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75" name="tx175"/>
            <p:cNvSpPr/>
            <p:nvPr/>
          </p:nvSpPr>
          <p:spPr>
            <a:xfrm>
              <a:off x="7287203" y="1566195"/>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(27,000)</a:t>
              </a:r>
            </a:p>
          </p:txBody>
        </p:sp>
        <p:sp>
          <p:nvSpPr>
            <p:cNvPr id="176" name="tx176"/>
            <p:cNvSpPr/>
            <p:nvPr/>
          </p:nvSpPr>
          <p:spPr>
            <a:xfrm>
              <a:off x="7287203" y="1811046"/>
              <a:ext cx="10403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(26,000)</a:t>
              </a:r>
            </a:p>
          </p:txBody>
        </p:sp>
        <p:sp>
          <p:nvSpPr>
            <p:cNvPr id="177" name="tx177"/>
            <p:cNvSpPr/>
            <p:nvPr/>
          </p:nvSpPr>
          <p:spPr>
            <a:xfrm>
              <a:off x="7287203" y="2055897"/>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(22,000)</a:t>
              </a:r>
            </a:p>
          </p:txBody>
        </p:sp>
        <p:sp>
          <p:nvSpPr>
            <p:cNvPr id="178" name="tx178"/>
            <p:cNvSpPr/>
            <p:nvPr/>
          </p:nvSpPr>
          <p:spPr>
            <a:xfrm>
              <a:off x="7287203" y="2300748"/>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79" name="tx179"/>
            <p:cNvSpPr/>
            <p:nvPr/>
          </p:nvSpPr>
          <p:spPr>
            <a:xfrm>
              <a:off x="7287203" y="254559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(11,000)</a:t>
              </a:r>
            </a:p>
          </p:txBody>
        </p:sp>
        <p:sp>
          <p:nvSpPr>
            <p:cNvPr id="180" name="tx180"/>
            <p:cNvSpPr/>
            <p:nvPr/>
          </p:nvSpPr>
          <p:spPr>
            <a:xfrm>
              <a:off x="7287203" y="279044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(6,000)</a:t>
              </a:r>
            </a:p>
          </p:txBody>
        </p:sp>
        <p:sp>
          <p:nvSpPr>
            <p:cNvPr id="181" name="tx181"/>
            <p:cNvSpPr/>
            <p:nvPr/>
          </p:nvSpPr>
          <p:spPr>
            <a:xfrm>
              <a:off x="7287203"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(5,000)</a:t>
              </a:r>
            </a:p>
          </p:txBody>
        </p:sp>
        <p:sp>
          <p:nvSpPr>
            <p:cNvPr id="182" name="tx182"/>
            <p:cNvSpPr/>
            <p:nvPr/>
          </p:nvSpPr>
          <p:spPr>
            <a:xfrm>
              <a:off x="7287203" y="3280151"/>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83" name="tx183"/>
            <p:cNvSpPr/>
            <p:nvPr/>
          </p:nvSpPr>
          <p:spPr>
            <a:xfrm>
              <a:off x="7287203" y="352500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(2,000)</a:t>
              </a:r>
            </a:p>
          </p:txBody>
        </p:sp>
        <p:sp>
          <p:nvSpPr>
            <p:cNvPr id="184" name="tx184"/>
            <p:cNvSpPr/>
            <p:nvPr/>
          </p:nvSpPr>
          <p:spPr>
            <a:xfrm>
              <a:off x="7287203" y="3769853"/>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85" name="tx185"/>
            <p:cNvSpPr/>
            <p:nvPr/>
          </p:nvSpPr>
          <p:spPr>
            <a:xfrm>
              <a:off x="7287203" y="4014704"/>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86" name="tx186"/>
            <p:cNvSpPr/>
            <p:nvPr/>
          </p:nvSpPr>
          <p:spPr>
            <a:xfrm>
              <a:off x="7287203" y="4259555"/>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(1,000)</a:t>
              </a:r>
            </a:p>
          </p:txBody>
        </p:sp>
        <p:sp>
          <p:nvSpPr>
            <p:cNvPr id="187" name="tx187"/>
            <p:cNvSpPr/>
            <p:nvPr/>
          </p:nvSpPr>
          <p:spPr>
            <a:xfrm>
              <a:off x="7287203" y="450440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88" name="tx188"/>
            <p:cNvSpPr/>
            <p:nvPr/>
          </p:nvSpPr>
          <p:spPr>
            <a:xfrm>
              <a:off x="7287203" y="474925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89" name="tx189"/>
            <p:cNvSpPr/>
            <p:nvPr/>
          </p:nvSpPr>
          <p:spPr>
            <a:xfrm>
              <a:off x="7287203" y="499410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90" name="tx190"/>
            <p:cNvSpPr/>
            <p:nvPr/>
          </p:nvSpPr>
          <p:spPr>
            <a:xfrm>
              <a:off x="7287203" y="5238958"/>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91" name="tx191"/>
            <p:cNvSpPr/>
            <p:nvPr/>
          </p:nvSpPr>
          <p:spPr>
            <a:xfrm>
              <a:off x="728720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92" name="tx192"/>
            <p:cNvSpPr/>
            <p:nvPr/>
          </p:nvSpPr>
          <p:spPr>
            <a:xfrm>
              <a:off x="7287203" y="5728660"/>
              <a:ext cx="8751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(&lt;500)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Armenia ranked number 18 out of 21 countries with 1,000 zero-dose children.
In 2025, Armenia ranked number 21 out of 21 countries with &lt;500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9598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51718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3838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59589"/>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853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0658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12778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348989"/>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647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3652668"/>
              <a:ext cx="204851" cy="1032719"/>
            </a:xfrm>
            <a:prstGeom prst="rect">
              <a:avLst/>
            </a:prstGeom>
            <a:solidFill>
              <a:srgbClr val="80BD41">
                <a:alpha val="100000"/>
              </a:srgbClr>
            </a:solidFill>
          </p:spPr>
          <p:txBody>
            <a:bodyPr/>
            <a:lstStyle/>
            <a:p/>
          </p:txBody>
        </p:sp>
        <p:sp>
          <p:nvSpPr>
            <p:cNvPr id="27" name="rc27"/>
            <p:cNvSpPr/>
            <p:nvPr/>
          </p:nvSpPr>
          <p:spPr>
            <a:xfrm>
              <a:off x="1271992" y="3574943"/>
              <a:ext cx="204851" cy="33301"/>
            </a:xfrm>
            <a:prstGeom prst="rect">
              <a:avLst/>
            </a:prstGeom>
            <a:solidFill>
              <a:srgbClr val="0058AB">
                <a:alpha val="100000"/>
              </a:srgbClr>
            </a:solidFill>
          </p:spPr>
          <p:txBody>
            <a:bodyPr/>
            <a:lstStyle/>
            <a:p/>
          </p:txBody>
        </p:sp>
        <p:sp>
          <p:nvSpPr>
            <p:cNvPr id="28" name="rc28"/>
            <p:cNvSpPr/>
            <p:nvPr/>
          </p:nvSpPr>
          <p:spPr>
            <a:xfrm>
              <a:off x="1271992" y="3608245"/>
              <a:ext cx="204851" cy="44422"/>
            </a:xfrm>
            <a:prstGeom prst="rect">
              <a:avLst/>
            </a:prstGeom>
            <a:solidFill>
              <a:srgbClr val="1CABE2">
                <a:alpha val="100000"/>
              </a:srgbClr>
            </a:solidFill>
          </p:spPr>
          <p:txBody>
            <a:bodyPr/>
            <a:lstStyle/>
            <a:p/>
          </p:txBody>
        </p:sp>
        <p:sp>
          <p:nvSpPr>
            <p:cNvPr id="29" name="rc29"/>
            <p:cNvSpPr/>
            <p:nvPr/>
          </p:nvSpPr>
          <p:spPr>
            <a:xfrm>
              <a:off x="1499604" y="3649833"/>
              <a:ext cx="204851" cy="1035553"/>
            </a:xfrm>
            <a:prstGeom prst="rect">
              <a:avLst/>
            </a:prstGeom>
            <a:solidFill>
              <a:srgbClr val="80BD41">
                <a:alpha val="100000"/>
              </a:srgbClr>
            </a:solidFill>
          </p:spPr>
          <p:txBody>
            <a:bodyPr/>
            <a:lstStyle/>
            <a:p/>
          </p:txBody>
        </p:sp>
        <p:sp>
          <p:nvSpPr>
            <p:cNvPr id="30" name="rc30"/>
            <p:cNvSpPr/>
            <p:nvPr/>
          </p:nvSpPr>
          <p:spPr>
            <a:xfrm>
              <a:off x="1499604" y="3583728"/>
              <a:ext cx="204851" cy="22024"/>
            </a:xfrm>
            <a:prstGeom prst="rect">
              <a:avLst/>
            </a:prstGeom>
            <a:solidFill>
              <a:srgbClr val="0058AB">
                <a:alpha val="100000"/>
              </a:srgbClr>
            </a:solidFill>
          </p:spPr>
          <p:txBody>
            <a:bodyPr/>
            <a:lstStyle/>
            <a:p/>
          </p:txBody>
        </p:sp>
        <p:sp>
          <p:nvSpPr>
            <p:cNvPr id="31" name="rc31"/>
            <p:cNvSpPr/>
            <p:nvPr/>
          </p:nvSpPr>
          <p:spPr>
            <a:xfrm>
              <a:off x="1499604" y="3605753"/>
              <a:ext cx="204851" cy="44080"/>
            </a:xfrm>
            <a:prstGeom prst="rect">
              <a:avLst/>
            </a:prstGeom>
            <a:solidFill>
              <a:srgbClr val="1CABE2">
                <a:alpha val="100000"/>
              </a:srgbClr>
            </a:solidFill>
          </p:spPr>
          <p:txBody>
            <a:bodyPr/>
            <a:lstStyle/>
            <a:p/>
          </p:txBody>
        </p:sp>
        <p:sp>
          <p:nvSpPr>
            <p:cNvPr id="32" name="rc32"/>
            <p:cNvSpPr/>
            <p:nvPr/>
          </p:nvSpPr>
          <p:spPr>
            <a:xfrm>
              <a:off x="1727217" y="3636219"/>
              <a:ext cx="204851" cy="1049167"/>
            </a:xfrm>
            <a:prstGeom prst="rect">
              <a:avLst/>
            </a:prstGeom>
            <a:solidFill>
              <a:srgbClr val="80BD41">
                <a:alpha val="100000"/>
              </a:srgbClr>
            </a:solidFill>
          </p:spPr>
          <p:txBody>
            <a:bodyPr/>
            <a:lstStyle/>
            <a:p/>
          </p:txBody>
        </p:sp>
        <p:sp>
          <p:nvSpPr>
            <p:cNvPr id="33" name="rc33"/>
            <p:cNvSpPr/>
            <p:nvPr/>
          </p:nvSpPr>
          <p:spPr>
            <a:xfrm>
              <a:off x="1727217" y="3569243"/>
              <a:ext cx="204851" cy="22335"/>
            </a:xfrm>
            <a:prstGeom prst="rect">
              <a:avLst/>
            </a:prstGeom>
            <a:solidFill>
              <a:srgbClr val="0058AB">
                <a:alpha val="100000"/>
              </a:srgbClr>
            </a:solidFill>
          </p:spPr>
          <p:txBody>
            <a:bodyPr/>
            <a:lstStyle/>
            <a:p/>
          </p:txBody>
        </p:sp>
        <p:sp>
          <p:nvSpPr>
            <p:cNvPr id="34" name="rc34"/>
            <p:cNvSpPr/>
            <p:nvPr/>
          </p:nvSpPr>
          <p:spPr>
            <a:xfrm>
              <a:off x="1727217" y="3591579"/>
              <a:ext cx="204851" cy="44640"/>
            </a:xfrm>
            <a:prstGeom prst="rect">
              <a:avLst/>
            </a:prstGeom>
            <a:solidFill>
              <a:srgbClr val="1CABE2">
                <a:alpha val="100000"/>
              </a:srgbClr>
            </a:solidFill>
          </p:spPr>
          <p:txBody>
            <a:bodyPr/>
            <a:lstStyle/>
            <a:p/>
          </p:txBody>
        </p:sp>
        <p:sp>
          <p:nvSpPr>
            <p:cNvPr id="35" name="rc35"/>
            <p:cNvSpPr/>
            <p:nvPr/>
          </p:nvSpPr>
          <p:spPr>
            <a:xfrm>
              <a:off x="1954829" y="3566595"/>
              <a:ext cx="204851" cy="1118792"/>
            </a:xfrm>
            <a:prstGeom prst="rect">
              <a:avLst/>
            </a:prstGeom>
            <a:solidFill>
              <a:srgbClr val="80BD41">
                <a:alpha val="100000"/>
              </a:srgbClr>
            </a:solidFill>
          </p:spPr>
          <p:txBody>
            <a:bodyPr/>
            <a:lstStyle/>
            <a:p/>
          </p:txBody>
        </p:sp>
        <p:sp>
          <p:nvSpPr>
            <p:cNvPr id="36" name="rc36"/>
            <p:cNvSpPr/>
            <p:nvPr/>
          </p:nvSpPr>
          <p:spPr>
            <a:xfrm>
              <a:off x="1954829" y="3495194"/>
              <a:ext cx="204851" cy="23800"/>
            </a:xfrm>
            <a:prstGeom prst="rect">
              <a:avLst/>
            </a:prstGeom>
            <a:solidFill>
              <a:srgbClr val="0058AB">
                <a:alpha val="100000"/>
              </a:srgbClr>
            </a:solidFill>
          </p:spPr>
          <p:txBody>
            <a:bodyPr/>
            <a:lstStyle/>
            <a:p/>
          </p:txBody>
        </p:sp>
        <p:sp>
          <p:nvSpPr>
            <p:cNvPr id="37" name="rc37"/>
            <p:cNvSpPr/>
            <p:nvPr/>
          </p:nvSpPr>
          <p:spPr>
            <a:xfrm>
              <a:off x="1954829" y="3518994"/>
              <a:ext cx="204851" cy="47600"/>
            </a:xfrm>
            <a:prstGeom prst="rect">
              <a:avLst/>
            </a:prstGeom>
            <a:solidFill>
              <a:srgbClr val="1CABE2">
                <a:alpha val="100000"/>
              </a:srgbClr>
            </a:solidFill>
          </p:spPr>
          <p:txBody>
            <a:bodyPr/>
            <a:lstStyle/>
            <a:p/>
          </p:txBody>
        </p:sp>
        <p:sp>
          <p:nvSpPr>
            <p:cNvPr id="38" name="rc38"/>
            <p:cNvSpPr/>
            <p:nvPr/>
          </p:nvSpPr>
          <p:spPr>
            <a:xfrm>
              <a:off x="2182442" y="3570707"/>
              <a:ext cx="204851" cy="1114679"/>
            </a:xfrm>
            <a:prstGeom prst="rect">
              <a:avLst/>
            </a:prstGeom>
            <a:solidFill>
              <a:srgbClr val="80BD41">
                <a:alpha val="100000"/>
              </a:srgbClr>
            </a:solidFill>
          </p:spPr>
          <p:txBody>
            <a:bodyPr/>
            <a:lstStyle/>
            <a:p/>
          </p:txBody>
        </p:sp>
        <p:sp>
          <p:nvSpPr>
            <p:cNvPr id="39" name="rc39"/>
            <p:cNvSpPr/>
            <p:nvPr/>
          </p:nvSpPr>
          <p:spPr>
            <a:xfrm>
              <a:off x="2182442" y="3460460"/>
              <a:ext cx="204851" cy="36759"/>
            </a:xfrm>
            <a:prstGeom prst="rect">
              <a:avLst/>
            </a:prstGeom>
            <a:solidFill>
              <a:srgbClr val="0058AB">
                <a:alpha val="100000"/>
              </a:srgbClr>
            </a:solidFill>
          </p:spPr>
          <p:txBody>
            <a:bodyPr/>
            <a:lstStyle/>
            <a:p/>
          </p:txBody>
        </p:sp>
        <p:sp>
          <p:nvSpPr>
            <p:cNvPr id="40" name="rc40"/>
            <p:cNvSpPr/>
            <p:nvPr/>
          </p:nvSpPr>
          <p:spPr>
            <a:xfrm>
              <a:off x="2182442" y="3497219"/>
              <a:ext cx="204851" cy="73487"/>
            </a:xfrm>
            <a:prstGeom prst="rect">
              <a:avLst/>
            </a:prstGeom>
            <a:solidFill>
              <a:srgbClr val="1CABE2">
                <a:alpha val="100000"/>
              </a:srgbClr>
            </a:solidFill>
          </p:spPr>
          <p:txBody>
            <a:bodyPr/>
            <a:lstStyle/>
            <a:p/>
          </p:txBody>
        </p:sp>
        <p:sp>
          <p:nvSpPr>
            <p:cNvPr id="41" name="rc41"/>
            <p:cNvSpPr/>
            <p:nvPr/>
          </p:nvSpPr>
          <p:spPr>
            <a:xfrm>
              <a:off x="2410055" y="3568059"/>
              <a:ext cx="204851" cy="1117327"/>
            </a:xfrm>
            <a:prstGeom prst="rect">
              <a:avLst/>
            </a:prstGeom>
            <a:solidFill>
              <a:srgbClr val="80BD41">
                <a:alpha val="100000"/>
              </a:srgbClr>
            </a:solidFill>
          </p:spPr>
          <p:txBody>
            <a:bodyPr/>
            <a:lstStyle/>
            <a:p/>
          </p:txBody>
        </p:sp>
        <p:sp>
          <p:nvSpPr>
            <p:cNvPr id="42" name="rc42"/>
            <p:cNvSpPr/>
            <p:nvPr/>
          </p:nvSpPr>
          <p:spPr>
            <a:xfrm>
              <a:off x="2410055" y="3443918"/>
              <a:ext cx="204851" cy="49656"/>
            </a:xfrm>
            <a:prstGeom prst="rect">
              <a:avLst/>
            </a:prstGeom>
            <a:solidFill>
              <a:srgbClr val="0058AB">
                <a:alpha val="100000"/>
              </a:srgbClr>
            </a:solidFill>
          </p:spPr>
          <p:txBody>
            <a:bodyPr/>
            <a:lstStyle/>
            <a:p/>
          </p:txBody>
        </p:sp>
        <p:sp>
          <p:nvSpPr>
            <p:cNvPr id="43" name="rc43"/>
            <p:cNvSpPr/>
            <p:nvPr/>
          </p:nvSpPr>
          <p:spPr>
            <a:xfrm>
              <a:off x="2410055" y="3493574"/>
              <a:ext cx="204851" cy="74484"/>
            </a:xfrm>
            <a:prstGeom prst="rect">
              <a:avLst/>
            </a:prstGeom>
            <a:solidFill>
              <a:srgbClr val="1CABE2">
                <a:alpha val="100000"/>
              </a:srgbClr>
            </a:solidFill>
          </p:spPr>
          <p:txBody>
            <a:bodyPr/>
            <a:lstStyle/>
            <a:p/>
          </p:txBody>
        </p:sp>
        <p:sp>
          <p:nvSpPr>
            <p:cNvPr id="44" name="rc44"/>
            <p:cNvSpPr/>
            <p:nvPr/>
          </p:nvSpPr>
          <p:spPr>
            <a:xfrm>
              <a:off x="2637667" y="3588058"/>
              <a:ext cx="204851" cy="1097328"/>
            </a:xfrm>
            <a:prstGeom prst="rect">
              <a:avLst/>
            </a:prstGeom>
            <a:solidFill>
              <a:srgbClr val="80BD41">
                <a:alpha val="100000"/>
              </a:srgbClr>
            </a:solidFill>
          </p:spPr>
          <p:txBody>
            <a:bodyPr/>
            <a:lstStyle/>
            <a:p/>
          </p:txBody>
        </p:sp>
        <p:sp>
          <p:nvSpPr>
            <p:cNvPr id="45" name="rc45"/>
            <p:cNvSpPr/>
            <p:nvPr/>
          </p:nvSpPr>
          <p:spPr>
            <a:xfrm>
              <a:off x="2637667" y="3424074"/>
              <a:ext cx="204851" cy="63051"/>
            </a:xfrm>
            <a:prstGeom prst="rect">
              <a:avLst/>
            </a:prstGeom>
            <a:solidFill>
              <a:srgbClr val="0058AB">
                <a:alpha val="100000"/>
              </a:srgbClr>
            </a:solidFill>
          </p:spPr>
          <p:txBody>
            <a:bodyPr/>
            <a:lstStyle/>
            <a:p/>
          </p:txBody>
        </p:sp>
        <p:sp>
          <p:nvSpPr>
            <p:cNvPr id="46" name="rc46"/>
            <p:cNvSpPr/>
            <p:nvPr/>
          </p:nvSpPr>
          <p:spPr>
            <a:xfrm>
              <a:off x="2637667" y="3487126"/>
              <a:ext cx="204851" cy="100932"/>
            </a:xfrm>
            <a:prstGeom prst="rect">
              <a:avLst/>
            </a:prstGeom>
            <a:solidFill>
              <a:srgbClr val="1CABE2">
                <a:alpha val="100000"/>
              </a:srgbClr>
            </a:solidFill>
          </p:spPr>
          <p:txBody>
            <a:bodyPr/>
            <a:lstStyle/>
            <a:p/>
          </p:txBody>
        </p:sp>
        <p:sp>
          <p:nvSpPr>
            <p:cNvPr id="47" name="rc47"/>
            <p:cNvSpPr/>
            <p:nvPr/>
          </p:nvSpPr>
          <p:spPr>
            <a:xfrm>
              <a:off x="2865280" y="3543885"/>
              <a:ext cx="204851" cy="1141501"/>
            </a:xfrm>
            <a:prstGeom prst="rect">
              <a:avLst/>
            </a:prstGeom>
            <a:solidFill>
              <a:srgbClr val="80BD41">
                <a:alpha val="100000"/>
              </a:srgbClr>
            </a:solidFill>
          </p:spPr>
          <p:txBody>
            <a:bodyPr/>
            <a:lstStyle/>
            <a:p/>
          </p:txBody>
        </p:sp>
        <p:sp>
          <p:nvSpPr>
            <p:cNvPr id="48" name="rc48"/>
            <p:cNvSpPr/>
            <p:nvPr/>
          </p:nvSpPr>
          <p:spPr>
            <a:xfrm>
              <a:off x="2865280" y="3388218"/>
              <a:ext cx="204851" cy="51899"/>
            </a:xfrm>
            <a:prstGeom prst="rect">
              <a:avLst/>
            </a:prstGeom>
            <a:solidFill>
              <a:srgbClr val="0058AB">
                <a:alpha val="100000"/>
              </a:srgbClr>
            </a:solidFill>
          </p:spPr>
          <p:txBody>
            <a:bodyPr/>
            <a:lstStyle/>
            <a:p/>
          </p:txBody>
        </p:sp>
        <p:sp>
          <p:nvSpPr>
            <p:cNvPr id="49" name="rc49"/>
            <p:cNvSpPr/>
            <p:nvPr/>
          </p:nvSpPr>
          <p:spPr>
            <a:xfrm>
              <a:off x="2865280" y="3440118"/>
              <a:ext cx="204851" cy="103767"/>
            </a:xfrm>
            <a:prstGeom prst="rect">
              <a:avLst/>
            </a:prstGeom>
            <a:solidFill>
              <a:srgbClr val="1CABE2">
                <a:alpha val="100000"/>
              </a:srgbClr>
            </a:solidFill>
          </p:spPr>
          <p:txBody>
            <a:bodyPr/>
            <a:lstStyle/>
            <a:p/>
          </p:txBody>
        </p:sp>
        <p:sp>
          <p:nvSpPr>
            <p:cNvPr id="50" name="rc50"/>
            <p:cNvSpPr/>
            <p:nvPr/>
          </p:nvSpPr>
          <p:spPr>
            <a:xfrm>
              <a:off x="3092892" y="3504758"/>
              <a:ext cx="204851" cy="1180628"/>
            </a:xfrm>
            <a:prstGeom prst="rect">
              <a:avLst/>
            </a:prstGeom>
            <a:solidFill>
              <a:srgbClr val="80BD41">
                <a:alpha val="100000"/>
              </a:srgbClr>
            </a:solidFill>
          </p:spPr>
          <p:txBody>
            <a:bodyPr/>
            <a:lstStyle/>
            <a:p/>
          </p:txBody>
        </p:sp>
        <p:sp>
          <p:nvSpPr>
            <p:cNvPr id="51" name="rc51"/>
            <p:cNvSpPr/>
            <p:nvPr/>
          </p:nvSpPr>
          <p:spPr>
            <a:xfrm>
              <a:off x="3092892" y="3358842"/>
              <a:ext cx="204851" cy="53051"/>
            </a:xfrm>
            <a:prstGeom prst="rect">
              <a:avLst/>
            </a:prstGeom>
            <a:solidFill>
              <a:srgbClr val="0058AB">
                <a:alpha val="100000"/>
              </a:srgbClr>
            </a:solidFill>
          </p:spPr>
          <p:txBody>
            <a:bodyPr/>
            <a:lstStyle/>
            <a:p/>
          </p:txBody>
        </p:sp>
        <p:sp>
          <p:nvSpPr>
            <p:cNvPr id="52" name="rc52"/>
            <p:cNvSpPr/>
            <p:nvPr/>
          </p:nvSpPr>
          <p:spPr>
            <a:xfrm>
              <a:off x="3092892" y="3411894"/>
              <a:ext cx="204851" cy="92864"/>
            </a:xfrm>
            <a:prstGeom prst="rect">
              <a:avLst/>
            </a:prstGeom>
            <a:solidFill>
              <a:srgbClr val="1CABE2">
                <a:alpha val="100000"/>
              </a:srgbClr>
            </a:solidFill>
          </p:spPr>
          <p:txBody>
            <a:bodyPr/>
            <a:lstStyle/>
            <a:p/>
          </p:txBody>
        </p:sp>
        <p:sp>
          <p:nvSpPr>
            <p:cNvPr id="53" name="rc53"/>
            <p:cNvSpPr/>
            <p:nvPr/>
          </p:nvSpPr>
          <p:spPr>
            <a:xfrm>
              <a:off x="3320505" y="3427408"/>
              <a:ext cx="204851" cy="1257979"/>
            </a:xfrm>
            <a:prstGeom prst="rect">
              <a:avLst/>
            </a:prstGeom>
            <a:solidFill>
              <a:srgbClr val="80BD41">
                <a:alpha val="100000"/>
              </a:srgbClr>
            </a:solidFill>
          </p:spPr>
          <p:txBody>
            <a:bodyPr/>
            <a:lstStyle/>
            <a:p/>
          </p:txBody>
        </p:sp>
        <p:sp>
          <p:nvSpPr>
            <p:cNvPr id="54" name="rc54"/>
            <p:cNvSpPr/>
            <p:nvPr/>
          </p:nvSpPr>
          <p:spPr>
            <a:xfrm>
              <a:off x="3320505" y="3332706"/>
              <a:ext cx="204851" cy="40591"/>
            </a:xfrm>
            <a:prstGeom prst="rect">
              <a:avLst/>
            </a:prstGeom>
            <a:solidFill>
              <a:srgbClr val="0058AB">
                <a:alpha val="100000"/>
              </a:srgbClr>
            </a:solidFill>
          </p:spPr>
          <p:txBody>
            <a:bodyPr/>
            <a:lstStyle/>
            <a:p/>
          </p:txBody>
        </p:sp>
        <p:sp>
          <p:nvSpPr>
            <p:cNvPr id="55" name="rc55"/>
            <p:cNvSpPr/>
            <p:nvPr/>
          </p:nvSpPr>
          <p:spPr>
            <a:xfrm>
              <a:off x="3320505" y="3373297"/>
              <a:ext cx="204851" cy="54110"/>
            </a:xfrm>
            <a:prstGeom prst="rect">
              <a:avLst/>
            </a:prstGeom>
            <a:solidFill>
              <a:srgbClr val="1CABE2">
                <a:alpha val="100000"/>
              </a:srgbClr>
            </a:solidFill>
          </p:spPr>
          <p:txBody>
            <a:bodyPr/>
            <a:lstStyle/>
            <a:p/>
          </p:txBody>
        </p:sp>
        <p:sp>
          <p:nvSpPr>
            <p:cNvPr id="56" name="rc56"/>
            <p:cNvSpPr/>
            <p:nvPr/>
          </p:nvSpPr>
          <p:spPr>
            <a:xfrm>
              <a:off x="3548117" y="3413296"/>
              <a:ext cx="204851" cy="1272090"/>
            </a:xfrm>
            <a:prstGeom prst="rect">
              <a:avLst/>
            </a:prstGeom>
            <a:solidFill>
              <a:srgbClr val="80BD41">
                <a:alpha val="100000"/>
              </a:srgbClr>
            </a:solidFill>
          </p:spPr>
          <p:txBody>
            <a:bodyPr/>
            <a:lstStyle/>
            <a:p/>
          </p:txBody>
        </p:sp>
        <p:sp>
          <p:nvSpPr>
            <p:cNvPr id="57" name="rc57"/>
            <p:cNvSpPr/>
            <p:nvPr/>
          </p:nvSpPr>
          <p:spPr>
            <a:xfrm>
              <a:off x="3548117" y="3332083"/>
              <a:ext cx="204851" cy="27071"/>
            </a:xfrm>
            <a:prstGeom prst="rect">
              <a:avLst/>
            </a:prstGeom>
            <a:solidFill>
              <a:srgbClr val="0058AB">
                <a:alpha val="100000"/>
              </a:srgbClr>
            </a:solidFill>
          </p:spPr>
          <p:txBody>
            <a:bodyPr/>
            <a:lstStyle/>
            <a:p/>
          </p:txBody>
        </p:sp>
        <p:sp>
          <p:nvSpPr>
            <p:cNvPr id="58" name="rc58"/>
            <p:cNvSpPr/>
            <p:nvPr/>
          </p:nvSpPr>
          <p:spPr>
            <a:xfrm>
              <a:off x="3548117" y="3359154"/>
              <a:ext cx="204851" cy="54142"/>
            </a:xfrm>
            <a:prstGeom prst="rect">
              <a:avLst/>
            </a:prstGeom>
            <a:solidFill>
              <a:srgbClr val="1CABE2">
                <a:alpha val="100000"/>
              </a:srgbClr>
            </a:solidFill>
          </p:spPr>
          <p:txBody>
            <a:bodyPr/>
            <a:lstStyle/>
            <a:p/>
          </p:txBody>
        </p:sp>
        <p:sp>
          <p:nvSpPr>
            <p:cNvPr id="59" name="rc59"/>
            <p:cNvSpPr/>
            <p:nvPr/>
          </p:nvSpPr>
          <p:spPr>
            <a:xfrm>
              <a:off x="3775730" y="3383982"/>
              <a:ext cx="204851" cy="1301404"/>
            </a:xfrm>
            <a:prstGeom prst="rect">
              <a:avLst/>
            </a:prstGeom>
            <a:solidFill>
              <a:srgbClr val="80BD41">
                <a:alpha val="100000"/>
              </a:srgbClr>
            </a:solidFill>
          </p:spPr>
          <p:txBody>
            <a:bodyPr/>
            <a:lstStyle/>
            <a:p/>
          </p:txBody>
        </p:sp>
        <p:sp>
          <p:nvSpPr>
            <p:cNvPr id="60" name="rc60"/>
            <p:cNvSpPr/>
            <p:nvPr/>
          </p:nvSpPr>
          <p:spPr>
            <a:xfrm>
              <a:off x="3775730" y="3315479"/>
              <a:ext cx="204851" cy="27382"/>
            </a:xfrm>
            <a:prstGeom prst="rect">
              <a:avLst/>
            </a:prstGeom>
            <a:solidFill>
              <a:srgbClr val="0058AB">
                <a:alpha val="100000"/>
              </a:srgbClr>
            </a:solidFill>
          </p:spPr>
          <p:txBody>
            <a:bodyPr/>
            <a:lstStyle/>
            <a:p/>
          </p:txBody>
        </p:sp>
        <p:sp>
          <p:nvSpPr>
            <p:cNvPr id="61" name="rc61"/>
            <p:cNvSpPr/>
            <p:nvPr/>
          </p:nvSpPr>
          <p:spPr>
            <a:xfrm>
              <a:off x="3775730" y="3342861"/>
              <a:ext cx="204851" cy="41120"/>
            </a:xfrm>
            <a:prstGeom prst="rect">
              <a:avLst/>
            </a:prstGeom>
            <a:solidFill>
              <a:srgbClr val="1CABE2">
                <a:alpha val="100000"/>
              </a:srgbClr>
            </a:solidFill>
          </p:spPr>
          <p:txBody>
            <a:bodyPr/>
            <a:lstStyle/>
            <a:p/>
          </p:txBody>
        </p:sp>
        <p:sp>
          <p:nvSpPr>
            <p:cNvPr id="62" name="rc62"/>
            <p:cNvSpPr/>
            <p:nvPr/>
          </p:nvSpPr>
          <p:spPr>
            <a:xfrm>
              <a:off x="4003342" y="3365010"/>
              <a:ext cx="204851" cy="1320376"/>
            </a:xfrm>
            <a:prstGeom prst="rect">
              <a:avLst/>
            </a:prstGeom>
            <a:solidFill>
              <a:srgbClr val="80BD41">
                <a:alpha val="100000"/>
              </a:srgbClr>
            </a:solidFill>
          </p:spPr>
          <p:txBody>
            <a:bodyPr/>
            <a:lstStyle/>
            <a:p/>
          </p:txBody>
        </p:sp>
        <p:sp>
          <p:nvSpPr>
            <p:cNvPr id="63" name="rc63"/>
            <p:cNvSpPr/>
            <p:nvPr/>
          </p:nvSpPr>
          <p:spPr>
            <a:xfrm>
              <a:off x="4003342" y="3295510"/>
              <a:ext cx="204851" cy="27787"/>
            </a:xfrm>
            <a:prstGeom prst="rect">
              <a:avLst/>
            </a:prstGeom>
            <a:solidFill>
              <a:srgbClr val="0058AB">
                <a:alpha val="100000"/>
              </a:srgbClr>
            </a:solidFill>
          </p:spPr>
          <p:txBody>
            <a:bodyPr/>
            <a:lstStyle/>
            <a:p/>
          </p:txBody>
        </p:sp>
        <p:sp>
          <p:nvSpPr>
            <p:cNvPr id="64" name="rc64"/>
            <p:cNvSpPr/>
            <p:nvPr/>
          </p:nvSpPr>
          <p:spPr>
            <a:xfrm>
              <a:off x="4003342" y="3323298"/>
              <a:ext cx="204851" cy="41712"/>
            </a:xfrm>
            <a:prstGeom prst="rect">
              <a:avLst/>
            </a:prstGeom>
            <a:solidFill>
              <a:srgbClr val="1CABE2">
                <a:alpha val="100000"/>
              </a:srgbClr>
            </a:solidFill>
          </p:spPr>
          <p:txBody>
            <a:bodyPr/>
            <a:lstStyle/>
            <a:p/>
          </p:txBody>
        </p:sp>
        <p:sp>
          <p:nvSpPr>
            <p:cNvPr id="65" name="rc65"/>
            <p:cNvSpPr/>
            <p:nvPr/>
          </p:nvSpPr>
          <p:spPr>
            <a:xfrm>
              <a:off x="4230955" y="3366132"/>
              <a:ext cx="204851" cy="1319254"/>
            </a:xfrm>
            <a:prstGeom prst="rect">
              <a:avLst/>
            </a:prstGeom>
            <a:solidFill>
              <a:srgbClr val="80BD41">
                <a:alpha val="100000"/>
              </a:srgbClr>
            </a:solidFill>
          </p:spPr>
          <p:txBody>
            <a:bodyPr/>
            <a:lstStyle/>
            <a:p/>
          </p:txBody>
        </p:sp>
        <p:sp>
          <p:nvSpPr>
            <p:cNvPr id="66" name="rc66"/>
            <p:cNvSpPr/>
            <p:nvPr/>
          </p:nvSpPr>
          <p:spPr>
            <a:xfrm>
              <a:off x="4230955" y="3296694"/>
              <a:ext cx="204851" cy="41650"/>
            </a:xfrm>
            <a:prstGeom prst="rect">
              <a:avLst/>
            </a:prstGeom>
            <a:solidFill>
              <a:srgbClr val="0058AB">
                <a:alpha val="100000"/>
              </a:srgbClr>
            </a:solidFill>
          </p:spPr>
          <p:txBody>
            <a:bodyPr/>
            <a:lstStyle/>
            <a:p/>
          </p:txBody>
        </p:sp>
        <p:sp>
          <p:nvSpPr>
            <p:cNvPr id="67" name="rc67"/>
            <p:cNvSpPr/>
            <p:nvPr/>
          </p:nvSpPr>
          <p:spPr>
            <a:xfrm>
              <a:off x="4230955" y="3338344"/>
              <a:ext cx="204851" cy="27787"/>
            </a:xfrm>
            <a:prstGeom prst="rect">
              <a:avLst/>
            </a:prstGeom>
            <a:solidFill>
              <a:srgbClr val="1CABE2">
                <a:alpha val="100000"/>
              </a:srgbClr>
            </a:solidFill>
          </p:spPr>
          <p:txBody>
            <a:bodyPr/>
            <a:lstStyle/>
            <a:p/>
          </p:txBody>
        </p:sp>
        <p:sp>
          <p:nvSpPr>
            <p:cNvPr id="68" name="rc68"/>
            <p:cNvSpPr/>
            <p:nvPr/>
          </p:nvSpPr>
          <p:spPr>
            <a:xfrm>
              <a:off x="4458568" y="3425227"/>
              <a:ext cx="204851" cy="1260159"/>
            </a:xfrm>
            <a:prstGeom prst="rect">
              <a:avLst/>
            </a:prstGeom>
            <a:solidFill>
              <a:srgbClr val="80BD41">
                <a:alpha val="100000"/>
              </a:srgbClr>
            </a:solidFill>
          </p:spPr>
          <p:txBody>
            <a:bodyPr/>
            <a:lstStyle/>
            <a:p/>
          </p:txBody>
        </p:sp>
        <p:sp>
          <p:nvSpPr>
            <p:cNvPr id="69" name="rc69"/>
            <p:cNvSpPr/>
            <p:nvPr/>
          </p:nvSpPr>
          <p:spPr>
            <a:xfrm>
              <a:off x="4458568" y="3330369"/>
              <a:ext cx="204851" cy="40653"/>
            </a:xfrm>
            <a:prstGeom prst="rect">
              <a:avLst/>
            </a:prstGeom>
            <a:solidFill>
              <a:srgbClr val="0058AB">
                <a:alpha val="100000"/>
              </a:srgbClr>
            </a:solidFill>
          </p:spPr>
          <p:txBody>
            <a:bodyPr/>
            <a:lstStyle/>
            <a:p/>
          </p:txBody>
        </p:sp>
        <p:sp>
          <p:nvSpPr>
            <p:cNvPr id="70" name="rc70"/>
            <p:cNvSpPr/>
            <p:nvPr/>
          </p:nvSpPr>
          <p:spPr>
            <a:xfrm>
              <a:off x="4458568" y="3371023"/>
              <a:ext cx="204851" cy="54204"/>
            </a:xfrm>
            <a:prstGeom prst="rect">
              <a:avLst/>
            </a:prstGeom>
            <a:solidFill>
              <a:srgbClr val="1CABE2">
                <a:alpha val="100000"/>
              </a:srgbClr>
            </a:solidFill>
          </p:spPr>
          <p:txBody>
            <a:bodyPr/>
            <a:lstStyle/>
            <a:p/>
          </p:txBody>
        </p:sp>
        <p:sp>
          <p:nvSpPr>
            <p:cNvPr id="71" name="rc71"/>
            <p:cNvSpPr/>
            <p:nvPr/>
          </p:nvSpPr>
          <p:spPr>
            <a:xfrm>
              <a:off x="4686180" y="3475569"/>
              <a:ext cx="204851" cy="1209818"/>
            </a:xfrm>
            <a:prstGeom prst="rect">
              <a:avLst/>
            </a:prstGeom>
            <a:solidFill>
              <a:srgbClr val="80BD41">
                <a:alpha val="100000"/>
              </a:srgbClr>
            </a:solidFill>
          </p:spPr>
          <p:txBody>
            <a:bodyPr/>
            <a:lstStyle/>
            <a:p/>
          </p:txBody>
        </p:sp>
        <p:sp>
          <p:nvSpPr>
            <p:cNvPr id="72" name="rc72"/>
            <p:cNvSpPr/>
            <p:nvPr/>
          </p:nvSpPr>
          <p:spPr>
            <a:xfrm>
              <a:off x="4686180" y="3398343"/>
              <a:ext cx="204851" cy="38597"/>
            </a:xfrm>
            <a:prstGeom prst="rect">
              <a:avLst/>
            </a:prstGeom>
            <a:solidFill>
              <a:srgbClr val="0058AB">
                <a:alpha val="100000"/>
              </a:srgbClr>
            </a:solidFill>
          </p:spPr>
          <p:txBody>
            <a:bodyPr/>
            <a:lstStyle/>
            <a:p/>
          </p:txBody>
        </p:sp>
        <p:sp>
          <p:nvSpPr>
            <p:cNvPr id="73" name="rc73"/>
            <p:cNvSpPr/>
            <p:nvPr/>
          </p:nvSpPr>
          <p:spPr>
            <a:xfrm>
              <a:off x="4686180" y="3436940"/>
              <a:ext cx="204851" cy="38628"/>
            </a:xfrm>
            <a:prstGeom prst="rect">
              <a:avLst/>
            </a:prstGeom>
            <a:solidFill>
              <a:srgbClr val="1CABE2">
                <a:alpha val="100000"/>
              </a:srgbClr>
            </a:solidFill>
          </p:spPr>
          <p:txBody>
            <a:bodyPr/>
            <a:lstStyle/>
            <a:p/>
          </p:txBody>
        </p:sp>
        <p:sp>
          <p:nvSpPr>
            <p:cNvPr id="74" name="rc74"/>
            <p:cNvSpPr/>
            <p:nvPr/>
          </p:nvSpPr>
          <p:spPr>
            <a:xfrm>
              <a:off x="4913793" y="3509337"/>
              <a:ext cx="204851" cy="1176049"/>
            </a:xfrm>
            <a:prstGeom prst="rect">
              <a:avLst/>
            </a:prstGeom>
            <a:solidFill>
              <a:srgbClr val="80BD41">
                <a:alpha val="100000"/>
              </a:srgbClr>
            </a:solidFill>
          </p:spPr>
          <p:txBody>
            <a:bodyPr/>
            <a:lstStyle/>
            <a:p/>
          </p:txBody>
        </p:sp>
        <p:sp>
          <p:nvSpPr>
            <p:cNvPr id="75" name="rc75"/>
            <p:cNvSpPr/>
            <p:nvPr/>
          </p:nvSpPr>
          <p:spPr>
            <a:xfrm>
              <a:off x="4913793" y="3434261"/>
              <a:ext cx="204851" cy="37538"/>
            </a:xfrm>
            <a:prstGeom prst="rect">
              <a:avLst/>
            </a:prstGeom>
            <a:solidFill>
              <a:srgbClr val="0058AB">
                <a:alpha val="100000"/>
              </a:srgbClr>
            </a:solidFill>
          </p:spPr>
          <p:txBody>
            <a:bodyPr/>
            <a:lstStyle/>
            <a:p/>
          </p:txBody>
        </p:sp>
        <p:sp>
          <p:nvSpPr>
            <p:cNvPr id="76" name="rc76"/>
            <p:cNvSpPr/>
            <p:nvPr/>
          </p:nvSpPr>
          <p:spPr>
            <a:xfrm>
              <a:off x="4913793" y="3471799"/>
              <a:ext cx="204851" cy="37538"/>
            </a:xfrm>
            <a:prstGeom prst="rect">
              <a:avLst/>
            </a:prstGeom>
            <a:solidFill>
              <a:srgbClr val="1CABE2">
                <a:alpha val="100000"/>
              </a:srgbClr>
            </a:solidFill>
          </p:spPr>
          <p:txBody>
            <a:bodyPr/>
            <a:lstStyle/>
            <a:p/>
          </p:txBody>
        </p:sp>
        <p:sp>
          <p:nvSpPr>
            <p:cNvPr id="77" name="rc77"/>
            <p:cNvSpPr/>
            <p:nvPr/>
          </p:nvSpPr>
          <p:spPr>
            <a:xfrm>
              <a:off x="5141405" y="3592544"/>
              <a:ext cx="204851" cy="1092842"/>
            </a:xfrm>
            <a:prstGeom prst="rect">
              <a:avLst/>
            </a:prstGeom>
            <a:solidFill>
              <a:srgbClr val="80BD41">
                <a:alpha val="100000"/>
              </a:srgbClr>
            </a:solidFill>
          </p:spPr>
          <p:txBody>
            <a:bodyPr/>
            <a:lstStyle/>
            <a:p/>
          </p:txBody>
        </p:sp>
        <p:sp>
          <p:nvSpPr>
            <p:cNvPr id="78" name="rc78"/>
            <p:cNvSpPr/>
            <p:nvPr/>
          </p:nvSpPr>
          <p:spPr>
            <a:xfrm>
              <a:off x="5141405" y="3522795"/>
              <a:ext cx="204851" cy="34890"/>
            </a:xfrm>
            <a:prstGeom prst="rect">
              <a:avLst/>
            </a:prstGeom>
            <a:solidFill>
              <a:srgbClr val="0058AB">
                <a:alpha val="100000"/>
              </a:srgbClr>
            </a:solidFill>
          </p:spPr>
          <p:txBody>
            <a:bodyPr/>
            <a:lstStyle/>
            <a:p/>
          </p:txBody>
        </p:sp>
        <p:sp>
          <p:nvSpPr>
            <p:cNvPr id="79" name="rc79"/>
            <p:cNvSpPr/>
            <p:nvPr/>
          </p:nvSpPr>
          <p:spPr>
            <a:xfrm>
              <a:off x="5141405" y="3557685"/>
              <a:ext cx="204851" cy="34859"/>
            </a:xfrm>
            <a:prstGeom prst="rect">
              <a:avLst/>
            </a:prstGeom>
            <a:solidFill>
              <a:srgbClr val="1CABE2">
                <a:alpha val="100000"/>
              </a:srgbClr>
            </a:solidFill>
          </p:spPr>
          <p:txBody>
            <a:bodyPr/>
            <a:lstStyle/>
            <a:p/>
          </p:txBody>
        </p:sp>
        <p:sp>
          <p:nvSpPr>
            <p:cNvPr id="80" name="rc80"/>
            <p:cNvSpPr/>
            <p:nvPr/>
          </p:nvSpPr>
          <p:spPr>
            <a:xfrm>
              <a:off x="5369018" y="3648680"/>
              <a:ext cx="204851" cy="1036706"/>
            </a:xfrm>
            <a:prstGeom prst="rect">
              <a:avLst/>
            </a:prstGeom>
            <a:solidFill>
              <a:srgbClr val="80BD41">
                <a:alpha val="100000"/>
              </a:srgbClr>
            </a:solidFill>
          </p:spPr>
          <p:txBody>
            <a:bodyPr/>
            <a:lstStyle/>
            <a:p/>
          </p:txBody>
        </p:sp>
        <p:sp>
          <p:nvSpPr>
            <p:cNvPr id="81" name="rc81"/>
            <p:cNvSpPr/>
            <p:nvPr/>
          </p:nvSpPr>
          <p:spPr>
            <a:xfrm>
              <a:off x="5369018" y="3558526"/>
              <a:ext cx="204851" cy="45076"/>
            </a:xfrm>
            <a:prstGeom prst="rect">
              <a:avLst/>
            </a:prstGeom>
            <a:solidFill>
              <a:srgbClr val="0058AB">
                <a:alpha val="100000"/>
              </a:srgbClr>
            </a:solidFill>
          </p:spPr>
          <p:txBody>
            <a:bodyPr/>
            <a:lstStyle/>
            <a:p/>
          </p:txBody>
        </p:sp>
        <p:sp>
          <p:nvSpPr>
            <p:cNvPr id="82" name="rc82"/>
            <p:cNvSpPr/>
            <p:nvPr/>
          </p:nvSpPr>
          <p:spPr>
            <a:xfrm>
              <a:off x="5369018" y="3603603"/>
              <a:ext cx="204851" cy="45076"/>
            </a:xfrm>
            <a:prstGeom prst="rect">
              <a:avLst/>
            </a:prstGeom>
            <a:solidFill>
              <a:srgbClr val="1CABE2">
                <a:alpha val="100000"/>
              </a:srgbClr>
            </a:solidFill>
          </p:spPr>
          <p:txBody>
            <a:bodyPr/>
            <a:lstStyle/>
            <a:p/>
          </p:txBody>
        </p:sp>
        <p:sp>
          <p:nvSpPr>
            <p:cNvPr id="83" name="rc83"/>
            <p:cNvSpPr/>
            <p:nvPr/>
          </p:nvSpPr>
          <p:spPr>
            <a:xfrm>
              <a:off x="5596630" y="3668524"/>
              <a:ext cx="204851" cy="1016862"/>
            </a:xfrm>
            <a:prstGeom prst="rect">
              <a:avLst/>
            </a:prstGeom>
            <a:solidFill>
              <a:srgbClr val="80BD41">
                <a:alpha val="100000"/>
              </a:srgbClr>
            </a:solidFill>
          </p:spPr>
          <p:txBody>
            <a:bodyPr/>
            <a:lstStyle/>
            <a:p/>
          </p:txBody>
        </p:sp>
        <p:sp>
          <p:nvSpPr>
            <p:cNvPr id="84" name="rc84"/>
            <p:cNvSpPr/>
            <p:nvPr/>
          </p:nvSpPr>
          <p:spPr>
            <a:xfrm>
              <a:off x="5596630" y="3580115"/>
              <a:ext cx="204851" cy="44204"/>
            </a:xfrm>
            <a:prstGeom prst="rect">
              <a:avLst/>
            </a:prstGeom>
            <a:solidFill>
              <a:srgbClr val="0058AB">
                <a:alpha val="100000"/>
              </a:srgbClr>
            </a:solidFill>
          </p:spPr>
          <p:txBody>
            <a:bodyPr/>
            <a:lstStyle/>
            <a:p/>
          </p:txBody>
        </p:sp>
        <p:sp>
          <p:nvSpPr>
            <p:cNvPr id="85" name="rc85"/>
            <p:cNvSpPr/>
            <p:nvPr/>
          </p:nvSpPr>
          <p:spPr>
            <a:xfrm>
              <a:off x="5596630" y="3624319"/>
              <a:ext cx="204851" cy="44204"/>
            </a:xfrm>
            <a:prstGeom prst="rect">
              <a:avLst/>
            </a:prstGeom>
            <a:solidFill>
              <a:srgbClr val="1CABE2">
                <a:alpha val="100000"/>
              </a:srgbClr>
            </a:solidFill>
          </p:spPr>
          <p:txBody>
            <a:bodyPr/>
            <a:lstStyle/>
            <a:p/>
          </p:txBody>
        </p:sp>
        <p:sp>
          <p:nvSpPr>
            <p:cNvPr id="86" name="rc86"/>
            <p:cNvSpPr/>
            <p:nvPr/>
          </p:nvSpPr>
          <p:spPr>
            <a:xfrm>
              <a:off x="5824243" y="3693072"/>
              <a:ext cx="204851" cy="992315"/>
            </a:xfrm>
            <a:prstGeom prst="rect">
              <a:avLst/>
            </a:prstGeom>
            <a:solidFill>
              <a:srgbClr val="80BD41">
                <a:alpha val="100000"/>
              </a:srgbClr>
            </a:solidFill>
          </p:spPr>
          <p:txBody>
            <a:bodyPr/>
            <a:lstStyle/>
            <a:p/>
          </p:txBody>
        </p:sp>
        <p:sp>
          <p:nvSpPr>
            <p:cNvPr id="87" name="rc87"/>
            <p:cNvSpPr/>
            <p:nvPr/>
          </p:nvSpPr>
          <p:spPr>
            <a:xfrm>
              <a:off x="5824243" y="3606781"/>
              <a:ext cx="204851" cy="43145"/>
            </a:xfrm>
            <a:prstGeom prst="rect">
              <a:avLst/>
            </a:prstGeom>
            <a:solidFill>
              <a:srgbClr val="0058AB">
                <a:alpha val="100000"/>
              </a:srgbClr>
            </a:solidFill>
          </p:spPr>
          <p:txBody>
            <a:bodyPr/>
            <a:lstStyle/>
            <a:p/>
          </p:txBody>
        </p:sp>
        <p:sp>
          <p:nvSpPr>
            <p:cNvPr id="88" name="rc88"/>
            <p:cNvSpPr/>
            <p:nvPr/>
          </p:nvSpPr>
          <p:spPr>
            <a:xfrm>
              <a:off x="5824243" y="3649926"/>
              <a:ext cx="204851" cy="43145"/>
            </a:xfrm>
            <a:prstGeom prst="rect">
              <a:avLst/>
            </a:prstGeom>
            <a:solidFill>
              <a:srgbClr val="1CABE2">
                <a:alpha val="100000"/>
              </a:srgbClr>
            </a:solidFill>
          </p:spPr>
          <p:txBody>
            <a:bodyPr/>
            <a:lstStyle/>
            <a:p/>
          </p:txBody>
        </p:sp>
        <p:sp>
          <p:nvSpPr>
            <p:cNvPr id="89" name="rc89"/>
            <p:cNvSpPr/>
            <p:nvPr/>
          </p:nvSpPr>
          <p:spPr>
            <a:xfrm>
              <a:off x="6051856" y="3661577"/>
              <a:ext cx="204851" cy="1023809"/>
            </a:xfrm>
            <a:prstGeom prst="rect">
              <a:avLst/>
            </a:prstGeom>
            <a:solidFill>
              <a:srgbClr val="80BD41">
                <a:alpha val="100000"/>
              </a:srgbClr>
            </a:solidFill>
          </p:spPr>
          <p:txBody>
            <a:bodyPr/>
            <a:lstStyle/>
            <a:p/>
          </p:txBody>
        </p:sp>
        <p:sp>
          <p:nvSpPr>
            <p:cNvPr id="90" name="rc90"/>
            <p:cNvSpPr/>
            <p:nvPr/>
          </p:nvSpPr>
          <p:spPr>
            <a:xfrm>
              <a:off x="6051856" y="3584507"/>
              <a:ext cx="204851" cy="44048"/>
            </a:xfrm>
            <a:prstGeom prst="rect">
              <a:avLst/>
            </a:prstGeom>
            <a:solidFill>
              <a:srgbClr val="0058AB">
                <a:alpha val="100000"/>
              </a:srgbClr>
            </a:solidFill>
          </p:spPr>
          <p:txBody>
            <a:bodyPr/>
            <a:lstStyle/>
            <a:p/>
          </p:txBody>
        </p:sp>
        <p:sp>
          <p:nvSpPr>
            <p:cNvPr id="91" name="rc91"/>
            <p:cNvSpPr/>
            <p:nvPr/>
          </p:nvSpPr>
          <p:spPr>
            <a:xfrm>
              <a:off x="6051856" y="3628556"/>
              <a:ext cx="204851" cy="33021"/>
            </a:xfrm>
            <a:prstGeom prst="rect">
              <a:avLst/>
            </a:prstGeom>
            <a:solidFill>
              <a:srgbClr val="1CABE2">
                <a:alpha val="100000"/>
              </a:srgbClr>
            </a:solidFill>
          </p:spPr>
          <p:txBody>
            <a:bodyPr/>
            <a:lstStyle/>
            <a:p/>
          </p:txBody>
        </p:sp>
        <p:sp>
          <p:nvSpPr>
            <p:cNvPr id="92" name="rc92"/>
            <p:cNvSpPr/>
            <p:nvPr/>
          </p:nvSpPr>
          <p:spPr>
            <a:xfrm>
              <a:off x="6279468" y="3693508"/>
              <a:ext cx="204851" cy="991878"/>
            </a:xfrm>
            <a:prstGeom prst="rect">
              <a:avLst/>
            </a:prstGeom>
            <a:solidFill>
              <a:srgbClr val="80BD41">
                <a:alpha val="100000"/>
              </a:srgbClr>
            </a:solidFill>
          </p:spPr>
          <p:txBody>
            <a:bodyPr/>
            <a:lstStyle/>
            <a:p/>
          </p:txBody>
        </p:sp>
        <p:sp>
          <p:nvSpPr>
            <p:cNvPr id="93" name="rc93"/>
            <p:cNvSpPr/>
            <p:nvPr/>
          </p:nvSpPr>
          <p:spPr>
            <a:xfrm>
              <a:off x="6279468" y="3618837"/>
              <a:ext cx="204851" cy="42647"/>
            </a:xfrm>
            <a:prstGeom prst="rect">
              <a:avLst/>
            </a:prstGeom>
            <a:solidFill>
              <a:srgbClr val="0058AB">
                <a:alpha val="100000"/>
              </a:srgbClr>
            </a:solidFill>
          </p:spPr>
          <p:txBody>
            <a:bodyPr/>
            <a:lstStyle/>
            <a:p/>
          </p:txBody>
        </p:sp>
        <p:sp>
          <p:nvSpPr>
            <p:cNvPr id="94" name="rc94"/>
            <p:cNvSpPr/>
            <p:nvPr/>
          </p:nvSpPr>
          <p:spPr>
            <a:xfrm>
              <a:off x="6279468" y="3661484"/>
              <a:ext cx="204851" cy="32024"/>
            </a:xfrm>
            <a:prstGeom prst="rect">
              <a:avLst/>
            </a:prstGeom>
            <a:solidFill>
              <a:srgbClr val="1CABE2">
                <a:alpha val="100000"/>
              </a:srgbClr>
            </a:solidFill>
          </p:spPr>
          <p:txBody>
            <a:bodyPr/>
            <a:lstStyle/>
            <a:p/>
          </p:txBody>
        </p:sp>
        <p:sp>
          <p:nvSpPr>
            <p:cNvPr id="95" name="rc95"/>
            <p:cNvSpPr/>
            <p:nvPr/>
          </p:nvSpPr>
          <p:spPr>
            <a:xfrm>
              <a:off x="6507081" y="3677838"/>
              <a:ext cx="204851" cy="1007548"/>
            </a:xfrm>
            <a:prstGeom prst="rect">
              <a:avLst/>
            </a:prstGeom>
            <a:solidFill>
              <a:srgbClr val="80BD41">
                <a:alpha val="100000"/>
              </a:srgbClr>
            </a:solidFill>
          </p:spPr>
          <p:txBody>
            <a:bodyPr/>
            <a:lstStyle/>
            <a:p/>
          </p:txBody>
        </p:sp>
        <p:sp>
          <p:nvSpPr>
            <p:cNvPr id="96" name="rc96"/>
            <p:cNvSpPr/>
            <p:nvPr/>
          </p:nvSpPr>
          <p:spPr>
            <a:xfrm>
              <a:off x="6507081" y="3613541"/>
              <a:ext cx="204851" cy="42865"/>
            </a:xfrm>
            <a:prstGeom prst="rect">
              <a:avLst/>
            </a:prstGeom>
            <a:solidFill>
              <a:srgbClr val="0058AB">
                <a:alpha val="100000"/>
              </a:srgbClr>
            </a:solidFill>
          </p:spPr>
          <p:txBody>
            <a:bodyPr/>
            <a:lstStyle/>
            <a:p/>
          </p:txBody>
        </p:sp>
        <p:sp>
          <p:nvSpPr>
            <p:cNvPr id="97" name="rc97"/>
            <p:cNvSpPr/>
            <p:nvPr/>
          </p:nvSpPr>
          <p:spPr>
            <a:xfrm>
              <a:off x="6507081" y="3656406"/>
              <a:ext cx="204851" cy="21432"/>
            </a:xfrm>
            <a:prstGeom prst="rect">
              <a:avLst/>
            </a:prstGeom>
            <a:solidFill>
              <a:srgbClr val="1CABE2">
                <a:alpha val="100000"/>
              </a:srgbClr>
            </a:solidFill>
          </p:spPr>
          <p:txBody>
            <a:bodyPr/>
            <a:lstStyle/>
            <a:p/>
          </p:txBody>
        </p:sp>
        <p:sp>
          <p:nvSpPr>
            <p:cNvPr id="98" name="rc98"/>
            <p:cNvSpPr/>
            <p:nvPr/>
          </p:nvSpPr>
          <p:spPr>
            <a:xfrm>
              <a:off x="6734693" y="3631453"/>
              <a:ext cx="204851" cy="1053933"/>
            </a:xfrm>
            <a:prstGeom prst="rect">
              <a:avLst/>
            </a:prstGeom>
            <a:solidFill>
              <a:srgbClr val="80BD41">
                <a:alpha val="100000"/>
              </a:srgbClr>
            </a:solidFill>
          </p:spPr>
          <p:txBody>
            <a:bodyPr/>
            <a:lstStyle/>
            <a:p/>
          </p:txBody>
        </p:sp>
        <p:sp>
          <p:nvSpPr>
            <p:cNvPr id="99" name="rc99"/>
            <p:cNvSpPr/>
            <p:nvPr/>
          </p:nvSpPr>
          <p:spPr>
            <a:xfrm>
              <a:off x="6734693" y="3564196"/>
              <a:ext cx="204851" cy="33644"/>
            </a:xfrm>
            <a:prstGeom prst="rect">
              <a:avLst/>
            </a:prstGeom>
            <a:solidFill>
              <a:srgbClr val="0058AB">
                <a:alpha val="100000"/>
              </a:srgbClr>
            </a:solidFill>
          </p:spPr>
          <p:txBody>
            <a:bodyPr/>
            <a:lstStyle/>
            <a:p/>
          </p:txBody>
        </p:sp>
        <p:sp>
          <p:nvSpPr>
            <p:cNvPr id="100" name="rc100"/>
            <p:cNvSpPr/>
            <p:nvPr/>
          </p:nvSpPr>
          <p:spPr>
            <a:xfrm>
              <a:off x="6734693" y="3597840"/>
              <a:ext cx="204851" cy="33612"/>
            </a:xfrm>
            <a:prstGeom prst="rect">
              <a:avLst/>
            </a:prstGeom>
            <a:solidFill>
              <a:srgbClr val="1CABE2">
                <a:alpha val="100000"/>
              </a:srgbClr>
            </a:solidFill>
          </p:spPr>
          <p:txBody>
            <a:bodyPr/>
            <a:lstStyle/>
            <a:p/>
          </p:txBody>
        </p:sp>
        <p:sp>
          <p:nvSpPr>
            <p:cNvPr id="101" name="rc101"/>
            <p:cNvSpPr/>
            <p:nvPr/>
          </p:nvSpPr>
          <p:spPr>
            <a:xfrm>
              <a:off x="6962306" y="3637839"/>
              <a:ext cx="204851" cy="1047547"/>
            </a:xfrm>
            <a:prstGeom prst="rect">
              <a:avLst/>
            </a:prstGeom>
            <a:solidFill>
              <a:srgbClr val="80BD41">
                <a:alpha val="100000"/>
              </a:srgbClr>
            </a:solidFill>
          </p:spPr>
          <p:txBody>
            <a:bodyPr/>
            <a:lstStyle/>
            <a:p/>
          </p:txBody>
        </p:sp>
        <p:sp>
          <p:nvSpPr>
            <p:cNvPr id="102" name="rc102"/>
            <p:cNvSpPr/>
            <p:nvPr/>
          </p:nvSpPr>
          <p:spPr>
            <a:xfrm>
              <a:off x="6962306" y="3605441"/>
              <a:ext cx="204851" cy="10809"/>
            </a:xfrm>
            <a:prstGeom prst="rect">
              <a:avLst/>
            </a:prstGeom>
            <a:solidFill>
              <a:srgbClr val="0058AB">
                <a:alpha val="100000"/>
              </a:srgbClr>
            </a:solidFill>
          </p:spPr>
          <p:txBody>
            <a:bodyPr/>
            <a:lstStyle/>
            <a:p/>
          </p:txBody>
        </p:sp>
        <p:sp>
          <p:nvSpPr>
            <p:cNvPr id="103" name="rc103"/>
            <p:cNvSpPr/>
            <p:nvPr/>
          </p:nvSpPr>
          <p:spPr>
            <a:xfrm>
              <a:off x="6962306" y="3616251"/>
              <a:ext cx="204851" cy="21588"/>
            </a:xfrm>
            <a:prstGeom prst="rect">
              <a:avLst/>
            </a:prstGeom>
            <a:solidFill>
              <a:srgbClr val="1CABE2">
                <a:alpha val="100000"/>
              </a:srgbClr>
            </a:solidFill>
          </p:spPr>
          <p:txBody>
            <a:bodyPr/>
            <a:lstStyle/>
            <a:p/>
          </p:txBody>
        </p:sp>
        <p:sp>
          <p:nvSpPr>
            <p:cNvPr id="104" name="rc104"/>
            <p:cNvSpPr/>
            <p:nvPr/>
          </p:nvSpPr>
          <p:spPr>
            <a:xfrm>
              <a:off x="7189918" y="3643509"/>
              <a:ext cx="204851" cy="12472"/>
            </a:xfrm>
            <a:prstGeom prst="rect">
              <a:avLst/>
            </a:prstGeom>
            <a:solidFill>
              <a:srgbClr val="F26A21">
                <a:alpha val="100000"/>
              </a:srgbClr>
            </a:solidFill>
          </p:spPr>
          <p:txBody>
            <a:bodyPr/>
            <a:lstStyle/>
            <a:p/>
          </p:txBody>
        </p:sp>
        <p:sp>
          <p:nvSpPr>
            <p:cNvPr id="105" name="rc105"/>
            <p:cNvSpPr/>
            <p:nvPr/>
          </p:nvSpPr>
          <p:spPr>
            <a:xfrm>
              <a:off x="7189918" y="3655981"/>
              <a:ext cx="204851" cy="1029405"/>
            </a:xfrm>
            <a:prstGeom prst="rect">
              <a:avLst/>
            </a:prstGeom>
            <a:solidFill>
              <a:srgbClr val="FFC20E">
                <a:alpha val="100000"/>
              </a:srgbClr>
            </a:solidFill>
          </p:spPr>
          <p:txBody>
            <a:bodyPr/>
            <a:lstStyle/>
            <a:p/>
          </p:txBody>
        </p:sp>
        <p:sp>
          <p:nvSpPr>
            <p:cNvPr id="106" name="rc106"/>
            <p:cNvSpPr/>
            <p:nvPr/>
          </p:nvSpPr>
          <p:spPr>
            <a:xfrm>
              <a:off x="7417531" y="3677932"/>
              <a:ext cx="204851" cy="14390"/>
            </a:xfrm>
            <a:prstGeom prst="rect">
              <a:avLst/>
            </a:prstGeom>
            <a:solidFill>
              <a:srgbClr val="F26A21">
                <a:alpha val="100000"/>
              </a:srgbClr>
            </a:solidFill>
          </p:spPr>
          <p:txBody>
            <a:bodyPr/>
            <a:lstStyle/>
            <a:p/>
          </p:txBody>
        </p:sp>
        <p:sp>
          <p:nvSpPr>
            <p:cNvPr id="107" name="rc107"/>
            <p:cNvSpPr/>
            <p:nvPr/>
          </p:nvSpPr>
          <p:spPr>
            <a:xfrm>
              <a:off x="7417531" y="3692322"/>
              <a:ext cx="204851" cy="993064"/>
            </a:xfrm>
            <a:prstGeom prst="rect">
              <a:avLst/>
            </a:prstGeom>
            <a:solidFill>
              <a:srgbClr val="FFC20E">
                <a:alpha val="100000"/>
              </a:srgbClr>
            </a:solidFill>
          </p:spPr>
          <p:txBody>
            <a:bodyPr/>
            <a:lstStyle/>
            <a:p/>
          </p:txBody>
        </p:sp>
        <p:sp>
          <p:nvSpPr>
            <p:cNvPr id="108" name="rc108"/>
            <p:cNvSpPr/>
            <p:nvPr/>
          </p:nvSpPr>
          <p:spPr>
            <a:xfrm>
              <a:off x="7645143" y="3708741"/>
              <a:ext cx="204851" cy="16603"/>
            </a:xfrm>
            <a:prstGeom prst="rect">
              <a:avLst/>
            </a:prstGeom>
            <a:solidFill>
              <a:srgbClr val="F26A21">
                <a:alpha val="100000"/>
              </a:srgbClr>
            </a:solidFill>
          </p:spPr>
          <p:txBody>
            <a:bodyPr/>
            <a:lstStyle/>
            <a:p/>
          </p:txBody>
        </p:sp>
        <p:sp>
          <p:nvSpPr>
            <p:cNvPr id="109" name="rc109"/>
            <p:cNvSpPr/>
            <p:nvPr/>
          </p:nvSpPr>
          <p:spPr>
            <a:xfrm>
              <a:off x="7645143" y="3725344"/>
              <a:ext cx="204851" cy="960042"/>
            </a:xfrm>
            <a:prstGeom prst="rect">
              <a:avLst/>
            </a:prstGeom>
            <a:solidFill>
              <a:srgbClr val="FFC20E">
                <a:alpha val="100000"/>
              </a:srgbClr>
            </a:solidFill>
          </p:spPr>
          <p:txBody>
            <a:bodyPr/>
            <a:lstStyle/>
            <a:p/>
          </p:txBody>
        </p:sp>
        <p:sp>
          <p:nvSpPr>
            <p:cNvPr id="110" name="rc110"/>
            <p:cNvSpPr/>
            <p:nvPr/>
          </p:nvSpPr>
          <p:spPr>
            <a:xfrm>
              <a:off x="7872756" y="3735345"/>
              <a:ext cx="204851" cy="19156"/>
            </a:xfrm>
            <a:prstGeom prst="rect">
              <a:avLst/>
            </a:prstGeom>
            <a:solidFill>
              <a:srgbClr val="F26A21">
                <a:alpha val="100000"/>
              </a:srgbClr>
            </a:solidFill>
          </p:spPr>
          <p:txBody>
            <a:bodyPr/>
            <a:lstStyle/>
            <a:p/>
          </p:txBody>
        </p:sp>
        <p:sp>
          <p:nvSpPr>
            <p:cNvPr id="111" name="rc111"/>
            <p:cNvSpPr/>
            <p:nvPr/>
          </p:nvSpPr>
          <p:spPr>
            <a:xfrm>
              <a:off x="7872756" y="3754501"/>
              <a:ext cx="204851" cy="930885"/>
            </a:xfrm>
            <a:prstGeom prst="rect">
              <a:avLst/>
            </a:prstGeom>
            <a:solidFill>
              <a:srgbClr val="FFC20E">
                <a:alpha val="100000"/>
              </a:srgbClr>
            </a:solidFill>
          </p:spPr>
          <p:txBody>
            <a:bodyPr/>
            <a:lstStyle/>
            <a:p/>
          </p:txBody>
        </p:sp>
        <p:sp>
          <p:nvSpPr>
            <p:cNvPr id="112" name="rc112"/>
            <p:cNvSpPr/>
            <p:nvPr/>
          </p:nvSpPr>
          <p:spPr>
            <a:xfrm>
              <a:off x="8100369" y="3759363"/>
              <a:ext cx="204851" cy="22102"/>
            </a:xfrm>
            <a:prstGeom prst="rect">
              <a:avLst/>
            </a:prstGeom>
            <a:solidFill>
              <a:srgbClr val="F26A21">
                <a:alpha val="100000"/>
              </a:srgbClr>
            </a:solidFill>
          </p:spPr>
          <p:txBody>
            <a:bodyPr/>
            <a:lstStyle/>
            <a:p/>
          </p:txBody>
        </p:sp>
        <p:sp>
          <p:nvSpPr>
            <p:cNvPr id="113" name="rc113"/>
            <p:cNvSpPr/>
            <p:nvPr/>
          </p:nvSpPr>
          <p:spPr>
            <a:xfrm>
              <a:off x="8100369" y="3781465"/>
              <a:ext cx="204851" cy="903921"/>
            </a:xfrm>
            <a:prstGeom prst="rect">
              <a:avLst/>
            </a:prstGeom>
            <a:solidFill>
              <a:srgbClr val="FFC20E">
                <a:alpha val="100000"/>
              </a:srgbClr>
            </a:solidFill>
          </p:spPr>
          <p:txBody>
            <a:bodyPr/>
            <a:lstStyle/>
            <a:p/>
          </p:txBody>
        </p:sp>
        <p:sp>
          <p:nvSpPr>
            <p:cNvPr id="114" name="pl114"/>
            <p:cNvSpPr/>
            <p:nvPr/>
          </p:nvSpPr>
          <p:spPr>
            <a:xfrm>
              <a:off x="1374417" y="2071041"/>
              <a:ext cx="5690314" cy="105630"/>
            </a:xfrm>
            <a:custGeom>
              <a:avLst/>
              <a:pathLst>
                <a:path w="5690314" h="105630">
                  <a:moveTo>
                    <a:pt x="0" y="52815"/>
                  </a:moveTo>
                  <a:lnTo>
                    <a:pt x="227612" y="26407"/>
                  </a:lnTo>
                  <a:lnTo>
                    <a:pt x="455225" y="26407"/>
                  </a:lnTo>
                  <a:lnTo>
                    <a:pt x="682837" y="26407"/>
                  </a:lnTo>
                  <a:lnTo>
                    <a:pt x="910450" y="52815"/>
                  </a:lnTo>
                  <a:lnTo>
                    <a:pt x="1138062" y="79222"/>
                  </a:lnTo>
                  <a:lnTo>
                    <a:pt x="1365675" y="105630"/>
                  </a:lnTo>
                  <a:lnTo>
                    <a:pt x="1593287" y="79222"/>
                  </a:lnTo>
                  <a:lnTo>
                    <a:pt x="1820900" y="79222"/>
                  </a:lnTo>
                  <a:lnTo>
                    <a:pt x="2048513" y="52815"/>
                  </a:lnTo>
                  <a:lnTo>
                    <a:pt x="2276125" y="26407"/>
                  </a:lnTo>
                  <a:lnTo>
                    <a:pt x="2503738" y="26407"/>
                  </a:lnTo>
                  <a:lnTo>
                    <a:pt x="2731350" y="26407"/>
                  </a:lnTo>
                  <a:lnTo>
                    <a:pt x="2958963" y="52815"/>
                  </a:lnTo>
                  <a:lnTo>
                    <a:pt x="3186575" y="52815"/>
                  </a:lnTo>
                  <a:lnTo>
                    <a:pt x="3414188" y="52815"/>
                  </a:lnTo>
                  <a:lnTo>
                    <a:pt x="3641800" y="52815"/>
                  </a:lnTo>
                  <a:lnTo>
                    <a:pt x="3869413" y="52815"/>
                  </a:lnTo>
                  <a:lnTo>
                    <a:pt x="4097026" y="79222"/>
                  </a:lnTo>
                  <a:lnTo>
                    <a:pt x="4324638" y="79222"/>
                  </a:lnTo>
                  <a:lnTo>
                    <a:pt x="4552251" y="79222"/>
                  </a:lnTo>
                  <a:lnTo>
                    <a:pt x="4779863" y="79222"/>
                  </a:lnTo>
                  <a:lnTo>
                    <a:pt x="5007476" y="79222"/>
                  </a:lnTo>
                  <a:lnTo>
                    <a:pt x="5235088" y="79222"/>
                  </a:lnTo>
                  <a:lnTo>
                    <a:pt x="5462701" y="52815"/>
                  </a:lnTo>
                  <a:lnTo>
                    <a:pt x="5690314" y="0"/>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2123856"/>
              <a:ext cx="5690314" cy="264075"/>
            </a:xfrm>
            <a:custGeom>
              <a:avLst/>
              <a:pathLst>
                <a:path w="5690314" h="264075">
                  <a:moveTo>
                    <a:pt x="0" y="105630"/>
                  </a:moveTo>
                  <a:lnTo>
                    <a:pt x="227612" y="79222"/>
                  </a:lnTo>
                  <a:lnTo>
                    <a:pt x="455225" y="79222"/>
                  </a:lnTo>
                  <a:lnTo>
                    <a:pt x="682837" y="79222"/>
                  </a:lnTo>
                  <a:lnTo>
                    <a:pt x="910450" y="158445"/>
                  </a:lnTo>
                  <a:lnTo>
                    <a:pt x="1138062" y="184852"/>
                  </a:lnTo>
                  <a:lnTo>
                    <a:pt x="1365675" y="264075"/>
                  </a:lnTo>
                  <a:lnTo>
                    <a:pt x="1593287" y="237667"/>
                  </a:lnTo>
                  <a:lnTo>
                    <a:pt x="1820900" y="211260"/>
                  </a:lnTo>
                  <a:lnTo>
                    <a:pt x="2048513" y="105630"/>
                  </a:lnTo>
                  <a:lnTo>
                    <a:pt x="2276125" y="79222"/>
                  </a:lnTo>
                  <a:lnTo>
                    <a:pt x="2503738" y="52815"/>
                  </a:lnTo>
                  <a:lnTo>
                    <a:pt x="2731350" y="52815"/>
                  </a:lnTo>
                  <a:lnTo>
                    <a:pt x="2958963" y="52815"/>
                  </a:lnTo>
                  <a:lnTo>
                    <a:pt x="3186575" y="105630"/>
                  </a:lnTo>
                  <a:lnTo>
                    <a:pt x="3414188" y="79222"/>
                  </a:lnTo>
                  <a:lnTo>
                    <a:pt x="3641800" y="79222"/>
                  </a:lnTo>
                  <a:lnTo>
                    <a:pt x="3869413" y="79222"/>
                  </a:lnTo>
                  <a:lnTo>
                    <a:pt x="4097026" y="132037"/>
                  </a:lnTo>
                  <a:lnTo>
                    <a:pt x="4324638" y="132037"/>
                  </a:lnTo>
                  <a:lnTo>
                    <a:pt x="4552251" y="132037"/>
                  </a:lnTo>
                  <a:lnTo>
                    <a:pt x="4779863" y="105630"/>
                  </a:lnTo>
                  <a:lnTo>
                    <a:pt x="5007476" y="105630"/>
                  </a:lnTo>
                  <a:lnTo>
                    <a:pt x="5235088" y="79222"/>
                  </a:lnTo>
                  <a:lnTo>
                    <a:pt x="5462701" y="79222"/>
                  </a:lnTo>
                  <a:lnTo>
                    <a:pt x="5690314" y="0"/>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2444152"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358221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472027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563072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585834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085953"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313565"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54117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676879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99640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306089"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2444152"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9" name="tx129"/>
            <p:cNvSpPr/>
            <p:nvPr/>
          </p:nvSpPr>
          <p:spPr>
            <a:xfrm>
              <a:off x="358221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4720277"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5630728"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5858340"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6085953"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631356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6541178"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6768791"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7" name="tx137"/>
            <p:cNvSpPr/>
            <p:nvPr/>
          </p:nvSpPr>
          <p:spPr>
            <a:xfrm>
              <a:off x="699640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8" name="tx138"/>
            <p:cNvSpPr/>
            <p:nvPr/>
          </p:nvSpPr>
          <p:spPr>
            <a:xfrm>
              <a:off x="794132"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4915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40" name="tx140"/>
            <p:cNvSpPr/>
            <p:nvPr/>
          </p:nvSpPr>
          <p:spPr>
            <a:xfrm>
              <a:off x="508103" y="307035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1" name="tx141"/>
            <p:cNvSpPr/>
            <p:nvPr/>
          </p:nvSpPr>
          <p:spPr>
            <a:xfrm>
              <a:off x="508103" y="229156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2464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844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2254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6060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4765"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7105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9866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2628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538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81477"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091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3673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84039" y="5522891"/>
              <a:ext cx="201455" cy="201456"/>
            </a:xfrm>
            <a:prstGeom prst="rect">
              <a:avLst/>
            </a:prstGeom>
            <a:solidFill>
              <a:srgbClr val="80BD41">
                <a:alpha val="100000"/>
              </a:srgbClr>
            </a:solidFill>
          </p:spPr>
          <p:txBody>
            <a:bodyPr/>
            <a:lstStyle/>
            <a:p/>
          </p:txBody>
        </p:sp>
        <p:sp>
          <p:nvSpPr>
            <p:cNvPr id="164" name="rc164"/>
            <p:cNvSpPr/>
            <p:nvPr/>
          </p:nvSpPr>
          <p:spPr>
            <a:xfrm>
              <a:off x="2585989" y="5522891"/>
              <a:ext cx="201456" cy="201456"/>
            </a:xfrm>
            <a:prstGeom prst="rect">
              <a:avLst/>
            </a:prstGeom>
            <a:solidFill>
              <a:srgbClr val="1CABE2">
                <a:alpha val="100000"/>
              </a:srgbClr>
            </a:solidFill>
          </p:spPr>
          <p:txBody>
            <a:bodyPr/>
            <a:lstStyle/>
            <a:p/>
          </p:txBody>
        </p:sp>
        <p:sp>
          <p:nvSpPr>
            <p:cNvPr id="165" name="rc165"/>
            <p:cNvSpPr/>
            <p:nvPr/>
          </p:nvSpPr>
          <p:spPr>
            <a:xfrm>
              <a:off x="3658812" y="5522891"/>
              <a:ext cx="201456" cy="201456"/>
            </a:xfrm>
            <a:prstGeom prst="rect">
              <a:avLst/>
            </a:prstGeom>
            <a:solidFill>
              <a:srgbClr val="0058AB">
                <a:alpha val="100000"/>
              </a:srgbClr>
            </a:solidFill>
          </p:spPr>
          <p:txBody>
            <a:bodyPr/>
            <a:lstStyle/>
            <a:p/>
          </p:txBody>
        </p:sp>
        <p:sp>
          <p:nvSpPr>
            <p:cNvPr id="166" name="rc166"/>
            <p:cNvSpPr/>
            <p:nvPr/>
          </p:nvSpPr>
          <p:spPr>
            <a:xfrm>
              <a:off x="4654145" y="5522891"/>
              <a:ext cx="201456" cy="201456"/>
            </a:xfrm>
            <a:prstGeom prst="rect">
              <a:avLst/>
            </a:prstGeom>
            <a:solidFill>
              <a:srgbClr val="FFC20E">
                <a:alpha val="100000"/>
              </a:srgbClr>
            </a:solidFill>
          </p:spPr>
          <p:txBody>
            <a:bodyPr/>
            <a:lstStyle/>
            <a:p/>
          </p:txBody>
        </p:sp>
        <p:sp>
          <p:nvSpPr>
            <p:cNvPr id="167" name="rc167"/>
            <p:cNvSpPr/>
            <p:nvPr/>
          </p:nvSpPr>
          <p:spPr>
            <a:xfrm>
              <a:off x="6558279" y="5522891"/>
              <a:ext cx="201455" cy="201456"/>
            </a:xfrm>
            <a:prstGeom prst="rect">
              <a:avLst/>
            </a:prstGeom>
            <a:solidFill>
              <a:srgbClr val="F26A21">
                <a:alpha val="100000"/>
              </a:srgbClr>
            </a:solidFill>
          </p:spPr>
          <p:txBody>
            <a:bodyPr/>
            <a:lstStyle/>
            <a:p/>
          </p:txBody>
        </p:sp>
        <p:sp>
          <p:nvSpPr>
            <p:cNvPr id="168" name="tx168"/>
            <p:cNvSpPr/>
            <p:nvPr/>
          </p:nvSpPr>
          <p:spPr>
            <a:xfrm>
              <a:off x="1964084"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66034"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38857"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34190"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3832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1611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4534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8321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12445"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20330"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20330" y="1513317"/>
              <a:ext cx="429634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Armenia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Armenia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Armenia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4386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83035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301685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20335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3711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42360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61010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79660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3311345"/>
              <a:ext cx="217589" cy="1739265"/>
            </a:xfrm>
            <a:prstGeom prst="rect">
              <a:avLst/>
            </a:prstGeom>
            <a:solidFill>
              <a:srgbClr val="0058AB">
                <a:alpha val="100000"/>
              </a:srgbClr>
            </a:solidFill>
          </p:spPr>
          <p:txBody>
            <a:bodyPr/>
            <a:lstStyle/>
            <a:p/>
          </p:txBody>
        </p:sp>
        <p:sp>
          <p:nvSpPr>
            <p:cNvPr id="42" name="rc42"/>
            <p:cNvSpPr/>
            <p:nvPr/>
          </p:nvSpPr>
          <p:spPr>
            <a:xfrm>
              <a:off x="1472058" y="3900320"/>
              <a:ext cx="217589" cy="1150290"/>
            </a:xfrm>
            <a:prstGeom prst="rect">
              <a:avLst/>
            </a:prstGeom>
            <a:solidFill>
              <a:srgbClr val="0058AB">
                <a:alpha val="100000"/>
              </a:srgbClr>
            </a:solidFill>
          </p:spPr>
          <p:txBody>
            <a:bodyPr/>
            <a:lstStyle/>
            <a:p/>
          </p:txBody>
        </p:sp>
        <p:sp>
          <p:nvSpPr>
            <p:cNvPr id="43" name="rc43"/>
            <p:cNvSpPr/>
            <p:nvPr/>
          </p:nvSpPr>
          <p:spPr>
            <a:xfrm>
              <a:off x="1713825" y="3884050"/>
              <a:ext cx="217589" cy="1166560"/>
            </a:xfrm>
            <a:prstGeom prst="rect">
              <a:avLst/>
            </a:prstGeom>
            <a:solidFill>
              <a:srgbClr val="0058AB">
                <a:alpha val="100000"/>
              </a:srgbClr>
            </a:solidFill>
          </p:spPr>
          <p:txBody>
            <a:bodyPr/>
            <a:lstStyle/>
            <a:p/>
          </p:txBody>
        </p:sp>
        <p:sp>
          <p:nvSpPr>
            <p:cNvPr id="44" name="rc44"/>
            <p:cNvSpPr/>
            <p:nvPr/>
          </p:nvSpPr>
          <p:spPr>
            <a:xfrm>
              <a:off x="1955592" y="3807581"/>
              <a:ext cx="217589" cy="1243029"/>
            </a:xfrm>
            <a:prstGeom prst="rect">
              <a:avLst/>
            </a:prstGeom>
            <a:solidFill>
              <a:srgbClr val="0058AB">
                <a:alpha val="100000"/>
              </a:srgbClr>
            </a:solidFill>
          </p:spPr>
          <p:txBody>
            <a:bodyPr/>
            <a:lstStyle/>
            <a:p/>
          </p:txBody>
        </p:sp>
        <p:sp>
          <p:nvSpPr>
            <p:cNvPr id="45" name="rc45"/>
            <p:cNvSpPr/>
            <p:nvPr/>
          </p:nvSpPr>
          <p:spPr>
            <a:xfrm>
              <a:off x="2197358" y="3130748"/>
              <a:ext cx="217589" cy="1919863"/>
            </a:xfrm>
            <a:prstGeom prst="rect">
              <a:avLst/>
            </a:prstGeom>
            <a:solidFill>
              <a:srgbClr val="0058AB">
                <a:alpha val="100000"/>
              </a:srgbClr>
            </a:solidFill>
          </p:spPr>
          <p:txBody>
            <a:bodyPr/>
            <a:lstStyle/>
            <a:p/>
          </p:txBody>
        </p:sp>
        <p:sp>
          <p:nvSpPr>
            <p:cNvPr id="46" name="rc46"/>
            <p:cNvSpPr/>
            <p:nvPr/>
          </p:nvSpPr>
          <p:spPr>
            <a:xfrm>
              <a:off x="2439125" y="2457169"/>
              <a:ext cx="217589" cy="2593442"/>
            </a:xfrm>
            <a:prstGeom prst="rect">
              <a:avLst/>
            </a:prstGeom>
            <a:solidFill>
              <a:srgbClr val="0058AB">
                <a:alpha val="100000"/>
              </a:srgbClr>
            </a:solidFill>
          </p:spPr>
          <p:txBody>
            <a:bodyPr/>
            <a:lstStyle/>
            <a:p/>
          </p:txBody>
        </p:sp>
        <p:sp>
          <p:nvSpPr>
            <p:cNvPr id="47" name="rc47"/>
            <p:cNvSpPr/>
            <p:nvPr/>
          </p:nvSpPr>
          <p:spPr>
            <a:xfrm>
              <a:off x="2680891" y="1757558"/>
              <a:ext cx="217589" cy="3293053"/>
            </a:xfrm>
            <a:prstGeom prst="rect">
              <a:avLst/>
            </a:prstGeom>
            <a:solidFill>
              <a:srgbClr val="0058AB">
                <a:alpha val="100000"/>
              </a:srgbClr>
            </a:solidFill>
          </p:spPr>
          <p:txBody>
            <a:bodyPr/>
            <a:lstStyle/>
            <a:p/>
          </p:txBody>
        </p:sp>
        <p:sp>
          <p:nvSpPr>
            <p:cNvPr id="48" name="rc48"/>
            <p:cNvSpPr/>
            <p:nvPr/>
          </p:nvSpPr>
          <p:spPr>
            <a:xfrm>
              <a:off x="2922658" y="2340025"/>
              <a:ext cx="217589" cy="2710586"/>
            </a:xfrm>
            <a:prstGeom prst="rect">
              <a:avLst/>
            </a:prstGeom>
            <a:solidFill>
              <a:srgbClr val="0058AB">
                <a:alpha val="100000"/>
              </a:srgbClr>
            </a:solidFill>
          </p:spPr>
          <p:txBody>
            <a:bodyPr/>
            <a:lstStyle/>
            <a:p/>
          </p:txBody>
        </p:sp>
        <p:sp>
          <p:nvSpPr>
            <p:cNvPr id="49" name="rc49"/>
            <p:cNvSpPr/>
            <p:nvPr/>
          </p:nvSpPr>
          <p:spPr>
            <a:xfrm>
              <a:off x="3164425" y="2279826"/>
              <a:ext cx="217589" cy="2770785"/>
            </a:xfrm>
            <a:prstGeom prst="rect">
              <a:avLst/>
            </a:prstGeom>
            <a:solidFill>
              <a:srgbClr val="0058AB">
                <a:alpha val="100000"/>
              </a:srgbClr>
            </a:solidFill>
          </p:spPr>
          <p:txBody>
            <a:bodyPr/>
            <a:lstStyle/>
            <a:p/>
          </p:txBody>
        </p:sp>
        <p:sp>
          <p:nvSpPr>
            <p:cNvPr id="50" name="rc50"/>
            <p:cNvSpPr/>
            <p:nvPr/>
          </p:nvSpPr>
          <p:spPr>
            <a:xfrm>
              <a:off x="3406191" y="2930627"/>
              <a:ext cx="217589" cy="2119984"/>
            </a:xfrm>
            <a:prstGeom prst="rect">
              <a:avLst/>
            </a:prstGeom>
            <a:solidFill>
              <a:srgbClr val="0058AB">
                <a:alpha val="100000"/>
              </a:srgbClr>
            </a:solidFill>
          </p:spPr>
          <p:txBody>
            <a:bodyPr/>
            <a:lstStyle/>
            <a:p/>
          </p:txBody>
        </p:sp>
        <p:sp>
          <p:nvSpPr>
            <p:cNvPr id="51" name="rc51"/>
            <p:cNvSpPr/>
            <p:nvPr/>
          </p:nvSpPr>
          <p:spPr>
            <a:xfrm>
              <a:off x="3647958" y="3636746"/>
              <a:ext cx="217589" cy="1413865"/>
            </a:xfrm>
            <a:prstGeom prst="rect">
              <a:avLst/>
            </a:prstGeom>
            <a:solidFill>
              <a:srgbClr val="0058AB">
                <a:alpha val="100000"/>
              </a:srgbClr>
            </a:solidFill>
          </p:spPr>
          <p:txBody>
            <a:bodyPr/>
            <a:lstStyle/>
            <a:p/>
          </p:txBody>
        </p:sp>
        <p:sp>
          <p:nvSpPr>
            <p:cNvPr id="52" name="rc52"/>
            <p:cNvSpPr/>
            <p:nvPr/>
          </p:nvSpPr>
          <p:spPr>
            <a:xfrm>
              <a:off x="3889725" y="3620476"/>
              <a:ext cx="217589" cy="1430135"/>
            </a:xfrm>
            <a:prstGeom prst="rect">
              <a:avLst/>
            </a:prstGeom>
            <a:solidFill>
              <a:srgbClr val="0058AB">
                <a:alpha val="100000"/>
              </a:srgbClr>
            </a:solidFill>
          </p:spPr>
          <p:txBody>
            <a:bodyPr/>
            <a:lstStyle/>
            <a:p/>
          </p:txBody>
        </p:sp>
        <p:sp>
          <p:nvSpPr>
            <p:cNvPr id="53" name="rc53"/>
            <p:cNvSpPr/>
            <p:nvPr/>
          </p:nvSpPr>
          <p:spPr>
            <a:xfrm>
              <a:off x="4131491" y="3599325"/>
              <a:ext cx="217589" cy="1451286"/>
            </a:xfrm>
            <a:prstGeom prst="rect">
              <a:avLst/>
            </a:prstGeom>
            <a:solidFill>
              <a:srgbClr val="0058AB">
                <a:alpha val="100000"/>
              </a:srgbClr>
            </a:solidFill>
          </p:spPr>
          <p:txBody>
            <a:bodyPr/>
            <a:lstStyle/>
            <a:p/>
          </p:txBody>
        </p:sp>
        <p:sp>
          <p:nvSpPr>
            <p:cNvPr id="54" name="rc54"/>
            <p:cNvSpPr/>
            <p:nvPr/>
          </p:nvSpPr>
          <p:spPr>
            <a:xfrm>
              <a:off x="4373258" y="2875309"/>
              <a:ext cx="217589" cy="2175302"/>
            </a:xfrm>
            <a:prstGeom prst="rect">
              <a:avLst/>
            </a:prstGeom>
            <a:solidFill>
              <a:srgbClr val="0058AB">
                <a:alpha val="100000"/>
              </a:srgbClr>
            </a:solidFill>
          </p:spPr>
          <p:txBody>
            <a:bodyPr/>
            <a:lstStyle/>
            <a:p/>
          </p:txBody>
        </p:sp>
        <p:sp>
          <p:nvSpPr>
            <p:cNvPr id="55" name="rc55"/>
            <p:cNvSpPr/>
            <p:nvPr/>
          </p:nvSpPr>
          <p:spPr>
            <a:xfrm>
              <a:off x="4615025" y="2927373"/>
              <a:ext cx="217589" cy="2123238"/>
            </a:xfrm>
            <a:prstGeom prst="rect">
              <a:avLst/>
            </a:prstGeom>
            <a:solidFill>
              <a:srgbClr val="0058AB">
                <a:alpha val="100000"/>
              </a:srgbClr>
            </a:solidFill>
          </p:spPr>
          <p:txBody>
            <a:bodyPr/>
            <a:lstStyle/>
            <a:p/>
          </p:txBody>
        </p:sp>
        <p:sp>
          <p:nvSpPr>
            <p:cNvPr id="56" name="rc56"/>
            <p:cNvSpPr/>
            <p:nvPr/>
          </p:nvSpPr>
          <p:spPr>
            <a:xfrm>
              <a:off x="4856791" y="3034755"/>
              <a:ext cx="217589" cy="2015856"/>
            </a:xfrm>
            <a:prstGeom prst="rect">
              <a:avLst/>
            </a:prstGeom>
            <a:solidFill>
              <a:srgbClr val="0058AB">
                <a:alpha val="100000"/>
              </a:srgbClr>
            </a:solidFill>
          </p:spPr>
          <p:txBody>
            <a:bodyPr/>
            <a:lstStyle/>
            <a:p/>
          </p:txBody>
        </p:sp>
        <p:sp>
          <p:nvSpPr>
            <p:cNvPr id="57" name="rc57"/>
            <p:cNvSpPr/>
            <p:nvPr/>
          </p:nvSpPr>
          <p:spPr>
            <a:xfrm>
              <a:off x="5098558" y="3090073"/>
              <a:ext cx="217589" cy="1960538"/>
            </a:xfrm>
            <a:prstGeom prst="rect">
              <a:avLst/>
            </a:prstGeom>
            <a:solidFill>
              <a:srgbClr val="0058AB">
                <a:alpha val="100000"/>
              </a:srgbClr>
            </a:solidFill>
          </p:spPr>
          <p:txBody>
            <a:bodyPr/>
            <a:lstStyle/>
            <a:p/>
          </p:txBody>
        </p:sp>
        <p:sp>
          <p:nvSpPr>
            <p:cNvPr id="58" name="rc58"/>
            <p:cNvSpPr/>
            <p:nvPr/>
          </p:nvSpPr>
          <p:spPr>
            <a:xfrm>
              <a:off x="5340325" y="3228368"/>
              <a:ext cx="217589" cy="1822242"/>
            </a:xfrm>
            <a:prstGeom prst="rect">
              <a:avLst/>
            </a:prstGeom>
            <a:solidFill>
              <a:srgbClr val="0058AB">
                <a:alpha val="100000"/>
              </a:srgbClr>
            </a:solidFill>
          </p:spPr>
          <p:txBody>
            <a:bodyPr/>
            <a:lstStyle/>
            <a:p/>
          </p:txBody>
        </p:sp>
        <p:sp>
          <p:nvSpPr>
            <p:cNvPr id="59" name="rc59"/>
            <p:cNvSpPr/>
            <p:nvPr/>
          </p:nvSpPr>
          <p:spPr>
            <a:xfrm>
              <a:off x="5582091" y="2696339"/>
              <a:ext cx="217589" cy="2354272"/>
            </a:xfrm>
            <a:prstGeom prst="rect">
              <a:avLst/>
            </a:prstGeom>
            <a:solidFill>
              <a:srgbClr val="0058AB">
                <a:alpha val="100000"/>
              </a:srgbClr>
            </a:solidFill>
          </p:spPr>
          <p:txBody>
            <a:bodyPr/>
            <a:lstStyle/>
            <a:p/>
          </p:txBody>
        </p:sp>
        <p:sp>
          <p:nvSpPr>
            <p:cNvPr id="60" name="rc60"/>
            <p:cNvSpPr/>
            <p:nvPr/>
          </p:nvSpPr>
          <p:spPr>
            <a:xfrm>
              <a:off x="5823858" y="2741895"/>
              <a:ext cx="217589" cy="2308716"/>
            </a:xfrm>
            <a:prstGeom prst="rect">
              <a:avLst/>
            </a:prstGeom>
            <a:solidFill>
              <a:srgbClr val="0058AB">
                <a:alpha val="100000"/>
              </a:srgbClr>
            </a:solidFill>
          </p:spPr>
          <p:txBody>
            <a:bodyPr/>
            <a:lstStyle/>
            <a:p/>
          </p:txBody>
        </p:sp>
        <p:sp>
          <p:nvSpPr>
            <p:cNvPr id="61" name="rc61"/>
            <p:cNvSpPr/>
            <p:nvPr/>
          </p:nvSpPr>
          <p:spPr>
            <a:xfrm>
              <a:off x="6065625" y="2797213"/>
              <a:ext cx="217589" cy="2253398"/>
            </a:xfrm>
            <a:prstGeom prst="rect">
              <a:avLst/>
            </a:prstGeom>
            <a:solidFill>
              <a:srgbClr val="0058AB">
                <a:alpha val="100000"/>
              </a:srgbClr>
            </a:solidFill>
          </p:spPr>
          <p:txBody>
            <a:bodyPr/>
            <a:lstStyle/>
            <a:p/>
          </p:txBody>
        </p:sp>
        <p:sp>
          <p:nvSpPr>
            <p:cNvPr id="62" name="rc62"/>
            <p:cNvSpPr/>
            <p:nvPr/>
          </p:nvSpPr>
          <p:spPr>
            <a:xfrm>
              <a:off x="6307391" y="2750030"/>
              <a:ext cx="217589" cy="2300581"/>
            </a:xfrm>
            <a:prstGeom prst="rect">
              <a:avLst/>
            </a:prstGeom>
            <a:solidFill>
              <a:srgbClr val="0058AB">
                <a:alpha val="100000"/>
              </a:srgbClr>
            </a:solidFill>
          </p:spPr>
          <p:txBody>
            <a:bodyPr/>
            <a:lstStyle/>
            <a:p/>
          </p:txBody>
        </p:sp>
        <p:sp>
          <p:nvSpPr>
            <p:cNvPr id="63" name="rc63"/>
            <p:cNvSpPr/>
            <p:nvPr/>
          </p:nvSpPr>
          <p:spPr>
            <a:xfrm>
              <a:off x="6549158" y="2823245"/>
              <a:ext cx="217589" cy="2227366"/>
            </a:xfrm>
            <a:prstGeom prst="rect">
              <a:avLst/>
            </a:prstGeom>
            <a:solidFill>
              <a:srgbClr val="0058AB">
                <a:alpha val="100000"/>
              </a:srgbClr>
            </a:solidFill>
          </p:spPr>
          <p:txBody>
            <a:bodyPr/>
            <a:lstStyle/>
            <a:p/>
          </p:txBody>
        </p:sp>
        <p:sp>
          <p:nvSpPr>
            <p:cNvPr id="64" name="rc64"/>
            <p:cNvSpPr/>
            <p:nvPr/>
          </p:nvSpPr>
          <p:spPr>
            <a:xfrm>
              <a:off x="6790924" y="2811856"/>
              <a:ext cx="217589" cy="2238755"/>
            </a:xfrm>
            <a:prstGeom prst="rect">
              <a:avLst/>
            </a:prstGeom>
            <a:solidFill>
              <a:srgbClr val="0058AB">
                <a:alpha val="100000"/>
              </a:srgbClr>
            </a:solidFill>
          </p:spPr>
          <p:txBody>
            <a:bodyPr/>
            <a:lstStyle/>
            <a:p/>
          </p:txBody>
        </p:sp>
        <p:sp>
          <p:nvSpPr>
            <p:cNvPr id="65" name="rc65"/>
            <p:cNvSpPr/>
            <p:nvPr/>
          </p:nvSpPr>
          <p:spPr>
            <a:xfrm>
              <a:off x="7032691" y="3293448"/>
              <a:ext cx="217589" cy="1757162"/>
            </a:xfrm>
            <a:prstGeom prst="rect">
              <a:avLst/>
            </a:prstGeom>
            <a:solidFill>
              <a:srgbClr val="0058AB">
                <a:alpha val="100000"/>
              </a:srgbClr>
            </a:solidFill>
          </p:spPr>
          <p:txBody>
            <a:bodyPr/>
            <a:lstStyle/>
            <a:p/>
          </p:txBody>
        </p:sp>
        <p:sp>
          <p:nvSpPr>
            <p:cNvPr id="66" name="rc66"/>
            <p:cNvSpPr/>
            <p:nvPr/>
          </p:nvSpPr>
          <p:spPr>
            <a:xfrm>
              <a:off x="7274458" y="4486041"/>
              <a:ext cx="217589" cy="564569"/>
            </a:xfrm>
            <a:prstGeom prst="rect">
              <a:avLst/>
            </a:prstGeom>
            <a:solidFill>
              <a:srgbClr val="0058AB">
                <a:alpha val="100000"/>
              </a:srgbClr>
            </a:solidFill>
          </p:spPr>
          <p:txBody>
            <a:bodyPr/>
            <a:lstStyle/>
            <a:p/>
          </p:txBody>
        </p:sp>
        <p:sp>
          <p:nvSpPr>
            <p:cNvPr id="67" name="rc67"/>
            <p:cNvSpPr/>
            <p:nvPr/>
          </p:nvSpPr>
          <p:spPr>
            <a:xfrm>
              <a:off x="8483291" y="3895439"/>
              <a:ext cx="217589" cy="1155171"/>
            </a:xfrm>
            <a:prstGeom prst="rect">
              <a:avLst/>
            </a:prstGeom>
            <a:solidFill>
              <a:srgbClr val="69DBFF">
                <a:alpha val="100000"/>
              </a:srgbClr>
            </a:solidFill>
          </p:spPr>
          <p:txBody>
            <a:bodyPr/>
            <a:lstStyle/>
            <a:p/>
          </p:txBody>
        </p:sp>
        <p:sp>
          <p:nvSpPr>
            <p:cNvPr id="68" name="pl68"/>
            <p:cNvSpPr/>
            <p:nvPr/>
          </p:nvSpPr>
          <p:spPr>
            <a:xfrm>
              <a:off x="6174420" y="2741895"/>
              <a:ext cx="2417666" cy="1154358"/>
            </a:xfrm>
            <a:custGeom>
              <a:avLst/>
              <a:pathLst>
                <a:path w="2417666" h="1154358">
                  <a:moveTo>
                    <a:pt x="0" y="0"/>
                  </a:moveTo>
                  <a:lnTo>
                    <a:pt x="241766" y="115435"/>
                  </a:lnTo>
                  <a:lnTo>
                    <a:pt x="483533" y="230871"/>
                  </a:lnTo>
                  <a:lnTo>
                    <a:pt x="725299" y="346307"/>
                  </a:lnTo>
                  <a:lnTo>
                    <a:pt x="967066" y="461743"/>
                  </a:lnTo>
                  <a:lnTo>
                    <a:pt x="1208833" y="577179"/>
                  </a:lnTo>
                  <a:lnTo>
                    <a:pt x="1450599" y="692614"/>
                  </a:lnTo>
                  <a:lnTo>
                    <a:pt x="1692366" y="808050"/>
                  </a:lnTo>
                  <a:lnTo>
                    <a:pt x="1934133" y="923486"/>
                  </a:lnTo>
                  <a:lnTo>
                    <a:pt x="2175899" y="1038922"/>
                  </a:lnTo>
                  <a:lnTo>
                    <a:pt x="2417666" y="1154358"/>
                  </a:lnTo>
                </a:path>
              </a:pathLst>
            </a:custGeom>
            <a:ln w="13550" cap="flat">
              <a:solidFill>
                <a:srgbClr val="000000">
                  <a:alpha val="100000"/>
                </a:srgbClr>
              </a:solidFill>
              <a:prstDash val="solid"/>
              <a:round/>
            </a:ln>
          </p:spPr>
          <p:txBody>
            <a:bodyPr/>
            <a:lstStyle/>
            <a:p/>
          </p:txBody>
        </p:sp>
        <p:sp>
          <p:nvSpPr>
            <p:cNvPr id="69" name="pt69"/>
            <p:cNvSpPr/>
            <p:nvPr/>
          </p:nvSpPr>
          <p:spPr>
            <a:xfrm>
              <a:off x="6149594" y="27170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28325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29479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30633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31788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32942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34096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35251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36405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37559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38714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19447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2" name="tx82"/>
            <p:cNvSpPr/>
            <p:nvPr/>
          </p:nvSpPr>
          <p:spPr>
            <a:xfrm>
              <a:off x="508103" y="336618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3" name="tx83"/>
            <p:cNvSpPr/>
            <p:nvPr/>
          </p:nvSpPr>
          <p:spPr>
            <a:xfrm>
              <a:off x="508103" y="255267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4" name="tx84"/>
            <p:cNvSpPr/>
            <p:nvPr/>
          </p:nvSpPr>
          <p:spPr>
            <a:xfrm>
              <a:off x="508103" y="173917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50931" y="1330710"/>
              <a:ext cx="60293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Armenia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67% lower than (ie. the country had achieved)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67% below the annual IA2030 goal, positioning the programme to reach, and potentially exceed the 2030 goal if current progress continues.</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74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06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049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37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6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55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43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031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68504"/>
              <a:ext cx="239888" cy="1039516"/>
            </a:xfrm>
            <a:prstGeom prst="rect">
              <a:avLst/>
            </a:prstGeom>
            <a:solidFill>
              <a:srgbClr val="80BD41">
                <a:alpha val="100000"/>
              </a:srgbClr>
            </a:solidFill>
          </p:spPr>
          <p:txBody>
            <a:bodyPr/>
            <a:lstStyle/>
            <a:p/>
          </p:txBody>
        </p:sp>
        <p:sp>
          <p:nvSpPr>
            <p:cNvPr id="26" name="rc26"/>
            <p:cNvSpPr/>
            <p:nvPr/>
          </p:nvSpPr>
          <p:spPr>
            <a:xfrm>
              <a:off x="1296273" y="3236339"/>
              <a:ext cx="239888" cy="32165"/>
            </a:xfrm>
            <a:prstGeom prst="rect">
              <a:avLst/>
            </a:prstGeom>
            <a:solidFill>
              <a:srgbClr val="1CABE2">
                <a:alpha val="100000"/>
              </a:srgbClr>
            </a:solidFill>
          </p:spPr>
          <p:txBody>
            <a:bodyPr/>
            <a:lstStyle/>
            <a:p/>
          </p:txBody>
        </p:sp>
        <p:sp>
          <p:nvSpPr>
            <p:cNvPr id="27" name="rc27"/>
            <p:cNvSpPr/>
            <p:nvPr/>
          </p:nvSpPr>
          <p:spPr>
            <a:xfrm>
              <a:off x="1562816" y="3266099"/>
              <a:ext cx="239888" cy="1041921"/>
            </a:xfrm>
            <a:prstGeom prst="rect">
              <a:avLst/>
            </a:prstGeom>
            <a:solidFill>
              <a:srgbClr val="80BD41">
                <a:alpha val="100000"/>
              </a:srgbClr>
            </a:solidFill>
          </p:spPr>
          <p:txBody>
            <a:bodyPr/>
            <a:lstStyle/>
            <a:p/>
          </p:txBody>
        </p:sp>
        <p:sp>
          <p:nvSpPr>
            <p:cNvPr id="28" name="rc28"/>
            <p:cNvSpPr/>
            <p:nvPr/>
          </p:nvSpPr>
          <p:spPr>
            <a:xfrm>
              <a:off x="1562816" y="3244756"/>
              <a:ext cx="239888" cy="21343"/>
            </a:xfrm>
            <a:prstGeom prst="rect">
              <a:avLst/>
            </a:prstGeom>
            <a:solidFill>
              <a:srgbClr val="1CABE2">
                <a:alpha val="100000"/>
              </a:srgbClr>
            </a:solidFill>
          </p:spPr>
          <p:txBody>
            <a:bodyPr/>
            <a:lstStyle/>
            <a:p/>
          </p:txBody>
        </p:sp>
        <p:sp>
          <p:nvSpPr>
            <p:cNvPr id="29" name="rc29"/>
            <p:cNvSpPr/>
            <p:nvPr/>
          </p:nvSpPr>
          <p:spPr>
            <a:xfrm>
              <a:off x="1829360" y="3252572"/>
              <a:ext cx="239888" cy="1055449"/>
            </a:xfrm>
            <a:prstGeom prst="rect">
              <a:avLst/>
            </a:prstGeom>
            <a:solidFill>
              <a:srgbClr val="80BD41">
                <a:alpha val="100000"/>
              </a:srgbClr>
            </a:solidFill>
          </p:spPr>
          <p:txBody>
            <a:bodyPr/>
            <a:lstStyle/>
            <a:p/>
          </p:txBody>
        </p:sp>
        <p:sp>
          <p:nvSpPr>
            <p:cNvPr id="30" name="rc30"/>
            <p:cNvSpPr/>
            <p:nvPr/>
          </p:nvSpPr>
          <p:spPr>
            <a:xfrm>
              <a:off x="1829360" y="3230928"/>
              <a:ext cx="239888" cy="21644"/>
            </a:xfrm>
            <a:prstGeom prst="rect">
              <a:avLst/>
            </a:prstGeom>
            <a:solidFill>
              <a:srgbClr val="1CABE2">
                <a:alpha val="100000"/>
              </a:srgbClr>
            </a:solidFill>
          </p:spPr>
          <p:txBody>
            <a:bodyPr/>
            <a:lstStyle/>
            <a:p/>
          </p:txBody>
        </p:sp>
        <p:sp>
          <p:nvSpPr>
            <p:cNvPr id="31" name="rc31"/>
            <p:cNvSpPr/>
            <p:nvPr/>
          </p:nvSpPr>
          <p:spPr>
            <a:xfrm>
              <a:off x="2095903" y="3182529"/>
              <a:ext cx="239888" cy="1125491"/>
            </a:xfrm>
            <a:prstGeom prst="rect">
              <a:avLst/>
            </a:prstGeom>
            <a:solidFill>
              <a:srgbClr val="80BD41">
                <a:alpha val="100000"/>
              </a:srgbClr>
            </a:solidFill>
          </p:spPr>
          <p:txBody>
            <a:bodyPr/>
            <a:lstStyle/>
            <a:p/>
          </p:txBody>
        </p:sp>
        <p:sp>
          <p:nvSpPr>
            <p:cNvPr id="32" name="rc32"/>
            <p:cNvSpPr/>
            <p:nvPr/>
          </p:nvSpPr>
          <p:spPr>
            <a:xfrm>
              <a:off x="2095903" y="3159683"/>
              <a:ext cx="239888" cy="22846"/>
            </a:xfrm>
            <a:prstGeom prst="rect">
              <a:avLst/>
            </a:prstGeom>
            <a:solidFill>
              <a:srgbClr val="1CABE2">
                <a:alpha val="100000"/>
              </a:srgbClr>
            </a:solidFill>
          </p:spPr>
          <p:txBody>
            <a:bodyPr/>
            <a:lstStyle/>
            <a:p/>
          </p:txBody>
        </p:sp>
        <p:sp>
          <p:nvSpPr>
            <p:cNvPr id="33" name="rc33"/>
            <p:cNvSpPr/>
            <p:nvPr/>
          </p:nvSpPr>
          <p:spPr>
            <a:xfrm>
              <a:off x="2362446" y="3161486"/>
              <a:ext cx="239888" cy="1146534"/>
            </a:xfrm>
            <a:prstGeom prst="rect">
              <a:avLst/>
            </a:prstGeom>
            <a:solidFill>
              <a:srgbClr val="80BD41">
                <a:alpha val="100000"/>
              </a:srgbClr>
            </a:solidFill>
          </p:spPr>
          <p:txBody>
            <a:bodyPr/>
            <a:lstStyle/>
            <a:p/>
          </p:txBody>
        </p:sp>
        <p:sp>
          <p:nvSpPr>
            <p:cNvPr id="34" name="rc34"/>
            <p:cNvSpPr/>
            <p:nvPr/>
          </p:nvSpPr>
          <p:spPr>
            <a:xfrm>
              <a:off x="2362446" y="3126014"/>
              <a:ext cx="239888" cy="35472"/>
            </a:xfrm>
            <a:prstGeom prst="rect">
              <a:avLst/>
            </a:prstGeom>
            <a:solidFill>
              <a:srgbClr val="1CABE2">
                <a:alpha val="100000"/>
              </a:srgbClr>
            </a:solidFill>
          </p:spPr>
          <p:txBody>
            <a:bodyPr/>
            <a:lstStyle/>
            <a:p/>
          </p:txBody>
        </p:sp>
        <p:sp>
          <p:nvSpPr>
            <p:cNvPr id="35" name="rc35"/>
            <p:cNvSpPr/>
            <p:nvPr/>
          </p:nvSpPr>
          <p:spPr>
            <a:xfrm>
              <a:off x="2628989" y="3157879"/>
              <a:ext cx="239888" cy="1150142"/>
            </a:xfrm>
            <a:prstGeom prst="rect">
              <a:avLst/>
            </a:prstGeom>
            <a:solidFill>
              <a:srgbClr val="80BD41">
                <a:alpha val="100000"/>
              </a:srgbClr>
            </a:solidFill>
          </p:spPr>
          <p:txBody>
            <a:bodyPr/>
            <a:lstStyle/>
            <a:p/>
          </p:txBody>
        </p:sp>
        <p:sp>
          <p:nvSpPr>
            <p:cNvPr id="36" name="rc36"/>
            <p:cNvSpPr/>
            <p:nvPr/>
          </p:nvSpPr>
          <p:spPr>
            <a:xfrm>
              <a:off x="2628989" y="3110082"/>
              <a:ext cx="239888" cy="47797"/>
            </a:xfrm>
            <a:prstGeom prst="rect">
              <a:avLst/>
            </a:prstGeom>
            <a:solidFill>
              <a:srgbClr val="1CABE2">
                <a:alpha val="100000"/>
              </a:srgbClr>
            </a:solidFill>
          </p:spPr>
          <p:txBody>
            <a:bodyPr/>
            <a:lstStyle/>
            <a:p/>
          </p:txBody>
        </p:sp>
        <p:sp>
          <p:nvSpPr>
            <p:cNvPr id="37" name="rc37"/>
            <p:cNvSpPr/>
            <p:nvPr/>
          </p:nvSpPr>
          <p:spPr>
            <a:xfrm>
              <a:off x="2895532" y="3151566"/>
              <a:ext cx="239888" cy="1156454"/>
            </a:xfrm>
            <a:prstGeom prst="rect">
              <a:avLst/>
            </a:prstGeom>
            <a:solidFill>
              <a:srgbClr val="80BD41">
                <a:alpha val="100000"/>
              </a:srgbClr>
            </a:solidFill>
          </p:spPr>
          <p:txBody>
            <a:bodyPr/>
            <a:lstStyle/>
            <a:p/>
          </p:txBody>
        </p:sp>
        <p:sp>
          <p:nvSpPr>
            <p:cNvPr id="38" name="rc38"/>
            <p:cNvSpPr/>
            <p:nvPr/>
          </p:nvSpPr>
          <p:spPr>
            <a:xfrm>
              <a:off x="2895532" y="3090843"/>
              <a:ext cx="239888" cy="60723"/>
            </a:xfrm>
            <a:prstGeom prst="rect">
              <a:avLst/>
            </a:prstGeom>
            <a:solidFill>
              <a:srgbClr val="1CABE2">
                <a:alpha val="100000"/>
              </a:srgbClr>
            </a:solidFill>
          </p:spPr>
          <p:txBody>
            <a:bodyPr/>
            <a:lstStyle/>
            <a:p/>
          </p:txBody>
        </p:sp>
        <p:sp>
          <p:nvSpPr>
            <p:cNvPr id="39" name="rc39"/>
            <p:cNvSpPr/>
            <p:nvPr/>
          </p:nvSpPr>
          <p:spPr>
            <a:xfrm>
              <a:off x="3162075" y="3106474"/>
              <a:ext cx="239888" cy="1201546"/>
            </a:xfrm>
            <a:prstGeom prst="rect">
              <a:avLst/>
            </a:prstGeom>
            <a:solidFill>
              <a:srgbClr val="80BD41">
                <a:alpha val="100000"/>
              </a:srgbClr>
            </a:solidFill>
          </p:spPr>
          <p:txBody>
            <a:bodyPr/>
            <a:lstStyle/>
            <a:p/>
          </p:txBody>
        </p:sp>
        <p:sp>
          <p:nvSpPr>
            <p:cNvPr id="40" name="rc40"/>
            <p:cNvSpPr/>
            <p:nvPr/>
          </p:nvSpPr>
          <p:spPr>
            <a:xfrm>
              <a:off x="3162075" y="3056272"/>
              <a:ext cx="239888" cy="50202"/>
            </a:xfrm>
            <a:prstGeom prst="rect">
              <a:avLst/>
            </a:prstGeom>
            <a:solidFill>
              <a:srgbClr val="1CABE2">
                <a:alpha val="100000"/>
              </a:srgbClr>
            </a:solidFill>
          </p:spPr>
          <p:txBody>
            <a:bodyPr/>
            <a:lstStyle/>
            <a:p/>
          </p:txBody>
        </p:sp>
        <p:sp>
          <p:nvSpPr>
            <p:cNvPr id="41" name="rc41"/>
            <p:cNvSpPr/>
            <p:nvPr/>
          </p:nvSpPr>
          <p:spPr>
            <a:xfrm>
              <a:off x="3428618" y="3079119"/>
              <a:ext cx="239888" cy="1228902"/>
            </a:xfrm>
            <a:prstGeom prst="rect">
              <a:avLst/>
            </a:prstGeom>
            <a:solidFill>
              <a:srgbClr val="80BD41">
                <a:alpha val="100000"/>
              </a:srgbClr>
            </a:solidFill>
          </p:spPr>
          <p:txBody>
            <a:bodyPr/>
            <a:lstStyle/>
            <a:p/>
          </p:txBody>
        </p:sp>
        <p:sp>
          <p:nvSpPr>
            <p:cNvPr id="42" name="rc42"/>
            <p:cNvSpPr/>
            <p:nvPr/>
          </p:nvSpPr>
          <p:spPr>
            <a:xfrm>
              <a:off x="3428618" y="3028015"/>
              <a:ext cx="239888" cy="51104"/>
            </a:xfrm>
            <a:prstGeom prst="rect">
              <a:avLst/>
            </a:prstGeom>
            <a:solidFill>
              <a:srgbClr val="1CABE2">
                <a:alpha val="100000"/>
              </a:srgbClr>
            </a:solidFill>
          </p:spPr>
          <p:txBody>
            <a:bodyPr/>
            <a:lstStyle/>
            <a:p/>
          </p:txBody>
        </p:sp>
        <p:sp>
          <p:nvSpPr>
            <p:cNvPr id="43" name="rc43"/>
            <p:cNvSpPr/>
            <p:nvPr/>
          </p:nvSpPr>
          <p:spPr>
            <a:xfrm>
              <a:off x="3695161" y="3041843"/>
              <a:ext cx="239888" cy="1266178"/>
            </a:xfrm>
            <a:prstGeom prst="rect">
              <a:avLst/>
            </a:prstGeom>
            <a:solidFill>
              <a:srgbClr val="80BD41">
                <a:alpha val="100000"/>
              </a:srgbClr>
            </a:solidFill>
          </p:spPr>
          <p:txBody>
            <a:bodyPr/>
            <a:lstStyle/>
            <a:p/>
          </p:txBody>
        </p:sp>
        <p:sp>
          <p:nvSpPr>
            <p:cNvPr id="44" name="rc44"/>
            <p:cNvSpPr/>
            <p:nvPr/>
          </p:nvSpPr>
          <p:spPr>
            <a:xfrm>
              <a:off x="3695161" y="3002763"/>
              <a:ext cx="239888" cy="39079"/>
            </a:xfrm>
            <a:prstGeom prst="rect">
              <a:avLst/>
            </a:prstGeom>
            <a:solidFill>
              <a:srgbClr val="1CABE2">
                <a:alpha val="100000"/>
              </a:srgbClr>
            </a:solidFill>
          </p:spPr>
          <p:txBody>
            <a:bodyPr/>
            <a:lstStyle/>
            <a:p/>
          </p:txBody>
        </p:sp>
        <p:sp>
          <p:nvSpPr>
            <p:cNvPr id="45" name="rc45"/>
            <p:cNvSpPr/>
            <p:nvPr/>
          </p:nvSpPr>
          <p:spPr>
            <a:xfrm>
              <a:off x="3961705" y="3028315"/>
              <a:ext cx="239888" cy="1279705"/>
            </a:xfrm>
            <a:prstGeom prst="rect">
              <a:avLst/>
            </a:prstGeom>
            <a:solidFill>
              <a:srgbClr val="80BD41">
                <a:alpha val="100000"/>
              </a:srgbClr>
            </a:solidFill>
          </p:spPr>
          <p:txBody>
            <a:bodyPr/>
            <a:lstStyle/>
            <a:p/>
          </p:txBody>
        </p:sp>
        <p:sp>
          <p:nvSpPr>
            <p:cNvPr id="46" name="rc46"/>
            <p:cNvSpPr/>
            <p:nvPr/>
          </p:nvSpPr>
          <p:spPr>
            <a:xfrm>
              <a:off x="3961705" y="3002162"/>
              <a:ext cx="239888" cy="26153"/>
            </a:xfrm>
            <a:prstGeom prst="rect">
              <a:avLst/>
            </a:prstGeom>
            <a:solidFill>
              <a:srgbClr val="1CABE2">
                <a:alpha val="100000"/>
              </a:srgbClr>
            </a:solidFill>
          </p:spPr>
          <p:txBody>
            <a:bodyPr/>
            <a:lstStyle/>
            <a:p/>
          </p:txBody>
        </p:sp>
        <p:sp>
          <p:nvSpPr>
            <p:cNvPr id="47" name="rc47"/>
            <p:cNvSpPr/>
            <p:nvPr/>
          </p:nvSpPr>
          <p:spPr>
            <a:xfrm>
              <a:off x="4228248" y="3012383"/>
              <a:ext cx="239888" cy="1295638"/>
            </a:xfrm>
            <a:prstGeom prst="rect">
              <a:avLst/>
            </a:prstGeom>
            <a:solidFill>
              <a:srgbClr val="80BD41">
                <a:alpha val="100000"/>
              </a:srgbClr>
            </a:solidFill>
          </p:spPr>
          <p:txBody>
            <a:bodyPr/>
            <a:lstStyle/>
            <a:p/>
          </p:txBody>
        </p:sp>
        <p:sp>
          <p:nvSpPr>
            <p:cNvPr id="48" name="rc48"/>
            <p:cNvSpPr/>
            <p:nvPr/>
          </p:nvSpPr>
          <p:spPr>
            <a:xfrm>
              <a:off x="4228248" y="2985929"/>
              <a:ext cx="239888" cy="26453"/>
            </a:xfrm>
            <a:prstGeom prst="rect">
              <a:avLst/>
            </a:prstGeom>
            <a:solidFill>
              <a:srgbClr val="1CABE2">
                <a:alpha val="100000"/>
              </a:srgbClr>
            </a:solidFill>
          </p:spPr>
          <p:txBody>
            <a:bodyPr/>
            <a:lstStyle/>
            <a:p/>
          </p:txBody>
        </p:sp>
        <p:sp>
          <p:nvSpPr>
            <p:cNvPr id="49" name="rc49"/>
            <p:cNvSpPr/>
            <p:nvPr/>
          </p:nvSpPr>
          <p:spPr>
            <a:xfrm>
              <a:off x="4494791" y="2993745"/>
              <a:ext cx="239888" cy="1314276"/>
            </a:xfrm>
            <a:prstGeom prst="rect">
              <a:avLst/>
            </a:prstGeom>
            <a:solidFill>
              <a:srgbClr val="80BD41">
                <a:alpha val="100000"/>
              </a:srgbClr>
            </a:solidFill>
          </p:spPr>
          <p:txBody>
            <a:bodyPr/>
            <a:lstStyle/>
            <a:p/>
          </p:txBody>
        </p:sp>
        <p:sp>
          <p:nvSpPr>
            <p:cNvPr id="50" name="rc50"/>
            <p:cNvSpPr/>
            <p:nvPr/>
          </p:nvSpPr>
          <p:spPr>
            <a:xfrm>
              <a:off x="4494791" y="2966990"/>
              <a:ext cx="239888" cy="26754"/>
            </a:xfrm>
            <a:prstGeom prst="rect">
              <a:avLst/>
            </a:prstGeom>
            <a:solidFill>
              <a:srgbClr val="1CABE2">
                <a:alpha val="100000"/>
              </a:srgbClr>
            </a:solidFill>
          </p:spPr>
          <p:txBody>
            <a:bodyPr/>
            <a:lstStyle/>
            <a:p/>
          </p:txBody>
        </p:sp>
        <p:sp>
          <p:nvSpPr>
            <p:cNvPr id="51" name="rc51"/>
            <p:cNvSpPr/>
            <p:nvPr/>
          </p:nvSpPr>
          <p:spPr>
            <a:xfrm>
              <a:off x="4761334" y="3008174"/>
              <a:ext cx="239888" cy="1299846"/>
            </a:xfrm>
            <a:prstGeom prst="rect">
              <a:avLst/>
            </a:prstGeom>
            <a:solidFill>
              <a:srgbClr val="80BD41">
                <a:alpha val="100000"/>
              </a:srgbClr>
            </a:solidFill>
          </p:spPr>
          <p:txBody>
            <a:bodyPr/>
            <a:lstStyle/>
            <a:p/>
          </p:txBody>
        </p:sp>
        <p:sp>
          <p:nvSpPr>
            <p:cNvPr id="52" name="rc52"/>
            <p:cNvSpPr/>
            <p:nvPr/>
          </p:nvSpPr>
          <p:spPr>
            <a:xfrm>
              <a:off x="4761334" y="2967892"/>
              <a:ext cx="239888" cy="40282"/>
            </a:xfrm>
            <a:prstGeom prst="rect">
              <a:avLst/>
            </a:prstGeom>
            <a:solidFill>
              <a:srgbClr val="1CABE2">
                <a:alpha val="100000"/>
              </a:srgbClr>
            </a:solidFill>
          </p:spPr>
          <p:txBody>
            <a:bodyPr/>
            <a:lstStyle/>
            <a:p/>
          </p:txBody>
        </p:sp>
        <p:sp>
          <p:nvSpPr>
            <p:cNvPr id="53" name="rc53"/>
            <p:cNvSpPr/>
            <p:nvPr/>
          </p:nvSpPr>
          <p:spPr>
            <a:xfrm>
              <a:off x="5027877" y="3039739"/>
              <a:ext cx="239888" cy="1268282"/>
            </a:xfrm>
            <a:prstGeom prst="rect">
              <a:avLst/>
            </a:prstGeom>
            <a:solidFill>
              <a:srgbClr val="80BD41">
                <a:alpha val="100000"/>
              </a:srgbClr>
            </a:solidFill>
          </p:spPr>
          <p:txBody>
            <a:bodyPr/>
            <a:lstStyle/>
            <a:p/>
          </p:txBody>
        </p:sp>
        <p:sp>
          <p:nvSpPr>
            <p:cNvPr id="54" name="rc54"/>
            <p:cNvSpPr/>
            <p:nvPr/>
          </p:nvSpPr>
          <p:spPr>
            <a:xfrm>
              <a:off x="5027877" y="3000659"/>
              <a:ext cx="239888" cy="39079"/>
            </a:xfrm>
            <a:prstGeom prst="rect">
              <a:avLst/>
            </a:prstGeom>
            <a:solidFill>
              <a:srgbClr val="1CABE2">
                <a:alpha val="100000"/>
              </a:srgbClr>
            </a:solidFill>
          </p:spPr>
          <p:txBody>
            <a:bodyPr/>
            <a:lstStyle/>
            <a:p/>
          </p:txBody>
        </p:sp>
        <p:sp>
          <p:nvSpPr>
            <p:cNvPr id="55" name="rc55"/>
            <p:cNvSpPr/>
            <p:nvPr/>
          </p:nvSpPr>
          <p:spPr>
            <a:xfrm>
              <a:off x="5294420" y="3103168"/>
              <a:ext cx="239888" cy="1204853"/>
            </a:xfrm>
            <a:prstGeom prst="rect">
              <a:avLst/>
            </a:prstGeom>
            <a:solidFill>
              <a:srgbClr val="80BD41">
                <a:alpha val="100000"/>
              </a:srgbClr>
            </a:solidFill>
          </p:spPr>
          <p:txBody>
            <a:bodyPr/>
            <a:lstStyle/>
            <a:p/>
          </p:txBody>
        </p:sp>
        <p:sp>
          <p:nvSpPr>
            <p:cNvPr id="56" name="rc56"/>
            <p:cNvSpPr/>
            <p:nvPr/>
          </p:nvSpPr>
          <p:spPr>
            <a:xfrm>
              <a:off x="5294420" y="3065892"/>
              <a:ext cx="239888" cy="37275"/>
            </a:xfrm>
            <a:prstGeom prst="rect">
              <a:avLst/>
            </a:prstGeom>
            <a:solidFill>
              <a:srgbClr val="1CABE2">
                <a:alpha val="100000"/>
              </a:srgbClr>
            </a:solidFill>
          </p:spPr>
          <p:txBody>
            <a:bodyPr/>
            <a:lstStyle/>
            <a:p/>
          </p:txBody>
        </p:sp>
        <p:sp>
          <p:nvSpPr>
            <p:cNvPr id="57" name="rc57"/>
            <p:cNvSpPr/>
            <p:nvPr/>
          </p:nvSpPr>
          <p:spPr>
            <a:xfrm>
              <a:off x="5560963" y="3136836"/>
              <a:ext cx="239888" cy="1171184"/>
            </a:xfrm>
            <a:prstGeom prst="rect">
              <a:avLst/>
            </a:prstGeom>
            <a:solidFill>
              <a:srgbClr val="80BD41">
                <a:alpha val="100000"/>
              </a:srgbClr>
            </a:solidFill>
          </p:spPr>
          <p:txBody>
            <a:bodyPr/>
            <a:lstStyle/>
            <a:p/>
          </p:txBody>
        </p:sp>
        <p:sp>
          <p:nvSpPr>
            <p:cNvPr id="58" name="rc58"/>
            <p:cNvSpPr/>
            <p:nvPr/>
          </p:nvSpPr>
          <p:spPr>
            <a:xfrm>
              <a:off x="5560963" y="3100462"/>
              <a:ext cx="239888" cy="36374"/>
            </a:xfrm>
            <a:prstGeom prst="rect">
              <a:avLst/>
            </a:prstGeom>
            <a:solidFill>
              <a:srgbClr val="1CABE2">
                <a:alpha val="100000"/>
              </a:srgbClr>
            </a:solidFill>
          </p:spPr>
          <p:txBody>
            <a:bodyPr/>
            <a:lstStyle/>
            <a:p/>
          </p:txBody>
        </p:sp>
        <p:sp>
          <p:nvSpPr>
            <p:cNvPr id="59" name="rc59"/>
            <p:cNvSpPr/>
            <p:nvPr/>
          </p:nvSpPr>
          <p:spPr>
            <a:xfrm>
              <a:off x="5827506" y="3219805"/>
              <a:ext cx="239888" cy="1088215"/>
            </a:xfrm>
            <a:prstGeom prst="rect">
              <a:avLst/>
            </a:prstGeom>
            <a:solidFill>
              <a:srgbClr val="80BD41">
                <a:alpha val="100000"/>
              </a:srgbClr>
            </a:solidFill>
          </p:spPr>
          <p:txBody>
            <a:bodyPr/>
            <a:lstStyle/>
            <a:p/>
          </p:txBody>
        </p:sp>
        <p:sp>
          <p:nvSpPr>
            <p:cNvPr id="60" name="rc60"/>
            <p:cNvSpPr/>
            <p:nvPr/>
          </p:nvSpPr>
          <p:spPr>
            <a:xfrm>
              <a:off x="5827506" y="3186137"/>
              <a:ext cx="239888" cy="33668"/>
            </a:xfrm>
            <a:prstGeom prst="rect">
              <a:avLst/>
            </a:prstGeom>
            <a:solidFill>
              <a:srgbClr val="1CABE2">
                <a:alpha val="100000"/>
              </a:srgbClr>
            </a:solidFill>
          </p:spPr>
          <p:txBody>
            <a:bodyPr/>
            <a:lstStyle/>
            <a:p/>
          </p:txBody>
        </p:sp>
        <p:sp>
          <p:nvSpPr>
            <p:cNvPr id="61" name="rc61"/>
            <p:cNvSpPr/>
            <p:nvPr/>
          </p:nvSpPr>
          <p:spPr>
            <a:xfrm>
              <a:off x="6094049" y="3263995"/>
              <a:ext cx="239888" cy="1044025"/>
            </a:xfrm>
            <a:prstGeom prst="rect">
              <a:avLst/>
            </a:prstGeom>
            <a:solidFill>
              <a:srgbClr val="80BD41">
                <a:alpha val="100000"/>
              </a:srgbClr>
            </a:solidFill>
          </p:spPr>
          <p:txBody>
            <a:bodyPr/>
            <a:lstStyle/>
            <a:p/>
          </p:txBody>
        </p:sp>
        <p:sp>
          <p:nvSpPr>
            <p:cNvPr id="62" name="rc62"/>
            <p:cNvSpPr/>
            <p:nvPr/>
          </p:nvSpPr>
          <p:spPr>
            <a:xfrm>
              <a:off x="6094049" y="3220406"/>
              <a:ext cx="239888" cy="43588"/>
            </a:xfrm>
            <a:prstGeom prst="rect">
              <a:avLst/>
            </a:prstGeom>
            <a:solidFill>
              <a:srgbClr val="1CABE2">
                <a:alpha val="100000"/>
              </a:srgbClr>
            </a:solidFill>
          </p:spPr>
          <p:txBody>
            <a:bodyPr/>
            <a:lstStyle/>
            <a:p/>
          </p:txBody>
        </p:sp>
        <p:sp>
          <p:nvSpPr>
            <p:cNvPr id="63" name="rc63"/>
            <p:cNvSpPr/>
            <p:nvPr/>
          </p:nvSpPr>
          <p:spPr>
            <a:xfrm>
              <a:off x="6360593" y="3284136"/>
              <a:ext cx="239888" cy="1023884"/>
            </a:xfrm>
            <a:prstGeom prst="rect">
              <a:avLst/>
            </a:prstGeom>
            <a:solidFill>
              <a:srgbClr val="80BD41">
                <a:alpha val="100000"/>
              </a:srgbClr>
            </a:solidFill>
          </p:spPr>
          <p:txBody>
            <a:bodyPr/>
            <a:lstStyle/>
            <a:p/>
          </p:txBody>
        </p:sp>
        <p:sp>
          <p:nvSpPr>
            <p:cNvPr id="64" name="rc64"/>
            <p:cNvSpPr/>
            <p:nvPr/>
          </p:nvSpPr>
          <p:spPr>
            <a:xfrm>
              <a:off x="6360593" y="3241449"/>
              <a:ext cx="239888" cy="42686"/>
            </a:xfrm>
            <a:prstGeom prst="rect">
              <a:avLst/>
            </a:prstGeom>
            <a:solidFill>
              <a:srgbClr val="1CABE2">
                <a:alpha val="100000"/>
              </a:srgbClr>
            </a:solidFill>
          </p:spPr>
          <p:txBody>
            <a:bodyPr/>
            <a:lstStyle/>
            <a:p/>
          </p:txBody>
        </p:sp>
        <p:sp>
          <p:nvSpPr>
            <p:cNvPr id="65" name="rc65"/>
            <p:cNvSpPr/>
            <p:nvPr/>
          </p:nvSpPr>
          <p:spPr>
            <a:xfrm>
              <a:off x="6627136" y="3308786"/>
              <a:ext cx="239888" cy="999234"/>
            </a:xfrm>
            <a:prstGeom prst="rect">
              <a:avLst/>
            </a:prstGeom>
            <a:solidFill>
              <a:srgbClr val="80BD41">
                <a:alpha val="100000"/>
              </a:srgbClr>
            </a:solidFill>
          </p:spPr>
          <p:txBody>
            <a:bodyPr/>
            <a:lstStyle/>
            <a:p/>
          </p:txBody>
        </p:sp>
        <p:sp>
          <p:nvSpPr>
            <p:cNvPr id="66" name="rc66"/>
            <p:cNvSpPr/>
            <p:nvPr/>
          </p:nvSpPr>
          <p:spPr>
            <a:xfrm>
              <a:off x="6627136" y="3267001"/>
              <a:ext cx="239888" cy="41785"/>
            </a:xfrm>
            <a:prstGeom prst="rect">
              <a:avLst/>
            </a:prstGeom>
            <a:solidFill>
              <a:srgbClr val="1CABE2">
                <a:alpha val="100000"/>
              </a:srgbClr>
            </a:solidFill>
          </p:spPr>
          <p:txBody>
            <a:bodyPr/>
            <a:lstStyle/>
            <a:p/>
          </p:txBody>
        </p:sp>
        <p:sp>
          <p:nvSpPr>
            <p:cNvPr id="67" name="rc67"/>
            <p:cNvSpPr/>
            <p:nvPr/>
          </p:nvSpPr>
          <p:spPr>
            <a:xfrm>
              <a:off x="6893679" y="3288345"/>
              <a:ext cx="239888" cy="1019676"/>
            </a:xfrm>
            <a:prstGeom prst="rect">
              <a:avLst/>
            </a:prstGeom>
            <a:solidFill>
              <a:srgbClr val="80BD41">
                <a:alpha val="100000"/>
              </a:srgbClr>
            </a:solidFill>
          </p:spPr>
          <p:txBody>
            <a:bodyPr/>
            <a:lstStyle/>
            <a:p/>
          </p:txBody>
        </p:sp>
        <p:sp>
          <p:nvSpPr>
            <p:cNvPr id="68" name="rc68"/>
            <p:cNvSpPr/>
            <p:nvPr/>
          </p:nvSpPr>
          <p:spPr>
            <a:xfrm>
              <a:off x="6893679" y="3245958"/>
              <a:ext cx="239888" cy="42386"/>
            </a:xfrm>
            <a:prstGeom prst="rect">
              <a:avLst/>
            </a:prstGeom>
            <a:solidFill>
              <a:srgbClr val="1CABE2">
                <a:alpha val="100000"/>
              </a:srgbClr>
            </a:solidFill>
          </p:spPr>
          <p:txBody>
            <a:bodyPr/>
            <a:lstStyle/>
            <a:p/>
          </p:txBody>
        </p:sp>
        <p:sp>
          <p:nvSpPr>
            <p:cNvPr id="69" name="rc69"/>
            <p:cNvSpPr/>
            <p:nvPr/>
          </p:nvSpPr>
          <p:spPr>
            <a:xfrm>
              <a:off x="7160222" y="3319909"/>
              <a:ext cx="239888" cy="988112"/>
            </a:xfrm>
            <a:prstGeom prst="rect">
              <a:avLst/>
            </a:prstGeom>
            <a:solidFill>
              <a:srgbClr val="80BD41">
                <a:alpha val="100000"/>
              </a:srgbClr>
            </a:solidFill>
          </p:spPr>
          <p:txBody>
            <a:bodyPr/>
            <a:lstStyle/>
            <a:p/>
          </p:txBody>
        </p:sp>
        <p:sp>
          <p:nvSpPr>
            <p:cNvPr id="70" name="rc70"/>
            <p:cNvSpPr/>
            <p:nvPr/>
          </p:nvSpPr>
          <p:spPr>
            <a:xfrm>
              <a:off x="7160222" y="3278725"/>
              <a:ext cx="239888" cy="41183"/>
            </a:xfrm>
            <a:prstGeom prst="rect">
              <a:avLst/>
            </a:prstGeom>
            <a:solidFill>
              <a:srgbClr val="1CABE2">
                <a:alpha val="100000"/>
              </a:srgbClr>
            </a:solidFill>
          </p:spPr>
          <p:txBody>
            <a:bodyPr/>
            <a:lstStyle/>
            <a:p/>
          </p:txBody>
        </p:sp>
        <p:sp>
          <p:nvSpPr>
            <p:cNvPr id="71" name="rc71"/>
            <p:cNvSpPr/>
            <p:nvPr/>
          </p:nvSpPr>
          <p:spPr>
            <a:xfrm>
              <a:off x="7426765" y="3315099"/>
              <a:ext cx="239888" cy="992921"/>
            </a:xfrm>
            <a:prstGeom prst="rect">
              <a:avLst/>
            </a:prstGeom>
            <a:solidFill>
              <a:srgbClr val="80BD41">
                <a:alpha val="100000"/>
              </a:srgbClr>
            </a:solidFill>
          </p:spPr>
          <p:txBody>
            <a:bodyPr/>
            <a:lstStyle/>
            <a:p/>
          </p:txBody>
        </p:sp>
        <p:sp>
          <p:nvSpPr>
            <p:cNvPr id="72" name="rc72"/>
            <p:cNvSpPr/>
            <p:nvPr/>
          </p:nvSpPr>
          <p:spPr>
            <a:xfrm>
              <a:off x="7426765" y="3273615"/>
              <a:ext cx="239888" cy="41484"/>
            </a:xfrm>
            <a:prstGeom prst="rect">
              <a:avLst/>
            </a:prstGeom>
            <a:solidFill>
              <a:srgbClr val="1CABE2">
                <a:alpha val="100000"/>
              </a:srgbClr>
            </a:solidFill>
          </p:spPr>
          <p:txBody>
            <a:bodyPr/>
            <a:lstStyle/>
            <a:p/>
          </p:txBody>
        </p:sp>
        <p:sp>
          <p:nvSpPr>
            <p:cNvPr id="73" name="rc73"/>
            <p:cNvSpPr/>
            <p:nvPr/>
          </p:nvSpPr>
          <p:spPr>
            <a:xfrm>
              <a:off x="7693308" y="3258584"/>
              <a:ext cx="239888" cy="1049437"/>
            </a:xfrm>
            <a:prstGeom prst="rect">
              <a:avLst/>
            </a:prstGeom>
            <a:solidFill>
              <a:srgbClr val="80BD41">
                <a:alpha val="100000"/>
              </a:srgbClr>
            </a:solidFill>
          </p:spPr>
          <p:txBody>
            <a:bodyPr/>
            <a:lstStyle/>
            <a:p/>
          </p:txBody>
        </p:sp>
        <p:sp>
          <p:nvSpPr>
            <p:cNvPr id="74" name="rc74"/>
            <p:cNvSpPr/>
            <p:nvPr/>
          </p:nvSpPr>
          <p:spPr>
            <a:xfrm>
              <a:off x="7693308" y="3226118"/>
              <a:ext cx="239888" cy="32466"/>
            </a:xfrm>
            <a:prstGeom prst="rect">
              <a:avLst/>
            </a:prstGeom>
            <a:solidFill>
              <a:srgbClr val="1CABE2">
                <a:alpha val="100000"/>
              </a:srgbClr>
            </a:solidFill>
          </p:spPr>
          <p:txBody>
            <a:bodyPr/>
            <a:lstStyle/>
            <a:p/>
          </p:txBody>
        </p:sp>
        <p:sp>
          <p:nvSpPr>
            <p:cNvPr id="75" name="rc75"/>
            <p:cNvSpPr/>
            <p:nvPr/>
          </p:nvSpPr>
          <p:spPr>
            <a:xfrm>
              <a:off x="7959851" y="3276320"/>
              <a:ext cx="239888" cy="1031700"/>
            </a:xfrm>
            <a:prstGeom prst="rect">
              <a:avLst/>
            </a:prstGeom>
            <a:solidFill>
              <a:srgbClr val="80BD41">
                <a:alpha val="100000"/>
              </a:srgbClr>
            </a:solidFill>
          </p:spPr>
          <p:txBody>
            <a:bodyPr/>
            <a:lstStyle/>
            <a:p/>
          </p:txBody>
        </p:sp>
        <p:sp>
          <p:nvSpPr>
            <p:cNvPr id="76" name="rc76"/>
            <p:cNvSpPr/>
            <p:nvPr/>
          </p:nvSpPr>
          <p:spPr>
            <a:xfrm>
              <a:off x="7959851" y="3265799"/>
              <a:ext cx="239888" cy="10521"/>
            </a:xfrm>
            <a:prstGeom prst="rect">
              <a:avLst/>
            </a:prstGeom>
            <a:solidFill>
              <a:srgbClr val="1CABE2">
                <a:alpha val="100000"/>
              </a:srgbClr>
            </a:solidFill>
          </p:spPr>
          <p:txBody>
            <a:bodyPr/>
            <a:lstStyle/>
            <a:p/>
          </p:txBody>
        </p:sp>
        <p:sp>
          <p:nvSpPr>
            <p:cNvPr id="77" name="pl77"/>
            <p:cNvSpPr/>
            <p:nvPr/>
          </p:nvSpPr>
          <p:spPr>
            <a:xfrm>
              <a:off x="1416218" y="2095023"/>
              <a:ext cx="6663577" cy="89414"/>
            </a:xfrm>
            <a:custGeom>
              <a:avLst/>
              <a:pathLst>
                <a:path w="6663577" h="89414">
                  <a:moveTo>
                    <a:pt x="0" y="44707"/>
                  </a:moveTo>
                  <a:lnTo>
                    <a:pt x="266543" y="22353"/>
                  </a:lnTo>
                  <a:lnTo>
                    <a:pt x="533086" y="22353"/>
                  </a:lnTo>
                  <a:lnTo>
                    <a:pt x="799629" y="22353"/>
                  </a:lnTo>
                  <a:lnTo>
                    <a:pt x="1066172" y="44707"/>
                  </a:lnTo>
                  <a:lnTo>
                    <a:pt x="1332715" y="67060"/>
                  </a:lnTo>
                  <a:lnTo>
                    <a:pt x="1599258" y="89414"/>
                  </a:lnTo>
                  <a:lnTo>
                    <a:pt x="1865801" y="67060"/>
                  </a:lnTo>
                  <a:lnTo>
                    <a:pt x="2132344" y="67060"/>
                  </a:lnTo>
                  <a:lnTo>
                    <a:pt x="2398888" y="44707"/>
                  </a:lnTo>
                  <a:lnTo>
                    <a:pt x="2665431" y="22353"/>
                  </a:lnTo>
                  <a:lnTo>
                    <a:pt x="2931974" y="22353"/>
                  </a:lnTo>
                  <a:lnTo>
                    <a:pt x="3198517" y="22353"/>
                  </a:lnTo>
                  <a:lnTo>
                    <a:pt x="3465060" y="44707"/>
                  </a:lnTo>
                  <a:lnTo>
                    <a:pt x="3731603" y="44707"/>
                  </a:lnTo>
                  <a:lnTo>
                    <a:pt x="3998146" y="44707"/>
                  </a:lnTo>
                  <a:lnTo>
                    <a:pt x="4264689" y="44707"/>
                  </a:lnTo>
                  <a:lnTo>
                    <a:pt x="4531233" y="44707"/>
                  </a:lnTo>
                  <a:lnTo>
                    <a:pt x="4797776" y="67060"/>
                  </a:lnTo>
                  <a:lnTo>
                    <a:pt x="5064319" y="67060"/>
                  </a:lnTo>
                  <a:lnTo>
                    <a:pt x="5330862" y="67060"/>
                  </a:lnTo>
                  <a:lnTo>
                    <a:pt x="5597405" y="67060"/>
                  </a:lnTo>
                  <a:lnTo>
                    <a:pt x="5863948" y="67060"/>
                  </a:lnTo>
                  <a:lnTo>
                    <a:pt x="6130491" y="67060"/>
                  </a:lnTo>
                  <a:lnTo>
                    <a:pt x="6397034" y="44707"/>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24790" y="31003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a:t>
              </a:r>
            </a:p>
          </p:txBody>
        </p:sp>
        <p:sp>
          <p:nvSpPr>
            <p:cNvPr id="90" name="tx90"/>
            <p:cNvSpPr/>
            <p:nvPr/>
          </p:nvSpPr>
          <p:spPr>
            <a:xfrm>
              <a:off x="2657505" y="29741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a:t>
              </a:r>
            </a:p>
          </p:txBody>
        </p:sp>
        <p:sp>
          <p:nvSpPr>
            <p:cNvPr id="91" name="tx91"/>
            <p:cNvSpPr/>
            <p:nvPr/>
          </p:nvSpPr>
          <p:spPr>
            <a:xfrm>
              <a:off x="3990221" y="28661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92" name="tx92"/>
            <p:cNvSpPr/>
            <p:nvPr/>
          </p:nvSpPr>
          <p:spPr>
            <a:xfrm>
              <a:off x="5322937" y="29302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41.3</a:t>
              </a:r>
            </a:p>
          </p:txBody>
        </p:sp>
        <p:sp>
          <p:nvSpPr>
            <p:cNvPr id="93" name="tx93"/>
            <p:cNvSpPr/>
            <p:nvPr/>
          </p:nvSpPr>
          <p:spPr>
            <a:xfrm>
              <a:off x="6389109" y="31054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a:t>
              </a:r>
            </a:p>
          </p:txBody>
        </p:sp>
        <p:sp>
          <p:nvSpPr>
            <p:cNvPr id="94" name="tx94"/>
            <p:cNvSpPr/>
            <p:nvPr/>
          </p:nvSpPr>
          <p:spPr>
            <a:xfrm>
              <a:off x="6655652" y="31313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95" name="tx95"/>
            <p:cNvSpPr/>
            <p:nvPr/>
          </p:nvSpPr>
          <p:spPr>
            <a:xfrm>
              <a:off x="6922195" y="31096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a:t>
              </a:r>
            </a:p>
          </p:txBody>
        </p:sp>
        <p:sp>
          <p:nvSpPr>
            <p:cNvPr id="96" name="tx96"/>
            <p:cNvSpPr/>
            <p:nvPr/>
          </p:nvSpPr>
          <p:spPr>
            <a:xfrm>
              <a:off x="7188738" y="31427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7" name="tx97"/>
            <p:cNvSpPr/>
            <p:nvPr/>
          </p:nvSpPr>
          <p:spPr>
            <a:xfrm>
              <a:off x="7455282" y="31376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a:t>
              </a:r>
            </a:p>
          </p:txBody>
        </p:sp>
        <p:sp>
          <p:nvSpPr>
            <p:cNvPr id="98" name="tx98"/>
            <p:cNvSpPr/>
            <p:nvPr/>
          </p:nvSpPr>
          <p:spPr>
            <a:xfrm>
              <a:off x="7761002" y="309014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a:t>
              </a:r>
            </a:p>
          </p:txBody>
        </p:sp>
        <p:sp>
          <p:nvSpPr>
            <p:cNvPr id="99" name="tx99"/>
            <p:cNvSpPr/>
            <p:nvPr/>
          </p:nvSpPr>
          <p:spPr>
            <a:xfrm>
              <a:off x="7988368" y="3129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34.7</a:t>
              </a:r>
            </a:p>
          </p:txBody>
        </p:sp>
        <p:sp>
          <p:nvSpPr>
            <p:cNvPr id="100" name="pl100"/>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531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12" name="tx112"/>
            <p:cNvSpPr/>
            <p:nvPr/>
          </p:nvSpPr>
          <p:spPr>
            <a:xfrm>
              <a:off x="1350915" y="32185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3" name="tx113"/>
            <p:cNvSpPr/>
            <p:nvPr/>
          </p:nvSpPr>
          <p:spPr>
            <a:xfrm>
              <a:off x="2657505" y="36978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38.3</a:t>
              </a:r>
            </a:p>
          </p:txBody>
        </p:sp>
        <p:sp>
          <p:nvSpPr>
            <p:cNvPr id="114" name="tx114"/>
            <p:cNvSpPr/>
            <p:nvPr/>
          </p:nvSpPr>
          <p:spPr>
            <a:xfrm>
              <a:off x="2683631" y="30989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5" name="tx115"/>
            <p:cNvSpPr/>
            <p:nvPr/>
          </p:nvSpPr>
          <p:spPr>
            <a:xfrm>
              <a:off x="3990221" y="36331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42.6</a:t>
              </a:r>
            </a:p>
          </p:txBody>
        </p:sp>
        <p:sp>
          <p:nvSpPr>
            <p:cNvPr id="116" name="tx116"/>
            <p:cNvSpPr/>
            <p:nvPr/>
          </p:nvSpPr>
          <p:spPr>
            <a:xfrm>
              <a:off x="4028090" y="29813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22937" y="36705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a:t>
              </a:r>
            </a:p>
          </p:txBody>
        </p:sp>
        <p:sp>
          <p:nvSpPr>
            <p:cNvPr id="118" name="tx118"/>
            <p:cNvSpPr/>
            <p:nvPr/>
          </p:nvSpPr>
          <p:spPr>
            <a:xfrm>
              <a:off x="5349062" y="30506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389109" y="3760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20" name="tx120"/>
            <p:cNvSpPr/>
            <p:nvPr/>
          </p:nvSpPr>
          <p:spPr>
            <a:xfrm>
              <a:off x="6415235" y="32288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1" name="tx121"/>
            <p:cNvSpPr/>
            <p:nvPr/>
          </p:nvSpPr>
          <p:spPr>
            <a:xfrm>
              <a:off x="6655652" y="37733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2" name="tx122"/>
            <p:cNvSpPr/>
            <p:nvPr/>
          </p:nvSpPr>
          <p:spPr>
            <a:xfrm>
              <a:off x="6681778" y="32539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3" name="tx123"/>
            <p:cNvSpPr/>
            <p:nvPr/>
          </p:nvSpPr>
          <p:spPr>
            <a:xfrm>
              <a:off x="6922195" y="37630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33.9</a:t>
              </a:r>
            </a:p>
          </p:txBody>
        </p:sp>
        <p:sp>
          <p:nvSpPr>
            <p:cNvPr id="124" name="tx124"/>
            <p:cNvSpPr/>
            <p:nvPr/>
          </p:nvSpPr>
          <p:spPr>
            <a:xfrm>
              <a:off x="6948321" y="32332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5" name="tx125"/>
            <p:cNvSpPr/>
            <p:nvPr/>
          </p:nvSpPr>
          <p:spPr>
            <a:xfrm>
              <a:off x="7188738" y="37788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26" name="tx126"/>
            <p:cNvSpPr/>
            <p:nvPr/>
          </p:nvSpPr>
          <p:spPr>
            <a:xfrm>
              <a:off x="7214864" y="32654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7" name="tx127"/>
            <p:cNvSpPr/>
            <p:nvPr/>
          </p:nvSpPr>
          <p:spPr>
            <a:xfrm>
              <a:off x="7494458" y="377646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8" name="tx128"/>
            <p:cNvSpPr/>
            <p:nvPr/>
          </p:nvSpPr>
          <p:spPr>
            <a:xfrm>
              <a:off x="7481407" y="32604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9" name="tx129"/>
            <p:cNvSpPr/>
            <p:nvPr/>
          </p:nvSpPr>
          <p:spPr>
            <a:xfrm>
              <a:off x="7721825" y="37482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30" name="tx130"/>
            <p:cNvSpPr/>
            <p:nvPr/>
          </p:nvSpPr>
          <p:spPr>
            <a:xfrm>
              <a:off x="7747950" y="32084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1" name="tx131"/>
            <p:cNvSpPr/>
            <p:nvPr/>
          </p:nvSpPr>
          <p:spPr>
            <a:xfrm>
              <a:off x="7988368" y="37570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32" name="tx132"/>
            <p:cNvSpPr/>
            <p:nvPr/>
          </p:nvSpPr>
          <p:spPr>
            <a:xfrm>
              <a:off x="8026237" y="32371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546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30534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6" name="tx136"/>
            <p:cNvSpPr/>
            <p:nvPr/>
          </p:nvSpPr>
          <p:spPr>
            <a:xfrm>
              <a:off x="733081" y="24522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7" name="tx137"/>
            <p:cNvSpPr/>
            <p:nvPr/>
          </p:nvSpPr>
          <p:spPr>
            <a:xfrm>
              <a:off x="733081" y="18510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2000-2025</a:t>
              </a:r>
            </a:p>
          </p:txBody>
        </p:sp>
        <p:sp>
          <p:nvSpPr>
            <p:cNvPr id="164" name="pl164"/>
            <p:cNvSpPr/>
            <p:nvPr/>
          </p:nvSpPr>
          <p:spPr>
            <a:xfrm>
              <a:off x="22096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0365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8633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6901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1230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9499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7767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222153" cy="129091"/>
            </a:xfrm>
            <a:prstGeom prst="rect">
              <a:avLst/>
            </a:prstGeom>
            <a:solidFill>
              <a:srgbClr val="80BD41">
                <a:alpha val="100000"/>
              </a:srgbClr>
            </a:solidFill>
          </p:spPr>
          <p:txBody>
            <a:bodyPr/>
            <a:lstStyle/>
            <a:p/>
          </p:txBody>
        </p:sp>
        <p:sp>
          <p:nvSpPr>
            <p:cNvPr id="176" name="rc176"/>
            <p:cNvSpPr/>
            <p:nvPr/>
          </p:nvSpPr>
          <p:spPr>
            <a:xfrm>
              <a:off x="7518427" y="5954972"/>
              <a:ext cx="259408" cy="129091"/>
            </a:xfrm>
            <a:prstGeom prst="rect">
              <a:avLst/>
            </a:prstGeom>
            <a:solidFill>
              <a:srgbClr val="1CABE2">
                <a:alpha val="100000"/>
              </a:srgbClr>
            </a:solidFill>
          </p:spPr>
          <p:txBody>
            <a:bodyPr/>
            <a:lstStyle/>
            <a:p/>
          </p:txBody>
        </p:sp>
        <p:sp>
          <p:nvSpPr>
            <p:cNvPr id="177" name="rc177"/>
            <p:cNvSpPr/>
            <p:nvPr/>
          </p:nvSpPr>
          <p:spPr>
            <a:xfrm>
              <a:off x="1296273" y="5793607"/>
              <a:ext cx="6377433" cy="129091"/>
            </a:xfrm>
            <a:prstGeom prst="rect">
              <a:avLst/>
            </a:prstGeom>
            <a:solidFill>
              <a:srgbClr val="80BD41">
                <a:alpha val="100000"/>
              </a:srgbClr>
            </a:solidFill>
          </p:spPr>
          <p:txBody>
            <a:bodyPr/>
            <a:lstStyle/>
            <a:p/>
          </p:txBody>
        </p:sp>
        <p:sp>
          <p:nvSpPr>
            <p:cNvPr id="178" name="rc178"/>
            <p:cNvSpPr/>
            <p:nvPr/>
          </p:nvSpPr>
          <p:spPr>
            <a:xfrm>
              <a:off x="7673707" y="5793607"/>
              <a:ext cx="197296" cy="129091"/>
            </a:xfrm>
            <a:prstGeom prst="rect">
              <a:avLst/>
            </a:prstGeom>
            <a:solidFill>
              <a:srgbClr val="1CABE2">
                <a:alpha val="100000"/>
              </a:srgbClr>
            </a:solidFill>
          </p:spPr>
          <p:txBody>
            <a:bodyPr/>
            <a:lstStyle/>
            <a:p/>
          </p:txBody>
        </p:sp>
        <p:sp>
          <p:nvSpPr>
            <p:cNvPr id="179" name="rc179"/>
            <p:cNvSpPr/>
            <p:nvPr/>
          </p:nvSpPr>
          <p:spPr>
            <a:xfrm>
              <a:off x="1296273" y="5632243"/>
              <a:ext cx="6269651" cy="129091"/>
            </a:xfrm>
            <a:prstGeom prst="rect">
              <a:avLst/>
            </a:prstGeom>
            <a:solidFill>
              <a:srgbClr val="80BD41">
                <a:alpha val="100000"/>
              </a:srgbClr>
            </a:solidFill>
          </p:spPr>
          <p:txBody>
            <a:bodyPr/>
            <a:lstStyle/>
            <a:p/>
          </p:txBody>
        </p:sp>
        <p:sp>
          <p:nvSpPr>
            <p:cNvPr id="180" name="rc180"/>
            <p:cNvSpPr/>
            <p:nvPr/>
          </p:nvSpPr>
          <p:spPr>
            <a:xfrm>
              <a:off x="7565924" y="5632243"/>
              <a:ext cx="63938" cy="129091"/>
            </a:xfrm>
            <a:prstGeom prst="rect">
              <a:avLst/>
            </a:prstGeom>
            <a:solidFill>
              <a:srgbClr val="1CABE2">
                <a:alpha val="100000"/>
              </a:srgbClr>
            </a:solidFill>
          </p:spPr>
          <p:txBody>
            <a:bodyPr/>
            <a:lstStyle/>
            <a:p/>
          </p:txBody>
        </p:sp>
        <p:sp>
          <p:nvSpPr>
            <p:cNvPr id="181" name="tx181"/>
            <p:cNvSpPr/>
            <p:nvPr/>
          </p:nvSpPr>
          <p:spPr>
            <a:xfrm>
              <a:off x="7989387"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a:t>
              </a:r>
            </a:p>
          </p:txBody>
        </p:sp>
        <p:sp>
          <p:nvSpPr>
            <p:cNvPr id="182" name="tx182"/>
            <p:cNvSpPr/>
            <p:nvPr/>
          </p:nvSpPr>
          <p:spPr>
            <a:xfrm>
              <a:off x="8135431" y="581496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83" name="tx183"/>
            <p:cNvSpPr/>
            <p:nvPr/>
          </p:nvSpPr>
          <p:spPr>
            <a:xfrm>
              <a:off x="7834016"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34.7</a:t>
              </a:r>
            </a:p>
          </p:txBody>
        </p:sp>
        <p:sp>
          <p:nvSpPr>
            <p:cNvPr id="184" name="tx184"/>
            <p:cNvSpPr/>
            <p:nvPr/>
          </p:nvSpPr>
          <p:spPr>
            <a:xfrm>
              <a:off x="430185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185" name="tx185"/>
            <p:cNvSpPr/>
            <p:nvPr/>
          </p:nvSpPr>
          <p:spPr>
            <a:xfrm>
              <a:off x="7572783"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6" name="tx186"/>
            <p:cNvSpPr/>
            <p:nvPr/>
          </p:nvSpPr>
          <p:spPr>
            <a:xfrm>
              <a:off x="4379496"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187" name="tx187"/>
            <p:cNvSpPr/>
            <p:nvPr/>
          </p:nvSpPr>
          <p:spPr>
            <a:xfrm>
              <a:off x="7697006"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8" name="tx188"/>
            <p:cNvSpPr/>
            <p:nvPr/>
          </p:nvSpPr>
          <p:spPr>
            <a:xfrm>
              <a:off x="4325605"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34.3</a:t>
              </a:r>
            </a:p>
          </p:txBody>
        </p:sp>
        <p:sp>
          <p:nvSpPr>
            <p:cNvPr id="189" name="tx189"/>
            <p:cNvSpPr/>
            <p:nvPr/>
          </p:nvSpPr>
          <p:spPr>
            <a:xfrm>
              <a:off x="7536096"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04540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487222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6" name="tx196"/>
            <p:cNvSpPr/>
            <p:nvPr/>
          </p:nvSpPr>
          <p:spPr>
            <a:xfrm>
              <a:off x="669904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higher than in 2019 (96%).
The number of children vaccinated with DTP1 increased 1% compared to in 2019.
The number of surviving infants decreased approximately 2%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51560"/>
            <a:ext cx="8595360" cy="28575"/>
            <a:chOff x="292608" y="1051560"/>
            <a:chExt cx="8595360" cy="28575"/>
          </a:xfrm>
        </p:grpSpPr>
        <p:sp>
          <p:nvSpPr>
            <p:cNvPr id="20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Armenia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218713"/>
            </a:xfrm>
            <a:custGeom>
              <a:avLst/>
              <a:pathLst>
                <a:path w="3397293" h="218713">
                  <a:moveTo>
                    <a:pt x="0" y="87485"/>
                  </a:moveTo>
                  <a:lnTo>
                    <a:pt x="135891" y="65614"/>
                  </a:lnTo>
                  <a:lnTo>
                    <a:pt x="271783" y="65614"/>
                  </a:lnTo>
                  <a:lnTo>
                    <a:pt x="407675" y="65614"/>
                  </a:lnTo>
                  <a:lnTo>
                    <a:pt x="543566" y="131228"/>
                  </a:lnTo>
                  <a:lnTo>
                    <a:pt x="679458" y="153099"/>
                  </a:lnTo>
                  <a:lnTo>
                    <a:pt x="815350" y="218713"/>
                  </a:lnTo>
                  <a:lnTo>
                    <a:pt x="951242" y="196842"/>
                  </a:lnTo>
                  <a:lnTo>
                    <a:pt x="1087133" y="174970"/>
                  </a:lnTo>
                  <a:lnTo>
                    <a:pt x="1223025" y="87485"/>
                  </a:lnTo>
                  <a:lnTo>
                    <a:pt x="1358917" y="65614"/>
                  </a:lnTo>
                  <a:lnTo>
                    <a:pt x="1494809" y="43742"/>
                  </a:lnTo>
                  <a:lnTo>
                    <a:pt x="1630700" y="43742"/>
                  </a:lnTo>
                  <a:lnTo>
                    <a:pt x="1766592" y="43742"/>
                  </a:lnTo>
                  <a:lnTo>
                    <a:pt x="1902484" y="87485"/>
                  </a:lnTo>
                  <a:lnTo>
                    <a:pt x="2038375" y="65614"/>
                  </a:lnTo>
                  <a:lnTo>
                    <a:pt x="2174267" y="65614"/>
                  </a:lnTo>
                  <a:lnTo>
                    <a:pt x="2310159" y="65614"/>
                  </a:lnTo>
                  <a:lnTo>
                    <a:pt x="2446051" y="109356"/>
                  </a:lnTo>
                  <a:lnTo>
                    <a:pt x="2581942" y="109356"/>
                  </a:lnTo>
                  <a:lnTo>
                    <a:pt x="2717834" y="109356"/>
                  </a:lnTo>
                  <a:lnTo>
                    <a:pt x="2853726" y="87485"/>
                  </a:lnTo>
                  <a:lnTo>
                    <a:pt x="2989618" y="87485"/>
                  </a:lnTo>
                  <a:lnTo>
                    <a:pt x="3125509" y="65614"/>
                  </a:lnTo>
                  <a:lnTo>
                    <a:pt x="3261401" y="65614"/>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40584"/>
            </a:xfrm>
            <a:custGeom>
              <a:avLst/>
              <a:pathLst>
                <a:path w="3397293" h="240584">
                  <a:moveTo>
                    <a:pt x="0" y="87485"/>
                  </a:moveTo>
                  <a:lnTo>
                    <a:pt x="135891" y="43742"/>
                  </a:lnTo>
                  <a:lnTo>
                    <a:pt x="271783" y="131228"/>
                  </a:lnTo>
                  <a:lnTo>
                    <a:pt x="407675" y="240584"/>
                  </a:lnTo>
                  <a:lnTo>
                    <a:pt x="543566" y="87485"/>
                  </a:lnTo>
                  <a:lnTo>
                    <a:pt x="679458" y="43742"/>
                  </a:lnTo>
                  <a:lnTo>
                    <a:pt x="815350" y="43742"/>
                  </a:lnTo>
                  <a:lnTo>
                    <a:pt x="951242" y="0"/>
                  </a:lnTo>
                  <a:lnTo>
                    <a:pt x="1087133" y="0"/>
                  </a:lnTo>
                  <a:lnTo>
                    <a:pt x="1223025" y="65614"/>
                  </a:lnTo>
                  <a:lnTo>
                    <a:pt x="1358917" y="87485"/>
                  </a:lnTo>
                  <a:lnTo>
                    <a:pt x="1494809" y="109356"/>
                  </a:lnTo>
                  <a:lnTo>
                    <a:pt x="1630700" y="43742"/>
                  </a:lnTo>
                  <a:lnTo>
                    <a:pt x="1766592" y="21871"/>
                  </a:lnTo>
                  <a:lnTo>
                    <a:pt x="1902484" y="174970"/>
                  </a:lnTo>
                  <a:lnTo>
                    <a:pt x="2038375" y="153099"/>
                  </a:lnTo>
                  <a:lnTo>
                    <a:pt x="2174267" y="196842"/>
                  </a:lnTo>
                  <a:lnTo>
                    <a:pt x="2310159" y="131228"/>
                  </a:lnTo>
                  <a:lnTo>
                    <a:pt x="2446051" y="87485"/>
                  </a:lnTo>
                  <a:lnTo>
                    <a:pt x="2581942" y="65614"/>
                  </a:lnTo>
                  <a:lnTo>
                    <a:pt x="2717834" y="153099"/>
                  </a:lnTo>
                  <a:lnTo>
                    <a:pt x="2853726" y="153099"/>
                  </a:lnTo>
                  <a:lnTo>
                    <a:pt x="2989618" y="131228"/>
                  </a:lnTo>
                  <a:lnTo>
                    <a:pt x="3125509" y="131228"/>
                  </a:lnTo>
                  <a:lnTo>
                    <a:pt x="3261401" y="196842"/>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218713"/>
            </a:xfrm>
            <a:custGeom>
              <a:avLst/>
              <a:pathLst>
                <a:path w="3397293" h="218713">
                  <a:moveTo>
                    <a:pt x="0" y="87485"/>
                  </a:moveTo>
                  <a:lnTo>
                    <a:pt x="135891" y="65614"/>
                  </a:lnTo>
                  <a:lnTo>
                    <a:pt x="271783" y="65614"/>
                  </a:lnTo>
                  <a:lnTo>
                    <a:pt x="407675" y="65614"/>
                  </a:lnTo>
                  <a:lnTo>
                    <a:pt x="543566" y="131228"/>
                  </a:lnTo>
                  <a:lnTo>
                    <a:pt x="679458" y="153099"/>
                  </a:lnTo>
                  <a:lnTo>
                    <a:pt x="815350" y="218713"/>
                  </a:lnTo>
                  <a:lnTo>
                    <a:pt x="951242" y="196842"/>
                  </a:lnTo>
                  <a:lnTo>
                    <a:pt x="1087133" y="174970"/>
                  </a:lnTo>
                  <a:lnTo>
                    <a:pt x="1223025" y="87485"/>
                  </a:lnTo>
                  <a:lnTo>
                    <a:pt x="1358917" y="65614"/>
                  </a:lnTo>
                  <a:lnTo>
                    <a:pt x="1494809" y="43742"/>
                  </a:lnTo>
                  <a:lnTo>
                    <a:pt x="1630700" y="43742"/>
                  </a:lnTo>
                  <a:lnTo>
                    <a:pt x="1766592" y="43742"/>
                  </a:lnTo>
                  <a:lnTo>
                    <a:pt x="1902484" y="87485"/>
                  </a:lnTo>
                  <a:lnTo>
                    <a:pt x="2038375" y="65614"/>
                  </a:lnTo>
                  <a:lnTo>
                    <a:pt x="2174267" y="65614"/>
                  </a:lnTo>
                  <a:lnTo>
                    <a:pt x="2310159" y="65614"/>
                  </a:lnTo>
                  <a:lnTo>
                    <a:pt x="2446051" y="109356"/>
                  </a:lnTo>
                  <a:lnTo>
                    <a:pt x="2581942" y="109356"/>
                  </a:lnTo>
                  <a:lnTo>
                    <a:pt x="2717834" y="109356"/>
                  </a:lnTo>
                  <a:lnTo>
                    <a:pt x="2853726" y="87485"/>
                  </a:lnTo>
                  <a:lnTo>
                    <a:pt x="2989618" y="87485"/>
                  </a:lnTo>
                  <a:lnTo>
                    <a:pt x="3125509" y="65614"/>
                  </a:lnTo>
                  <a:lnTo>
                    <a:pt x="3261401" y="65614"/>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218713"/>
            </a:xfrm>
            <a:custGeom>
              <a:avLst/>
              <a:pathLst>
                <a:path w="3397293" h="218713">
                  <a:moveTo>
                    <a:pt x="0" y="87485"/>
                  </a:moveTo>
                  <a:lnTo>
                    <a:pt x="135891" y="65614"/>
                  </a:lnTo>
                  <a:lnTo>
                    <a:pt x="271783" y="65614"/>
                  </a:lnTo>
                  <a:lnTo>
                    <a:pt x="407675" y="65614"/>
                  </a:lnTo>
                  <a:lnTo>
                    <a:pt x="543566" y="131228"/>
                  </a:lnTo>
                  <a:lnTo>
                    <a:pt x="679458" y="153099"/>
                  </a:lnTo>
                  <a:lnTo>
                    <a:pt x="815350" y="218713"/>
                  </a:lnTo>
                  <a:lnTo>
                    <a:pt x="951242" y="196842"/>
                  </a:lnTo>
                  <a:lnTo>
                    <a:pt x="1087133" y="174970"/>
                  </a:lnTo>
                  <a:lnTo>
                    <a:pt x="1223025" y="87485"/>
                  </a:lnTo>
                  <a:lnTo>
                    <a:pt x="1358917" y="65614"/>
                  </a:lnTo>
                  <a:lnTo>
                    <a:pt x="1494809" y="43742"/>
                  </a:lnTo>
                  <a:lnTo>
                    <a:pt x="1630700" y="43742"/>
                  </a:lnTo>
                  <a:lnTo>
                    <a:pt x="1766592" y="43742"/>
                  </a:lnTo>
                  <a:lnTo>
                    <a:pt x="1902484" y="87485"/>
                  </a:lnTo>
                  <a:lnTo>
                    <a:pt x="2038375" y="65614"/>
                  </a:lnTo>
                  <a:lnTo>
                    <a:pt x="2174267" y="65614"/>
                  </a:lnTo>
                  <a:lnTo>
                    <a:pt x="2310159" y="65614"/>
                  </a:lnTo>
                  <a:lnTo>
                    <a:pt x="2446051" y="109356"/>
                  </a:lnTo>
                  <a:lnTo>
                    <a:pt x="2581942" y="109356"/>
                  </a:lnTo>
                  <a:lnTo>
                    <a:pt x="2717834" y="109356"/>
                  </a:lnTo>
                  <a:lnTo>
                    <a:pt x="2853726" y="87485"/>
                  </a:lnTo>
                  <a:lnTo>
                    <a:pt x="2989618" y="87485"/>
                  </a:lnTo>
                  <a:lnTo>
                    <a:pt x="3125509" y="65614"/>
                  </a:lnTo>
                  <a:lnTo>
                    <a:pt x="3261401" y="65614"/>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164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23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23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5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0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9428" y="4990743"/>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60" name="tx60"/>
            <p:cNvSpPr/>
            <p:nvPr/>
          </p:nvSpPr>
          <p:spPr>
            <a:xfrm>
              <a:off x="282825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0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57363" y="1405107"/>
              <a:ext cx="25244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Armenia, 2000-2025</a:t>
              </a:r>
            </a:p>
          </p:txBody>
        </p:sp>
        <p:sp>
          <p:nvSpPr>
            <p:cNvPr id="63" name="pl63"/>
            <p:cNvSpPr/>
            <p:nvPr/>
          </p:nvSpPr>
          <p:spPr>
            <a:xfrm>
              <a:off x="5267799" y="41388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69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550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429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510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159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555096"/>
              <a:ext cx="3397293" cy="791893"/>
            </a:xfrm>
            <a:custGeom>
              <a:avLst/>
              <a:pathLst>
                <a:path w="3397293" h="791893">
                  <a:moveTo>
                    <a:pt x="0" y="316757"/>
                  </a:moveTo>
                  <a:lnTo>
                    <a:pt x="135891" y="237568"/>
                  </a:lnTo>
                  <a:lnTo>
                    <a:pt x="271783" y="237568"/>
                  </a:lnTo>
                  <a:lnTo>
                    <a:pt x="407675" y="237568"/>
                  </a:lnTo>
                  <a:lnTo>
                    <a:pt x="543566" y="475136"/>
                  </a:lnTo>
                  <a:lnTo>
                    <a:pt x="679458" y="554325"/>
                  </a:lnTo>
                  <a:lnTo>
                    <a:pt x="815350" y="791893"/>
                  </a:lnTo>
                  <a:lnTo>
                    <a:pt x="951242" y="712704"/>
                  </a:lnTo>
                  <a:lnTo>
                    <a:pt x="1087133" y="633514"/>
                  </a:lnTo>
                  <a:lnTo>
                    <a:pt x="1223025" y="316757"/>
                  </a:lnTo>
                  <a:lnTo>
                    <a:pt x="1358917" y="237568"/>
                  </a:lnTo>
                  <a:lnTo>
                    <a:pt x="1494809" y="158378"/>
                  </a:lnTo>
                  <a:lnTo>
                    <a:pt x="1630700" y="158378"/>
                  </a:lnTo>
                  <a:lnTo>
                    <a:pt x="1766592" y="158378"/>
                  </a:lnTo>
                  <a:lnTo>
                    <a:pt x="1902484" y="316757"/>
                  </a:lnTo>
                  <a:lnTo>
                    <a:pt x="2038375" y="237568"/>
                  </a:lnTo>
                  <a:lnTo>
                    <a:pt x="2174267" y="237568"/>
                  </a:lnTo>
                  <a:lnTo>
                    <a:pt x="2310159" y="237568"/>
                  </a:lnTo>
                  <a:lnTo>
                    <a:pt x="2446051" y="395946"/>
                  </a:lnTo>
                  <a:lnTo>
                    <a:pt x="2581942" y="395946"/>
                  </a:lnTo>
                  <a:lnTo>
                    <a:pt x="2717834" y="395946"/>
                  </a:lnTo>
                  <a:lnTo>
                    <a:pt x="2853726" y="316757"/>
                  </a:lnTo>
                  <a:lnTo>
                    <a:pt x="2989618" y="316757"/>
                  </a:lnTo>
                  <a:lnTo>
                    <a:pt x="3125509" y="237568"/>
                  </a:lnTo>
                  <a:lnTo>
                    <a:pt x="3261401" y="237568"/>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51043"/>
              <a:ext cx="3397293" cy="1108651"/>
            </a:xfrm>
            <a:custGeom>
              <a:avLst/>
              <a:pathLst>
                <a:path w="3397293" h="1108651">
                  <a:moveTo>
                    <a:pt x="0" y="1108651"/>
                  </a:moveTo>
                  <a:lnTo>
                    <a:pt x="135891" y="1108651"/>
                  </a:lnTo>
                  <a:lnTo>
                    <a:pt x="271783" y="1108651"/>
                  </a:lnTo>
                  <a:lnTo>
                    <a:pt x="407675" y="950272"/>
                  </a:lnTo>
                  <a:lnTo>
                    <a:pt x="543566" y="791893"/>
                  </a:lnTo>
                  <a:lnTo>
                    <a:pt x="679458" y="712704"/>
                  </a:lnTo>
                  <a:lnTo>
                    <a:pt x="815350" y="633514"/>
                  </a:lnTo>
                  <a:lnTo>
                    <a:pt x="951242" y="633514"/>
                  </a:lnTo>
                  <a:lnTo>
                    <a:pt x="1087133" y="395946"/>
                  </a:lnTo>
                  <a:lnTo>
                    <a:pt x="1223025" y="237568"/>
                  </a:lnTo>
                  <a:lnTo>
                    <a:pt x="1358917" y="237568"/>
                  </a:lnTo>
                  <a:lnTo>
                    <a:pt x="1494809" y="158378"/>
                  </a:lnTo>
                  <a:lnTo>
                    <a:pt x="1630700" y="158378"/>
                  </a:lnTo>
                  <a:lnTo>
                    <a:pt x="1766592" y="158378"/>
                  </a:lnTo>
                  <a:lnTo>
                    <a:pt x="1902484" y="158378"/>
                  </a:lnTo>
                  <a:lnTo>
                    <a:pt x="2038375" y="79189"/>
                  </a:lnTo>
                  <a:lnTo>
                    <a:pt x="2174267" y="0"/>
                  </a:lnTo>
                  <a:lnTo>
                    <a:pt x="2310159" y="0"/>
                  </a:lnTo>
                  <a:lnTo>
                    <a:pt x="2446051" y="0"/>
                  </a:lnTo>
                  <a:lnTo>
                    <a:pt x="2581942" y="0"/>
                  </a:lnTo>
                  <a:lnTo>
                    <a:pt x="2717834" y="237568"/>
                  </a:lnTo>
                  <a:lnTo>
                    <a:pt x="2853726" y="395946"/>
                  </a:lnTo>
                  <a:lnTo>
                    <a:pt x="2989618" y="79189"/>
                  </a:lnTo>
                  <a:lnTo>
                    <a:pt x="3125509" y="158378"/>
                  </a:lnTo>
                  <a:lnTo>
                    <a:pt x="3261401" y="158378"/>
                  </a:lnTo>
                  <a:lnTo>
                    <a:pt x="3397293" y="7918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713475"/>
              <a:ext cx="3397293" cy="871083"/>
            </a:xfrm>
            <a:custGeom>
              <a:avLst/>
              <a:pathLst>
                <a:path w="3397293" h="871083">
                  <a:moveTo>
                    <a:pt x="0" y="316757"/>
                  </a:moveTo>
                  <a:lnTo>
                    <a:pt x="135891" y="158378"/>
                  </a:lnTo>
                  <a:lnTo>
                    <a:pt x="271783" y="475136"/>
                  </a:lnTo>
                  <a:lnTo>
                    <a:pt x="407675" y="871083"/>
                  </a:lnTo>
                  <a:lnTo>
                    <a:pt x="543566" y="316757"/>
                  </a:lnTo>
                  <a:lnTo>
                    <a:pt x="679458" y="158378"/>
                  </a:lnTo>
                  <a:lnTo>
                    <a:pt x="815350" y="158378"/>
                  </a:lnTo>
                  <a:lnTo>
                    <a:pt x="951242" y="0"/>
                  </a:lnTo>
                  <a:lnTo>
                    <a:pt x="1087133" y="0"/>
                  </a:lnTo>
                  <a:lnTo>
                    <a:pt x="1223025" y="237568"/>
                  </a:lnTo>
                  <a:lnTo>
                    <a:pt x="1358917" y="316757"/>
                  </a:lnTo>
                  <a:lnTo>
                    <a:pt x="1494809" y="395946"/>
                  </a:lnTo>
                  <a:lnTo>
                    <a:pt x="1630700" y="158378"/>
                  </a:lnTo>
                  <a:lnTo>
                    <a:pt x="1766592" y="79189"/>
                  </a:lnTo>
                  <a:lnTo>
                    <a:pt x="1902484" y="633514"/>
                  </a:lnTo>
                  <a:lnTo>
                    <a:pt x="2038375" y="554325"/>
                  </a:lnTo>
                  <a:lnTo>
                    <a:pt x="2174267" y="712704"/>
                  </a:lnTo>
                  <a:lnTo>
                    <a:pt x="2310159" y="475136"/>
                  </a:lnTo>
                  <a:lnTo>
                    <a:pt x="2446051" y="316757"/>
                  </a:lnTo>
                  <a:lnTo>
                    <a:pt x="2581942" y="237568"/>
                  </a:lnTo>
                  <a:lnTo>
                    <a:pt x="2717834" y="554325"/>
                  </a:lnTo>
                  <a:lnTo>
                    <a:pt x="2853726" y="554325"/>
                  </a:lnTo>
                  <a:lnTo>
                    <a:pt x="2989618" y="475136"/>
                  </a:lnTo>
                  <a:lnTo>
                    <a:pt x="3125509" y="475136"/>
                  </a:lnTo>
                  <a:lnTo>
                    <a:pt x="3261401" y="712704"/>
                  </a:lnTo>
                  <a:lnTo>
                    <a:pt x="3397293" y="633514"/>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5104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555096"/>
              <a:ext cx="3397293" cy="791893"/>
            </a:xfrm>
            <a:custGeom>
              <a:avLst/>
              <a:pathLst>
                <a:path w="3397293" h="791893">
                  <a:moveTo>
                    <a:pt x="0" y="316757"/>
                  </a:moveTo>
                  <a:lnTo>
                    <a:pt x="135891" y="237568"/>
                  </a:lnTo>
                  <a:lnTo>
                    <a:pt x="271783" y="237568"/>
                  </a:lnTo>
                  <a:lnTo>
                    <a:pt x="407675" y="237568"/>
                  </a:lnTo>
                  <a:lnTo>
                    <a:pt x="543566" y="475136"/>
                  </a:lnTo>
                  <a:lnTo>
                    <a:pt x="679458" y="554325"/>
                  </a:lnTo>
                  <a:lnTo>
                    <a:pt x="815350" y="791893"/>
                  </a:lnTo>
                  <a:lnTo>
                    <a:pt x="951242" y="712704"/>
                  </a:lnTo>
                  <a:lnTo>
                    <a:pt x="1087133" y="633514"/>
                  </a:lnTo>
                  <a:lnTo>
                    <a:pt x="1223025" y="316757"/>
                  </a:lnTo>
                  <a:lnTo>
                    <a:pt x="1358917" y="237568"/>
                  </a:lnTo>
                  <a:lnTo>
                    <a:pt x="1494809" y="158378"/>
                  </a:lnTo>
                  <a:lnTo>
                    <a:pt x="1630700" y="158378"/>
                  </a:lnTo>
                  <a:lnTo>
                    <a:pt x="1766592" y="158378"/>
                  </a:lnTo>
                  <a:lnTo>
                    <a:pt x="1902484" y="316757"/>
                  </a:lnTo>
                  <a:lnTo>
                    <a:pt x="2038375" y="237568"/>
                  </a:lnTo>
                  <a:lnTo>
                    <a:pt x="2174267" y="237568"/>
                  </a:lnTo>
                  <a:lnTo>
                    <a:pt x="2310159" y="237568"/>
                  </a:lnTo>
                  <a:lnTo>
                    <a:pt x="2446051" y="395946"/>
                  </a:lnTo>
                  <a:lnTo>
                    <a:pt x="2581942" y="395946"/>
                  </a:lnTo>
                  <a:lnTo>
                    <a:pt x="2717834" y="395946"/>
                  </a:lnTo>
                  <a:lnTo>
                    <a:pt x="2853726" y="316757"/>
                  </a:lnTo>
                  <a:lnTo>
                    <a:pt x="2989618" y="316757"/>
                  </a:lnTo>
                  <a:lnTo>
                    <a:pt x="3125509" y="237568"/>
                  </a:lnTo>
                  <a:lnTo>
                    <a:pt x="3261401" y="237568"/>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2586772"/>
              <a:ext cx="0" cy="285081"/>
            </a:xfrm>
            <a:custGeom>
              <a:avLst/>
              <a:pathLst>
                <a:path w="0" h="285081">
                  <a:moveTo>
                    <a:pt x="0" y="28508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586772"/>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586772"/>
              <a:ext cx="0" cy="205892"/>
            </a:xfrm>
            <a:custGeom>
              <a:avLst/>
              <a:pathLst>
                <a:path w="0" h="205892">
                  <a:moveTo>
                    <a:pt x="0" y="20589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586772"/>
              <a:ext cx="0" cy="205892"/>
            </a:xfrm>
            <a:custGeom>
              <a:avLst/>
              <a:pathLst>
                <a:path w="0" h="205892">
                  <a:moveTo>
                    <a:pt x="0" y="20589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586772"/>
              <a:ext cx="0" cy="364271"/>
            </a:xfrm>
            <a:custGeom>
              <a:avLst/>
              <a:pathLst>
                <a:path w="0" h="364271">
                  <a:moveTo>
                    <a:pt x="0" y="36427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586772"/>
              <a:ext cx="0" cy="205892"/>
            </a:xfrm>
            <a:custGeom>
              <a:avLst/>
              <a:pathLst>
                <a:path w="0" h="205892">
                  <a:moveTo>
                    <a:pt x="0" y="2058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555096"/>
              <a:ext cx="0" cy="31675"/>
            </a:xfrm>
            <a:custGeom>
              <a:avLst/>
              <a:pathLst>
                <a:path w="0" h="31675">
                  <a:moveTo>
                    <a:pt x="0" y="0"/>
                  </a:moveTo>
                  <a:lnTo>
                    <a:pt x="0" y="31675"/>
                  </a:lnTo>
                </a:path>
              </a:pathLst>
            </a:custGeom>
            <a:ln w="13550" cap="flat">
              <a:solidFill>
                <a:srgbClr val="0058AB">
                  <a:alpha val="100000"/>
                </a:srgbClr>
              </a:solidFill>
              <a:prstDash val="dot"/>
              <a:round/>
            </a:ln>
          </p:spPr>
          <p:txBody>
            <a:bodyPr/>
            <a:lstStyle/>
            <a:p/>
          </p:txBody>
        </p:sp>
        <p:sp>
          <p:nvSpPr>
            <p:cNvPr id="89" name="pl89"/>
            <p:cNvSpPr/>
            <p:nvPr/>
          </p:nvSpPr>
          <p:spPr>
            <a:xfrm>
              <a:off x="5437664" y="2555096"/>
              <a:ext cx="3397293" cy="791893"/>
            </a:xfrm>
            <a:custGeom>
              <a:avLst/>
              <a:pathLst>
                <a:path w="3397293" h="791893">
                  <a:moveTo>
                    <a:pt x="0" y="316757"/>
                  </a:moveTo>
                  <a:lnTo>
                    <a:pt x="135891" y="237568"/>
                  </a:lnTo>
                  <a:lnTo>
                    <a:pt x="271783" y="237568"/>
                  </a:lnTo>
                  <a:lnTo>
                    <a:pt x="407675" y="237568"/>
                  </a:lnTo>
                  <a:lnTo>
                    <a:pt x="543566" y="475136"/>
                  </a:lnTo>
                  <a:lnTo>
                    <a:pt x="679458" y="554325"/>
                  </a:lnTo>
                  <a:lnTo>
                    <a:pt x="815350" y="791893"/>
                  </a:lnTo>
                  <a:lnTo>
                    <a:pt x="951242" y="712704"/>
                  </a:lnTo>
                  <a:lnTo>
                    <a:pt x="1087133" y="633514"/>
                  </a:lnTo>
                  <a:lnTo>
                    <a:pt x="1223025" y="316757"/>
                  </a:lnTo>
                  <a:lnTo>
                    <a:pt x="1358917" y="237568"/>
                  </a:lnTo>
                  <a:lnTo>
                    <a:pt x="1494809" y="158378"/>
                  </a:lnTo>
                  <a:lnTo>
                    <a:pt x="1630700" y="158378"/>
                  </a:lnTo>
                  <a:lnTo>
                    <a:pt x="1766592" y="158378"/>
                  </a:lnTo>
                  <a:lnTo>
                    <a:pt x="1902484" y="316757"/>
                  </a:lnTo>
                  <a:lnTo>
                    <a:pt x="2038375" y="237568"/>
                  </a:lnTo>
                  <a:lnTo>
                    <a:pt x="2174267" y="237568"/>
                  </a:lnTo>
                  <a:lnTo>
                    <a:pt x="2310159" y="237568"/>
                  </a:lnTo>
                  <a:lnTo>
                    <a:pt x="2446051" y="395946"/>
                  </a:lnTo>
                  <a:lnTo>
                    <a:pt x="2581942" y="395946"/>
                  </a:lnTo>
                  <a:lnTo>
                    <a:pt x="2717834" y="395946"/>
                  </a:lnTo>
                  <a:lnTo>
                    <a:pt x="2853726" y="316757"/>
                  </a:lnTo>
                  <a:lnTo>
                    <a:pt x="2989618" y="316757"/>
                  </a:lnTo>
                  <a:lnTo>
                    <a:pt x="3125509" y="237568"/>
                  </a:lnTo>
                  <a:lnTo>
                    <a:pt x="3261401" y="237568"/>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407519" y="25159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068928" y="25159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66436" y="25159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445895" y="25159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989462" y="25146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5159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251603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30792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6908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989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107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9902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9902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778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4030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66127" y="4990743"/>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115" name="tx115"/>
            <p:cNvSpPr/>
            <p:nvPr/>
          </p:nvSpPr>
          <p:spPr>
            <a:xfrm>
              <a:off x="714495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07407"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60709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1869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7667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89701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47684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87395"/>
              <a:ext cx="7321564" cy="114824"/>
            </a:xfrm>
            <a:prstGeom prst="rect">
              <a:avLst/>
            </a:prstGeom>
            <a:solidFill>
              <a:srgbClr val="1CABE2">
                <a:alpha val="80000"/>
              </a:srgbClr>
            </a:solidFill>
          </p:spPr>
          <p:txBody>
            <a:bodyPr/>
            <a:lstStyle/>
            <a:p/>
          </p:txBody>
        </p:sp>
        <p:sp>
          <p:nvSpPr>
            <p:cNvPr id="128" name="rc128"/>
            <p:cNvSpPr/>
            <p:nvPr/>
          </p:nvSpPr>
          <p:spPr>
            <a:xfrm>
              <a:off x="1317178" y="5743865"/>
              <a:ext cx="5569858" cy="114824"/>
            </a:xfrm>
            <a:prstGeom prst="rect">
              <a:avLst/>
            </a:prstGeom>
            <a:solidFill>
              <a:srgbClr val="1CABE2">
                <a:alpha val="80000"/>
              </a:srgbClr>
            </a:solidFill>
          </p:spPr>
          <p:txBody>
            <a:bodyPr/>
            <a:lstStyle/>
            <a:p/>
          </p:txBody>
        </p:sp>
        <p:sp>
          <p:nvSpPr>
            <p:cNvPr id="129" name="rc129"/>
            <p:cNvSpPr/>
            <p:nvPr/>
          </p:nvSpPr>
          <p:spPr>
            <a:xfrm>
              <a:off x="1317178" y="5600334"/>
              <a:ext cx="2683025" cy="114824"/>
            </a:xfrm>
            <a:prstGeom prst="rect">
              <a:avLst/>
            </a:prstGeom>
            <a:solidFill>
              <a:srgbClr val="1CABE2">
                <a:alpha val="80000"/>
              </a:srgbClr>
            </a:solidFill>
          </p:spPr>
          <p:txBody>
            <a:bodyPr/>
            <a:lstStyle/>
            <a:p/>
          </p:txBody>
        </p:sp>
        <p:sp>
          <p:nvSpPr>
            <p:cNvPr id="130" name="tx13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54742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612725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Armenia (97%) was 12 percentage points higher than the global average (85%) and 10 percentage points higher than the average across all ECAR countries (87%).
National DTP3 coverage was 5 percentage points higher than in 2019 (92%).
This equates to 1,000 un- and undervaccinated children in 2025 compared to 3,000 un- and undervaccinated children in 2019.</a:t>
            </a:r>
          </a:p>
        </p:txBody>
      </p:sp>
      <p:sp>
        <p:nvSpPr>
          <p:cNvPr id="14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Armenia DTP3 coverage was 97% - this is 5 percentage points higher than in 2019 and higher than both the global and regional averages.</a:t>
            </a:r>
          </a:p>
        </p:txBody>
      </p:sp>
      <p:grpSp xmlns:pic="http://schemas.openxmlformats.org/drawingml/2006/picture">
        <p:nvGrpSpPr>
          <p:cNvPr id="141" name=""/>
          <p:cNvGrpSpPr/>
          <p:nvPr/>
        </p:nvGrpSpPr>
        <p:grpSpPr>
          <a:xfrm>
            <a:off x="292608" y="1005840"/>
            <a:ext cx="8595360" cy="28575"/>
            <a:chOff x="292608" y="1005840"/>
            <a:chExt cx="8595360" cy="28575"/>
          </a:xfrm>
        </p:grpSpPr>
        <p:sp>
          <p:nvSpPr>
            <p:cNvPr id="14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2025, Armenia ranked number 18 out of 21 countries for lowest DTP3 coverage (based on tied ranks).
Armenia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Armenia had DTP3 coverage of 97%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31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53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675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897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42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64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786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008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54303"/>
              <a:ext cx="239888" cy="957706"/>
            </a:xfrm>
            <a:prstGeom prst="rect">
              <a:avLst/>
            </a:prstGeom>
            <a:solidFill>
              <a:srgbClr val="80BD41">
                <a:alpha val="100000"/>
              </a:srgbClr>
            </a:solidFill>
          </p:spPr>
          <p:txBody>
            <a:bodyPr/>
            <a:lstStyle/>
            <a:p/>
          </p:txBody>
        </p:sp>
        <p:sp>
          <p:nvSpPr>
            <p:cNvPr id="26" name="rc26"/>
            <p:cNvSpPr/>
            <p:nvPr/>
          </p:nvSpPr>
          <p:spPr>
            <a:xfrm>
              <a:off x="1296273" y="3182078"/>
              <a:ext cx="239888" cy="72225"/>
            </a:xfrm>
            <a:prstGeom prst="rect">
              <a:avLst/>
            </a:prstGeom>
            <a:solidFill>
              <a:srgbClr val="1CABE2">
                <a:alpha val="100000"/>
              </a:srgbClr>
            </a:solidFill>
          </p:spPr>
          <p:txBody>
            <a:bodyPr/>
            <a:lstStyle/>
            <a:p/>
          </p:txBody>
        </p:sp>
        <p:sp>
          <p:nvSpPr>
            <p:cNvPr id="27" name="rc27"/>
            <p:cNvSpPr/>
            <p:nvPr/>
          </p:nvSpPr>
          <p:spPr>
            <a:xfrm>
              <a:off x="1562816" y="3251703"/>
              <a:ext cx="239888" cy="960306"/>
            </a:xfrm>
            <a:prstGeom prst="rect">
              <a:avLst/>
            </a:prstGeom>
            <a:solidFill>
              <a:srgbClr val="80BD41">
                <a:alpha val="100000"/>
              </a:srgbClr>
            </a:solidFill>
          </p:spPr>
          <p:txBody>
            <a:bodyPr/>
            <a:lstStyle/>
            <a:p/>
          </p:txBody>
        </p:sp>
        <p:sp>
          <p:nvSpPr>
            <p:cNvPr id="28" name="rc28"/>
            <p:cNvSpPr/>
            <p:nvPr/>
          </p:nvSpPr>
          <p:spPr>
            <a:xfrm>
              <a:off x="1562816" y="3190456"/>
              <a:ext cx="239888" cy="61246"/>
            </a:xfrm>
            <a:prstGeom prst="rect">
              <a:avLst/>
            </a:prstGeom>
            <a:solidFill>
              <a:srgbClr val="1CABE2">
                <a:alpha val="100000"/>
              </a:srgbClr>
            </a:solidFill>
          </p:spPr>
          <p:txBody>
            <a:bodyPr/>
            <a:lstStyle/>
            <a:p/>
          </p:txBody>
        </p:sp>
        <p:sp>
          <p:nvSpPr>
            <p:cNvPr id="29" name="rc29"/>
            <p:cNvSpPr/>
            <p:nvPr/>
          </p:nvSpPr>
          <p:spPr>
            <a:xfrm>
              <a:off x="1829360" y="3238991"/>
              <a:ext cx="239888" cy="973017"/>
            </a:xfrm>
            <a:prstGeom prst="rect">
              <a:avLst/>
            </a:prstGeom>
            <a:solidFill>
              <a:srgbClr val="80BD41">
                <a:alpha val="100000"/>
              </a:srgbClr>
            </a:solidFill>
          </p:spPr>
          <p:txBody>
            <a:bodyPr/>
            <a:lstStyle/>
            <a:p/>
          </p:txBody>
        </p:sp>
        <p:sp>
          <p:nvSpPr>
            <p:cNvPr id="30" name="rc30"/>
            <p:cNvSpPr/>
            <p:nvPr/>
          </p:nvSpPr>
          <p:spPr>
            <a:xfrm>
              <a:off x="1829360" y="3176878"/>
              <a:ext cx="239888" cy="62113"/>
            </a:xfrm>
            <a:prstGeom prst="rect">
              <a:avLst/>
            </a:prstGeom>
            <a:solidFill>
              <a:srgbClr val="1CABE2">
                <a:alpha val="100000"/>
              </a:srgbClr>
            </a:solidFill>
          </p:spPr>
          <p:txBody>
            <a:bodyPr/>
            <a:lstStyle/>
            <a:p/>
          </p:txBody>
        </p:sp>
        <p:sp>
          <p:nvSpPr>
            <p:cNvPr id="31" name="rc31"/>
            <p:cNvSpPr/>
            <p:nvPr/>
          </p:nvSpPr>
          <p:spPr>
            <a:xfrm>
              <a:off x="2095903" y="3174566"/>
              <a:ext cx="239888" cy="1037442"/>
            </a:xfrm>
            <a:prstGeom prst="rect">
              <a:avLst/>
            </a:prstGeom>
            <a:solidFill>
              <a:srgbClr val="80BD41">
                <a:alpha val="100000"/>
              </a:srgbClr>
            </a:solidFill>
          </p:spPr>
          <p:txBody>
            <a:bodyPr/>
            <a:lstStyle/>
            <a:p/>
          </p:txBody>
        </p:sp>
        <p:sp>
          <p:nvSpPr>
            <p:cNvPr id="32" name="rc32"/>
            <p:cNvSpPr/>
            <p:nvPr/>
          </p:nvSpPr>
          <p:spPr>
            <a:xfrm>
              <a:off x="2095903" y="3108408"/>
              <a:ext cx="239888" cy="66158"/>
            </a:xfrm>
            <a:prstGeom prst="rect">
              <a:avLst/>
            </a:prstGeom>
            <a:solidFill>
              <a:srgbClr val="1CABE2">
                <a:alpha val="100000"/>
              </a:srgbClr>
            </a:solidFill>
          </p:spPr>
          <p:txBody>
            <a:bodyPr/>
            <a:lstStyle/>
            <a:p/>
          </p:txBody>
        </p:sp>
        <p:sp>
          <p:nvSpPr>
            <p:cNvPr id="33" name="rc33"/>
            <p:cNvSpPr/>
            <p:nvPr/>
          </p:nvSpPr>
          <p:spPr>
            <a:xfrm>
              <a:off x="2362446" y="3178322"/>
              <a:ext cx="239888" cy="1033687"/>
            </a:xfrm>
            <a:prstGeom prst="rect">
              <a:avLst/>
            </a:prstGeom>
            <a:solidFill>
              <a:srgbClr val="80BD41">
                <a:alpha val="100000"/>
              </a:srgbClr>
            </a:solidFill>
          </p:spPr>
          <p:txBody>
            <a:bodyPr/>
            <a:lstStyle/>
            <a:p/>
          </p:txBody>
        </p:sp>
        <p:sp>
          <p:nvSpPr>
            <p:cNvPr id="34" name="rc34"/>
            <p:cNvSpPr/>
            <p:nvPr/>
          </p:nvSpPr>
          <p:spPr>
            <a:xfrm>
              <a:off x="2362446" y="3076051"/>
              <a:ext cx="239888" cy="102270"/>
            </a:xfrm>
            <a:prstGeom prst="rect">
              <a:avLst/>
            </a:prstGeom>
            <a:solidFill>
              <a:srgbClr val="1CABE2">
                <a:alpha val="100000"/>
              </a:srgbClr>
            </a:solidFill>
          </p:spPr>
          <p:txBody>
            <a:bodyPr/>
            <a:lstStyle/>
            <a:p/>
          </p:txBody>
        </p:sp>
        <p:sp>
          <p:nvSpPr>
            <p:cNvPr id="35" name="rc35"/>
            <p:cNvSpPr/>
            <p:nvPr/>
          </p:nvSpPr>
          <p:spPr>
            <a:xfrm>
              <a:off x="2628989" y="3175722"/>
              <a:ext cx="239888" cy="1036287"/>
            </a:xfrm>
            <a:prstGeom prst="rect">
              <a:avLst/>
            </a:prstGeom>
            <a:solidFill>
              <a:srgbClr val="80BD41">
                <a:alpha val="100000"/>
              </a:srgbClr>
            </a:solidFill>
          </p:spPr>
          <p:txBody>
            <a:bodyPr/>
            <a:lstStyle/>
            <a:p/>
          </p:txBody>
        </p:sp>
        <p:sp>
          <p:nvSpPr>
            <p:cNvPr id="36" name="rc36"/>
            <p:cNvSpPr/>
            <p:nvPr/>
          </p:nvSpPr>
          <p:spPr>
            <a:xfrm>
              <a:off x="2628989" y="3060740"/>
              <a:ext cx="239888" cy="114982"/>
            </a:xfrm>
            <a:prstGeom prst="rect">
              <a:avLst/>
            </a:prstGeom>
            <a:solidFill>
              <a:srgbClr val="1CABE2">
                <a:alpha val="100000"/>
              </a:srgbClr>
            </a:solidFill>
          </p:spPr>
          <p:txBody>
            <a:bodyPr/>
            <a:lstStyle/>
            <a:p/>
          </p:txBody>
        </p:sp>
        <p:sp>
          <p:nvSpPr>
            <p:cNvPr id="37" name="rc37"/>
            <p:cNvSpPr/>
            <p:nvPr/>
          </p:nvSpPr>
          <p:spPr>
            <a:xfrm>
              <a:off x="2895532" y="3194212"/>
              <a:ext cx="239888" cy="1017797"/>
            </a:xfrm>
            <a:prstGeom prst="rect">
              <a:avLst/>
            </a:prstGeom>
            <a:solidFill>
              <a:srgbClr val="80BD41">
                <a:alpha val="100000"/>
              </a:srgbClr>
            </a:solidFill>
          </p:spPr>
          <p:txBody>
            <a:bodyPr/>
            <a:lstStyle/>
            <a:p/>
          </p:txBody>
        </p:sp>
        <p:sp>
          <p:nvSpPr>
            <p:cNvPr id="38" name="rc38"/>
            <p:cNvSpPr/>
            <p:nvPr/>
          </p:nvSpPr>
          <p:spPr>
            <a:xfrm>
              <a:off x="2895532" y="3042250"/>
              <a:ext cx="239888" cy="151961"/>
            </a:xfrm>
            <a:prstGeom prst="rect">
              <a:avLst/>
            </a:prstGeom>
            <a:solidFill>
              <a:srgbClr val="1CABE2">
                <a:alpha val="100000"/>
              </a:srgbClr>
            </a:solidFill>
          </p:spPr>
          <p:txBody>
            <a:bodyPr/>
            <a:lstStyle/>
            <a:p/>
          </p:txBody>
        </p:sp>
        <p:sp>
          <p:nvSpPr>
            <p:cNvPr id="39" name="rc39"/>
            <p:cNvSpPr/>
            <p:nvPr/>
          </p:nvSpPr>
          <p:spPr>
            <a:xfrm>
              <a:off x="3162075" y="3153477"/>
              <a:ext cx="239888" cy="1058532"/>
            </a:xfrm>
            <a:prstGeom prst="rect">
              <a:avLst/>
            </a:prstGeom>
            <a:solidFill>
              <a:srgbClr val="80BD41">
                <a:alpha val="100000"/>
              </a:srgbClr>
            </a:solidFill>
          </p:spPr>
          <p:txBody>
            <a:bodyPr/>
            <a:lstStyle/>
            <a:p/>
          </p:txBody>
        </p:sp>
        <p:sp>
          <p:nvSpPr>
            <p:cNvPr id="40" name="rc40"/>
            <p:cNvSpPr/>
            <p:nvPr/>
          </p:nvSpPr>
          <p:spPr>
            <a:xfrm>
              <a:off x="3162075" y="3009026"/>
              <a:ext cx="239888" cy="144450"/>
            </a:xfrm>
            <a:prstGeom prst="rect">
              <a:avLst/>
            </a:prstGeom>
            <a:solidFill>
              <a:srgbClr val="1CABE2">
                <a:alpha val="100000"/>
              </a:srgbClr>
            </a:solidFill>
          </p:spPr>
          <p:txBody>
            <a:bodyPr/>
            <a:lstStyle/>
            <a:p/>
          </p:txBody>
        </p:sp>
        <p:sp>
          <p:nvSpPr>
            <p:cNvPr id="41" name="rc41"/>
            <p:cNvSpPr/>
            <p:nvPr/>
          </p:nvSpPr>
          <p:spPr>
            <a:xfrm>
              <a:off x="3428618" y="3117075"/>
              <a:ext cx="239888" cy="1094933"/>
            </a:xfrm>
            <a:prstGeom prst="rect">
              <a:avLst/>
            </a:prstGeom>
            <a:solidFill>
              <a:srgbClr val="80BD41">
                <a:alpha val="100000"/>
              </a:srgbClr>
            </a:solidFill>
          </p:spPr>
          <p:txBody>
            <a:bodyPr/>
            <a:lstStyle/>
            <a:p/>
          </p:txBody>
        </p:sp>
        <p:sp>
          <p:nvSpPr>
            <p:cNvPr id="42" name="rc42"/>
            <p:cNvSpPr/>
            <p:nvPr/>
          </p:nvSpPr>
          <p:spPr>
            <a:xfrm>
              <a:off x="3428618" y="2981870"/>
              <a:ext cx="239888" cy="135205"/>
            </a:xfrm>
            <a:prstGeom prst="rect">
              <a:avLst/>
            </a:prstGeom>
            <a:solidFill>
              <a:srgbClr val="1CABE2">
                <a:alpha val="100000"/>
              </a:srgbClr>
            </a:solidFill>
          </p:spPr>
          <p:txBody>
            <a:bodyPr/>
            <a:lstStyle/>
            <a:p/>
          </p:txBody>
        </p:sp>
        <p:sp>
          <p:nvSpPr>
            <p:cNvPr id="43" name="rc43"/>
            <p:cNvSpPr/>
            <p:nvPr/>
          </p:nvSpPr>
          <p:spPr>
            <a:xfrm>
              <a:off x="3695161" y="3045428"/>
              <a:ext cx="239888" cy="1166581"/>
            </a:xfrm>
            <a:prstGeom prst="rect">
              <a:avLst/>
            </a:prstGeom>
            <a:solidFill>
              <a:srgbClr val="80BD41">
                <a:alpha val="100000"/>
              </a:srgbClr>
            </a:solidFill>
          </p:spPr>
          <p:txBody>
            <a:bodyPr/>
            <a:lstStyle/>
            <a:p/>
          </p:txBody>
        </p:sp>
        <p:sp>
          <p:nvSpPr>
            <p:cNvPr id="44" name="rc44"/>
            <p:cNvSpPr/>
            <p:nvPr/>
          </p:nvSpPr>
          <p:spPr>
            <a:xfrm>
              <a:off x="3695161" y="2957602"/>
              <a:ext cx="239888" cy="87825"/>
            </a:xfrm>
            <a:prstGeom prst="rect">
              <a:avLst/>
            </a:prstGeom>
            <a:solidFill>
              <a:srgbClr val="1CABE2">
                <a:alpha val="100000"/>
              </a:srgbClr>
            </a:solidFill>
          </p:spPr>
          <p:txBody>
            <a:bodyPr/>
            <a:lstStyle/>
            <a:p/>
          </p:txBody>
        </p:sp>
        <p:sp>
          <p:nvSpPr>
            <p:cNvPr id="45" name="rc45"/>
            <p:cNvSpPr/>
            <p:nvPr/>
          </p:nvSpPr>
          <p:spPr>
            <a:xfrm>
              <a:off x="3961705" y="3032138"/>
              <a:ext cx="239888" cy="1179870"/>
            </a:xfrm>
            <a:prstGeom prst="rect">
              <a:avLst/>
            </a:prstGeom>
            <a:solidFill>
              <a:srgbClr val="80BD41">
                <a:alpha val="100000"/>
              </a:srgbClr>
            </a:solidFill>
          </p:spPr>
          <p:txBody>
            <a:bodyPr/>
            <a:lstStyle/>
            <a:p/>
          </p:txBody>
        </p:sp>
        <p:sp>
          <p:nvSpPr>
            <p:cNvPr id="46" name="rc46"/>
            <p:cNvSpPr/>
            <p:nvPr/>
          </p:nvSpPr>
          <p:spPr>
            <a:xfrm>
              <a:off x="3961705" y="2956735"/>
              <a:ext cx="239888" cy="75403"/>
            </a:xfrm>
            <a:prstGeom prst="rect">
              <a:avLst/>
            </a:prstGeom>
            <a:solidFill>
              <a:srgbClr val="1CABE2">
                <a:alpha val="100000"/>
              </a:srgbClr>
            </a:solidFill>
          </p:spPr>
          <p:txBody>
            <a:bodyPr/>
            <a:lstStyle/>
            <a:p/>
          </p:txBody>
        </p:sp>
        <p:sp>
          <p:nvSpPr>
            <p:cNvPr id="47" name="rc47"/>
            <p:cNvSpPr/>
            <p:nvPr/>
          </p:nvSpPr>
          <p:spPr>
            <a:xfrm>
              <a:off x="4228248" y="3004982"/>
              <a:ext cx="239888" cy="1207027"/>
            </a:xfrm>
            <a:prstGeom prst="rect">
              <a:avLst/>
            </a:prstGeom>
            <a:solidFill>
              <a:srgbClr val="80BD41">
                <a:alpha val="100000"/>
              </a:srgbClr>
            </a:solidFill>
          </p:spPr>
          <p:txBody>
            <a:bodyPr/>
            <a:lstStyle/>
            <a:p/>
          </p:txBody>
        </p:sp>
        <p:sp>
          <p:nvSpPr>
            <p:cNvPr id="48" name="rc48"/>
            <p:cNvSpPr/>
            <p:nvPr/>
          </p:nvSpPr>
          <p:spPr>
            <a:xfrm>
              <a:off x="4228248" y="2941424"/>
              <a:ext cx="239888" cy="63558"/>
            </a:xfrm>
            <a:prstGeom prst="rect">
              <a:avLst/>
            </a:prstGeom>
            <a:solidFill>
              <a:srgbClr val="1CABE2">
                <a:alpha val="100000"/>
              </a:srgbClr>
            </a:solidFill>
          </p:spPr>
          <p:txBody>
            <a:bodyPr/>
            <a:lstStyle/>
            <a:p/>
          </p:txBody>
        </p:sp>
        <p:sp>
          <p:nvSpPr>
            <p:cNvPr id="49" name="rc49"/>
            <p:cNvSpPr/>
            <p:nvPr/>
          </p:nvSpPr>
          <p:spPr>
            <a:xfrm>
              <a:off x="4494791" y="2987648"/>
              <a:ext cx="239888" cy="1224361"/>
            </a:xfrm>
            <a:prstGeom prst="rect">
              <a:avLst/>
            </a:prstGeom>
            <a:solidFill>
              <a:srgbClr val="80BD41">
                <a:alpha val="100000"/>
              </a:srgbClr>
            </a:solidFill>
          </p:spPr>
          <p:txBody>
            <a:bodyPr/>
            <a:lstStyle/>
            <a:p/>
          </p:txBody>
        </p:sp>
        <p:sp>
          <p:nvSpPr>
            <p:cNvPr id="50" name="rc50"/>
            <p:cNvSpPr/>
            <p:nvPr/>
          </p:nvSpPr>
          <p:spPr>
            <a:xfrm>
              <a:off x="4494791" y="2923223"/>
              <a:ext cx="239888" cy="64424"/>
            </a:xfrm>
            <a:prstGeom prst="rect">
              <a:avLst/>
            </a:prstGeom>
            <a:solidFill>
              <a:srgbClr val="1CABE2">
                <a:alpha val="100000"/>
              </a:srgbClr>
            </a:solidFill>
          </p:spPr>
          <p:txBody>
            <a:bodyPr/>
            <a:lstStyle/>
            <a:p/>
          </p:txBody>
        </p:sp>
        <p:sp>
          <p:nvSpPr>
            <p:cNvPr id="51" name="rc51"/>
            <p:cNvSpPr/>
            <p:nvPr/>
          </p:nvSpPr>
          <p:spPr>
            <a:xfrm>
              <a:off x="4761334" y="2988514"/>
              <a:ext cx="239888" cy="1223494"/>
            </a:xfrm>
            <a:prstGeom prst="rect">
              <a:avLst/>
            </a:prstGeom>
            <a:solidFill>
              <a:srgbClr val="80BD41">
                <a:alpha val="100000"/>
              </a:srgbClr>
            </a:solidFill>
          </p:spPr>
          <p:txBody>
            <a:bodyPr/>
            <a:lstStyle/>
            <a:p/>
          </p:txBody>
        </p:sp>
        <p:sp>
          <p:nvSpPr>
            <p:cNvPr id="52" name="rc52"/>
            <p:cNvSpPr/>
            <p:nvPr/>
          </p:nvSpPr>
          <p:spPr>
            <a:xfrm>
              <a:off x="4761334" y="2924089"/>
              <a:ext cx="239888" cy="64424"/>
            </a:xfrm>
            <a:prstGeom prst="rect">
              <a:avLst/>
            </a:prstGeom>
            <a:solidFill>
              <a:srgbClr val="1CABE2">
                <a:alpha val="100000"/>
              </a:srgbClr>
            </a:solidFill>
          </p:spPr>
          <p:txBody>
            <a:bodyPr/>
            <a:lstStyle/>
            <a:p/>
          </p:txBody>
        </p:sp>
        <p:sp>
          <p:nvSpPr>
            <p:cNvPr id="53" name="rc53"/>
            <p:cNvSpPr/>
            <p:nvPr/>
          </p:nvSpPr>
          <p:spPr>
            <a:xfrm>
              <a:off x="5027877" y="3043405"/>
              <a:ext cx="239888" cy="1168603"/>
            </a:xfrm>
            <a:prstGeom prst="rect">
              <a:avLst/>
            </a:prstGeom>
            <a:solidFill>
              <a:srgbClr val="80BD41">
                <a:alpha val="100000"/>
              </a:srgbClr>
            </a:solidFill>
          </p:spPr>
          <p:txBody>
            <a:bodyPr/>
            <a:lstStyle/>
            <a:p/>
          </p:txBody>
        </p:sp>
        <p:sp>
          <p:nvSpPr>
            <p:cNvPr id="54" name="rc54"/>
            <p:cNvSpPr/>
            <p:nvPr/>
          </p:nvSpPr>
          <p:spPr>
            <a:xfrm>
              <a:off x="5027877" y="2955580"/>
              <a:ext cx="239888" cy="87825"/>
            </a:xfrm>
            <a:prstGeom prst="rect">
              <a:avLst/>
            </a:prstGeom>
            <a:solidFill>
              <a:srgbClr val="1CABE2">
                <a:alpha val="100000"/>
              </a:srgbClr>
            </a:solidFill>
          </p:spPr>
          <p:txBody>
            <a:bodyPr/>
            <a:lstStyle/>
            <a:p/>
          </p:txBody>
        </p:sp>
        <p:sp>
          <p:nvSpPr>
            <p:cNvPr id="55" name="rc55"/>
            <p:cNvSpPr/>
            <p:nvPr/>
          </p:nvSpPr>
          <p:spPr>
            <a:xfrm>
              <a:off x="5294420" y="3089919"/>
              <a:ext cx="239888" cy="1122090"/>
            </a:xfrm>
            <a:prstGeom prst="rect">
              <a:avLst/>
            </a:prstGeom>
            <a:solidFill>
              <a:srgbClr val="80BD41">
                <a:alpha val="100000"/>
              </a:srgbClr>
            </a:solidFill>
          </p:spPr>
          <p:txBody>
            <a:bodyPr/>
            <a:lstStyle/>
            <a:p/>
          </p:txBody>
        </p:sp>
        <p:sp>
          <p:nvSpPr>
            <p:cNvPr id="56" name="rc56"/>
            <p:cNvSpPr/>
            <p:nvPr/>
          </p:nvSpPr>
          <p:spPr>
            <a:xfrm>
              <a:off x="5294420" y="3018271"/>
              <a:ext cx="239888" cy="71647"/>
            </a:xfrm>
            <a:prstGeom prst="rect">
              <a:avLst/>
            </a:prstGeom>
            <a:solidFill>
              <a:srgbClr val="1CABE2">
                <a:alpha val="100000"/>
              </a:srgbClr>
            </a:solidFill>
          </p:spPr>
          <p:txBody>
            <a:bodyPr/>
            <a:lstStyle/>
            <a:p/>
          </p:txBody>
        </p:sp>
        <p:sp>
          <p:nvSpPr>
            <p:cNvPr id="57" name="rc57"/>
            <p:cNvSpPr/>
            <p:nvPr/>
          </p:nvSpPr>
          <p:spPr>
            <a:xfrm>
              <a:off x="5560963" y="3121409"/>
              <a:ext cx="239888" cy="1090600"/>
            </a:xfrm>
            <a:prstGeom prst="rect">
              <a:avLst/>
            </a:prstGeom>
            <a:solidFill>
              <a:srgbClr val="80BD41">
                <a:alpha val="100000"/>
              </a:srgbClr>
            </a:solidFill>
          </p:spPr>
          <p:txBody>
            <a:bodyPr/>
            <a:lstStyle/>
            <a:p/>
          </p:txBody>
        </p:sp>
        <p:sp>
          <p:nvSpPr>
            <p:cNvPr id="58" name="rc58"/>
            <p:cNvSpPr/>
            <p:nvPr/>
          </p:nvSpPr>
          <p:spPr>
            <a:xfrm>
              <a:off x="5560963" y="3051784"/>
              <a:ext cx="239888" cy="69625"/>
            </a:xfrm>
            <a:prstGeom prst="rect">
              <a:avLst/>
            </a:prstGeom>
            <a:solidFill>
              <a:srgbClr val="1CABE2">
                <a:alpha val="100000"/>
              </a:srgbClr>
            </a:solidFill>
          </p:spPr>
          <p:txBody>
            <a:bodyPr/>
            <a:lstStyle/>
            <a:p/>
          </p:txBody>
        </p:sp>
        <p:sp>
          <p:nvSpPr>
            <p:cNvPr id="59" name="rc59"/>
            <p:cNvSpPr/>
            <p:nvPr/>
          </p:nvSpPr>
          <p:spPr>
            <a:xfrm>
              <a:off x="5827506" y="3198545"/>
              <a:ext cx="239888" cy="1013463"/>
            </a:xfrm>
            <a:prstGeom prst="rect">
              <a:avLst/>
            </a:prstGeom>
            <a:solidFill>
              <a:srgbClr val="80BD41">
                <a:alpha val="100000"/>
              </a:srgbClr>
            </a:solidFill>
          </p:spPr>
          <p:txBody>
            <a:bodyPr/>
            <a:lstStyle/>
            <a:p/>
          </p:txBody>
        </p:sp>
        <p:sp>
          <p:nvSpPr>
            <p:cNvPr id="60" name="rc60"/>
            <p:cNvSpPr/>
            <p:nvPr/>
          </p:nvSpPr>
          <p:spPr>
            <a:xfrm>
              <a:off x="5827506" y="3133831"/>
              <a:ext cx="239888" cy="64713"/>
            </a:xfrm>
            <a:prstGeom prst="rect">
              <a:avLst/>
            </a:prstGeom>
            <a:solidFill>
              <a:srgbClr val="1CABE2">
                <a:alpha val="100000"/>
              </a:srgbClr>
            </a:solidFill>
          </p:spPr>
          <p:txBody>
            <a:bodyPr/>
            <a:lstStyle/>
            <a:p/>
          </p:txBody>
        </p:sp>
        <p:sp>
          <p:nvSpPr>
            <p:cNvPr id="61" name="rc61"/>
            <p:cNvSpPr/>
            <p:nvPr/>
          </p:nvSpPr>
          <p:spPr>
            <a:xfrm>
              <a:off x="6094049" y="3250547"/>
              <a:ext cx="239888" cy="961461"/>
            </a:xfrm>
            <a:prstGeom prst="rect">
              <a:avLst/>
            </a:prstGeom>
            <a:solidFill>
              <a:srgbClr val="80BD41">
                <a:alpha val="100000"/>
              </a:srgbClr>
            </a:solidFill>
          </p:spPr>
          <p:txBody>
            <a:bodyPr/>
            <a:lstStyle/>
            <a:p/>
          </p:txBody>
        </p:sp>
        <p:sp>
          <p:nvSpPr>
            <p:cNvPr id="62" name="rc62"/>
            <p:cNvSpPr/>
            <p:nvPr/>
          </p:nvSpPr>
          <p:spPr>
            <a:xfrm>
              <a:off x="6094049" y="3167055"/>
              <a:ext cx="239888" cy="83492"/>
            </a:xfrm>
            <a:prstGeom prst="rect">
              <a:avLst/>
            </a:prstGeom>
            <a:solidFill>
              <a:srgbClr val="1CABE2">
                <a:alpha val="100000"/>
              </a:srgbClr>
            </a:solidFill>
          </p:spPr>
          <p:txBody>
            <a:bodyPr/>
            <a:lstStyle/>
            <a:p/>
          </p:txBody>
        </p:sp>
        <p:sp>
          <p:nvSpPr>
            <p:cNvPr id="63" name="rc63"/>
            <p:cNvSpPr/>
            <p:nvPr/>
          </p:nvSpPr>
          <p:spPr>
            <a:xfrm>
              <a:off x="6360593" y="3269037"/>
              <a:ext cx="239888" cy="942972"/>
            </a:xfrm>
            <a:prstGeom prst="rect">
              <a:avLst/>
            </a:prstGeom>
            <a:solidFill>
              <a:srgbClr val="80BD41">
                <a:alpha val="100000"/>
              </a:srgbClr>
            </a:solidFill>
          </p:spPr>
          <p:txBody>
            <a:bodyPr/>
            <a:lstStyle/>
            <a:p/>
          </p:txBody>
        </p:sp>
        <p:sp>
          <p:nvSpPr>
            <p:cNvPr id="64" name="rc64"/>
            <p:cNvSpPr/>
            <p:nvPr/>
          </p:nvSpPr>
          <p:spPr>
            <a:xfrm>
              <a:off x="6360593" y="3186989"/>
              <a:ext cx="239888" cy="82047"/>
            </a:xfrm>
            <a:prstGeom prst="rect">
              <a:avLst/>
            </a:prstGeom>
            <a:solidFill>
              <a:srgbClr val="1CABE2">
                <a:alpha val="100000"/>
              </a:srgbClr>
            </a:solidFill>
          </p:spPr>
          <p:txBody>
            <a:bodyPr/>
            <a:lstStyle/>
            <a:p/>
          </p:txBody>
        </p:sp>
        <p:sp>
          <p:nvSpPr>
            <p:cNvPr id="65" name="rc65"/>
            <p:cNvSpPr/>
            <p:nvPr/>
          </p:nvSpPr>
          <p:spPr>
            <a:xfrm>
              <a:off x="6627136" y="3291860"/>
              <a:ext cx="239888" cy="920148"/>
            </a:xfrm>
            <a:prstGeom prst="rect">
              <a:avLst/>
            </a:prstGeom>
            <a:solidFill>
              <a:srgbClr val="80BD41">
                <a:alpha val="100000"/>
              </a:srgbClr>
            </a:solidFill>
          </p:spPr>
          <p:txBody>
            <a:bodyPr/>
            <a:lstStyle/>
            <a:p/>
          </p:txBody>
        </p:sp>
        <p:sp>
          <p:nvSpPr>
            <p:cNvPr id="66" name="rc66"/>
            <p:cNvSpPr/>
            <p:nvPr/>
          </p:nvSpPr>
          <p:spPr>
            <a:xfrm>
              <a:off x="6627136" y="3211835"/>
              <a:ext cx="239888" cy="80025"/>
            </a:xfrm>
            <a:prstGeom prst="rect">
              <a:avLst/>
            </a:prstGeom>
            <a:solidFill>
              <a:srgbClr val="1CABE2">
                <a:alpha val="100000"/>
              </a:srgbClr>
            </a:solidFill>
          </p:spPr>
          <p:txBody>
            <a:bodyPr/>
            <a:lstStyle/>
            <a:p/>
          </p:txBody>
        </p:sp>
        <p:sp>
          <p:nvSpPr>
            <p:cNvPr id="67" name="rc67"/>
            <p:cNvSpPr/>
            <p:nvPr/>
          </p:nvSpPr>
          <p:spPr>
            <a:xfrm>
              <a:off x="6893679" y="3262392"/>
              <a:ext cx="239888" cy="949616"/>
            </a:xfrm>
            <a:prstGeom prst="rect">
              <a:avLst/>
            </a:prstGeom>
            <a:solidFill>
              <a:srgbClr val="80BD41">
                <a:alpha val="100000"/>
              </a:srgbClr>
            </a:solidFill>
          </p:spPr>
          <p:txBody>
            <a:bodyPr/>
            <a:lstStyle/>
            <a:p/>
          </p:txBody>
        </p:sp>
        <p:sp>
          <p:nvSpPr>
            <p:cNvPr id="68" name="rc68"/>
            <p:cNvSpPr/>
            <p:nvPr/>
          </p:nvSpPr>
          <p:spPr>
            <a:xfrm>
              <a:off x="6893679" y="3191034"/>
              <a:ext cx="239888" cy="71358"/>
            </a:xfrm>
            <a:prstGeom prst="rect">
              <a:avLst/>
            </a:prstGeom>
            <a:solidFill>
              <a:srgbClr val="1CABE2">
                <a:alpha val="100000"/>
              </a:srgbClr>
            </a:solidFill>
          </p:spPr>
          <p:txBody>
            <a:bodyPr/>
            <a:lstStyle/>
            <a:p/>
          </p:txBody>
        </p:sp>
        <p:sp>
          <p:nvSpPr>
            <p:cNvPr id="69" name="rc69"/>
            <p:cNvSpPr/>
            <p:nvPr/>
          </p:nvSpPr>
          <p:spPr>
            <a:xfrm>
              <a:off x="7160222" y="3292149"/>
              <a:ext cx="239888" cy="919860"/>
            </a:xfrm>
            <a:prstGeom prst="rect">
              <a:avLst/>
            </a:prstGeom>
            <a:solidFill>
              <a:srgbClr val="80BD41">
                <a:alpha val="100000"/>
              </a:srgbClr>
            </a:solidFill>
          </p:spPr>
          <p:txBody>
            <a:bodyPr/>
            <a:lstStyle/>
            <a:p/>
          </p:txBody>
        </p:sp>
        <p:sp>
          <p:nvSpPr>
            <p:cNvPr id="70" name="rc70"/>
            <p:cNvSpPr/>
            <p:nvPr/>
          </p:nvSpPr>
          <p:spPr>
            <a:xfrm>
              <a:off x="7160222" y="3222813"/>
              <a:ext cx="239888" cy="69336"/>
            </a:xfrm>
            <a:prstGeom prst="rect">
              <a:avLst/>
            </a:prstGeom>
            <a:solidFill>
              <a:srgbClr val="1CABE2">
                <a:alpha val="100000"/>
              </a:srgbClr>
            </a:solidFill>
          </p:spPr>
          <p:txBody>
            <a:bodyPr/>
            <a:lstStyle/>
            <a:p/>
          </p:txBody>
        </p:sp>
        <p:sp>
          <p:nvSpPr>
            <p:cNvPr id="71" name="rc71"/>
            <p:cNvSpPr/>
            <p:nvPr/>
          </p:nvSpPr>
          <p:spPr>
            <a:xfrm>
              <a:off x="7426765" y="3277704"/>
              <a:ext cx="239888" cy="934305"/>
            </a:xfrm>
            <a:prstGeom prst="rect">
              <a:avLst/>
            </a:prstGeom>
            <a:solidFill>
              <a:srgbClr val="80BD41">
                <a:alpha val="100000"/>
              </a:srgbClr>
            </a:solidFill>
          </p:spPr>
          <p:txBody>
            <a:bodyPr/>
            <a:lstStyle/>
            <a:p/>
          </p:txBody>
        </p:sp>
        <p:sp>
          <p:nvSpPr>
            <p:cNvPr id="72" name="rc72"/>
            <p:cNvSpPr/>
            <p:nvPr/>
          </p:nvSpPr>
          <p:spPr>
            <a:xfrm>
              <a:off x="7426765" y="3218190"/>
              <a:ext cx="239888" cy="59513"/>
            </a:xfrm>
            <a:prstGeom prst="rect">
              <a:avLst/>
            </a:prstGeom>
            <a:solidFill>
              <a:srgbClr val="1CABE2">
                <a:alpha val="100000"/>
              </a:srgbClr>
            </a:solidFill>
          </p:spPr>
          <p:txBody>
            <a:bodyPr/>
            <a:lstStyle/>
            <a:p/>
          </p:txBody>
        </p:sp>
        <p:sp>
          <p:nvSpPr>
            <p:cNvPr id="73" name="rc73"/>
            <p:cNvSpPr/>
            <p:nvPr/>
          </p:nvSpPr>
          <p:spPr>
            <a:xfrm>
              <a:off x="7693308" y="3234658"/>
              <a:ext cx="239888" cy="977351"/>
            </a:xfrm>
            <a:prstGeom prst="rect">
              <a:avLst/>
            </a:prstGeom>
            <a:solidFill>
              <a:srgbClr val="80BD41">
                <a:alpha val="100000"/>
              </a:srgbClr>
            </a:solidFill>
          </p:spPr>
          <p:txBody>
            <a:bodyPr/>
            <a:lstStyle/>
            <a:p/>
          </p:txBody>
        </p:sp>
        <p:sp>
          <p:nvSpPr>
            <p:cNvPr id="74" name="rc74"/>
            <p:cNvSpPr/>
            <p:nvPr/>
          </p:nvSpPr>
          <p:spPr>
            <a:xfrm>
              <a:off x="7693308" y="3172255"/>
              <a:ext cx="239888" cy="62402"/>
            </a:xfrm>
            <a:prstGeom prst="rect">
              <a:avLst/>
            </a:prstGeom>
            <a:solidFill>
              <a:srgbClr val="1CABE2">
                <a:alpha val="100000"/>
              </a:srgbClr>
            </a:solidFill>
          </p:spPr>
          <p:txBody>
            <a:bodyPr/>
            <a:lstStyle/>
            <a:p/>
          </p:txBody>
        </p:sp>
        <p:sp>
          <p:nvSpPr>
            <p:cNvPr id="75" name="rc75"/>
            <p:cNvSpPr/>
            <p:nvPr/>
          </p:nvSpPr>
          <p:spPr>
            <a:xfrm>
              <a:off x="7959851" y="3240436"/>
              <a:ext cx="239888" cy="971573"/>
            </a:xfrm>
            <a:prstGeom prst="rect">
              <a:avLst/>
            </a:prstGeom>
            <a:solidFill>
              <a:srgbClr val="80BD41">
                <a:alpha val="100000"/>
              </a:srgbClr>
            </a:solidFill>
          </p:spPr>
          <p:txBody>
            <a:bodyPr/>
            <a:lstStyle/>
            <a:p/>
          </p:txBody>
        </p:sp>
        <p:sp>
          <p:nvSpPr>
            <p:cNvPr id="76" name="rc76"/>
            <p:cNvSpPr/>
            <p:nvPr/>
          </p:nvSpPr>
          <p:spPr>
            <a:xfrm>
              <a:off x="7959851" y="3210390"/>
              <a:ext cx="239888" cy="30045"/>
            </a:xfrm>
            <a:prstGeom prst="rect">
              <a:avLst/>
            </a:prstGeom>
            <a:solidFill>
              <a:srgbClr val="1CABE2">
                <a:alpha val="100000"/>
              </a:srgbClr>
            </a:solidFill>
          </p:spPr>
          <p:txBody>
            <a:bodyPr/>
            <a:lstStyle/>
            <a:p/>
          </p:txBody>
        </p:sp>
        <p:sp>
          <p:nvSpPr>
            <p:cNvPr id="77" name="pl77"/>
            <p:cNvSpPr/>
            <p:nvPr/>
          </p:nvSpPr>
          <p:spPr>
            <a:xfrm>
              <a:off x="1416218" y="2128191"/>
              <a:ext cx="6663577" cy="214826"/>
            </a:xfrm>
            <a:custGeom>
              <a:avLst/>
              <a:pathLst>
                <a:path w="6663577" h="214826">
                  <a:moveTo>
                    <a:pt x="0" y="85930"/>
                  </a:moveTo>
                  <a:lnTo>
                    <a:pt x="266543" y="64447"/>
                  </a:lnTo>
                  <a:lnTo>
                    <a:pt x="533086" y="64447"/>
                  </a:lnTo>
                  <a:lnTo>
                    <a:pt x="799629" y="64447"/>
                  </a:lnTo>
                  <a:lnTo>
                    <a:pt x="1066172" y="128895"/>
                  </a:lnTo>
                  <a:lnTo>
                    <a:pt x="1332715" y="150378"/>
                  </a:lnTo>
                  <a:lnTo>
                    <a:pt x="1599258" y="214826"/>
                  </a:lnTo>
                  <a:lnTo>
                    <a:pt x="1865801" y="193343"/>
                  </a:lnTo>
                  <a:lnTo>
                    <a:pt x="2132344" y="171861"/>
                  </a:lnTo>
                  <a:lnTo>
                    <a:pt x="2398888" y="85930"/>
                  </a:lnTo>
                  <a:lnTo>
                    <a:pt x="2665431" y="64447"/>
                  </a:lnTo>
                  <a:lnTo>
                    <a:pt x="2931974" y="42965"/>
                  </a:lnTo>
                  <a:lnTo>
                    <a:pt x="3198517" y="42965"/>
                  </a:lnTo>
                  <a:lnTo>
                    <a:pt x="3465060" y="42965"/>
                  </a:lnTo>
                  <a:lnTo>
                    <a:pt x="3731603" y="85930"/>
                  </a:lnTo>
                  <a:lnTo>
                    <a:pt x="3998146" y="64447"/>
                  </a:lnTo>
                  <a:lnTo>
                    <a:pt x="4264689" y="64447"/>
                  </a:lnTo>
                  <a:lnTo>
                    <a:pt x="4531233" y="64447"/>
                  </a:lnTo>
                  <a:lnTo>
                    <a:pt x="4797776" y="107413"/>
                  </a:lnTo>
                  <a:lnTo>
                    <a:pt x="5064319" y="107413"/>
                  </a:lnTo>
                  <a:lnTo>
                    <a:pt x="5330862" y="107413"/>
                  </a:lnTo>
                  <a:lnTo>
                    <a:pt x="5597405" y="85930"/>
                  </a:lnTo>
                  <a:lnTo>
                    <a:pt x="5863948" y="85930"/>
                  </a:lnTo>
                  <a:lnTo>
                    <a:pt x="6130491" y="64447"/>
                  </a:lnTo>
                  <a:lnTo>
                    <a:pt x="6397034" y="64447"/>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6953334"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24790" y="30461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a:t>
              </a:r>
            </a:p>
          </p:txBody>
        </p:sp>
        <p:sp>
          <p:nvSpPr>
            <p:cNvPr id="90" name="tx90"/>
            <p:cNvSpPr/>
            <p:nvPr/>
          </p:nvSpPr>
          <p:spPr>
            <a:xfrm>
              <a:off x="2657505" y="29247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a:t>
              </a:r>
            </a:p>
          </p:txBody>
        </p:sp>
        <p:sp>
          <p:nvSpPr>
            <p:cNvPr id="91" name="tx91"/>
            <p:cNvSpPr/>
            <p:nvPr/>
          </p:nvSpPr>
          <p:spPr>
            <a:xfrm>
              <a:off x="3990221" y="28210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92" name="tx92"/>
            <p:cNvSpPr/>
            <p:nvPr/>
          </p:nvSpPr>
          <p:spPr>
            <a:xfrm>
              <a:off x="5322937" y="28825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41.3</a:t>
              </a:r>
            </a:p>
          </p:txBody>
        </p:sp>
        <p:sp>
          <p:nvSpPr>
            <p:cNvPr id="93" name="tx93"/>
            <p:cNvSpPr/>
            <p:nvPr/>
          </p:nvSpPr>
          <p:spPr>
            <a:xfrm>
              <a:off x="6389109" y="30510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a:t>
              </a:r>
            </a:p>
          </p:txBody>
        </p:sp>
        <p:sp>
          <p:nvSpPr>
            <p:cNvPr id="94" name="tx94"/>
            <p:cNvSpPr/>
            <p:nvPr/>
          </p:nvSpPr>
          <p:spPr>
            <a:xfrm>
              <a:off x="6655652" y="30758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95" name="tx95"/>
            <p:cNvSpPr/>
            <p:nvPr/>
          </p:nvSpPr>
          <p:spPr>
            <a:xfrm>
              <a:off x="6922195" y="30550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a:t>
              </a:r>
            </a:p>
          </p:txBody>
        </p:sp>
        <p:sp>
          <p:nvSpPr>
            <p:cNvPr id="96" name="tx96"/>
            <p:cNvSpPr/>
            <p:nvPr/>
          </p:nvSpPr>
          <p:spPr>
            <a:xfrm>
              <a:off x="7188738" y="30868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7" name="tx97"/>
            <p:cNvSpPr/>
            <p:nvPr/>
          </p:nvSpPr>
          <p:spPr>
            <a:xfrm>
              <a:off x="7455282" y="30819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a:t>
              </a:r>
            </a:p>
          </p:txBody>
        </p:sp>
        <p:sp>
          <p:nvSpPr>
            <p:cNvPr id="98" name="tx98"/>
            <p:cNvSpPr/>
            <p:nvPr/>
          </p:nvSpPr>
          <p:spPr>
            <a:xfrm>
              <a:off x="7761002" y="303628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a:t>
              </a:r>
            </a:p>
          </p:txBody>
        </p:sp>
        <p:sp>
          <p:nvSpPr>
            <p:cNvPr id="99" name="tx99"/>
            <p:cNvSpPr/>
            <p:nvPr/>
          </p:nvSpPr>
          <p:spPr>
            <a:xfrm>
              <a:off x="7988368" y="30744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34.7</a:t>
              </a:r>
            </a:p>
          </p:txBody>
        </p:sp>
        <p:sp>
          <p:nvSpPr>
            <p:cNvPr id="100" name="pl100"/>
            <p:cNvSpPr/>
            <p:nvPr/>
          </p:nvSpPr>
          <p:spPr>
            <a:xfrm>
              <a:off x="1416218"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980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12" name="tx112"/>
            <p:cNvSpPr/>
            <p:nvPr/>
          </p:nvSpPr>
          <p:spPr>
            <a:xfrm>
              <a:off x="1350915" y="31831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3" name="tx113"/>
            <p:cNvSpPr/>
            <p:nvPr/>
          </p:nvSpPr>
          <p:spPr>
            <a:xfrm>
              <a:off x="2657505" y="36587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a:t>
              </a:r>
            </a:p>
          </p:txBody>
        </p:sp>
        <p:sp>
          <p:nvSpPr>
            <p:cNvPr id="114" name="tx114"/>
            <p:cNvSpPr/>
            <p:nvPr/>
          </p:nvSpPr>
          <p:spPr>
            <a:xfrm>
              <a:off x="2722808" y="308460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5" name="tx115"/>
            <p:cNvSpPr/>
            <p:nvPr/>
          </p:nvSpPr>
          <p:spPr>
            <a:xfrm>
              <a:off x="3990221" y="35870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40.8</a:t>
              </a:r>
            </a:p>
          </p:txBody>
        </p:sp>
        <p:sp>
          <p:nvSpPr>
            <p:cNvPr id="116" name="tx116"/>
            <p:cNvSpPr/>
            <p:nvPr/>
          </p:nvSpPr>
          <p:spPr>
            <a:xfrm>
              <a:off x="4016347" y="29593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7" name="tx117"/>
            <p:cNvSpPr/>
            <p:nvPr/>
          </p:nvSpPr>
          <p:spPr>
            <a:xfrm>
              <a:off x="5322937" y="36158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18" name="tx118"/>
            <p:cNvSpPr/>
            <p:nvPr/>
          </p:nvSpPr>
          <p:spPr>
            <a:xfrm>
              <a:off x="5349062" y="30190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9" name="tx119"/>
            <p:cNvSpPr/>
            <p:nvPr/>
          </p:nvSpPr>
          <p:spPr>
            <a:xfrm>
              <a:off x="6389109" y="37054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20" name="tx120"/>
            <p:cNvSpPr/>
            <p:nvPr/>
          </p:nvSpPr>
          <p:spPr>
            <a:xfrm>
              <a:off x="6415235" y="31929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1" name="tx121"/>
            <p:cNvSpPr/>
            <p:nvPr/>
          </p:nvSpPr>
          <p:spPr>
            <a:xfrm>
              <a:off x="6655652" y="37168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22" name="tx122"/>
            <p:cNvSpPr/>
            <p:nvPr/>
          </p:nvSpPr>
          <p:spPr>
            <a:xfrm>
              <a:off x="6681778" y="32167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3" name="tx123"/>
            <p:cNvSpPr/>
            <p:nvPr/>
          </p:nvSpPr>
          <p:spPr>
            <a:xfrm>
              <a:off x="6922195" y="37021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24" name="tx124"/>
            <p:cNvSpPr/>
            <p:nvPr/>
          </p:nvSpPr>
          <p:spPr>
            <a:xfrm>
              <a:off x="6948321" y="31916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5" name="tx125"/>
            <p:cNvSpPr/>
            <p:nvPr/>
          </p:nvSpPr>
          <p:spPr>
            <a:xfrm>
              <a:off x="7188738" y="37169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26" name="tx126"/>
            <p:cNvSpPr/>
            <p:nvPr/>
          </p:nvSpPr>
          <p:spPr>
            <a:xfrm>
              <a:off x="7214864" y="32235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7" name="tx127"/>
            <p:cNvSpPr/>
            <p:nvPr/>
          </p:nvSpPr>
          <p:spPr>
            <a:xfrm>
              <a:off x="7455282" y="37097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a:t>
              </a:r>
            </a:p>
          </p:txBody>
        </p:sp>
        <p:sp>
          <p:nvSpPr>
            <p:cNvPr id="128" name="tx128"/>
            <p:cNvSpPr/>
            <p:nvPr/>
          </p:nvSpPr>
          <p:spPr>
            <a:xfrm>
              <a:off x="7481407" y="32140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9" name="tx129"/>
            <p:cNvSpPr/>
            <p:nvPr/>
          </p:nvSpPr>
          <p:spPr>
            <a:xfrm>
              <a:off x="7721825" y="36882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30" name="tx130"/>
            <p:cNvSpPr/>
            <p:nvPr/>
          </p:nvSpPr>
          <p:spPr>
            <a:xfrm>
              <a:off x="7747950" y="31695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31" name="tx131"/>
            <p:cNvSpPr/>
            <p:nvPr/>
          </p:nvSpPr>
          <p:spPr>
            <a:xfrm>
              <a:off x="7988368" y="36911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a:t>
              </a:r>
            </a:p>
          </p:txBody>
        </p:sp>
        <p:sp>
          <p:nvSpPr>
            <p:cNvPr id="132" name="tx132"/>
            <p:cNvSpPr/>
            <p:nvPr/>
          </p:nvSpPr>
          <p:spPr>
            <a:xfrm>
              <a:off x="8053670" y="319151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58209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30042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6" name="tx136"/>
            <p:cNvSpPr/>
            <p:nvPr/>
          </p:nvSpPr>
          <p:spPr>
            <a:xfrm>
              <a:off x="733081" y="24264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7" name="tx137"/>
            <p:cNvSpPr/>
            <p:nvPr/>
          </p:nvSpPr>
          <p:spPr>
            <a:xfrm>
              <a:off x="733081" y="18486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2000-2025</a:t>
              </a:r>
            </a:p>
          </p:txBody>
        </p:sp>
        <p:sp>
          <p:nvSpPr>
            <p:cNvPr id="164" name="pl164"/>
            <p:cNvSpPr/>
            <p:nvPr/>
          </p:nvSpPr>
          <p:spPr>
            <a:xfrm>
              <a:off x="22096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0365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8633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69014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1230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9499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7767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5962745" cy="124062"/>
            </a:xfrm>
            <a:prstGeom prst="rect">
              <a:avLst/>
            </a:prstGeom>
            <a:solidFill>
              <a:srgbClr val="80BD41">
                <a:alpha val="100000"/>
              </a:srgbClr>
            </a:solidFill>
          </p:spPr>
          <p:txBody>
            <a:bodyPr/>
            <a:lstStyle/>
            <a:p/>
          </p:txBody>
        </p:sp>
        <p:sp>
          <p:nvSpPr>
            <p:cNvPr id="176" name="rc176"/>
            <p:cNvSpPr/>
            <p:nvPr/>
          </p:nvSpPr>
          <p:spPr>
            <a:xfrm>
              <a:off x="7259018" y="5840557"/>
              <a:ext cx="518817" cy="124062"/>
            </a:xfrm>
            <a:prstGeom prst="rect">
              <a:avLst/>
            </a:prstGeom>
            <a:solidFill>
              <a:srgbClr val="1CABE2">
                <a:alpha val="100000"/>
              </a:srgbClr>
            </a:solidFill>
          </p:spPr>
          <p:txBody>
            <a:bodyPr/>
            <a:lstStyle/>
            <a:p/>
          </p:txBody>
        </p:sp>
        <p:sp>
          <p:nvSpPr>
            <p:cNvPr id="177" name="rc177"/>
            <p:cNvSpPr/>
            <p:nvPr/>
          </p:nvSpPr>
          <p:spPr>
            <a:xfrm>
              <a:off x="1296273" y="5685479"/>
              <a:ext cx="6180136" cy="124062"/>
            </a:xfrm>
            <a:prstGeom prst="rect">
              <a:avLst/>
            </a:prstGeom>
            <a:solidFill>
              <a:srgbClr val="80BD41">
                <a:alpha val="100000"/>
              </a:srgbClr>
            </a:solidFill>
          </p:spPr>
          <p:txBody>
            <a:bodyPr/>
            <a:lstStyle/>
            <a:p/>
          </p:txBody>
        </p:sp>
        <p:sp>
          <p:nvSpPr>
            <p:cNvPr id="178" name="rc178"/>
            <p:cNvSpPr/>
            <p:nvPr/>
          </p:nvSpPr>
          <p:spPr>
            <a:xfrm>
              <a:off x="7476410" y="5685479"/>
              <a:ext cx="394593" cy="124062"/>
            </a:xfrm>
            <a:prstGeom prst="rect">
              <a:avLst/>
            </a:prstGeom>
            <a:solidFill>
              <a:srgbClr val="1CABE2">
                <a:alpha val="100000"/>
              </a:srgbClr>
            </a:solidFill>
          </p:spPr>
          <p:txBody>
            <a:bodyPr/>
            <a:lstStyle/>
            <a:p/>
          </p:txBody>
        </p:sp>
        <p:sp>
          <p:nvSpPr>
            <p:cNvPr id="179" name="rc179"/>
            <p:cNvSpPr/>
            <p:nvPr/>
          </p:nvSpPr>
          <p:spPr>
            <a:xfrm>
              <a:off x="1296273" y="5530401"/>
              <a:ext cx="6143600" cy="124062"/>
            </a:xfrm>
            <a:prstGeom prst="rect">
              <a:avLst/>
            </a:prstGeom>
            <a:solidFill>
              <a:srgbClr val="80BD41">
                <a:alpha val="100000"/>
              </a:srgbClr>
            </a:solidFill>
          </p:spPr>
          <p:txBody>
            <a:bodyPr/>
            <a:lstStyle/>
            <a:p/>
          </p:txBody>
        </p:sp>
        <p:sp>
          <p:nvSpPr>
            <p:cNvPr id="180" name="rc180"/>
            <p:cNvSpPr/>
            <p:nvPr/>
          </p:nvSpPr>
          <p:spPr>
            <a:xfrm>
              <a:off x="7439874" y="5530401"/>
              <a:ext cx="189989" cy="124062"/>
            </a:xfrm>
            <a:prstGeom prst="rect">
              <a:avLst/>
            </a:prstGeom>
            <a:solidFill>
              <a:srgbClr val="1CABE2">
                <a:alpha val="100000"/>
              </a:srgbClr>
            </a:solidFill>
          </p:spPr>
          <p:txBody>
            <a:bodyPr/>
            <a:lstStyle/>
            <a:p/>
          </p:txBody>
        </p:sp>
        <p:sp>
          <p:nvSpPr>
            <p:cNvPr id="181" name="tx181"/>
            <p:cNvSpPr/>
            <p:nvPr/>
          </p:nvSpPr>
          <p:spPr>
            <a:xfrm>
              <a:off x="7989387"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a:t>
              </a:r>
            </a:p>
          </p:txBody>
        </p:sp>
        <p:sp>
          <p:nvSpPr>
            <p:cNvPr id="182" name="tx182"/>
            <p:cNvSpPr/>
            <p:nvPr/>
          </p:nvSpPr>
          <p:spPr>
            <a:xfrm>
              <a:off x="8135431" y="5704318"/>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83" name="tx183"/>
            <p:cNvSpPr/>
            <p:nvPr/>
          </p:nvSpPr>
          <p:spPr>
            <a:xfrm>
              <a:off x="7834016"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34.7</a:t>
              </a:r>
            </a:p>
          </p:txBody>
        </p:sp>
        <p:sp>
          <p:nvSpPr>
            <p:cNvPr id="184" name="tx184"/>
            <p:cNvSpPr/>
            <p:nvPr/>
          </p:nvSpPr>
          <p:spPr>
            <a:xfrm>
              <a:off x="4172152"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185" name="tx185"/>
            <p:cNvSpPr/>
            <p:nvPr/>
          </p:nvSpPr>
          <p:spPr>
            <a:xfrm>
              <a:off x="7443078"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86" name="tx186"/>
            <p:cNvSpPr/>
            <p:nvPr/>
          </p:nvSpPr>
          <p:spPr>
            <a:xfrm>
              <a:off x="4280848"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87" name="tx187"/>
            <p:cNvSpPr/>
            <p:nvPr/>
          </p:nvSpPr>
          <p:spPr>
            <a:xfrm>
              <a:off x="7598358"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8" name="tx188"/>
            <p:cNvSpPr/>
            <p:nvPr/>
          </p:nvSpPr>
          <p:spPr>
            <a:xfrm>
              <a:off x="4262580"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a:t>
              </a:r>
            </a:p>
          </p:txBody>
        </p:sp>
        <p:sp>
          <p:nvSpPr>
            <p:cNvPr id="189" name="tx189"/>
            <p:cNvSpPr/>
            <p:nvPr/>
          </p:nvSpPr>
          <p:spPr>
            <a:xfrm>
              <a:off x="7504724" y="55533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04540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487222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6" name="tx196"/>
            <p:cNvSpPr/>
            <p:nvPr/>
          </p:nvSpPr>
          <p:spPr>
            <a:xfrm>
              <a:off x="6699043"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7" name="tx197"/>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(97%) was higher than in 2019 (92%).
The number of children vaccinated with DTP3 increased 3% compared to in 2019.
The number of surviving infants decreased approximately 2% compared to in 2019.
In 2025, more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87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21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56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190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54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88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323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97229"/>
              <a:ext cx="239888" cy="714779"/>
            </a:xfrm>
            <a:prstGeom prst="rect">
              <a:avLst/>
            </a:prstGeom>
            <a:solidFill>
              <a:srgbClr val="E2231A">
                <a:alpha val="90196"/>
              </a:srgbClr>
            </a:solidFill>
          </p:spPr>
          <p:txBody>
            <a:bodyPr/>
            <a:lstStyle/>
            <a:p/>
          </p:txBody>
        </p:sp>
        <p:sp>
          <p:nvSpPr>
            <p:cNvPr id="25" name="rc25"/>
            <p:cNvSpPr/>
            <p:nvPr/>
          </p:nvSpPr>
          <p:spPr>
            <a:xfrm>
              <a:off x="1562816" y="3591715"/>
              <a:ext cx="239888" cy="620294"/>
            </a:xfrm>
            <a:prstGeom prst="rect">
              <a:avLst/>
            </a:prstGeom>
            <a:solidFill>
              <a:srgbClr val="E2231A">
                <a:alpha val="90196"/>
              </a:srgbClr>
            </a:solidFill>
          </p:spPr>
          <p:txBody>
            <a:bodyPr/>
            <a:lstStyle/>
            <a:p/>
          </p:txBody>
        </p:sp>
        <p:sp>
          <p:nvSpPr>
            <p:cNvPr id="26" name="rc26"/>
            <p:cNvSpPr/>
            <p:nvPr/>
          </p:nvSpPr>
          <p:spPr>
            <a:xfrm>
              <a:off x="1829360" y="3403746"/>
              <a:ext cx="239888" cy="808262"/>
            </a:xfrm>
            <a:prstGeom prst="rect">
              <a:avLst/>
            </a:prstGeom>
            <a:solidFill>
              <a:srgbClr val="E2231A">
                <a:alpha val="90196"/>
              </a:srgbClr>
            </a:solidFill>
          </p:spPr>
          <p:txBody>
            <a:bodyPr/>
            <a:lstStyle/>
            <a:p/>
          </p:txBody>
        </p:sp>
        <p:sp>
          <p:nvSpPr>
            <p:cNvPr id="27" name="rc27"/>
            <p:cNvSpPr/>
            <p:nvPr/>
          </p:nvSpPr>
          <p:spPr>
            <a:xfrm>
              <a:off x="2095903" y="3637579"/>
              <a:ext cx="239888" cy="574430"/>
            </a:xfrm>
            <a:prstGeom prst="rect">
              <a:avLst/>
            </a:prstGeom>
            <a:solidFill>
              <a:srgbClr val="E2231A">
                <a:alpha val="90196"/>
              </a:srgbClr>
            </a:solidFill>
          </p:spPr>
          <p:txBody>
            <a:bodyPr/>
            <a:lstStyle/>
            <a:p/>
          </p:txBody>
        </p:sp>
        <p:sp>
          <p:nvSpPr>
            <p:cNvPr id="28" name="rc28"/>
            <p:cNvSpPr/>
            <p:nvPr/>
          </p:nvSpPr>
          <p:spPr>
            <a:xfrm>
              <a:off x="2362446" y="3423546"/>
              <a:ext cx="239888" cy="788463"/>
            </a:xfrm>
            <a:prstGeom prst="rect">
              <a:avLst/>
            </a:prstGeom>
            <a:solidFill>
              <a:srgbClr val="E2231A">
                <a:alpha val="90196"/>
              </a:srgbClr>
            </a:solidFill>
          </p:spPr>
          <p:txBody>
            <a:bodyPr/>
            <a:lstStyle/>
            <a:p/>
          </p:txBody>
        </p:sp>
        <p:sp>
          <p:nvSpPr>
            <p:cNvPr id="29" name="rc29"/>
            <p:cNvSpPr/>
            <p:nvPr/>
          </p:nvSpPr>
          <p:spPr>
            <a:xfrm>
              <a:off x="2628989" y="3612767"/>
              <a:ext cx="239888" cy="599242"/>
            </a:xfrm>
            <a:prstGeom prst="rect">
              <a:avLst/>
            </a:prstGeom>
            <a:solidFill>
              <a:srgbClr val="E2231A">
                <a:alpha val="90196"/>
              </a:srgbClr>
            </a:solidFill>
          </p:spPr>
          <p:txBody>
            <a:bodyPr/>
            <a:lstStyle/>
            <a:p/>
          </p:txBody>
        </p:sp>
        <p:sp>
          <p:nvSpPr>
            <p:cNvPr id="30" name="rc30"/>
            <p:cNvSpPr/>
            <p:nvPr/>
          </p:nvSpPr>
          <p:spPr>
            <a:xfrm>
              <a:off x="2895532" y="3400238"/>
              <a:ext cx="239888" cy="811771"/>
            </a:xfrm>
            <a:prstGeom prst="rect">
              <a:avLst/>
            </a:prstGeom>
            <a:solidFill>
              <a:srgbClr val="E2231A">
                <a:alpha val="90196"/>
              </a:srgbClr>
            </a:solidFill>
          </p:spPr>
          <p:txBody>
            <a:bodyPr/>
            <a:lstStyle/>
            <a:p/>
          </p:txBody>
        </p:sp>
        <p:sp>
          <p:nvSpPr>
            <p:cNvPr id="31" name="rc31"/>
            <p:cNvSpPr/>
            <p:nvPr/>
          </p:nvSpPr>
          <p:spPr>
            <a:xfrm>
              <a:off x="3162075" y="3377180"/>
              <a:ext cx="239888" cy="834828"/>
            </a:xfrm>
            <a:prstGeom prst="rect">
              <a:avLst/>
            </a:prstGeom>
            <a:solidFill>
              <a:srgbClr val="E2231A">
                <a:alpha val="90196"/>
              </a:srgbClr>
            </a:solidFill>
          </p:spPr>
          <p:txBody>
            <a:bodyPr/>
            <a:lstStyle/>
            <a:p/>
          </p:txBody>
        </p:sp>
        <p:sp>
          <p:nvSpPr>
            <p:cNvPr id="32" name="rc32"/>
            <p:cNvSpPr/>
            <p:nvPr/>
          </p:nvSpPr>
          <p:spPr>
            <a:xfrm>
              <a:off x="3428618" y="3571665"/>
              <a:ext cx="239888" cy="640344"/>
            </a:xfrm>
            <a:prstGeom prst="rect">
              <a:avLst/>
            </a:prstGeom>
            <a:solidFill>
              <a:srgbClr val="E2231A">
                <a:alpha val="90196"/>
              </a:srgbClr>
            </a:solidFill>
          </p:spPr>
          <p:txBody>
            <a:bodyPr/>
            <a:lstStyle/>
            <a:p/>
          </p:txBody>
        </p:sp>
        <p:sp>
          <p:nvSpPr>
            <p:cNvPr id="33" name="rc33"/>
            <p:cNvSpPr/>
            <p:nvPr/>
          </p:nvSpPr>
          <p:spPr>
            <a:xfrm>
              <a:off x="3695161" y="3776675"/>
              <a:ext cx="239888" cy="435334"/>
            </a:xfrm>
            <a:prstGeom prst="rect">
              <a:avLst/>
            </a:prstGeom>
            <a:solidFill>
              <a:srgbClr val="E2231A">
                <a:alpha val="90196"/>
              </a:srgbClr>
            </a:solidFill>
          </p:spPr>
          <p:txBody>
            <a:bodyPr/>
            <a:lstStyle/>
            <a:p/>
          </p:txBody>
        </p:sp>
        <p:sp>
          <p:nvSpPr>
            <p:cNvPr id="34" name="rc34"/>
            <p:cNvSpPr/>
            <p:nvPr/>
          </p:nvSpPr>
          <p:spPr>
            <a:xfrm>
              <a:off x="3961705" y="3885446"/>
              <a:ext cx="239888" cy="326563"/>
            </a:xfrm>
            <a:prstGeom prst="rect">
              <a:avLst/>
            </a:prstGeom>
            <a:solidFill>
              <a:srgbClr val="E2231A">
                <a:alpha val="90196"/>
              </a:srgbClr>
            </a:solidFill>
          </p:spPr>
          <p:txBody>
            <a:bodyPr/>
            <a:lstStyle/>
            <a:p/>
          </p:txBody>
        </p:sp>
        <p:sp>
          <p:nvSpPr>
            <p:cNvPr id="35" name="rc35"/>
            <p:cNvSpPr/>
            <p:nvPr/>
          </p:nvSpPr>
          <p:spPr>
            <a:xfrm>
              <a:off x="4228248" y="3881436"/>
              <a:ext cx="239888" cy="330573"/>
            </a:xfrm>
            <a:prstGeom prst="rect">
              <a:avLst/>
            </a:prstGeom>
            <a:solidFill>
              <a:srgbClr val="E2231A">
                <a:alpha val="90196"/>
              </a:srgbClr>
            </a:solidFill>
          </p:spPr>
          <p:txBody>
            <a:bodyPr/>
            <a:lstStyle/>
            <a:p/>
          </p:txBody>
        </p:sp>
        <p:sp>
          <p:nvSpPr>
            <p:cNvPr id="36" name="rc36"/>
            <p:cNvSpPr/>
            <p:nvPr/>
          </p:nvSpPr>
          <p:spPr>
            <a:xfrm>
              <a:off x="4494791" y="3876674"/>
              <a:ext cx="239888" cy="335335"/>
            </a:xfrm>
            <a:prstGeom prst="rect">
              <a:avLst/>
            </a:prstGeom>
            <a:solidFill>
              <a:srgbClr val="E2231A">
                <a:alpha val="90196"/>
              </a:srgbClr>
            </a:solidFill>
          </p:spPr>
          <p:txBody>
            <a:bodyPr/>
            <a:lstStyle/>
            <a:p/>
          </p:txBody>
        </p:sp>
        <p:sp>
          <p:nvSpPr>
            <p:cNvPr id="37" name="rc37"/>
            <p:cNvSpPr/>
            <p:nvPr/>
          </p:nvSpPr>
          <p:spPr>
            <a:xfrm>
              <a:off x="4761334" y="3876925"/>
              <a:ext cx="239888" cy="335084"/>
            </a:xfrm>
            <a:prstGeom prst="rect">
              <a:avLst/>
            </a:prstGeom>
            <a:solidFill>
              <a:srgbClr val="E2231A">
                <a:alpha val="90196"/>
              </a:srgbClr>
            </a:solidFill>
          </p:spPr>
          <p:txBody>
            <a:bodyPr/>
            <a:lstStyle/>
            <a:p/>
          </p:txBody>
        </p:sp>
        <p:sp>
          <p:nvSpPr>
            <p:cNvPr id="38" name="rc38"/>
            <p:cNvSpPr/>
            <p:nvPr/>
          </p:nvSpPr>
          <p:spPr>
            <a:xfrm>
              <a:off x="5027877" y="3884945"/>
              <a:ext cx="239888" cy="327064"/>
            </a:xfrm>
            <a:prstGeom prst="rect">
              <a:avLst/>
            </a:prstGeom>
            <a:solidFill>
              <a:srgbClr val="E2231A">
                <a:alpha val="90196"/>
              </a:srgbClr>
            </a:solidFill>
          </p:spPr>
          <p:txBody>
            <a:bodyPr/>
            <a:lstStyle/>
            <a:p/>
          </p:txBody>
        </p:sp>
        <p:sp>
          <p:nvSpPr>
            <p:cNvPr id="39" name="rc39"/>
            <p:cNvSpPr/>
            <p:nvPr/>
          </p:nvSpPr>
          <p:spPr>
            <a:xfrm>
              <a:off x="5294420" y="3901486"/>
              <a:ext cx="239888" cy="310523"/>
            </a:xfrm>
            <a:prstGeom prst="rect">
              <a:avLst/>
            </a:prstGeom>
            <a:solidFill>
              <a:srgbClr val="E2231A">
                <a:alpha val="90196"/>
              </a:srgbClr>
            </a:solidFill>
          </p:spPr>
          <p:txBody>
            <a:bodyPr/>
            <a:lstStyle/>
            <a:p/>
          </p:txBody>
        </p:sp>
        <p:sp>
          <p:nvSpPr>
            <p:cNvPr id="40" name="rc40"/>
            <p:cNvSpPr/>
            <p:nvPr/>
          </p:nvSpPr>
          <p:spPr>
            <a:xfrm>
              <a:off x="5560963" y="3910007"/>
              <a:ext cx="239888" cy="302002"/>
            </a:xfrm>
            <a:prstGeom prst="rect">
              <a:avLst/>
            </a:prstGeom>
            <a:solidFill>
              <a:srgbClr val="E2231A">
                <a:alpha val="90196"/>
              </a:srgbClr>
            </a:solidFill>
          </p:spPr>
          <p:txBody>
            <a:bodyPr/>
            <a:lstStyle/>
            <a:p/>
          </p:txBody>
        </p:sp>
        <p:sp>
          <p:nvSpPr>
            <p:cNvPr id="41" name="rc41"/>
            <p:cNvSpPr/>
            <p:nvPr/>
          </p:nvSpPr>
          <p:spPr>
            <a:xfrm>
              <a:off x="5827506" y="3837827"/>
              <a:ext cx="239888" cy="374181"/>
            </a:xfrm>
            <a:prstGeom prst="rect">
              <a:avLst/>
            </a:prstGeom>
            <a:solidFill>
              <a:srgbClr val="E2231A">
                <a:alpha val="90196"/>
              </a:srgbClr>
            </a:solidFill>
          </p:spPr>
          <p:txBody>
            <a:bodyPr/>
            <a:lstStyle/>
            <a:p/>
          </p:txBody>
        </p:sp>
        <p:sp>
          <p:nvSpPr>
            <p:cNvPr id="42" name="rc42"/>
            <p:cNvSpPr/>
            <p:nvPr/>
          </p:nvSpPr>
          <p:spPr>
            <a:xfrm>
              <a:off x="6094049" y="3758630"/>
              <a:ext cx="239888" cy="453378"/>
            </a:xfrm>
            <a:prstGeom prst="rect">
              <a:avLst/>
            </a:prstGeom>
            <a:solidFill>
              <a:srgbClr val="E2231A">
                <a:alpha val="90196"/>
              </a:srgbClr>
            </a:solidFill>
          </p:spPr>
          <p:txBody>
            <a:bodyPr/>
            <a:lstStyle/>
            <a:p/>
          </p:txBody>
        </p:sp>
        <p:sp>
          <p:nvSpPr>
            <p:cNvPr id="43" name="rc43"/>
            <p:cNvSpPr/>
            <p:nvPr/>
          </p:nvSpPr>
          <p:spPr>
            <a:xfrm>
              <a:off x="6360593" y="3767402"/>
              <a:ext cx="239888" cy="444607"/>
            </a:xfrm>
            <a:prstGeom prst="rect">
              <a:avLst/>
            </a:prstGeom>
            <a:solidFill>
              <a:srgbClr val="E2231A">
                <a:alpha val="90196"/>
              </a:srgbClr>
            </a:solidFill>
          </p:spPr>
          <p:txBody>
            <a:bodyPr/>
            <a:lstStyle/>
            <a:p/>
          </p:txBody>
        </p:sp>
        <p:sp>
          <p:nvSpPr>
            <p:cNvPr id="44" name="rc44"/>
            <p:cNvSpPr/>
            <p:nvPr/>
          </p:nvSpPr>
          <p:spPr>
            <a:xfrm>
              <a:off x="6627136" y="3691463"/>
              <a:ext cx="239888" cy="520546"/>
            </a:xfrm>
            <a:prstGeom prst="rect">
              <a:avLst/>
            </a:prstGeom>
            <a:solidFill>
              <a:srgbClr val="E2231A">
                <a:alpha val="90196"/>
              </a:srgbClr>
            </a:solidFill>
          </p:spPr>
          <p:txBody>
            <a:bodyPr/>
            <a:lstStyle/>
            <a:p/>
          </p:txBody>
        </p:sp>
        <p:sp>
          <p:nvSpPr>
            <p:cNvPr id="45" name="rc45"/>
            <p:cNvSpPr/>
            <p:nvPr/>
          </p:nvSpPr>
          <p:spPr>
            <a:xfrm>
              <a:off x="6893679" y="3680686"/>
              <a:ext cx="239888" cy="531323"/>
            </a:xfrm>
            <a:prstGeom prst="rect">
              <a:avLst/>
            </a:prstGeom>
            <a:solidFill>
              <a:srgbClr val="E2231A">
                <a:alpha val="90196"/>
              </a:srgbClr>
            </a:solidFill>
          </p:spPr>
          <p:txBody>
            <a:bodyPr/>
            <a:lstStyle/>
            <a:p/>
          </p:txBody>
        </p:sp>
        <p:sp>
          <p:nvSpPr>
            <p:cNvPr id="46" name="rc46"/>
            <p:cNvSpPr/>
            <p:nvPr/>
          </p:nvSpPr>
          <p:spPr>
            <a:xfrm>
              <a:off x="7160222" y="3782941"/>
              <a:ext cx="239888" cy="429068"/>
            </a:xfrm>
            <a:prstGeom prst="rect">
              <a:avLst/>
            </a:prstGeom>
            <a:solidFill>
              <a:srgbClr val="E2231A">
                <a:alpha val="90196"/>
              </a:srgbClr>
            </a:solidFill>
          </p:spPr>
          <p:txBody>
            <a:bodyPr/>
            <a:lstStyle/>
            <a:p/>
          </p:txBody>
        </p:sp>
        <p:sp>
          <p:nvSpPr>
            <p:cNvPr id="47" name="rc47"/>
            <p:cNvSpPr/>
            <p:nvPr/>
          </p:nvSpPr>
          <p:spPr>
            <a:xfrm>
              <a:off x="7426765" y="3867150"/>
              <a:ext cx="239888" cy="344858"/>
            </a:xfrm>
            <a:prstGeom prst="rect">
              <a:avLst/>
            </a:prstGeom>
            <a:solidFill>
              <a:srgbClr val="E2231A">
                <a:alpha val="90196"/>
              </a:srgbClr>
            </a:solidFill>
          </p:spPr>
          <p:txBody>
            <a:bodyPr/>
            <a:lstStyle/>
            <a:p/>
          </p:txBody>
        </p:sp>
        <p:sp>
          <p:nvSpPr>
            <p:cNvPr id="48" name="rc48"/>
            <p:cNvSpPr/>
            <p:nvPr/>
          </p:nvSpPr>
          <p:spPr>
            <a:xfrm>
              <a:off x="7693308" y="3851110"/>
              <a:ext cx="239888" cy="360898"/>
            </a:xfrm>
            <a:prstGeom prst="rect">
              <a:avLst/>
            </a:prstGeom>
            <a:solidFill>
              <a:srgbClr val="E2231A">
                <a:alpha val="90196"/>
              </a:srgbClr>
            </a:solidFill>
          </p:spPr>
          <p:txBody>
            <a:bodyPr/>
            <a:lstStyle/>
            <a:p/>
          </p:txBody>
        </p:sp>
        <p:sp>
          <p:nvSpPr>
            <p:cNvPr id="49" name="rc49"/>
            <p:cNvSpPr/>
            <p:nvPr/>
          </p:nvSpPr>
          <p:spPr>
            <a:xfrm>
              <a:off x="7959851" y="3864394"/>
              <a:ext cx="239888" cy="347615"/>
            </a:xfrm>
            <a:prstGeom prst="rect">
              <a:avLst/>
            </a:prstGeom>
            <a:solidFill>
              <a:srgbClr val="E2231A">
                <a:alpha val="90196"/>
              </a:srgbClr>
            </a:solidFill>
          </p:spPr>
          <p:txBody>
            <a:bodyPr/>
            <a:lstStyle/>
            <a:p/>
          </p:txBody>
        </p:sp>
        <p:sp>
          <p:nvSpPr>
            <p:cNvPr id="50" name="rc50"/>
            <p:cNvSpPr/>
            <p:nvPr/>
          </p:nvSpPr>
          <p:spPr>
            <a:xfrm>
              <a:off x="2095903" y="3492467"/>
              <a:ext cx="239888" cy="145111"/>
            </a:xfrm>
            <a:prstGeom prst="rect">
              <a:avLst/>
            </a:prstGeom>
            <a:solidFill>
              <a:srgbClr val="B3B3B3">
                <a:alpha val="90196"/>
              </a:srgbClr>
            </a:solidFill>
          </p:spPr>
          <p:txBody>
            <a:bodyPr/>
            <a:lstStyle/>
            <a:p/>
          </p:txBody>
        </p:sp>
        <p:sp>
          <p:nvSpPr>
            <p:cNvPr id="51" name="rc51"/>
            <p:cNvSpPr/>
            <p:nvPr/>
          </p:nvSpPr>
          <p:spPr>
            <a:xfrm>
              <a:off x="2628989" y="3495475"/>
              <a:ext cx="239888" cy="117292"/>
            </a:xfrm>
            <a:prstGeom prst="rect">
              <a:avLst/>
            </a:prstGeom>
            <a:solidFill>
              <a:srgbClr val="B3B3B3">
                <a:alpha val="90196"/>
              </a:srgbClr>
            </a:solidFill>
          </p:spPr>
          <p:txBody>
            <a:bodyPr/>
            <a:lstStyle/>
            <a:p/>
          </p:txBody>
        </p:sp>
        <p:sp>
          <p:nvSpPr>
            <p:cNvPr id="52" name="rc52"/>
            <p:cNvSpPr/>
            <p:nvPr/>
          </p:nvSpPr>
          <p:spPr>
            <a:xfrm>
              <a:off x="2895532" y="2923049"/>
              <a:ext cx="239888" cy="477188"/>
            </a:xfrm>
            <a:prstGeom prst="rect">
              <a:avLst/>
            </a:prstGeom>
            <a:solidFill>
              <a:srgbClr val="B3B3B3">
                <a:alpha val="90196"/>
              </a:srgbClr>
            </a:solidFill>
          </p:spPr>
          <p:txBody>
            <a:bodyPr/>
            <a:lstStyle/>
            <a:p/>
          </p:txBody>
        </p:sp>
        <p:sp>
          <p:nvSpPr>
            <p:cNvPr id="53" name="rc53"/>
            <p:cNvSpPr/>
            <p:nvPr/>
          </p:nvSpPr>
          <p:spPr>
            <a:xfrm>
              <a:off x="5560963" y="3897225"/>
              <a:ext cx="239888" cy="12781"/>
            </a:xfrm>
            <a:prstGeom prst="rect">
              <a:avLst/>
            </a:prstGeom>
            <a:solidFill>
              <a:srgbClr val="B3B3B3">
                <a:alpha val="90196"/>
              </a:srgbClr>
            </a:solidFill>
          </p:spPr>
          <p:txBody>
            <a:bodyPr/>
            <a:lstStyle/>
            <a:p/>
          </p:txBody>
        </p:sp>
        <p:sp>
          <p:nvSpPr>
            <p:cNvPr id="54" name="rc54"/>
            <p:cNvSpPr/>
            <p:nvPr/>
          </p:nvSpPr>
          <p:spPr>
            <a:xfrm>
              <a:off x="6627136" y="3589960"/>
              <a:ext cx="239888" cy="101502"/>
            </a:xfrm>
            <a:prstGeom prst="rect">
              <a:avLst/>
            </a:prstGeom>
            <a:solidFill>
              <a:srgbClr val="B3B3B3">
                <a:alpha val="90196"/>
              </a:srgbClr>
            </a:solidFill>
          </p:spPr>
          <p:txBody>
            <a:bodyPr/>
            <a:lstStyle/>
            <a:p/>
          </p:txBody>
        </p:sp>
        <p:sp>
          <p:nvSpPr>
            <p:cNvPr id="55" name="rc55"/>
            <p:cNvSpPr/>
            <p:nvPr/>
          </p:nvSpPr>
          <p:spPr>
            <a:xfrm>
              <a:off x="6893679" y="3610511"/>
              <a:ext cx="239888" cy="70174"/>
            </a:xfrm>
            <a:prstGeom prst="rect">
              <a:avLst/>
            </a:prstGeom>
            <a:solidFill>
              <a:srgbClr val="B3B3B3">
                <a:alpha val="90196"/>
              </a:srgbClr>
            </a:solidFill>
          </p:spPr>
          <p:txBody>
            <a:bodyPr/>
            <a:lstStyle/>
            <a:p/>
          </p:txBody>
        </p:sp>
        <p:sp>
          <p:nvSpPr>
            <p:cNvPr id="56" name="rc56"/>
            <p:cNvSpPr/>
            <p:nvPr/>
          </p:nvSpPr>
          <p:spPr>
            <a:xfrm>
              <a:off x="7160222" y="3624797"/>
              <a:ext cx="239888" cy="158143"/>
            </a:xfrm>
            <a:prstGeom prst="rect">
              <a:avLst/>
            </a:prstGeom>
            <a:solidFill>
              <a:srgbClr val="B3B3B3">
                <a:alpha val="90196"/>
              </a:srgbClr>
            </a:solidFill>
          </p:spPr>
          <p:txBody>
            <a:bodyPr/>
            <a:lstStyle/>
            <a:p/>
          </p:txBody>
        </p:sp>
        <p:sp>
          <p:nvSpPr>
            <p:cNvPr id="57" name="rc57"/>
            <p:cNvSpPr/>
            <p:nvPr/>
          </p:nvSpPr>
          <p:spPr>
            <a:xfrm>
              <a:off x="7426765" y="3826048"/>
              <a:ext cx="239888" cy="41102"/>
            </a:xfrm>
            <a:prstGeom prst="rect">
              <a:avLst/>
            </a:prstGeom>
            <a:solidFill>
              <a:srgbClr val="B3B3B3">
                <a:alpha val="90196"/>
              </a:srgbClr>
            </a:solidFill>
          </p:spPr>
          <p:txBody>
            <a:bodyPr/>
            <a:lstStyle/>
            <a:p/>
          </p:txBody>
        </p:sp>
        <p:sp>
          <p:nvSpPr>
            <p:cNvPr id="58" name="rc58"/>
            <p:cNvSpPr/>
            <p:nvPr/>
          </p:nvSpPr>
          <p:spPr>
            <a:xfrm>
              <a:off x="7693308" y="3740585"/>
              <a:ext cx="239888" cy="110525"/>
            </a:xfrm>
            <a:prstGeom prst="rect">
              <a:avLst/>
            </a:prstGeom>
            <a:solidFill>
              <a:srgbClr val="B3B3B3">
                <a:alpha val="90196"/>
              </a:srgbClr>
            </a:solidFill>
          </p:spPr>
          <p:txBody>
            <a:bodyPr/>
            <a:lstStyle/>
            <a:p/>
          </p:txBody>
        </p:sp>
        <p:sp>
          <p:nvSpPr>
            <p:cNvPr id="59" name="rc59"/>
            <p:cNvSpPr/>
            <p:nvPr/>
          </p:nvSpPr>
          <p:spPr>
            <a:xfrm>
              <a:off x="7959851" y="3756124"/>
              <a:ext cx="239888" cy="108269"/>
            </a:xfrm>
            <a:prstGeom prst="rect">
              <a:avLst/>
            </a:prstGeom>
            <a:solidFill>
              <a:srgbClr val="B3B3B3">
                <a:alpha val="90196"/>
              </a:srgbClr>
            </a:solidFill>
          </p:spPr>
          <p:txBody>
            <a:bodyPr/>
            <a:lstStyle/>
            <a:p/>
          </p:txBody>
        </p:sp>
        <p:sp>
          <p:nvSpPr>
            <p:cNvPr id="60" name="pl60"/>
            <p:cNvSpPr/>
            <p:nvPr/>
          </p:nvSpPr>
          <p:spPr>
            <a:xfrm>
              <a:off x="1416218" y="2128191"/>
              <a:ext cx="6663577" cy="128895"/>
            </a:xfrm>
            <a:custGeom>
              <a:avLst/>
              <a:pathLst>
                <a:path w="6663577" h="128895">
                  <a:moveTo>
                    <a:pt x="0" y="107413"/>
                  </a:moveTo>
                  <a:lnTo>
                    <a:pt x="266543" y="85930"/>
                  </a:lnTo>
                  <a:lnTo>
                    <a:pt x="533086" y="128895"/>
                  </a:lnTo>
                  <a:lnTo>
                    <a:pt x="799629" y="64447"/>
                  </a:lnTo>
                  <a:lnTo>
                    <a:pt x="1066172" y="107413"/>
                  </a:lnTo>
                  <a:lnTo>
                    <a:pt x="1332715" y="64447"/>
                  </a:lnTo>
                  <a:lnTo>
                    <a:pt x="1599258" y="107413"/>
                  </a:lnTo>
                  <a:lnTo>
                    <a:pt x="1865801" y="107413"/>
                  </a:lnTo>
                  <a:lnTo>
                    <a:pt x="2132344" y="64447"/>
                  </a:lnTo>
                  <a:lnTo>
                    <a:pt x="2398888" y="21482"/>
                  </a:lnTo>
                  <a:lnTo>
                    <a:pt x="2665431" y="0"/>
                  </a:lnTo>
                  <a:lnTo>
                    <a:pt x="2931974" y="0"/>
                  </a:lnTo>
                  <a:lnTo>
                    <a:pt x="3198517" y="0"/>
                  </a:lnTo>
                  <a:lnTo>
                    <a:pt x="3465060" y="0"/>
                  </a:lnTo>
                  <a:lnTo>
                    <a:pt x="3731603" y="0"/>
                  </a:lnTo>
                  <a:lnTo>
                    <a:pt x="3998146" y="0"/>
                  </a:lnTo>
                  <a:lnTo>
                    <a:pt x="4264689" y="0"/>
                  </a:lnTo>
                  <a:lnTo>
                    <a:pt x="4531233" y="21482"/>
                  </a:lnTo>
                  <a:lnTo>
                    <a:pt x="4797776" y="42965"/>
                  </a:lnTo>
                  <a:lnTo>
                    <a:pt x="5064319" y="42965"/>
                  </a:lnTo>
                  <a:lnTo>
                    <a:pt x="5330862" y="64447"/>
                  </a:lnTo>
                  <a:lnTo>
                    <a:pt x="5597405" y="64447"/>
                  </a:lnTo>
                  <a:lnTo>
                    <a:pt x="5863948" y="42965"/>
                  </a:lnTo>
                  <a:lnTo>
                    <a:pt x="6130491" y="21482"/>
                  </a:lnTo>
                  <a:lnTo>
                    <a:pt x="6397034" y="21482"/>
                  </a:lnTo>
                  <a:lnTo>
                    <a:pt x="6663577" y="21482"/>
                  </a:lnTo>
                </a:path>
              </a:pathLst>
            </a:custGeom>
            <a:ln w="27101" cap="flat">
              <a:solidFill>
                <a:srgbClr val="3283FE">
                  <a:alpha val="100000"/>
                </a:srgbClr>
              </a:solidFill>
              <a:prstDash val="solid"/>
              <a:round/>
            </a:ln>
          </p:spPr>
          <p:txBody>
            <a:bodyPr/>
            <a:lstStyle/>
            <a:p/>
          </p:txBody>
        </p:sp>
        <p:sp>
          <p:nvSpPr>
            <p:cNvPr id="61" name="pl61"/>
            <p:cNvSpPr/>
            <p:nvPr/>
          </p:nvSpPr>
          <p:spPr>
            <a:xfrm>
              <a:off x="1416218" y="2106708"/>
              <a:ext cx="6663577" cy="279274"/>
            </a:xfrm>
            <a:custGeom>
              <a:avLst/>
              <a:pathLst>
                <a:path w="6663577" h="279274">
                  <a:moveTo>
                    <a:pt x="0" y="85930"/>
                  </a:moveTo>
                  <a:lnTo>
                    <a:pt x="266543" y="42965"/>
                  </a:lnTo>
                  <a:lnTo>
                    <a:pt x="533086" y="64447"/>
                  </a:lnTo>
                  <a:lnTo>
                    <a:pt x="799629" y="107413"/>
                  </a:lnTo>
                  <a:lnTo>
                    <a:pt x="1066172" y="85930"/>
                  </a:lnTo>
                  <a:lnTo>
                    <a:pt x="1332715" y="128895"/>
                  </a:lnTo>
                  <a:lnTo>
                    <a:pt x="1599258" y="279274"/>
                  </a:lnTo>
                  <a:lnTo>
                    <a:pt x="1865801" y="107413"/>
                  </a:lnTo>
                  <a:lnTo>
                    <a:pt x="2132344" y="85930"/>
                  </a:lnTo>
                  <a:lnTo>
                    <a:pt x="2398888" y="42965"/>
                  </a:lnTo>
                  <a:lnTo>
                    <a:pt x="2665431" y="21482"/>
                  </a:lnTo>
                  <a:lnTo>
                    <a:pt x="2931974" y="0"/>
                  </a:lnTo>
                  <a:lnTo>
                    <a:pt x="3198517" y="21482"/>
                  </a:lnTo>
                  <a:lnTo>
                    <a:pt x="3465060" y="21482"/>
                  </a:lnTo>
                  <a:lnTo>
                    <a:pt x="3731603" y="21482"/>
                  </a:lnTo>
                  <a:lnTo>
                    <a:pt x="3998146" y="21482"/>
                  </a:lnTo>
                  <a:lnTo>
                    <a:pt x="4264689" y="21482"/>
                  </a:lnTo>
                  <a:lnTo>
                    <a:pt x="4531233" y="21482"/>
                  </a:lnTo>
                  <a:lnTo>
                    <a:pt x="4797776" y="42965"/>
                  </a:lnTo>
                  <a:lnTo>
                    <a:pt x="5064319" y="42965"/>
                  </a:lnTo>
                  <a:lnTo>
                    <a:pt x="5330862" y="85930"/>
                  </a:lnTo>
                  <a:lnTo>
                    <a:pt x="5597405" y="85930"/>
                  </a:lnTo>
                  <a:lnTo>
                    <a:pt x="5863948" y="85930"/>
                  </a:lnTo>
                  <a:lnTo>
                    <a:pt x="6130491" y="42965"/>
                  </a:lnTo>
                  <a:lnTo>
                    <a:pt x="6397034" y="64447"/>
                  </a:lnTo>
                  <a:lnTo>
                    <a:pt x="6663577" y="64447"/>
                  </a:lnTo>
                </a:path>
              </a:pathLst>
            </a:custGeom>
            <a:ln w="27101" cap="flat">
              <a:solidFill>
                <a:srgbClr val="FFA500">
                  <a:alpha val="100000"/>
                </a:srgbClr>
              </a:solidFill>
              <a:prstDash val="solid"/>
              <a:round/>
            </a:ln>
          </p:spPr>
          <p:txBody>
            <a:bodyPr/>
            <a:lstStyle/>
            <a:p/>
          </p:txBody>
        </p:sp>
        <p:sp>
          <p:nvSpPr>
            <p:cNvPr id="62" name="tx62"/>
            <p:cNvSpPr/>
            <p:nvPr/>
          </p:nvSpPr>
          <p:spPr>
            <a:xfrm>
              <a:off x="1345880"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63" name="tx63"/>
            <p:cNvSpPr/>
            <p:nvPr/>
          </p:nvSpPr>
          <p:spPr>
            <a:xfrm>
              <a:off x="1345880"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64" name="tx64"/>
            <p:cNvSpPr/>
            <p:nvPr/>
          </p:nvSpPr>
          <p:spPr>
            <a:xfrm>
              <a:off x="267859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65" name="tx65"/>
            <p:cNvSpPr/>
            <p:nvPr/>
          </p:nvSpPr>
          <p:spPr>
            <a:xfrm>
              <a:off x="2678595"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66" name="tx66"/>
            <p:cNvSpPr/>
            <p:nvPr/>
          </p:nvSpPr>
          <p:spPr>
            <a:xfrm>
              <a:off x="4011311"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7" name="tx67"/>
            <p:cNvSpPr/>
            <p:nvPr/>
          </p:nvSpPr>
          <p:spPr>
            <a:xfrm>
              <a:off x="4011311"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68" name="tx68"/>
            <p:cNvSpPr/>
            <p:nvPr/>
          </p:nvSpPr>
          <p:spPr>
            <a:xfrm>
              <a:off x="534402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9" name="tx69"/>
            <p:cNvSpPr/>
            <p:nvPr/>
          </p:nvSpPr>
          <p:spPr>
            <a:xfrm>
              <a:off x="5344027"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0" name="tx70"/>
            <p:cNvSpPr/>
            <p:nvPr/>
          </p:nvSpPr>
          <p:spPr>
            <a:xfrm>
              <a:off x="6410199"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1" name="tx71"/>
            <p:cNvSpPr/>
            <p:nvPr/>
          </p:nvSpPr>
          <p:spPr>
            <a:xfrm>
              <a:off x="641019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2" name="tx72"/>
            <p:cNvSpPr/>
            <p:nvPr/>
          </p:nvSpPr>
          <p:spPr>
            <a:xfrm>
              <a:off x="6676742"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3" name="tx73"/>
            <p:cNvSpPr/>
            <p:nvPr/>
          </p:nvSpPr>
          <p:spPr>
            <a:xfrm>
              <a:off x="6676742"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4" name="tx74"/>
            <p:cNvSpPr/>
            <p:nvPr/>
          </p:nvSpPr>
          <p:spPr>
            <a:xfrm>
              <a:off x="694328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5" name="tx75"/>
            <p:cNvSpPr/>
            <p:nvPr/>
          </p:nvSpPr>
          <p:spPr>
            <a:xfrm>
              <a:off x="6943285"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6" name="tx76"/>
            <p:cNvSpPr/>
            <p:nvPr/>
          </p:nvSpPr>
          <p:spPr>
            <a:xfrm>
              <a:off x="720982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7" name="tx77"/>
            <p:cNvSpPr/>
            <p:nvPr/>
          </p:nvSpPr>
          <p:spPr>
            <a:xfrm>
              <a:off x="720982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78" name="tx78"/>
            <p:cNvSpPr/>
            <p:nvPr/>
          </p:nvSpPr>
          <p:spPr>
            <a:xfrm>
              <a:off x="7476372"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9" name="tx79"/>
            <p:cNvSpPr/>
            <p:nvPr/>
          </p:nvSpPr>
          <p:spPr>
            <a:xfrm>
              <a:off x="7476372"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80" name="tx80"/>
            <p:cNvSpPr/>
            <p:nvPr/>
          </p:nvSpPr>
          <p:spPr>
            <a:xfrm>
              <a:off x="774291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1" name="tx81"/>
            <p:cNvSpPr/>
            <p:nvPr/>
          </p:nvSpPr>
          <p:spPr>
            <a:xfrm>
              <a:off x="774291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2" name="tx82"/>
            <p:cNvSpPr/>
            <p:nvPr/>
          </p:nvSpPr>
          <p:spPr>
            <a:xfrm>
              <a:off x="800945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3" name="tx83"/>
            <p:cNvSpPr/>
            <p:nvPr/>
          </p:nvSpPr>
          <p:spPr>
            <a:xfrm>
              <a:off x="800945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4" name="tx84"/>
            <p:cNvSpPr/>
            <p:nvPr/>
          </p:nvSpPr>
          <p:spPr>
            <a:xfrm>
              <a:off x="1340869" y="38141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5" name="tx85"/>
            <p:cNvSpPr/>
            <p:nvPr/>
          </p:nvSpPr>
          <p:spPr>
            <a:xfrm>
              <a:off x="2673584" y="38732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6" name="tx86"/>
            <p:cNvSpPr/>
            <p:nvPr/>
          </p:nvSpPr>
          <p:spPr>
            <a:xfrm>
              <a:off x="4006300" y="40082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7" name="tx87"/>
            <p:cNvSpPr/>
            <p:nvPr/>
          </p:nvSpPr>
          <p:spPr>
            <a:xfrm>
              <a:off x="5339016" y="40176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8" name="tx88"/>
            <p:cNvSpPr/>
            <p:nvPr/>
          </p:nvSpPr>
          <p:spPr>
            <a:xfrm>
              <a:off x="6405188" y="39492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9" name="tx89"/>
            <p:cNvSpPr/>
            <p:nvPr/>
          </p:nvSpPr>
          <p:spPr>
            <a:xfrm>
              <a:off x="6671731" y="39126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0" name="tx90"/>
            <p:cNvSpPr/>
            <p:nvPr/>
          </p:nvSpPr>
          <p:spPr>
            <a:xfrm>
              <a:off x="6938274" y="39072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1" name="tx91"/>
            <p:cNvSpPr/>
            <p:nvPr/>
          </p:nvSpPr>
          <p:spPr>
            <a:xfrm>
              <a:off x="7204817" y="39583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2" name="tx92"/>
            <p:cNvSpPr/>
            <p:nvPr/>
          </p:nvSpPr>
          <p:spPr>
            <a:xfrm>
              <a:off x="7471361" y="40004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3" name="tx93"/>
            <p:cNvSpPr/>
            <p:nvPr/>
          </p:nvSpPr>
          <p:spPr>
            <a:xfrm>
              <a:off x="7737904" y="39924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4" name="tx94"/>
            <p:cNvSpPr/>
            <p:nvPr/>
          </p:nvSpPr>
          <p:spPr>
            <a:xfrm>
              <a:off x="8004447" y="39990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5" name="tx95"/>
            <p:cNvSpPr/>
            <p:nvPr/>
          </p:nvSpPr>
          <p:spPr>
            <a:xfrm>
              <a:off x="2681119" y="338924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96" name="tx96"/>
            <p:cNvSpPr/>
            <p:nvPr/>
          </p:nvSpPr>
          <p:spPr>
            <a:xfrm>
              <a:off x="6679266" y="348372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97" name="tx97"/>
            <p:cNvSpPr/>
            <p:nvPr/>
          </p:nvSpPr>
          <p:spPr>
            <a:xfrm>
              <a:off x="6945809" y="3505468"/>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98" name="tx98"/>
            <p:cNvSpPr/>
            <p:nvPr/>
          </p:nvSpPr>
          <p:spPr>
            <a:xfrm>
              <a:off x="7212352" y="351851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99" name="tx99"/>
            <p:cNvSpPr/>
            <p:nvPr/>
          </p:nvSpPr>
          <p:spPr>
            <a:xfrm>
              <a:off x="7478895" y="371981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100" name="tx100"/>
            <p:cNvSpPr/>
            <p:nvPr/>
          </p:nvSpPr>
          <p:spPr>
            <a:xfrm>
              <a:off x="7745439" y="363435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101" name="tx101"/>
            <p:cNvSpPr/>
            <p:nvPr/>
          </p:nvSpPr>
          <p:spPr>
            <a:xfrm>
              <a:off x="8011982" y="364988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102" name="tx102"/>
            <p:cNvSpPr/>
            <p:nvPr/>
          </p:nvSpPr>
          <p:spPr>
            <a:xfrm>
              <a:off x="601089" y="415989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03" name="tx103"/>
            <p:cNvSpPr/>
            <p:nvPr/>
          </p:nvSpPr>
          <p:spPr>
            <a:xfrm>
              <a:off x="601089" y="353333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4" name="tx104"/>
            <p:cNvSpPr/>
            <p:nvPr/>
          </p:nvSpPr>
          <p:spPr>
            <a:xfrm>
              <a:off x="601089" y="290677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5" name="tx105"/>
            <p:cNvSpPr/>
            <p:nvPr/>
          </p:nvSpPr>
          <p:spPr>
            <a:xfrm>
              <a:off x="601089" y="2280623"/>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06" name="tx10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3" name="tx12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4" name="pl124"/>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5" name="pl125"/>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6" name="tx126"/>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7" name="tx127"/>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8" name="rc128"/>
            <p:cNvSpPr/>
            <p:nvPr/>
          </p:nvSpPr>
          <p:spPr>
            <a:xfrm>
              <a:off x="4678790" y="5080163"/>
              <a:ext cx="201456" cy="201456"/>
            </a:xfrm>
            <a:prstGeom prst="rect">
              <a:avLst/>
            </a:prstGeom>
            <a:solidFill>
              <a:srgbClr val="E2231A">
                <a:alpha val="90196"/>
              </a:srgbClr>
            </a:solidFill>
          </p:spPr>
          <p:txBody>
            <a:bodyPr/>
            <a:lstStyle/>
            <a:p/>
          </p:txBody>
        </p:sp>
        <p:sp>
          <p:nvSpPr>
            <p:cNvPr id="129" name="rc129"/>
            <p:cNvSpPr/>
            <p:nvPr/>
          </p:nvSpPr>
          <p:spPr>
            <a:xfrm>
              <a:off x="5642950" y="5080163"/>
              <a:ext cx="201456" cy="201456"/>
            </a:xfrm>
            <a:prstGeom prst="rect">
              <a:avLst/>
            </a:prstGeom>
            <a:solidFill>
              <a:srgbClr val="B3B3B3">
                <a:alpha val="90196"/>
              </a:srgbClr>
            </a:solidFill>
          </p:spPr>
          <p:txBody>
            <a:bodyPr/>
            <a:lstStyle/>
            <a:p/>
          </p:txBody>
        </p:sp>
        <p:sp>
          <p:nvSpPr>
            <p:cNvPr id="130" name="tx130"/>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1" name="tx131"/>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2" name="tx132"/>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3" name="tx133"/>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2000-2025</a:t>
              </a:r>
            </a:p>
          </p:txBody>
        </p:sp>
        <p:sp>
          <p:nvSpPr>
            <p:cNvPr id="134" name="pl134"/>
            <p:cNvSpPr/>
            <p:nvPr/>
          </p:nvSpPr>
          <p:spPr>
            <a:xfrm>
              <a:off x="221380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04885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58839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77189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13132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9663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80143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840557"/>
              <a:ext cx="6510765" cy="124062"/>
            </a:xfrm>
            <a:prstGeom prst="rect">
              <a:avLst/>
            </a:prstGeom>
            <a:solidFill>
              <a:srgbClr val="E2231A">
                <a:alpha val="90196"/>
              </a:srgbClr>
            </a:solidFill>
          </p:spPr>
          <p:txBody>
            <a:bodyPr/>
            <a:lstStyle/>
            <a:p/>
          </p:txBody>
        </p:sp>
        <p:sp>
          <p:nvSpPr>
            <p:cNvPr id="146" name="rc146"/>
            <p:cNvSpPr/>
            <p:nvPr/>
          </p:nvSpPr>
          <p:spPr>
            <a:xfrm>
              <a:off x="1296273" y="5685479"/>
              <a:ext cx="5284950" cy="124062"/>
            </a:xfrm>
            <a:prstGeom prst="rect">
              <a:avLst/>
            </a:prstGeom>
            <a:solidFill>
              <a:srgbClr val="E2231A">
                <a:alpha val="90196"/>
              </a:srgbClr>
            </a:solidFill>
          </p:spPr>
          <p:txBody>
            <a:bodyPr/>
            <a:lstStyle/>
            <a:p/>
          </p:txBody>
        </p:sp>
        <p:sp>
          <p:nvSpPr>
            <p:cNvPr id="147" name="rc147"/>
            <p:cNvSpPr/>
            <p:nvPr/>
          </p:nvSpPr>
          <p:spPr>
            <a:xfrm>
              <a:off x="1296273" y="5530401"/>
              <a:ext cx="5090435" cy="124062"/>
            </a:xfrm>
            <a:prstGeom prst="rect">
              <a:avLst/>
            </a:prstGeom>
            <a:solidFill>
              <a:srgbClr val="E2231A">
                <a:alpha val="90196"/>
              </a:srgbClr>
            </a:solidFill>
          </p:spPr>
          <p:txBody>
            <a:bodyPr/>
            <a:lstStyle/>
            <a:p/>
          </p:txBody>
        </p:sp>
        <p:sp>
          <p:nvSpPr>
            <p:cNvPr id="148" name="rc148"/>
            <p:cNvSpPr/>
            <p:nvPr/>
          </p:nvSpPr>
          <p:spPr>
            <a:xfrm>
              <a:off x="6581224" y="5685479"/>
              <a:ext cx="1618516" cy="124062"/>
            </a:xfrm>
            <a:prstGeom prst="rect">
              <a:avLst/>
            </a:prstGeom>
            <a:solidFill>
              <a:srgbClr val="B3B3B3">
                <a:alpha val="90196"/>
              </a:srgbClr>
            </a:solidFill>
          </p:spPr>
          <p:txBody>
            <a:bodyPr/>
            <a:lstStyle/>
            <a:p/>
          </p:txBody>
        </p:sp>
        <p:sp>
          <p:nvSpPr>
            <p:cNvPr id="149" name="rc149"/>
            <p:cNvSpPr/>
            <p:nvPr/>
          </p:nvSpPr>
          <p:spPr>
            <a:xfrm>
              <a:off x="6386708" y="5530401"/>
              <a:ext cx="1585485" cy="124062"/>
            </a:xfrm>
            <a:prstGeom prst="rect">
              <a:avLst/>
            </a:prstGeom>
            <a:solidFill>
              <a:srgbClr val="B3B3B3">
                <a:alpha val="90196"/>
              </a:srgbClr>
            </a:solidFill>
          </p:spPr>
          <p:txBody>
            <a:bodyPr/>
            <a:lstStyle/>
            <a:p/>
          </p:txBody>
        </p:sp>
        <p:sp>
          <p:nvSpPr>
            <p:cNvPr id="150" name="tx150"/>
            <p:cNvSpPr/>
            <p:nvPr/>
          </p:nvSpPr>
          <p:spPr>
            <a:xfrm>
              <a:off x="828011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a:t>
              </a:r>
            </a:p>
          </p:txBody>
        </p:sp>
        <p:sp>
          <p:nvSpPr>
            <p:cNvPr id="151" name="tx151"/>
            <p:cNvSpPr/>
            <p:nvPr/>
          </p:nvSpPr>
          <p:spPr>
            <a:xfrm>
              <a:off x="8052566"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52" name="tx152"/>
            <p:cNvSpPr/>
            <p:nvPr/>
          </p:nvSpPr>
          <p:spPr>
            <a:xfrm>
              <a:off x="4471284"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53" name="tx153"/>
            <p:cNvSpPr/>
            <p:nvPr/>
          </p:nvSpPr>
          <p:spPr>
            <a:xfrm>
              <a:off x="3858377"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54" name="tx154"/>
            <p:cNvSpPr/>
            <p:nvPr/>
          </p:nvSpPr>
          <p:spPr>
            <a:xfrm>
              <a:off x="3761119"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55" name="tx155"/>
            <p:cNvSpPr/>
            <p:nvPr/>
          </p:nvSpPr>
          <p:spPr>
            <a:xfrm>
              <a:off x="7276346" y="570437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6" name="tx156"/>
            <p:cNvSpPr/>
            <p:nvPr/>
          </p:nvSpPr>
          <p:spPr>
            <a:xfrm>
              <a:off x="7065315" y="554929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7" name="tx15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9" name="tx15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0" name="tx160"/>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1" name="tx161"/>
            <p:cNvSpPr/>
            <p:nvPr/>
          </p:nvSpPr>
          <p:spPr>
            <a:xfrm>
              <a:off x="2987635"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62" name="tx162"/>
            <p:cNvSpPr/>
            <p:nvPr/>
          </p:nvSpPr>
          <p:spPr>
            <a:xfrm>
              <a:off x="4822688"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3" name="tx163"/>
            <p:cNvSpPr/>
            <p:nvPr/>
          </p:nvSpPr>
          <p:spPr>
            <a:xfrm>
              <a:off x="6657740"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64" name="tx164"/>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5" name="tx16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similar to in 2019, where coverage was 95%.
1,000 children missed their routine first dose of measles vaccine.
MCV2 is typically administered to children between 18 months and five years old. MCV2 coverage remained constant at 95% in 2025.</a:t>
            </a:r>
          </a:p>
        </p:txBody>
      </p:sp>
      <p:sp>
        <p:nvSpPr>
          <p:cNvPr id="16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96% in 2025, leaving 1,000 children without any protection against measles. MCV2 coverage also remained constant at 95%</a:t>
            </a:r>
          </a:p>
        </p:txBody>
      </p:sp>
      <p:grpSp xmlns:pic="http://schemas.openxmlformats.org/drawingml/2006/picture">
        <p:nvGrpSpPr>
          <p:cNvPr id="169" name=""/>
          <p:cNvGrpSpPr/>
          <p:nvPr/>
        </p:nvGrpSpPr>
        <p:grpSpPr>
          <a:xfrm>
            <a:off x="292608" y="1097280"/>
            <a:ext cx="8595360" cy="28575"/>
            <a:chOff x="292608" y="1097280"/>
            <a:chExt cx="8595360" cy="28575"/>
          </a:xfrm>
        </p:grpSpPr>
        <p:sp>
          <p:nvSpPr>
            <p:cNvPr id="17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131228"/>
            </a:xfrm>
            <a:custGeom>
              <a:avLst/>
              <a:pathLst>
                <a:path w="3397293" h="131228">
                  <a:moveTo>
                    <a:pt x="0" y="109356"/>
                  </a:moveTo>
                  <a:lnTo>
                    <a:pt x="135891" y="87485"/>
                  </a:lnTo>
                  <a:lnTo>
                    <a:pt x="271783" y="131228"/>
                  </a:lnTo>
                  <a:lnTo>
                    <a:pt x="407675" y="65614"/>
                  </a:lnTo>
                  <a:lnTo>
                    <a:pt x="543566" y="109356"/>
                  </a:lnTo>
                  <a:lnTo>
                    <a:pt x="679458" y="65614"/>
                  </a:lnTo>
                  <a:lnTo>
                    <a:pt x="815350" y="109356"/>
                  </a:lnTo>
                  <a:lnTo>
                    <a:pt x="951242" y="109356"/>
                  </a:lnTo>
                  <a:lnTo>
                    <a:pt x="1087133" y="65614"/>
                  </a:lnTo>
                  <a:lnTo>
                    <a:pt x="1223025" y="21871"/>
                  </a:lnTo>
                  <a:lnTo>
                    <a:pt x="1358917" y="0"/>
                  </a:lnTo>
                  <a:lnTo>
                    <a:pt x="1494809" y="0"/>
                  </a:lnTo>
                  <a:lnTo>
                    <a:pt x="1630700" y="0"/>
                  </a:lnTo>
                  <a:lnTo>
                    <a:pt x="1766592" y="0"/>
                  </a:lnTo>
                  <a:lnTo>
                    <a:pt x="1902484" y="0"/>
                  </a:lnTo>
                  <a:lnTo>
                    <a:pt x="2038375" y="0"/>
                  </a:lnTo>
                  <a:lnTo>
                    <a:pt x="2174267" y="0"/>
                  </a:lnTo>
                  <a:lnTo>
                    <a:pt x="2310159" y="21871"/>
                  </a:lnTo>
                  <a:lnTo>
                    <a:pt x="2446051" y="43742"/>
                  </a:lnTo>
                  <a:lnTo>
                    <a:pt x="2581942" y="43742"/>
                  </a:lnTo>
                  <a:lnTo>
                    <a:pt x="2717834" y="65614"/>
                  </a:lnTo>
                  <a:lnTo>
                    <a:pt x="2853726" y="65614"/>
                  </a:lnTo>
                  <a:lnTo>
                    <a:pt x="2989618" y="43742"/>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174970"/>
            </a:xfrm>
            <a:custGeom>
              <a:avLst/>
              <a:pathLst>
                <a:path w="3397293" h="174970">
                  <a:moveTo>
                    <a:pt x="0" y="87485"/>
                  </a:moveTo>
                  <a:lnTo>
                    <a:pt x="135891" y="65614"/>
                  </a:lnTo>
                  <a:lnTo>
                    <a:pt x="271783" y="131228"/>
                  </a:lnTo>
                  <a:lnTo>
                    <a:pt x="407675" y="174970"/>
                  </a:lnTo>
                  <a:lnTo>
                    <a:pt x="543566" y="131228"/>
                  </a:lnTo>
                  <a:lnTo>
                    <a:pt x="679458" y="43742"/>
                  </a:lnTo>
                  <a:lnTo>
                    <a:pt x="815350" y="21871"/>
                  </a:lnTo>
                  <a:lnTo>
                    <a:pt x="951242" y="0"/>
                  </a:lnTo>
                  <a:lnTo>
                    <a:pt x="1087133" y="0"/>
                  </a:lnTo>
                  <a:lnTo>
                    <a:pt x="1223025" y="65614"/>
                  </a:lnTo>
                  <a:lnTo>
                    <a:pt x="1358917" y="87485"/>
                  </a:lnTo>
                  <a:lnTo>
                    <a:pt x="1494809" y="65614"/>
                  </a:lnTo>
                  <a:lnTo>
                    <a:pt x="1630700" y="43742"/>
                  </a:lnTo>
                  <a:lnTo>
                    <a:pt x="1766592" y="43742"/>
                  </a:lnTo>
                  <a:lnTo>
                    <a:pt x="1902484" y="109356"/>
                  </a:lnTo>
                  <a:lnTo>
                    <a:pt x="2038375" y="109356"/>
                  </a:lnTo>
                  <a:lnTo>
                    <a:pt x="2174267" y="153099"/>
                  </a:lnTo>
                  <a:lnTo>
                    <a:pt x="2310159" y="65614"/>
                  </a:lnTo>
                  <a:lnTo>
                    <a:pt x="2446051" y="87485"/>
                  </a:lnTo>
                  <a:lnTo>
                    <a:pt x="2581942" y="65614"/>
                  </a:lnTo>
                  <a:lnTo>
                    <a:pt x="2717834" y="153099"/>
                  </a:lnTo>
                  <a:lnTo>
                    <a:pt x="2853726" y="131228"/>
                  </a:lnTo>
                  <a:lnTo>
                    <a:pt x="2989618" y="153099"/>
                  </a:lnTo>
                  <a:lnTo>
                    <a:pt x="3125509" y="131228"/>
                  </a:lnTo>
                  <a:lnTo>
                    <a:pt x="3261401" y="174970"/>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131228"/>
            </a:xfrm>
            <a:custGeom>
              <a:avLst/>
              <a:pathLst>
                <a:path w="3397293" h="131228">
                  <a:moveTo>
                    <a:pt x="0" y="109356"/>
                  </a:moveTo>
                  <a:lnTo>
                    <a:pt x="135891" y="87485"/>
                  </a:lnTo>
                  <a:lnTo>
                    <a:pt x="271783" y="131228"/>
                  </a:lnTo>
                  <a:lnTo>
                    <a:pt x="407675" y="65614"/>
                  </a:lnTo>
                  <a:lnTo>
                    <a:pt x="543566" y="109356"/>
                  </a:lnTo>
                  <a:lnTo>
                    <a:pt x="679458" y="65614"/>
                  </a:lnTo>
                  <a:lnTo>
                    <a:pt x="815350" y="109356"/>
                  </a:lnTo>
                  <a:lnTo>
                    <a:pt x="951242" y="109356"/>
                  </a:lnTo>
                  <a:lnTo>
                    <a:pt x="1087133" y="65614"/>
                  </a:lnTo>
                  <a:lnTo>
                    <a:pt x="1223025" y="21871"/>
                  </a:lnTo>
                  <a:lnTo>
                    <a:pt x="1358917" y="0"/>
                  </a:lnTo>
                  <a:lnTo>
                    <a:pt x="1494809" y="0"/>
                  </a:lnTo>
                  <a:lnTo>
                    <a:pt x="1630700" y="0"/>
                  </a:lnTo>
                  <a:lnTo>
                    <a:pt x="1766592" y="0"/>
                  </a:lnTo>
                  <a:lnTo>
                    <a:pt x="1902484" y="0"/>
                  </a:lnTo>
                  <a:lnTo>
                    <a:pt x="2038375" y="0"/>
                  </a:lnTo>
                  <a:lnTo>
                    <a:pt x="2174267" y="0"/>
                  </a:lnTo>
                  <a:lnTo>
                    <a:pt x="2310159" y="21871"/>
                  </a:lnTo>
                  <a:lnTo>
                    <a:pt x="2446051" y="43742"/>
                  </a:lnTo>
                  <a:lnTo>
                    <a:pt x="2581942" y="43742"/>
                  </a:lnTo>
                  <a:lnTo>
                    <a:pt x="2717834" y="65614"/>
                  </a:lnTo>
                  <a:lnTo>
                    <a:pt x="2853726" y="65614"/>
                  </a:lnTo>
                  <a:lnTo>
                    <a:pt x="2989618" y="43742"/>
                  </a:lnTo>
                  <a:lnTo>
                    <a:pt x="3125509" y="21871"/>
                  </a:lnTo>
                  <a:lnTo>
                    <a:pt x="3261401" y="21871"/>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131228"/>
            </a:xfrm>
            <a:custGeom>
              <a:avLst/>
              <a:pathLst>
                <a:path w="3397293" h="131228">
                  <a:moveTo>
                    <a:pt x="0" y="109356"/>
                  </a:moveTo>
                  <a:lnTo>
                    <a:pt x="135891" y="87485"/>
                  </a:lnTo>
                  <a:lnTo>
                    <a:pt x="271783" y="131228"/>
                  </a:lnTo>
                  <a:lnTo>
                    <a:pt x="407675" y="65614"/>
                  </a:lnTo>
                  <a:lnTo>
                    <a:pt x="543566" y="109356"/>
                  </a:lnTo>
                  <a:lnTo>
                    <a:pt x="679458" y="65614"/>
                  </a:lnTo>
                  <a:lnTo>
                    <a:pt x="815350" y="109356"/>
                  </a:lnTo>
                  <a:lnTo>
                    <a:pt x="951242" y="109356"/>
                  </a:lnTo>
                  <a:lnTo>
                    <a:pt x="1087133" y="65614"/>
                  </a:lnTo>
                  <a:lnTo>
                    <a:pt x="1223025" y="21871"/>
                  </a:lnTo>
                  <a:lnTo>
                    <a:pt x="1358917" y="0"/>
                  </a:lnTo>
                  <a:lnTo>
                    <a:pt x="1494809" y="0"/>
                  </a:lnTo>
                  <a:lnTo>
                    <a:pt x="1630700" y="0"/>
                  </a:lnTo>
                  <a:lnTo>
                    <a:pt x="1766592" y="0"/>
                  </a:lnTo>
                  <a:lnTo>
                    <a:pt x="1902484" y="0"/>
                  </a:lnTo>
                  <a:lnTo>
                    <a:pt x="2038375" y="0"/>
                  </a:lnTo>
                  <a:lnTo>
                    <a:pt x="2174267" y="0"/>
                  </a:lnTo>
                  <a:lnTo>
                    <a:pt x="2310159" y="21871"/>
                  </a:lnTo>
                  <a:lnTo>
                    <a:pt x="2446051" y="43742"/>
                  </a:lnTo>
                  <a:lnTo>
                    <a:pt x="2581942" y="43742"/>
                  </a:lnTo>
                  <a:lnTo>
                    <a:pt x="2717834" y="65614"/>
                  </a:lnTo>
                  <a:lnTo>
                    <a:pt x="2853726" y="65614"/>
                  </a:lnTo>
                  <a:lnTo>
                    <a:pt x="2989618" y="43742"/>
                  </a:lnTo>
                  <a:lnTo>
                    <a:pt x="3125509" y="21871"/>
                  </a:lnTo>
                  <a:lnTo>
                    <a:pt x="3261401" y="21871"/>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945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23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232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5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0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9428" y="4990743"/>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60" name="tx60"/>
            <p:cNvSpPr/>
            <p:nvPr/>
          </p:nvSpPr>
          <p:spPr>
            <a:xfrm>
              <a:off x="282825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08"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40434" y="1403693"/>
              <a:ext cx="25583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Armenia, 2000-2025</a:t>
              </a:r>
            </a:p>
          </p:txBody>
        </p:sp>
        <p:sp>
          <p:nvSpPr>
            <p:cNvPr id="63" name="pl63"/>
            <p:cNvSpPr/>
            <p:nvPr/>
          </p:nvSpPr>
          <p:spPr>
            <a:xfrm>
              <a:off x="5267799" y="38546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44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34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24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142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4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496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39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94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092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65396"/>
              <a:ext cx="3397293" cy="492105"/>
            </a:xfrm>
            <a:custGeom>
              <a:avLst/>
              <a:pathLst>
                <a:path w="3397293" h="492105">
                  <a:moveTo>
                    <a:pt x="0" y="410087"/>
                  </a:moveTo>
                  <a:lnTo>
                    <a:pt x="135891" y="328070"/>
                  </a:lnTo>
                  <a:lnTo>
                    <a:pt x="271783" y="492105"/>
                  </a:lnTo>
                  <a:lnTo>
                    <a:pt x="407675" y="246052"/>
                  </a:lnTo>
                  <a:lnTo>
                    <a:pt x="543566" y="410087"/>
                  </a:lnTo>
                  <a:lnTo>
                    <a:pt x="679458" y="246052"/>
                  </a:lnTo>
                  <a:lnTo>
                    <a:pt x="815350" y="410087"/>
                  </a:lnTo>
                  <a:lnTo>
                    <a:pt x="951242" y="410087"/>
                  </a:lnTo>
                  <a:lnTo>
                    <a:pt x="1087133" y="246052"/>
                  </a:lnTo>
                  <a:lnTo>
                    <a:pt x="1223025" y="82017"/>
                  </a:lnTo>
                  <a:lnTo>
                    <a:pt x="1358917" y="0"/>
                  </a:lnTo>
                  <a:lnTo>
                    <a:pt x="1494809" y="0"/>
                  </a:lnTo>
                  <a:lnTo>
                    <a:pt x="1630700" y="0"/>
                  </a:lnTo>
                  <a:lnTo>
                    <a:pt x="1766592" y="0"/>
                  </a:lnTo>
                  <a:lnTo>
                    <a:pt x="1902484" y="0"/>
                  </a:lnTo>
                  <a:lnTo>
                    <a:pt x="2038375" y="0"/>
                  </a:lnTo>
                  <a:lnTo>
                    <a:pt x="2174267" y="0"/>
                  </a:lnTo>
                  <a:lnTo>
                    <a:pt x="2310159" y="82017"/>
                  </a:lnTo>
                  <a:lnTo>
                    <a:pt x="2446051" y="164035"/>
                  </a:lnTo>
                  <a:lnTo>
                    <a:pt x="2581942" y="164035"/>
                  </a:lnTo>
                  <a:lnTo>
                    <a:pt x="2717834" y="246052"/>
                  </a:lnTo>
                  <a:lnTo>
                    <a:pt x="2853726" y="246052"/>
                  </a:lnTo>
                  <a:lnTo>
                    <a:pt x="2989618" y="164035"/>
                  </a:lnTo>
                  <a:lnTo>
                    <a:pt x="3125509" y="82017"/>
                  </a:lnTo>
                  <a:lnTo>
                    <a:pt x="3261401" y="82017"/>
                  </a:lnTo>
                  <a:lnTo>
                    <a:pt x="3397293" y="82017"/>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9431"/>
              <a:ext cx="3397293" cy="1230263"/>
            </a:xfrm>
            <a:custGeom>
              <a:avLst/>
              <a:pathLst>
                <a:path w="3397293" h="1230263">
                  <a:moveTo>
                    <a:pt x="0" y="1230263"/>
                  </a:moveTo>
                  <a:lnTo>
                    <a:pt x="135891" y="1148245"/>
                  </a:lnTo>
                  <a:lnTo>
                    <a:pt x="271783" y="1148245"/>
                  </a:lnTo>
                  <a:lnTo>
                    <a:pt x="407675" y="1066228"/>
                  </a:lnTo>
                  <a:lnTo>
                    <a:pt x="543566" y="902193"/>
                  </a:lnTo>
                  <a:lnTo>
                    <a:pt x="679458" y="738158"/>
                  </a:lnTo>
                  <a:lnTo>
                    <a:pt x="815350" y="574122"/>
                  </a:lnTo>
                  <a:lnTo>
                    <a:pt x="951242" y="574122"/>
                  </a:lnTo>
                  <a:lnTo>
                    <a:pt x="1087133" y="410087"/>
                  </a:lnTo>
                  <a:lnTo>
                    <a:pt x="1223025" y="246052"/>
                  </a:lnTo>
                  <a:lnTo>
                    <a:pt x="1358917" y="164035"/>
                  </a:lnTo>
                  <a:lnTo>
                    <a:pt x="1494809" y="164035"/>
                  </a:lnTo>
                  <a:lnTo>
                    <a:pt x="1630700" y="164035"/>
                  </a:lnTo>
                  <a:lnTo>
                    <a:pt x="1766592" y="164035"/>
                  </a:lnTo>
                  <a:lnTo>
                    <a:pt x="1902484" y="164035"/>
                  </a:lnTo>
                  <a:lnTo>
                    <a:pt x="2038375" y="164035"/>
                  </a:lnTo>
                  <a:lnTo>
                    <a:pt x="2174267" y="82017"/>
                  </a:lnTo>
                  <a:lnTo>
                    <a:pt x="2310159" y="82017"/>
                  </a:lnTo>
                  <a:lnTo>
                    <a:pt x="2446051" y="0"/>
                  </a:lnTo>
                  <a:lnTo>
                    <a:pt x="2581942" y="0"/>
                  </a:lnTo>
                  <a:lnTo>
                    <a:pt x="2717834" y="246052"/>
                  </a:lnTo>
                  <a:lnTo>
                    <a:pt x="2853726" y="410087"/>
                  </a:lnTo>
                  <a:lnTo>
                    <a:pt x="2989618" y="246052"/>
                  </a:lnTo>
                  <a:lnTo>
                    <a:pt x="3125509" y="246052"/>
                  </a:lnTo>
                  <a:lnTo>
                    <a:pt x="3261401" y="164035"/>
                  </a:lnTo>
                  <a:lnTo>
                    <a:pt x="3397293" y="16403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583378"/>
              <a:ext cx="3397293" cy="656140"/>
            </a:xfrm>
            <a:custGeom>
              <a:avLst/>
              <a:pathLst>
                <a:path w="3397293" h="656140">
                  <a:moveTo>
                    <a:pt x="0" y="328070"/>
                  </a:moveTo>
                  <a:lnTo>
                    <a:pt x="135891" y="246052"/>
                  </a:lnTo>
                  <a:lnTo>
                    <a:pt x="271783" y="492105"/>
                  </a:lnTo>
                  <a:lnTo>
                    <a:pt x="407675" y="656140"/>
                  </a:lnTo>
                  <a:lnTo>
                    <a:pt x="543566" y="492105"/>
                  </a:lnTo>
                  <a:lnTo>
                    <a:pt x="679458" y="164035"/>
                  </a:lnTo>
                  <a:lnTo>
                    <a:pt x="815350" y="82017"/>
                  </a:lnTo>
                  <a:lnTo>
                    <a:pt x="951242" y="0"/>
                  </a:lnTo>
                  <a:lnTo>
                    <a:pt x="1087133" y="0"/>
                  </a:lnTo>
                  <a:lnTo>
                    <a:pt x="1223025" y="246052"/>
                  </a:lnTo>
                  <a:lnTo>
                    <a:pt x="1358917" y="328070"/>
                  </a:lnTo>
                  <a:lnTo>
                    <a:pt x="1494809" y="246052"/>
                  </a:lnTo>
                  <a:lnTo>
                    <a:pt x="1630700" y="164035"/>
                  </a:lnTo>
                  <a:lnTo>
                    <a:pt x="1766592" y="164035"/>
                  </a:lnTo>
                  <a:lnTo>
                    <a:pt x="1902484" y="410087"/>
                  </a:lnTo>
                  <a:lnTo>
                    <a:pt x="2038375" y="410087"/>
                  </a:lnTo>
                  <a:lnTo>
                    <a:pt x="2174267" y="574122"/>
                  </a:lnTo>
                  <a:lnTo>
                    <a:pt x="2310159" y="246052"/>
                  </a:lnTo>
                  <a:lnTo>
                    <a:pt x="2446051" y="328070"/>
                  </a:lnTo>
                  <a:lnTo>
                    <a:pt x="2581942" y="246052"/>
                  </a:lnTo>
                  <a:lnTo>
                    <a:pt x="2717834" y="574122"/>
                  </a:lnTo>
                  <a:lnTo>
                    <a:pt x="2853726" y="492105"/>
                  </a:lnTo>
                  <a:lnTo>
                    <a:pt x="2989618" y="574122"/>
                  </a:lnTo>
                  <a:lnTo>
                    <a:pt x="3125509" y="492105"/>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943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65396"/>
              <a:ext cx="3397293" cy="492105"/>
            </a:xfrm>
            <a:custGeom>
              <a:avLst/>
              <a:pathLst>
                <a:path w="3397293" h="492105">
                  <a:moveTo>
                    <a:pt x="0" y="410087"/>
                  </a:moveTo>
                  <a:lnTo>
                    <a:pt x="135891" y="328070"/>
                  </a:lnTo>
                  <a:lnTo>
                    <a:pt x="271783" y="492105"/>
                  </a:lnTo>
                  <a:lnTo>
                    <a:pt x="407675" y="246052"/>
                  </a:lnTo>
                  <a:lnTo>
                    <a:pt x="543566" y="410087"/>
                  </a:lnTo>
                  <a:lnTo>
                    <a:pt x="679458" y="246052"/>
                  </a:lnTo>
                  <a:lnTo>
                    <a:pt x="815350" y="410087"/>
                  </a:lnTo>
                  <a:lnTo>
                    <a:pt x="951242" y="410087"/>
                  </a:lnTo>
                  <a:lnTo>
                    <a:pt x="1087133" y="246052"/>
                  </a:lnTo>
                  <a:lnTo>
                    <a:pt x="1223025" y="82017"/>
                  </a:lnTo>
                  <a:lnTo>
                    <a:pt x="1358917" y="0"/>
                  </a:lnTo>
                  <a:lnTo>
                    <a:pt x="1494809" y="0"/>
                  </a:lnTo>
                  <a:lnTo>
                    <a:pt x="1630700" y="0"/>
                  </a:lnTo>
                  <a:lnTo>
                    <a:pt x="1766592" y="0"/>
                  </a:lnTo>
                  <a:lnTo>
                    <a:pt x="1902484" y="0"/>
                  </a:lnTo>
                  <a:lnTo>
                    <a:pt x="2038375" y="0"/>
                  </a:lnTo>
                  <a:lnTo>
                    <a:pt x="2174267" y="0"/>
                  </a:lnTo>
                  <a:lnTo>
                    <a:pt x="2310159" y="82017"/>
                  </a:lnTo>
                  <a:lnTo>
                    <a:pt x="2446051" y="164035"/>
                  </a:lnTo>
                  <a:lnTo>
                    <a:pt x="2581942" y="164035"/>
                  </a:lnTo>
                  <a:lnTo>
                    <a:pt x="2717834" y="246052"/>
                  </a:lnTo>
                  <a:lnTo>
                    <a:pt x="2853726" y="246052"/>
                  </a:lnTo>
                  <a:lnTo>
                    <a:pt x="2989618" y="164035"/>
                  </a:lnTo>
                  <a:lnTo>
                    <a:pt x="3125509" y="82017"/>
                  </a:lnTo>
                  <a:lnTo>
                    <a:pt x="3261401" y="82017"/>
                  </a:lnTo>
                  <a:lnTo>
                    <a:pt x="3397293" y="82017"/>
                  </a:lnTo>
                </a:path>
              </a:pathLst>
            </a:custGeom>
            <a:ln w="43362" cap="flat">
              <a:solidFill>
                <a:srgbClr val="000000">
                  <a:alpha val="100000"/>
                </a:srgbClr>
              </a:solidFill>
              <a:prstDash val="solid"/>
              <a:round/>
            </a:ln>
          </p:spPr>
          <p:txBody>
            <a:bodyPr/>
            <a:lstStyle/>
            <a:p/>
          </p:txBody>
        </p:sp>
        <p:sp>
          <p:nvSpPr>
            <p:cNvPr id="87" name="pl87"/>
            <p:cNvSpPr/>
            <p:nvPr/>
          </p:nvSpPr>
          <p:spPr>
            <a:xfrm>
              <a:off x="5437664" y="2452150"/>
              <a:ext cx="0" cy="623333"/>
            </a:xfrm>
            <a:custGeom>
              <a:avLst/>
              <a:pathLst>
                <a:path w="0" h="623333">
                  <a:moveTo>
                    <a:pt x="0" y="6233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452150"/>
              <a:ext cx="0" cy="459298"/>
            </a:xfrm>
            <a:custGeom>
              <a:avLst/>
              <a:pathLst>
                <a:path w="0" h="459298">
                  <a:moveTo>
                    <a:pt x="0" y="45929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452150"/>
              <a:ext cx="0" cy="213245"/>
            </a:xfrm>
            <a:custGeom>
              <a:avLst/>
              <a:pathLst>
                <a:path w="0" h="213245">
                  <a:moveTo>
                    <a:pt x="0" y="2132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452150"/>
              <a:ext cx="0" cy="377280"/>
            </a:xfrm>
            <a:custGeom>
              <a:avLst/>
              <a:pathLst>
                <a:path w="0" h="377280">
                  <a:moveTo>
                    <a:pt x="0" y="37728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452150"/>
              <a:ext cx="0" cy="295263"/>
            </a:xfrm>
            <a:custGeom>
              <a:avLst/>
              <a:pathLst>
                <a:path w="0" h="295263">
                  <a:moveTo>
                    <a:pt x="0" y="29526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65396"/>
              <a:ext cx="3397293" cy="492105"/>
            </a:xfrm>
            <a:custGeom>
              <a:avLst/>
              <a:pathLst>
                <a:path w="3397293" h="492105">
                  <a:moveTo>
                    <a:pt x="0" y="410087"/>
                  </a:moveTo>
                  <a:lnTo>
                    <a:pt x="135891" y="328070"/>
                  </a:lnTo>
                  <a:lnTo>
                    <a:pt x="271783" y="492105"/>
                  </a:lnTo>
                  <a:lnTo>
                    <a:pt x="407675" y="246052"/>
                  </a:lnTo>
                  <a:lnTo>
                    <a:pt x="543566" y="410087"/>
                  </a:lnTo>
                  <a:lnTo>
                    <a:pt x="679458" y="246052"/>
                  </a:lnTo>
                  <a:lnTo>
                    <a:pt x="815350" y="410087"/>
                  </a:lnTo>
                  <a:lnTo>
                    <a:pt x="951242" y="410087"/>
                  </a:lnTo>
                  <a:lnTo>
                    <a:pt x="1087133" y="246052"/>
                  </a:lnTo>
                  <a:lnTo>
                    <a:pt x="1223025" y="82017"/>
                  </a:lnTo>
                  <a:lnTo>
                    <a:pt x="1358917" y="0"/>
                  </a:lnTo>
                  <a:lnTo>
                    <a:pt x="1494809" y="0"/>
                  </a:lnTo>
                  <a:lnTo>
                    <a:pt x="1630700" y="0"/>
                  </a:lnTo>
                  <a:lnTo>
                    <a:pt x="1766592" y="0"/>
                  </a:lnTo>
                  <a:lnTo>
                    <a:pt x="1902484" y="0"/>
                  </a:lnTo>
                  <a:lnTo>
                    <a:pt x="2038375" y="0"/>
                  </a:lnTo>
                  <a:lnTo>
                    <a:pt x="2174267" y="0"/>
                  </a:lnTo>
                  <a:lnTo>
                    <a:pt x="2310159" y="82017"/>
                  </a:lnTo>
                  <a:lnTo>
                    <a:pt x="2446051" y="164035"/>
                  </a:lnTo>
                  <a:lnTo>
                    <a:pt x="2581942" y="164035"/>
                  </a:lnTo>
                  <a:lnTo>
                    <a:pt x="2717834" y="246052"/>
                  </a:lnTo>
                  <a:lnTo>
                    <a:pt x="2853726" y="246052"/>
                  </a:lnTo>
                  <a:lnTo>
                    <a:pt x="2989618" y="164035"/>
                  </a:lnTo>
                  <a:lnTo>
                    <a:pt x="3125509" y="82017"/>
                  </a:lnTo>
                  <a:lnTo>
                    <a:pt x="3261401" y="82017"/>
                  </a:lnTo>
                  <a:lnTo>
                    <a:pt x="3397293" y="82017"/>
                  </a:lnTo>
                </a:path>
              </a:pathLst>
            </a:custGeom>
            <a:ln w="27101" cap="flat">
              <a:solidFill>
                <a:srgbClr val="0058AB">
                  <a:alpha val="100000"/>
                </a:srgbClr>
              </a:solidFill>
              <a:prstDash val="solid"/>
              <a:round/>
            </a:ln>
          </p:spPr>
          <p:txBody>
            <a:bodyPr/>
            <a:lstStyle/>
            <a:p/>
          </p:txBody>
        </p:sp>
        <p:sp>
          <p:nvSpPr>
            <p:cNvPr id="95" name="tx95"/>
            <p:cNvSpPr/>
            <p:nvPr/>
          </p:nvSpPr>
          <p:spPr>
            <a:xfrm>
              <a:off x="5389469" y="23788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068928" y="2380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6766436"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445895"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7989462" y="2378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8920"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804812" y="23802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95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32004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974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8917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731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69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57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9902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9902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7785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4030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66127" y="4990743"/>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123" name="tx123"/>
            <p:cNvSpPr/>
            <p:nvPr/>
          </p:nvSpPr>
          <p:spPr>
            <a:xfrm>
              <a:off x="714495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07407" y="498897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4896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125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4761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5396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8075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4432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079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7321564" cy="114824"/>
            </a:xfrm>
            <a:prstGeom prst="rect">
              <a:avLst/>
            </a:prstGeom>
            <a:solidFill>
              <a:srgbClr val="E2231A">
                <a:alpha val="80000"/>
              </a:srgbClr>
            </a:solidFill>
          </p:spPr>
          <p:txBody>
            <a:bodyPr/>
            <a:lstStyle/>
            <a:p/>
          </p:txBody>
        </p:sp>
        <p:sp>
          <p:nvSpPr>
            <p:cNvPr id="138" name="rc138"/>
            <p:cNvSpPr/>
            <p:nvPr/>
          </p:nvSpPr>
          <p:spPr>
            <a:xfrm>
              <a:off x="1317178" y="5743865"/>
              <a:ext cx="5943096" cy="114824"/>
            </a:xfrm>
            <a:prstGeom prst="rect">
              <a:avLst/>
            </a:prstGeom>
            <a:solidFill>
              <a:srgbClr val="E2231A">
                <a:alpha val="80000"/>
              </a:srgbClr>
            </a:solidFill>
          </p:spPr>
          <p:txBody>
            <a:bodyPr/>
            <a:lstStyle/>
            <a:p/>
          </p:txBody>
        </p:sp>
        <p:sp>
          <p:nvSpPr>
            <p:cNvPr id="139" name="rc139"/>
            <p:cNvSpPr/>
            <p:nvPr/>
          </p:nvSpPr>
          <p:spPr>
            <a:xfrm>
              <a:off x="1317178" y="5600334"/>
              <a:ext cx="5724357" cy="114824"/>
            </a:xfrm>
            <a:prstGeom prst="rect">
              <a:avLst/>
            </a:prstGeom>
            <a:solidFill>
              <a:srgbClr val="E2231A">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147670"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5" name="tx145"/>
            <p:cNvSpPr/>
            <p:nvPr/>
          </p:nvSpPr>
          <p:spPr>
            <a:xfrm>
              <a:off x="509473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6" name="tx146"/>
            <p:cNvSpPr/>
            <p:nvPr/>
          </p:nvSpPr>
          <p:spPr>
            <a:xfrm>
              <a:off x="715831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7" name="tx147"/>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Armenia (96%) was 12 percentage points higher than the global average (84%) and 8 percentage points higher than the average across all ECAR countries (88%).
National MCV1 coverage was 1 percentage point higher than in 2019 (95%).
This equates to 1,000 unvaccinated children in 2025 compared to 2,000 unvaccinated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Armenia MCV1 coverage was 96% - this is 1 percentage point higher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2025, Armenia ranked number 17 out of 21 countries for lowest MCV1 coverage (based on tied ranks).
Armenia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Armenia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74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06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049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37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6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55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43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031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22314"/>
              <a:ext cx="239888" cy="985707"/>
            </a:xfrm>
            <a:prstGeom prst="rect">
              <a:avLst/>
            </a:prstGeom>
            <a:solidFill>
              <a:srgbClr val="80BD41">
                <a:alpha val="100000"/>
              </a:srgbClr>
            </a:solidFill>
          </p:spPr>
          <p:txBody>
            <a:bodyPr/>
            <a:lstStyle/>
            <a:p/>
          </p:txBody>
        </p:sp>
        <p:sp>
          <p:nvSpPr>
            <p:cNvPr id="26" name="rc26"/>
            <p:cNvSpPr/>
            <p:nvPr/>
          </p:nvSpPr>
          <p:spPr>
            <a:xfrm>
              <a:off x="1296273" y="3236639"/>
              <a:ext cx="239888" cy="85674"/>
            </a:xfrm>
            <a:prstGeom prst="rect">
              <a:avLst/>
            </a:prstGeom>
            <a:solidFill>
              <a:srgbClr val="E2231A">
                <a:alpha val="100000"/>
              </a:srgbClr>
            </a:solidFill>
          </p:spPr>
          <p:txBody>
            <a:bodyPr/>
            <a:lstStyle/>
            <a:p/>
          </p:txBody>
        </p:sp>
        <p:sp>
          <p:nvSpPr>
            <p:cNvPr id="27" name="rc27"/>
            <p:cNvSpPr/>
            <p:nvPr/>
          </p:nvSpPr>
          <p:spPr>
            <a:xfrm>
              <a:off x="1562816" y="3319308"/>
              <a:ext cx="239888" cy="988713"/>
            </a:xfrm>
            <a:prstGeom prst="rect">
              <a:avLst/>
            </a:prstGeom>
            <a:solidFill>
              <a:srgbClr val="80BD41">
                <a:alpha val="100000"/>
              </a:srgbClr>
            </a:solidFill>
          </p:spPr>
          <p:txBody>
            <a:bodyPr/>
            <a:lstStyle/>
            <a:p/>
          </p:txBody>
        </p:sp>
        <p:sp>
          <p:nvSpPr>
            <p:cNvPr id="28" name="rc28"/>
            <p:cNvSpPr/>
            <p:nvPr/>
          </p:nvSpPr>
          <p:spPr>
            <a:xfrm>
              <a:off x="1562816" y="3244756"/>
              <a:ext cx="239888" cy="74551"/>
            </a:xfrm>
            <a:prstGeom prst="rect">
              <a:avLst/>
            </a:prstGeom>
            <a:solidFill>
              <a:srgbClr val="E2231A">
                <a:alpha val="100000"/>
              </a:srgbClr>
            </a:solidFill>
          </p:spPr>
          <p:txBody>
            <a:bodyPr/>
            <a:lstStyle/>
            <a:p/>
          </p:txBody>
        </p:sp>
        <p:sp>
          <p:nvSpPr>
            <p:cNvPr id="29" name="rc29"/>
            <p:cNvSpPr/>
            <p:nvPr/>
          </p:nvSpPr>
          <p:spPr>
            <a:xfrm>
              <a:off x="1829360" y="3328026"/>
              <a:ext cx="239888" cy="979995"/>
            </a:xfrm>
            <a:prstGeom prst="rect">
              <a:avLst/>
            </a:prstGeom>
            <a:solidFill>
              <a:srgbClr val="80BD41">
                <a:alpha val="100000"/>
              </a:srgbClr>
            </a:solidFill>
          </p:spPr>
          <p:txBody>
            <a:bodyPr/>
            <a:lstStyle/>
            <a:p/>
          </p:txBody>
        </p:sp>
        <p:sp>
          <p:nvSpPr>
            <p:cNvPr id="30" name="rc30"/>
            <p:cNvSpPr/>
            <p:nvPr/>
          </p:nvSpPr>
          <p:spPr>
            <a:xfrm>
              <a:off x="1829360" y="3231228"/>
              <a:ext cx="239888" cy="96797"/>
            </a:xfrm>
            <a:prstGeom prst="rect">
              <a:avLst/>
            </a:prstGeom>
            <a:solidFill>
              <a:srgbClr val="E2231A">
                <a:alpha val="100000"/>
              </a:srgbClr>
            </a:solidFill>
          </p:spPr>
          <p:txBody>
            <a:bodyPr/>
            <a:lstStyle/>
            <a:p/>
          </p:txBody>
        </p:sp>
        <p:sp>
          <p:nvSpPr>
            <p:cNvPr id="31" name="rc31"/>
            <p:cNvSpPr/>
            <p:nvPr/>
          </p:nvSpPr>
          <p:spPr>
            <a:xfrm>
              <a:off x="2095903" y="3228523"/>
              <a:ext cx="239888" cy="1079498"/>
            </a:xfrm>
            <a:prstGeom prst="rect">
              <a:avLst/>
            </a:prstGeom>
            <a:solidFill>
              <a:srgbClr val="80BD41">
                <a:alpha val="100000"/>
              </a:srgbClr>
            </a:solidFill>
          </p:spPr>
          <p:txBody>
            <a:bodyPr/>
            <a:lstStyle/>
            <a:p/>
          </p:txBody>
        </p:sp>
        <p:sp>
          <p:nvSpPr>
            <p:cNvPr id="32" name="rc32"/>
            <p:cNvSpPr/>
            <p:nvPr/>
          </p:nvSpPr>
          <p:spPr>
            <a:xfrm>
              <a:off x="2095903" y="3159683"/>
              <a:ext cx="239888" cy="68840"/>
            </a:xfrm>
            <a:prstGeom prst="rect">
              <a:avLst/>
            </a:prstGeom>
            <a:solidFill>
              <a:srgbClr val="E2231A">
                <a:alpha val="100000"/>
              </a:srgbClr>
            </a:solidFill>
          </p:spPr>
          <p:txBody>
            <a:bodyPr/>
            <a:lstStyle/>
            <a:p/>
          </p:txBody>
        </p:sp>
        <p:sp>
          <p:nvSpPr>
            <p:cNvPr id="33" name="rc33"/>
            <p:cNvSpPr/>
            <p:nvPr/>
          </p:nvSpPr>
          <p:spPr>
            <a:xfrm>
              <a:off x="2362446" y="3220707"/>
              <a:ext cx="239888" cy="1087314"/>
            </a:xfrm>
            <a:prstGeom prst="rect">
              <a:avLst/>
            </a:prstGeom>
            <a:solidFill>
              <a:srgbClr val="80BD41">
                <a:alpha val="100000"/>
              </a:srgbClr>
            </a:solidFill>
          </p:spPr>
          <p:txBody>
            <a:bodyPr/>
            <a:lstStyle/>
            <a:p/>
          </p:txBody>
        </p:sp>
        <p:sp>
          <p:nvSpPr>
            <p:cNvPr id="34" name="rc34"/>
            <p:cNvSpPr/>
            <p:nvPr/>
          </p:nvSpPr>
          <p:spPr>
            <a:xfrm>
              <a:off x="2362446" y="3126014"/>
              <a:ext cx="239888" cy="94692"/>
            </a:xfrm>
            <a:prstGeom prst="rect">
              <a:avLst/>
            </a:prstGeom>
            <a:solidFill>
              <a:srgbClr val="E2231A">
                <a:alpha val="100000"/>
              </a:srgbClr>
            </a:solidFill>
          </p:spPr>
          <p:txBody>
            <a:bodyPr/>
            <a:lstStyle/>
            <a:p/>
          </p:txBody>
        </p:sp>
        <p:sp>
          <p:nvSpPr>
            <p:cNvPr id="35" name="rc35"/>
            <p:cNvSpPr/>
            <p:nvPr/>
          </p:nvSpPr>
          <p:spPr>
            <a:xfrm>
              <a:off x="2628989" y="3181928"/>
              <a:ext cx="239888" cy="1126093"/>
            </a:xfrm>
            <a:prstGeom prst="rect">
              <a:avLst/>
            </a:prstGeom>
            <a:solidFill>
              <a:srgbClr val="80BD41">
                <a:alpha val="100000"/>
              </a:srgbClr>
            </a:solidFill>
          </p:spPr>
          <p:txBody>
            <a:bodyPr/>
            <a:lstStyle/>
            <a:p/>
          </p:txBody>
        </p:sp>
        <p:sp>
          <p:nvSpPr>
            <p:cNvPr id="36" name="rc36"/>
            <p:cNvSpPr/>
            <p:nvPr/>
          </p:nvSpPr>
          <p:spPr>
            <a:xfrm>
              <a:off x="2628989" y="3110082"/>
              <a:ext cx="239888" cy="71846"/>
            </a:xfrm>
            <a:prstGeom prst="rect">
              <a:avLst/>
            </a:prstGeom>
            <a:solidFill>
              <a:srgbClr val="E2231A">
                <a:alpha val="100000"/>
              </a:srgbClr>
            </a:solidFill>
          </p:spPr>
          <p:txBody>
            <a:bodyPr/>
            <a:lstStyle/>
            <a:p/>
          </p:txBody>
        </p:sp>
        <p:sp>
          <p:nvSpPr>
            <p:cNvPr id="37" name="rc37"/>
            <p:cNvSpPr/>
            <p:nvPr/>
          </p:nvSpPr>
          <p:spPr>
            <a:xfrm>
              <a:off x="2895532" y="3188241"/>
              <a:ext cx="239888" cy="1119780"/>
            </a:xfrm>
            <a:prstGeom prst="rect">
              <a:avLst/>
            </a:prstGeom>
            <a:solidFill>
              <a:srgbClr val="80BD41">
                <a:alpha val="100000"/>
              </a:srgbClr>
            </a:solidFill>
          </p:spPr>
          <p:txBody>
            <a:bodyPr/>
            <a:lstStyle/>
            <a:p/>
          </p:txBody>
        </p:sp>
        <p:sp>
          <p:nvSpPr>
            <p:cNvPr id="38" name="rc38"/>
            <p:cNvSpPr/>
            <p:nvPr/>
          </p:nvSpPr>
          <p:spPr>
            <a:xfrm>
              <a:off x="2895532" y="3090843"/>
              <a:ext cx="239888" cy="97398"/>
            </a:xfrm>
            <a:prstGeom prst="rect">
              <a:avLst/>
            </a:prstGeom>
            <a:solidFill>
              <a:srgbClr val="E2231A">
                <a:alpha val="100000"/>
              </a:srgbClr>
            </a:solidFill>
          </p:spPr>
          <p:txBody>
            <a:bodyPr/>
            <a:lstStyle/>
            <a:p/>
          </p:txBody>
        </p:sp>
        <p:sp>
          <p:nvSpPr>
            <p:cNvPr id="39" name="rc39"/>
            <p:cNvSpPr/>
            <p:nvPr/>
          </p:nvSpPr>
          <p:spPr>
            <a:xfrm>
              <a:off x="3162075" y="3156376"/>
              <a:ext cx="239888" cy="1151645"/>
            </a:xfrm>
            <a:prstGeom prst="rect">
              <a:avLst/>
            </a:prstGeom>
            <a:solidFill>
              <a:srgbClr val="80BD41">
                <a:alpha val="100000"/>
              </a:srgbClr>
            </a:solidFill>
          </p:spPr>
          <p:txBody>
            <a:bodyPr/>
            <a:lstStyle/>
            <a:p/>
          </p:txBody>
        </p:sp>
        <p:sp>
          <p:nvSpPr>
            <p:cNvPr id="40" name="rc40"/>
            <p:cNvSpPr/>
            <p:nvPr/>
          </p:nvSpPr>
          <p:spPr>
            <a:xfrm>
              <a:off x="3162075" y="3056272"/>
              <a:ext cx="239888" cy="100103"/>
            </a:xfrm>
            <a:prstGeom prst="rect">
              <a:avLst/>
            </a:prstGeom>
            <a:solidFill>
              <a:srgbClr val="E2231A">
                <a:alpha val="100000"/>
              </a:srgbClr>
            </a:solidFill>
          </p:spPr>
          <p:txBody>
            <a:bodyPr/>
            <a:lstStyle/>
            <a:p/>
          </p:txBody>
        </p:sp>
        <p:sp>
          <p:nvSpPr>
            <p:cNvPr id="41" name="rc41"/>
            <p:cNvSpPr/>
            <p:nvPr/>
          </p:nvSpPr>
          <p:spPr>
            <a:xfrm>
              <a:off x="3428618" y="3104671"/>
              <a:ext cx="239888" cy="1203350"/>
            </a:xfrm>
            <a:prstGeom prst="rect">
              <a:avLst/>
            </a:prstGeom>
            <a:solidFill>
              <a:srgbClr val="80BD41">
                <a:alpha val="100000"/>
              </a:srgbClr>
            </a:solidFill>
          </p:spPr>
          <p:txBody>
            <a:bodyPr/>
            <a:lstStyle/>
            <a:p/>
          </p:txBody>
        </p:sp>
        <p:sp>
          <p:nvSpPr>
            <p:cNvPr id="42" name="rc42"/>
            <p:cNvSpPr/>
            <p:nvPr/>
          </p:nvSpPr>
          <p:spPr>
            <a:xfrm>
              <a:off x="3428618" y="3027714"/>
              <a:ext cx="239888" cy="76956"/>
            </a:xfrm>
            <a:prstGeom prst="rect">
              <a:avLst/>
            </a:prstGeom>
            <a:solidFill>
              <a:srgbClr val="E2231A">
                <a:alpha val="100000"/>
              </a:srgbClr>
            </a:solidFill>
          </p:spPr>
          <p:txBody>
            <a:bodyPr/>
            <a:lstStyle/>
            <a:p/>
          </p:txBody>
        </p:sp>
        <p:sp>
          <p:nvSpPr>
            <p:cNvPr id="43" name="rc43"/>
            <p:cNvSpPr/>
            <p:nvPr/>
          </p:nvSpPr>
          <p:spPr>
            <a:xfrm>
              <a:off x="3695161" y="3054769"/>
              <a:ext cx="239888" cy="1253252"/>
            </a:xfrm>
            <a:prstGeom prst="rect">
              <a:avLst/>
            </a:prstGeom>
            <a:solidFill>
              <a:srgbClr val="80BD41">
                <a:alpha val="100000"/>
              </a:srgbClr>
            </a:solidFill>
          </p:spPr>
          <p:txBody>
            <a:bodyPr/>
            <a:lstStyle/>
            <a:p/>
          </p:txBody>
        </p:sp>
        <p:sp>
          <p:nvSpPr>
            <p:cNvPr id="44" name="rc44"/>
            <p:cNvSpPr/>
            <p:nvPr/>
          </p:nvSpPr>
          <p:spPr>
            <a:xfrm>
              <a:off x="3695161" y="3002463"/>
              <a:ext cx="239888" cy="52306"/>
            </a:xfrm>
            <a:prstGeom prst="rect">
              <a:avLst/>
            </a:prstGeom>
            <a:solidFill>
              <a:srgbClr val="E2231A">
                <a:alpha val="100000"/>
              </a:srgbClr>
            </a:solidFill>
          </p:spPr>
          <p:txBody>
            <a:bodyPr/>
            <a:lstStyle/>
            <a:p/>
          </p:txBody>
        </p:sp>
        <p:sp>
          <p:nvSpPr>
            <p:cNvPr id="45" name="rc45"/>
            <p:cNvSpPr/>
            <p:nvPr/>
          </p:nvSpPr>
          <p:spPr>
            <a:xfrm>
              <a:off x="3961705" y="3041242"/>
              <a:ext cx="239888" cy="1266779"/>
            </a:xfrm>
            <a:prstGeom prst="rect">
              <a:avLst/>
            </a:prstGeom>
            <a:solidFill>
              <a:srgbClr val="80BD41">
                <a:alpha val="100000"/>
              </a:srgbClr>
            </a:solidFill>
          </p:spPr>
          <p:txBody>
            <a:bodyPr/>
            <a:lstStyle/>
            <a:p/>
          </p:txBody>
        </p:sp>
        <p:sp>
          <p:nvSpPr>
            <p:cNvPr id="46" name="rc46"/>
            <p:cNvSpPr/>
            <p:nvPr/>
          </p:nvSpPr>
          <p:spPr>
            <a:xfrm>
              <a:off x="3961705" y="3002162"/>
              <a:ext cx="239888" cy="39079"/>
            </a:xfrm>
            <a:prstGeom prst="rect">
              <a:avLst/>
            </a:prstGeom>
            <a:solidFill>
              <a:srgbClr val="E2231A">
                <a:alpha val="100000"/>
              </a:srgbClr>
            </a:solidFill>
          </p:spPr>
          <p:txBody>
            <a:bodyPr/>
            <a:lstStyle/>
            <a:p/>
          </p:txBody>
        </p:sp>
        <p:sp>
          <p:nvSpPr>
            <p:cNvPr id="47" name="rc47"/>
            <p:cNvSpPr/>
            <p:nvPr/>
          </p:nvSpPr>
          <p:spPr>
            <a:xfrm>
              <a:off x="4228248" y="3025610"/>
              <a:ext cx="239888" cy="1282411"/>
            </a:xfrm>
            <a:prstGeom prst="rect">
              <a:avLst/>
            </a:prstGeom>
            <a:solidFill>
              <a:srgbClr val="80BD41">
                <a:alpha val="100000"/>
              </a:srgbClr>
            </a:solidFill>
          </p:spPr>
          <p:txBody>
            <a:bodyPr/>
            <a:lstStyle/>
            <a:p/>
          </p:txBody>
        </p:sp>
        <p:sp>
          <p:nvSpPr>
            <p:cNvPr id="48" name="rc48"/>
            <p:cNvSpPr/>
            <p:nvPr/>
          </p:nvSpPr>
          <p:spPr>
            <a:xfrm>
              <a:off x="4228248" y="2985929"/>
              <a:ext cx="239888" cy="39680"/>
            </a:xfrm>
            <a:prstGeom prst="rect">
              <a:avLst/>
            </a:prstGeom>
            <a:solidFill>
              <a:srgbClr val="E2231A">
                <a:alpha val="100000"/>
              </a:srgbClr>
            </a:solidFill>
          </p:spPr>
          <p:txBody>
            <a:bodyPr/>
            <a:lstStyle/>
            <a:p/>
          </p:txBody>
        </p:sp>
        <p:sp>
          <p:nvSpPr>
            <p:cNvPr id="49" name="rc49"/>
            <p:cNvSpPr/>
            <p:nvPr/>
          </p:nvSpPr>
          <p:spPr>
            <a:xfrm>
              <a:off x="4494791" y="3006972"/>
              <a:ext cx="239888" cy="1301049"/>
            </a:xfrm>
            <a:prstGeom prst="rect">
              <a:avLst/>
            </a:prstGeom>
            <a:solidFill>
              <a:srgbClr val="80BD41">
                <a:alpha val="100000"/>
              </a:srgbClr>
            </a:solidFill>
          </p:spPr>
          <p:txBody>
            <a:bodyPr/>
            <a:lstStyle/>
            <a:p/>
          </p:txBody>
        </p:sp>
        <p:sp>
          <p:nvSpPr>
            <p:cNvPr id="50" name="rc50"/>
            <p:cNvSpPr/>
            <p:nvPr/>
          </p:nvSpPr>
          <p:spPr>
            <a:xfrm>
              <a:off x="4494791" y="2966690"/>
              <a:ext cx="239888" cy="40282"/>
            </a:xfrm>
            <a:prstGeom prst="rect">
              <a:avLst/>
            </a:prstGeom>
            <a:solidFill>
              <a:srgbClr val="E2231A">
                <a:alpha val="100000"/>
              </a:srgbClr>
            </a:solidFill>
          </p:spPr>
          <p:txBody>
            <a:bodyPr/>
            <a:lstStyle/>
            <a:p/>
          </p:txBody>
        </p:sp>
        <p:sp>
          <p:nvSpPr>
            <p:cNvPr id="51" name="rc51"/>
            <p:cNvSpPr/>
            <p:nvPr/>
          </p:nvSpPr>
          <p:spPr>
            <a:xfrm>
              <a:off x="4761334" y="3008174"/>
              <a:ext cx="239888" cy="1299846"/>
            </a:xfrm>
            <a:prstGeom prst="rect">
              <a:avLst/>
            </a:prstGeom>
            <a:solidFill>
              <a:srgbClr val="80BD41">
                <a:alpha val="100000"/>
              </a:srgbClr>
            </a:solidFill>
          </p:spPr>
          <p:txBody>
            <a:bodyPr/>
            <a:lstStyle/>
            <a:p/>
          </p:txBody>
        </p:sp>
        <p:sp>
          <p:nvSpPr>
            <p:cNvPr id="52" name="rc52"/>
            <p:cNvSpPr/>
            <p:nvPr/>
          </p:nvSpPr>
          <p:spPr>
            <a:xfrm>
              <a:off x="4761334" y="2967892"/>
              <a:ext cx="239888" cy="40282"/>
            </a:xfrm>
            <a:prstGeom prst="rect">
              <a:avLst/>
            </a:prstGeom>
            <a:solidFill>
              <a:srgbClr val="E2231A">
                <a:alpha val="100000"/>
              </a:srgbClr>
            </a:solidFill>
          </p:spPr>
          <p:txBody>
            <a:bodyPr/>
            <a:lstStyle/>
            <a:p/>
          </p:txBody>
        </p:sp>
        <p:sp>
          <p:nvSpPr>
            <p:cNvPr id="53" name="rc53"/>
            <p:cNvSpPr/>
            <p:nvPr/>
          </p:nvSpPr>
          <p:spPr>
            <a:xfrm>
              <a:off x="5027877" y="3039739"/>
              <a:ext cx="239888" cy="1268282"/>
            </a:xfrm>
            <a:prstGeom prst="rect">
              <a:avLst/>
            </a:prstGeom>
            <a:solidFill>
              <a:srgbClr val="80BD41">
                <a:alpha val="100000"/>
              </a:srgbClr>
            </a:solidFill>
          </p:spPr>
          <p:txBody>
            <a:bodyPr/>
            <a:lstStyle/>
            <a:p/>
          </p:txBody>
        </p:sp>
        <p:sp>
          <p:nvSpPr>
            <p:cNvPr id="54" name="rc54"/>
            <p:cNvSpPr/>
            <p:nvPr/>
          </p:nvSpPr>
          <p:spPr>
            <a:xfrm>
              <a:off x="5027877" y="3000659"/>
              <a:ext cx="239888" cy="39079"/>
            </a:xfrm>
            <a:prstGeom prst="rect">
              <a:avLst/>
            </a:prstGeom>
            <a:solidFill>
              <a:srgbClr val="E2231A">
                <a:alpha val="100000"/>
              </a:srgbClr>
            </a:solidFill>
          </p:spPr>
          <p:txBody>
            <a:bodyPr/>
            <a:lstStyle/>
            <a:p/>
          </p:txBody>
        </p:sp>
        <p:sp>
          <p:nvSpPr>
            <p:cNvPr id="55" name="rc55"/>
            <p:cNvSpPr/>
            <p:nvPr/>
          </p:nvSpPr>
          <p:spPr>
            <a:xfrm>
              <a:off x="5294420" y="3103168"/>
              <a:ext cx="239888" cy="1204853"/>
            </a:xfrm>
            <a:prstGeom prst="rect">
              <a:avLst/>
            </a:prstGeom>
            <a:solidFill>
              <a:srgbClr val="80BD41">
                <a:alpha val="100000"/>
              </a:srgbClr>
            </a:solidFill>
          </p:spPr>
          <p:txBody>
            <a:bodyPr/>
            <a:lstStyle/>
            <a:p/>
          </p:txBody>
        </p:sp>
        <p:sp>
          <p:nvSpPr>
            <p:cNvPr id="56" name="rc56"/>
            <p:cNvSpPr/>
            <p:nvPr/>
          </p:nvSpPr>
          <p:spPr>
            <a:xfrm>
              <a:off x="5294420" y="3065892"/>
              <a:ext cx="239888" cy="37275"/>
            </a:xfrm>
            <a:prstGeom prst="rect">
              <a:avLst/>
            </a:prstGeom>
            <a:solidFill>
              <a:srgbClr val="E2231A">
                <a:alpha val="100000"/>
              </a:srgbClr>
            </a:solidFill>
          </p:spPr>
          <p:txBody>
            <a:bodyPr/>
            <a:lstStyle/>
            <a:p/>
          </p:txBody>
        </p:sp>
        <p:sp>
          <p:nvSpPr>
            <p:cNvPr id="57" name="rc57"/>
            <p:cNvSpPr/>
            <p:nvPr/>
          </p:nvSpPr>
          <p:spPr>
            <a:xfrm>
              <a:off x="5560963" y="3136836"/>
              <a:ext cx="239888" cy="1171184"/>
            </a:xfrm>
            <a:prstGeom prst="rect">
              <a:avLst/>
            </a:prstGeom>
            <a:solidFill>
              <a:srgbClr val="80BD41">
                <a:alpha val="100000"/>
              </a:srgbClr>
            </a:solidFill>
          </p:spPr>
          <p:txBody>
            <a:bodyPr/>
            <a:lstStyle/>
            <a:p/>
          </p:txBody>
        </p:sp>
        <p:sp>
          <p:nvSpPr>
            <p:cNvPr id="58" name="rc58"/>
            <p:cNvSpPr/>
            <p:nvPr/>
          </p:nvSpPr>
          <p:spPr>
            <a:xfrm>
              <a:off x="5560963" y="3100462"/>
              <a:ext cx="239888" cy="36374"/>
            </a:xfrm>
            <a:prstGeom prst="rect">
              <a:avLst/>
            </a:prstGeom>
            <a:solidFill>
              <a:srgbClr val="E2231A">
                <a:alpha val="100000"/>
              </a:srgbClr>
            </a:solidFill>
          </p:spPr>
          <p:txBody>
            <a:bodyPr/>
            <a:lstStyle/>
            <a:p/>
          </p:txBody>
        </p:sp>
        <p:sp>
          <p:nvSpPr>
            <p:cNvPr id="59" name="rc59"/>
            <p:cNvSpPr/>
            <p:nvPr/>
          </p:nvSpPr>
          <p:spPr>
            <a:xfrm>
              <a:off x="5827506" y="3230928"/>
              <a:ext cx="239888" cy="1077093"/>
            </a:xfrm>
            <a:prstGeom prst="rect">
              <a:avLst/>
            </a:prstGeom>
            <a:solidFill>
              <a:srgbClr val="80BD41">
                <a:alpha val="100000"/>
              </a:srgbClr>
            </a:solidFill>
          </p:spPr>
          <p:txBody>
            <a:bodyPr/>
            <a:lstStyle/>
            <a:p/>
          </p:txBody>
        </p:sp>
        <p:sp>
          <p:nvSpPr>
            <p:cNvPr id="60" name="rc60"/>
            <p:cNvSpPr/>
            <p:nvPr/>
          </p:nvSpPr>
          <p:spPr>
            <a:xfrm>
              <a:off x="5827506" y="3186137"/>
              <a:ext cx="239888" cy="44791"/>
            </a:xfrm>
            <a:prstGeom prst="rect">
              <a:avLst/>
            </a:prstGeom>
            <a:solidFill>
              <a:srgbClr val="E2231A">
                <a:alpha val="100000"/>
              </a:srgbClr>
            </a:solidFill>
          </p:spPr>
          <p:txBody>
            <a:bodyPr/>
            <a:lstStyle/>
            <a:p/>
          </p:txBody>
        </p:sp>
        <p:sp>
          <p:nvSpPr>
            <p:cNvPr id="61" name="rc61"/>
            <p:cNvSpPr/>
            <p:nvPr/>
          </p:nvSpPr>
          <p:spPr>
            <a:xfrm>
              <a:off x="6094049" y="3275118"/>
              <a:ext cx="239888" cy="1032903"/>
            </a:xfrm>
            <a:prstGeom prst="rect">
              <a:avLst/>
            </a:prstGeom>
            <a:solidFill>
              <a:srgbClr val="80BD41">
                <a:alpha val="100000"/>
              </a:srgbClr>
            </a:solidFill>
          </p:spPr>
          <p:txBody>
            <a:bodyPr/>
            <a:lstStyle/>
            <a:p/>
          </p:txBody>
        </p:sp>
        <p:sp>
          <p:nvSpPr>
            <p:cNvPr id="62" name="rc62"/>
            <p:cNvSpPr/>
            <p:nvPr/>
          </p:nvSpPr>
          <p:spPr>
            <a:xfrm>
              <a:off x="6094049" y="3220707"/>
              <a:ext cx="239888" cy="54410"/>
            </a:xfrm>
            <a:prstGeom prst="rect">
              <a:avLst/>
            </a:prstGeom>
            <a:solidFill>
              <a:srgbClr val="E2231A">
                <a:alpha val="100000"/>
              </a:srgbClr>
            </a:solidFill>
          </p:spPr>
          <p:txBody>
            <a:bodyPr/>
            <a:lstStyle/>
            <a:p/>
          </p:txBody>
        </p:sp>
        <p:sp>
          <p:nvSpPr>
            <p:cNvPr id="63" name="rc63"/>
            <p:cNvSpPr/>
            <p:nvPr/>
          </p:nvSpPr>
          <p:spPr>
            <a:xfrm>
              <a:off x="6360593" y="3294658"/>
              <a:ext cx="239888" cy="1013363"/>
            </a:xfrm>
            <a:prstGeom prst="rect">
              <a:avLst/>
            </a:prstGeom>
            <a:solidFill>
              <a:srgbClr val="80BD41">
                <a:alpha val="100000"/>
              </a:srgbClr>
            </a:solidFill>
          </p:spPr>
          <p:txBody>
            <a:bodyPr/>
            <a:lstStyle/>
            <a:p/>
          </p:txBody>
        </p:sp>
        <p:sp>
          <p:nvSpPr>
            <p:cNvPr id="64" name="rc64"/>
            <p:cNvSpPr/>
            <p:nvPr/>
          </p:nvSpPr>
          <p:spPr>
            <a:xfrm>
              <a:off x="6360593" y="3241449"/>
              <a:ext cx="239888" cy="53208"/>
            </a:xfrm>
            <a:prstGeom prst="rect">
              <a:avLst/>
            </a:prstGeom>
            <a:solidFill>
              <a:srgbClr val="E2231A">
                <a:alpha val="100000"/>
              </a:srgbClr>
            </a:solidFill>
          </p:spPr>
          <p:txBody>
            <a:bodyPr/>
            <a:lstStyle/>
            <a:p/>
          </p:txBody>
        </p:sp>
        <p:sp>
          <p:nvSpPr>
            <p:cNvPr id="65" name="rc65"/>
            <p:cNvSpPr/>
            <p:nvPr/>
          </p:nvSpPr>
          <p:spPr>
            <a:xfrm>
              <a:off x="6627136" y="3329529"/>
              <a:ext cx="239888" cy="978492"/>
            </a:xfrm>
            <a:prstGeom prst="rect">
              <a:avLst/>
            </a:prstGeom>
            <a:solidFill>
              <a:srgbClr val="80BD41">
                <a:alpha val="100000"/>
              </a:srgbClr>
            </a:solidFill>
          </p:spPr>
          <p:txBody>
            <a:bodyPr/>
            <a:lstStyle/>
            <a:p/>
          </p:txBody>
        </p:sp>
        <p:sp>
          <p:nvSpPr>
            <p:cNvPr id="66" name="rc66"/>
            <p:cNvSpPr/>
            <p:nvPr/>
          </p:nvSpPr>
          <p:spPr>
            <a:xfrm>
              <a:off x="6627136" y="3267001"/>
              <a:ext cx="239888" cy="62527"/>
            </a:xfrm>
            <a:prstGeom prst="rect">
              <a:avLst/>
            </a:prstGeom>
            <a:solidFill>
              <a:srgbClr val="E2231A">
                <a:alpha val="100000"/>
              </a:srgbClr>
            </a:solidFill>
          </p:spPr>
          <p:txBody>
            <a:bodyPr/>
            <a:lstStyle/>
            <a:p/>
          </p:txBody>
        </p:sp>
        <p:sp>
          <p:nvSpPr>
            <p:cNvPr id="67" name="rc67"/>
            <p:cNvSpPr/>
            <p:nvPr/>
          </p:nvSpPr>
          <p:spPr>
            <a:xfrm>
              <a:off x="6893679" y="3309388"/>
              <a:ext cx="239888" cy="998633"/>
            </a:xfrm>
            <a:prstGeom prst="rect">
              <a:avLst/>
            </a:prstGeom>
            <a:solidFill>
              <a:srgbClr val="80BD41">
                <a:alpha val="100000"/>
              </a:srgbClr>
            </a:solidFill>
          </p:spPr>
          <p:txBody>
            <a:bodyPr/>
            <a:lstStyle/>
            <a:p/>
          </p:txBody>
        </p:sp>
        <p:sp>
          <p:nvSpPr>
            <p:cNvPr id="68" name="rc68"/>
            <p:cNvSpPr/>
            <p:nvPr/>
          </p:nvSpPr>
          <p:spPr>
            <a:xfrm>
              <a:off x="6893679" y="3245658"/>
              <a:ext cx="239888" cy="63729"/>
            </a:xfrm>
            <a:prstGeom prst="rect">
              <a:avLst/>
            </a:prstGeom>
            <a:solidFill>
              <a:srgbClr val="E2231A">
                <a:alpha val="100000"/>
              </a:srgbClr>
            </a:solidFill>
          </p:spPr>
          <p:txBody>
            <a:bodyPr/>
            <a:lstStyle/>
            <a:p/>
          </p:txBody>
        </p:sp>
        <p:sp>
          <p:nvSpPr>
            <p:cNvPr id="69" name="rc69"/>
            <p:cNvSpPr/>
            <p:nvPr/>
          </p:nvSpPr>
          <p:spPr>
            <a:xfrm>
              <a:off x="7160222" y="3330430"/>
              <a:ext cx="239888" cy="977590"/>
            </a:xfrm>
            <a:prstGeom prst="rect">
              <a:avLst/>
            </a:prstGeom>
            <a:solidFill>
              <a:srgbClr val="80BD41">
                <a:alpha val="100000"/>
              </a:srgbClr>
            </a:solidFill>
          </p:spPr>
          <p:txBody>
            <a:bodyPr/>
            <a:lstStyle/>
            <a:p/>
          </p:txBody>
        </p:sp>
        <p:sp>
          <p:nvSpPr>
            <p:cNvPr id="70" name="rc70"/>
            <p:cNvSpPr/>
            <p:nvPr/>
          </p:nvSpPr>
          <p:spPr>
            <a:xfrm>
              <a:off x="7160222" y="3279026"/>
              <a:ext cx="239888" cy="51404"/>
            </a:xfrm>
            <a:prstGeom prst="rect">
              <a:avLst/>
            </a:prstGeom>
            <a:solidFill>
              <a:srgbClr val="E2231A">
                <a:alpha val="100000"/>
              </a:srgbClr>
            </a:solidFill>
          </p:spPr>
          <p:txBody>
            <a:bodyPr/>
            <a:lstStyle/>
            <a:p/>
          </p:txBody>
        </p:sp>
        <p:sp>
          <p:nvSpPr>
            <p:cNvPr id="71" name="rc71"/>
            <p:cNvSpPr/>
            <p:nvPr/>
          </p:nvSpPr>
          <p:spPr>
            <a:xfrm>
              <a:off x="7426765" y="3315099"/>
              <a:ext cx="239888" cy="992921"/>
            </a:xfrm>
            <a:prstGeom prst="rect">
              <a:avLst/>
            </a:prstGeom>
            <a:solidFill>
              <a:srgbClr val="80BD41">
                <a:alpha val="100000"/>
              </a:srgbClr>
            </a:solidFill>
          </p:spPr>
          <p:txBody>
            <a:bodyPr/>
            <a:lstStyle/>
            <a:p/>
          </p:txBody>
        </p:sp>
        <p:sp>
          <p:nvSpPr>
            <p:cNvPr id="72" name="rc72"/>
            <p:cNvSpPr/>
            <p:nvPr/>
          </p:nvSpPr>
          <p:spPr>
            <a:xfrm>
              <a:off x="7426765" y="3273615"/>
              <a:ext cx="239888" cy="41484"/>
            </a:xfrm>
            <a:prstGeom prst="rect">
              <a:avLst/>
            </a:prstGeom>
            <a:solidFill>
              <a:srgbClr val="E2231A">
                <a:alpha val="100000"/>
              </a:srgbClr>
            </a:solidFill>
          </p:spPr>
          <p:txBody>
            <a:bodyPr/>
            <a:lstStyle/>
            <a:p/>
          </p:txBody>
        </p:sp>
        <p:sp>
          <p:nvSpPr>
            <p:cNvPr id="73" name="rc73"/>
            <p:cNvSpPr/>
            <p:nvPr/>
          </p:nvSpPr>
          <p:spPr>
            <a:xfrm>
              <a:off x="7693308" y="3269406"/>
              <a:ext cx="239888" cy="1038614"/>
            </a:xfrm>
            <a:prstGeom prst="rect">
              <a:avLst/>
            </a:prstGeom>
            <a:solidFill>
              <a:srgbClr val="80BD41">
                <a:alpha val="100000"/>
              </a:srgbClr>
            </a:solidFill>
          </p:spPr>
          <p:txBody>
            <a:bodyPr/>
            <a:lstStyle/>
            <a:p/>
          </p:txBody>
        </p:sp>
        <p:sp>
          <p:nvSpPr>
            <p:cNvPr id="74" name="rc74"/>
            <p:cNvSpPr/>
            <p:nvPr/>
          </p:nvSpPr>
          <p:spPr>
            <a:xfrm>
              <a:off x="7693308" y="3226118"/>
              <a:ext cx="239888" cy="43288"/>
            </a:xfrm>
            <a:prstGeom prst="rect">
              <a:avLst/>
            </a:prstGeom>
            <a:solidFill>
              <a:srgbClr val="E2231A">
                <a:alpha val="100000"/>
              </a:srgbClr>
            </a:solidFill>
          </p:spPr>
          <p:txBody>
            <a:bodyPr/>
            <a:lstStyle/>
            <a:p/>
          </p:txBody>
        </p:sp>
        <p:sp>
          <p:nvSpPr>
            <p:cNvPr id="75" name="rc75"/>
            <p:cNvSpPr/>
            <p:nvPr/>
          </p:nvSpPr>
          <p:spPr>
            <a:xfrm>
              <a:off x="7959851" y="3307584"/>
              <a:ext cx="239888" cy="1000437"/>
            </a:xfrm>
            <a:prstGeom prst="rect">
              <a:avLst/>
            </a:prstGeom>
            <a:solidFill>
              <a:srgbClr val="80BD41">
                <a:alpha val="100000"/>
              </a:srgbClr>
            </a:solidFill>
          </p:spPr>
          <p:txBody>
            <a:bodyPr/>
            <a:lstStyle/>
            <a:p/>
          </p:txBody>
        </p:sp>
        <p:sp>
          <p:nvSpPr>
            <p:cNvPr id="76" name="rc76"/>
            <p:cNvSpPr/>
            <p:nvPr/>
          </p:nvSpPr>
          <p:spPr>
            <a:xfrm>
              <a:off x="7959851" y="3265799"/>
              <a:ext cx="239888" cy="41785"/>
            </a:xfrm>
            <a:prstGeom prst="rect">
              <a:avLst/>
            </a:prstGeom>
            <a:solidFill>
              <a:srgbClr val="E2231A">
                <a:alpha val="100000"/>
              </a:srgbClr>
            </a:solidFill>
          </p:spPr>
          <p:txBody>
            <a:bodyPr/>
            <a:lstStyle/>
            <a:p/>
          </p:txBody>
        </p:sp>
        <p:sp>
          <p:nvSpPr>
            <p:cNvPr id="77" name="pl77"/>
            <p:cNvSpPr/>
            <p:nvPr/>
          </p:nvSpPr>
          <p:spPr>
            <a:xfrm>
              <a:off x="1416218" y="2139730"/>
              <a:ext cx="6663577" cy="134121"/>
            </a:xfrm>
            <a:custGeom>
              <a:avLst/>
              <a:pathLst>
                <a:path w="6663577" h="134121">
                  <a:moveTo>
                    <a:pt x="0" y="111767"/>
                  </a:moveTo>
                  <a:lnTo>
                    <a:pt x="266543" y="89414"/>
                  </a:lnTo>
                  <a:lnTo>
                    <a:pt x="533086" y="134121"/>
                  </a:lnTo>
                  <a:lnTo>
                    <a:pt x="799629" y="67060"/>
                  </a:lnTo>
                  <a:lnTo>
                    <a:pt x="1066172" y="111767"/>
                  </a:lnTo>
                  <a:lnTo>
                    <a:pt x="1332715" y="67060"/>
                  </a:lnTo>
                  <a:lnTo>
                    <a:pt x="1599258" y="111767"/>
                  </a:lnTo>
                  <a:lnTo>
                    <a:pt x="1865801" y="111767"/>
                  </a:lnTo>
                  <a:lnTo>
                    <a:pt x="2132344" y="67060"/>
                  </a:lnTo>
                  <a:lnTo>
                    <a:pt x="2398888" y="22353"/>
                  </a:lnTo>
                  <a:lnTo>
                    <a:pt x="2665431" y="0"/>
                  </a:lnTo>
                  <a:lnTo>
                    <a:pt x="2931974" y="0"/>
                  </a:lnTo>
                  <a:lnTo>
                    <a:pt x="3198517" y="0"/>
                  </a:lnTo>
                  <a:lnTo>
                    <a:pt x="3465060" y="0"/>
                  </a:lnTo>
                  <a:lnTo>
                    <a:pt x="3731603" y="0"/>
                  </a:lnTo>
                  <a:lnTo>
                    <a:pt x="3998146" y="0"/>
                  </a:lnTo>
                  <a:lnTo>
                    <a:pt x="4264689" y="0"/>
                  </a:lnTo>
                  <a:lnTo>
                    <a:pt x="4531233" y="22353"/>
                  </a:lnTo>
                  <a:lnTo>
                    <a:pt x="4797776" y="44707"/>
                  </a:lnTo>
                  <a:lnTo>
                    <a:pt x="5064319" y="44707"/>
                  </a:lnTo>
                  <a:lnTo>
                    <a:pt x="5330862" y="67060"/>
                  </a:lnTo>
                  <a:lnTo>
                    <a:pt x="5597405" y="67060"/>
                  </a:lnTo>
                  <a:lnTo>
                    <a:pt x="5863948" y="44707"/>
                  </a:lnTo>
                  <a:lnTo>
                    <a:pt x="6130491" y="22353"/>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1324790" y="31003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a:t>
              </a:r>
            </a:p>
          </p:txBody>
        </p:sp>
        <p:sp>
          <p:nvSpPr>
            <p:cNvPr id="90" name="tx90"/>
            <p:cNvSpPr/>
            <p:nvPr/>
          </p:nvSpPr>
          <p:spPr>
            <a:xfrm>
              <a:off x="2657505" y="29741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a:t>
              </a:r>
            </a:p>
          </p:txBody>
        </p:sp>
        <p:sp>
          <p:nvSpPr>
            <p:cNvPr id="91" name="tx91"/>
            <p:cNvSpPr/>
            <p:nvPr/>
          </p:nvSpPr>
          <p:spPr>
            <a:xfrm>
              <a:off x="3990221" y="28661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92" name="tx92"/>
            <p:cNvSpPr/>
            <p:nvPr/>
          </p:nvSpPr>
          <p:spPr>
            <a:xfrm>
              <a:off x="5322937" y="29302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41.3</a:t>
              </a:r>
            </a:p>
          </p:txBody>
        </p:sp>
        <p:sp>
          <p:nvSpPr>
            <p:cNvPr id="93" name="tx93"/>
            <p:cNvSpPr/>
            <p:nvPr/>
          </p:nvSpPr>
          <p:spPr>
            <a:xfrm>
              <a:off x="6389109" y="31054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a:t>
              </a:r>
            </a:p>
          </p:txBody>
        </p:sp>
        <p:sp>
          <p:nvSpPr>
            <p:cNvPr id="94" name="tx94"/>
            <p:cNvSpPr/>
            <p:nvPr/>
          </p:nvSpPr>
          <p:spPr>
            <a:xfrm>
              <a:off x="6655652" y="31313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95" name="tx95"/>
            <p:cNvSpPr/>
            <p:nvPr/>
          </p:nvSpPr>
          <p:spPr>
            <a:xfrm>
              <a:off x="6922195" y="31096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a:t>
              </a:r>
            </a:p>
          </p:txBody>
        </p:sp>
        <p:sp>
          <p:nvSpPr>
            <p:cNvPr id="96" name="tx96"/>
            <p:cNvSpPr/>
            <p:nvPr/>
          </p:nvSpPr>
          <p:spPr>
            <a:xfrm>
              <a:off x="7188738" y="31427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7" name="tx97"/>
            <p:cNvSpPr/>
            <p:nvPr/>
          </p:nvSpPr>
          <p:spPr>
            <a:xfrm>
              <a:off x="7455282" y="31376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a:t>
              </a:r>
            </a:p>
          </p:txBody>
        </p:sp>
        <p:sp>
          <p:nvSpPr>
            <p:cNvPr id="98" name="tx98"/>
            <p:cNvSpPr/>
            <p:nvPr/>
          </p:nvSpPr>
          <p:spPr>
            <a:xfrm>
              <a:off x="7761002" y="309014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a:t>
              </a:r>
            </a:p>
          </p:txBody>
        </p:sp>
        <p:sp>
          <p:nvSpPr>
            <p:cNvPr id="99" name="tx99"/>
            <p:cNvSpPr/>
            <p:nvPr/>
          </p:nvSpPr>
          <p:spPr>
            <a:xfrm>
              <a:off x="7988368" y="3129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34.7</a:t>
              </a:r>
            </a:p>
          </p:txBody>
        </p:sp>
        <p:sp>
          <p:nvSpPr>
            <p:cNvPr id="100" name="pl100"/>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800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a:t>
              </a:r>
            </a:p>
          </p:txBody>
        </p:sp>
        <p:sp>
          <p:nvSpPr>
            <p:cNvPr id="112" name="tx112"/>
            <p:cNvSpPr/>
            <p:nvPr/>
          </p:nvSpPr>
          <p:spPr>
            <a:xfrm>
              <a:off x="1350915" y="32444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3" name="tx113"/>
            <p:cNvSpPr/>
            <p:nvPr/>
          </p:nvSpPr>
          <p:spPr>
            <a:xfrm>
              <a:off x="2657505" y="37098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14" name="tx114"/>
            <p:cNvSpPr/>
            <p:nvPr/>
          </p:nvSpPr>
          <p:spPr>
            <a:xfrm>
              <a:off x="2683631" y="31121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5" name="tx115"/>
            <p:cNvSpPr/>
            <p:nvPr/>
          </p:nvSpPr>
          <p:spPr>
            <a:xfrm>
              <a:off x="3990221" y="364073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16" name="tx116"/>
            <p:cNvSpPr/>
            <p:nvPr/>
          </p:nvSpPr>
          <p:spPr>
            <a:xfrm>
              <a:off x="4016347" y="298660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7" name="tx117"/>
            <p:cNvSpPr/>
            <p:nvPr/>
          </p:nvSpPr>
          <p:spPr>
            <a:xfrm>
              <a:off x="5322937" y="36705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a:t>
              </a:r>
            </a:p>
          </p:txBody>
        </p:sp>
        <p:sp>
          <p:nvSpPr>
            <p:cNvPr id="118" name="tx118"/>
            <p:cNvSpPr/>
            <p:nvPr/>
          </p:nvSpPr>
          <p:spPr>
            <a:xfrm>
              <a:off x="5349062" y="30506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6389109" y="37662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a:t>
              </a:r>
            </a:p>
          </p:txBody>
        </p:sp>
        <p:sp>
          <p:nvSpPr>
            <p:cNvPr id="120" name="tx120"/>
            <p:cNvSpPr/>
            <p:nvPr/>
          </p:nvSpPr>
          <p:spPr>
            <a:xfrm>
              <a:off x="6415235" y="32330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1" name="tx121"/>
            <p:cNvSpPr/>
            <p:nvPr/>
          </p:nvSpPr>
          <p:spPr>
            <a:xfrm>
              <a:off x="6655652" y="37836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22" name="tx122"/>
            <p:cNvSpPr/>
            <p:nvPr/>
          </p:nvSpPr>
          <p:spPr>
            <a:xfrm>
              <a:off x="6681778" y="32643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3" name="tx123"/>
            <p:cNvSpPr/>
            <p:nvPr/>
          </p:nvSpPr>
          <p:spPr>
            <a:xfrm>
              <a:off x="6922195" y="37736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24" name="tx124"/>
            <p:cNvSpPr/>
            <p:nvPr/>
          </p:nvSpPr>
          <p:spPr>
            <a:xfrm>
              <a:off x="6948321" y="32436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5" name="tx125"/>
            <p:cNvSpPr/>
            <p:nvPr/>
          </p:nvSpPr>
          <p:spPr>
            <a:xfrm>
              <a:off x="7188738" y="37841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26" name="tx126"/>
            <p:cNvSpPr/>
            <p:nvPr/>
          </p:nvSpPr>
          <p:spPr>
            <a:xfrm>
              <a:off x="7214864" y="32708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7" name="tx127"/>
            <p:cNvSpPr/>
            <p:nvPr/>
          </p:nvSpPr>
          <p:spPr>
            <a:xfrm>
              <a:off x="7494458" y="377646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8" name="tx128"/>
            <p:cNvSpPr/>
            <p:nvPr/>
          </p:nvSpPr>
          <p:spPr>
            <a:xfrm>
              <a:off x="7481407" y="32604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9" name="tx129"/>
            <p:cNvSpPr/>
            <p:nvPr/>
          </p:nvSpPr>
          <p:spPr>
            <a:xfrm>
              <a:off x="7721825" y="37536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30" name="tx130"/>
            <p:cNvSpPr/>
            <p:nvPr/>
          </p:nvSpPr>
          <p:spPr>
            <a:xfrm>
              <a:off x="7747950" y="32138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31" name="tx131"/>
            <p:cNvSpPr/>
            <p:nvPr/>
          </p:nvSpPr>
          <p:spPr>
            <a:xfrm>
              <a:off x="7988368" y="37727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a:t>
              </a:r>
            </a:p>
          </p:txBody>
        </p:sp>
        <p:sp>
          <p:nvSpPr>
            <p:cNvPr id="132" name="tx132"/>
            <p:cNvSpPr/>
            <p:nvPr/>
          </p:nvSpPr>
          <p:spPr>
            <a:xfrm>
              <a:off x="8014493" y="325279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546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733081" y="30534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6" name="tx136"/>
            <p:cNvSpPr/>
            <p:nvPr/>
          </p:nvSpPr>
          <p:spPr>
            <a:xfrm>
              <a:off x="733081" y="24522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7" name="tx137"/>
            <p:cNvSpPr/>
            <p:nvPr/>
          </p:nvSpPr>
          <p:spPr>
            <a:xfrm>
              <a:off x="733081" y="18510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2000-2025</a:t>
              </a:r>
            </a:p>
          </p:txBody>
        </p:sp>
        <p:sp>
          <p:nvSpPr>
            <p:cNvPr id="164" name="pl164"/>
            <p:cNvSpPr/>
            <p:nvPr/>
          </p:nvSpPr>
          <p:spPr>
            <a:xfrm>
              <a:off x="220968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40365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8633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6901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12309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94991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77673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158214" cy="129091"/>
            </a:xfrm>
            <a:prstGeom prst="rect">
              <a:avLst/>
            </a:prstGeom>
            <a:solidFill>
              <a:srgbClr val="80BD41">
                <a:alpha val="100000"/>
              </a:srgbClr>
            </a:solidFill>
          </p:spPr>
          <p:txBody>
            <a:bodyPr/>
            <a:lstStyle/>
            <a:p/>
          </p:txBody>
        </p:sp>
        <p:sp>
          <p:nvSpPr>
            <p:cNvPr id="176" name="rc176"/>
            <p:cNvSpPr/>
            <p:nvPr/>
          </p:nvSpPr>
          <p:spPr>
            <a:xfrm>
              <a:off x="7454488" y="5954972"/>
              <a:ext cx="323347" cy="129091"/>
            </a:xfrm>
            <a:prstGeom prst="rect">
              <a:avLst/>
            </a:prstGeom>
            <a:solidFill>
              <a:srgbClr val="E2231A">
                <a:alpha val="100000"/>
              </a:srgbClr>
            </a:solidFill>
          </p:spPr>
          <p:txBody>
            <a:bodyPr/>
            <a:lstStyle/>
            <a:p/>
          </p:txBody>
        </p:sp>
        <p:sp>
          <p:nvSpPr>
            <p:cNvPr id="177" name="rc177"/>
            <p:cNvSpPr/>
            <p:nvPr/>
          </p:nvSpPr>
          <p:spPr>
            <a:xfrm>
              <a:off x="1296273" y="5793607"/>
              <a:ext cx="6311667" cy="129091"/>
            </a:xfrm>
            <a:prstGeom prst="rect">
              <a:avLst/>
            </a:prstGeom>
            <a:solidFill>
              <a:srgbClr val="80BD41">
                <a:alpha val="100000"/>
              </a:srgbClr>
            </a:solidFill>
          </p:spPr>
          <p:txBody>
            <a:bodyPr/>
            <a:lstStyle/>
            <a:p/>
          </p:txBody>
        </p:sp>
        <p:sp>
          <p:nvSpPr>
            <p:cNvPr id="178" name="rc178"/>
            <p:cNvSpPr/>
            <p:nvPr/>
          </p:nvSpPr>
          <p:spPr>
            <a:xfrm>
              <a:off x="7607941" y="5793607"/>
              <a:ext cx="263062" cy="129091"/>
            </a:xfrm>
            <a:prstGeom prst="rect">
              <a:avLst/>
            </a:prstGeom>
            <a:solidFill>
              <a:srgbClr val="E2231A">
                <a:alpha val="100000"/>
              </a:srgbClr>
            </a:solidFill>
          </p:spPr>
          <p:txBody>
            <a:bodyPr/>
            <a:lstStyle/>
            <a:p/>
          </p:txBody>
        </p:sp>
        <p:sp>
          <p:nvSpPr>
            <p:cNvPr id="179" name="rc179"/>
            <p:cNvSpPr/>
            <p:nvPr/>
          </p:nvSpPr>
          <p:spPr>
            <a:xfrm>
              <a:off x="1296273" y="5632243"/>
              <a:ext cx="6079661" cy="129091"/>
            </a:xfrm>
            <a:prstGeom prst="rect">
              <a:avLst/>
            </a:prstGeom>
            <a:solidFill>
              <a:srgbClr val="80BD41">
                <a:alpha val="100000"/>
              </a:srgbClr>
            </a:solidFill>
          </p:spPr>
          <p:txBody>
            <a:bodyPr/>
            <a:lstStyle/>
            <a:p/>
          </p:txBody>
        </p:sp>
        <p:sp>
          <p:nvSpPr>
            <p:cNvPr id="180" name="rc180"/>
            <p:cNvSpPr/>
            <p:nvPr/>
          </p:nvSpPr>
          <p:spPr>
            <a:xfrm>
              <a:off x="7375935" y="5632243"/>
              <a:ext cx="253928" cy="129091"/>
            </a:xfrm>
            <a:prstGeom prst="rect">
              <a:avLst/>
            </a:prstGeom>
            <a:solidFill>
              <a:srgbClr val="E2231A">
                <a:alpha val="100000"/>
              </a:srgbClr>
            </a:solidFill>
          </p:spPr>
          <p:txBody>
            <a:bodyPr/>
            <a:lstStyle/>
            <a:p/>
          </p:txBody>
        </p:sp>
        <p:sp>
          <p:nvSpPr>
            <p:cNvPr id="181" name="tx181"/>
            <p:cNvSpPr/>
            <p:nvPr/>
          </p:nvSpPr>
          <p:spPr>
            <a:xfrm>
              <a:off x="7989387" y="5976325"/>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a:t>
              </a:r>
            </a:p>
          </p:txBody>
        </p:sp>
        <p:sp>
          <p:nvSpPr>
            <p:cNvPr id="182" name="tx182"/>
            <p:cNvSpPr/>
            <p:nvPr/>
          </p:nvSpPr>
          <p:spPr>
            <a:xfrm>
              <a:off x="8135431" y="5814960"/>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83" name="tx183"/>
            <p:cNvSpPr/>
            <p:nvPr/>
          </p:nvSpPr>
          <p:spPr>
            <a:xfrm>
              <a:off x="7834016"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34.7</a:t>
              </a:r>
            </a:p>
          </p:txBody>
        </p:sp>
        <p:sp>
          <p:nvSpPr>
            <p:cNvPr id="184" name="tx184"/>
            <p:cNvSpPr/>
            <p:nvPr/>
          </p:nvSpPr>
          <p:spPr>
            <a:xfrm>
              <a:off x="4269887"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a:t>
              </a:r>
            </a:p>
          </p:txBody>
        </p:sp>
        <p:sp>
          <p:nvSpPr>
            <p:cNvPr id="185" name="tx185"/>
            <p:cNvSpPr/>
            <p:nvPr/>
          </p:nvSpPr>
          <p:spPr>
            <a:xfrm>
              <a:off x="7540813"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6" name="tx186"/>
            <p:cNvSpPr/>
            <p:nvPr/>
          </p:nvSpPr>
          <p:spPr>
            <a:xfrm>
              <a:off x="4346614"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34.5</a:t>
              </a:r>
            </a:p>
          </p:txBody>
        </p:sp>
        <p:sp>
          <p:nvSpPr>
            <p:cNvPr id="187" name="tx187"/>
            <p:cNvSpPr/>
            <p:nvPr/>
          </p:nvSpPr>
          <p:spPr>
            <a:xfrm>
              <a:off x="7664124"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8" name="tx188"/>
            <p:cNvSpPr/>
            <p:nvPr/>
          </p:nvSpPr>
          <p:spPr>
            <a:xfrm>
              <a:off x="4230610"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33.3</a:t>
              </a:r>
            </a:p>
          </p:txBody>
        </p:sp>
        <p:sp>
          <p:nvSpPr>
            <p:cNvPr id="189" name="tx189"/>
            <p:cNvSpPr/>
            <p:nvPr/>
          </p:nvSpPr>
          <p:spPr>
            <a:xfrm>
              <a:off x="7427550"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304540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5" name="tx195"/>
            <p:cNvSpPr/>
            <p:nvPr/>
          </p:nvSpPr>
          <p:spPr>
            <a:xfrm>
              <a:off x="487222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6" name="tx196"/>
            <p:cNvSpPr/>
            <p:nvPr/>
          </p:nvSpPr>
          <p:spPr>
            <a:xfrm>
              <a:off x="6699043"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7" name="tx197"/>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8" name="tx198"/>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(96%) was relatively constant within 1% compared to 2019 (95%).
The number of children vaccinated with MCV1 decreased 1%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3333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9473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85613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01752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1403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7543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43682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59822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952633"/>
              <a:ext cx="420026" cy="0"/>
            </a:xfrm>
            <a:prstGeom prst="rect">
              <a:avLst/>
            </a:prstGeom>
            <a:solidFill>
              <a:srgbClr val="1CABE2">
                <a:alpha val="100000"/>
              </a:srgbClr>
            </a:solidFill>
          </p:spPr>
          <p:txBody>
            <a:bodyPr/>
            <a:lstStyle/>
            <a:p/>
          </p:txBody>
        </p:sp>
        <p:sp>
          <p:nvSpPr>
            <p:cNvPr id="28" name="rc28"/>
            <p:cNvSpPr/>
            <p:nvPr/>
          </p:nvSpPr>
          <p:spPr>
            <a:xfrm>
              <a:off x="1425243" y="4934183"/>
              <a:ext cx="420026" cy="18449"/>
            </a:xfrm>
            <a:prstGeom prst="rect">
              <a:avLst/>
            </a:prstGeom>
            <a:solidFill>
              <a:srgbClr val="1CABE2">
                <a:alpha val="100000"/>
              </a:srgbClr>
            </a:solidFill>
          </p:spPr>
          <p:txBody>
            <a:bodyPr/>
            <a:lstStyle/>
            <a:p/>
          </p:txBody>
        </p:sp>
        <p:sp>
          <p:nvSpPr>
            <p:cNvPr id="29" name="rc29"/>
            <p:cNvSpPr/>
            <p:nvPr/>
          </p:nvSpPr>
          <p:spPr>
            <a:xfrm>
              <a:off x="1891939" y="4930829"/>
              <a:ext cx="420026" cy="21803"/>
            </a:xfrm>
            <a:prstGeom prst="rect">
              <a:avLst/>
            </a:prstGeom>
            <a:solidFill>
              <a:srgbClr val="1CABE2">
                <a:alpha val="100000"/>
              </a:srgbClr>
            </a:solidFill>
          </p:spPr>
          <p:txBody>
            <a:bodyPr/>
            <a:lstStyle/>
            <a:p/>
          </p:txBody>
        </p:sp>
        <p:sp>
          <p:nvSpPr>
            <p:cNvPr id="30" name="rc30"/>
            <p:cNvSpPr/>
            <p:nvPr/>
          </p:nvSpPr>
          <p:spPr>
            <a:xfrm>
              <a:off x="2358635" y="4900639"/>
              <a:ext cx="420026" cy="51993"/>
            </a:xfrm>
            <a:prstGeom prst="rect">
              <a:avLst/>
            </a:prstGeom>
            <a:solidFill>
              <a:srgbClr val="1CABE2">
                <a:alpha val="100000"/>
              </a:srgbClr>
            </a:solidFill>
          </p:spPr>
          <p:txBody>
            <a:bodyPr/>
            <a:lstStyle/>
            <a:p/>
          </p:txBody>
        </p:sp>
        <p:sp>
          <p:nvSpPr>
            <p:cNvPr id="31" name="rc31"/>
            <p:cNvSpPr/>
            <p:nvPr/>
          </p:nvSpPr>
          <p:spPr>
            <a:xfrm>
              <a:off x="2825330" y="4949278"/>
              <a:ext cx="420026" cy="3354"/>
            </a:xfrm>
            <a:prstGeom prst="rect">
              <a:avLst/>
            </a:prstGeom>
            <a:solidFill>
              <a:srgbClr val="1CABE2">
                <a:alpha val="100000"/>
              </a:srgbClr>
            </a:solidFill>
          </p:spPr>
          <p:txBody>
            <a:bodyPr/>
            <a:lstStyle/>
            <a:p/>
          </p:txBody>
        </p:sp>
        <p:sp>
          <p:nvSpPr>
            <p:cNvPr id="32" name="rc32"/>
            <p:cNvSpPr/>
            <p:nvPr/>
          </p:nvSpPr>
          <p:spPr>
            <a:xfrm>
              <a:off x="3292026" y="4950955"/>
              <a:ext cx="420026" cy="1677"/>
            </a:xfrm>
            <a:prstGeom prst="rect">
              <a:avLst/>
            </a:prstGeom>
            <a:solidFill>
              <a:srgbClr val="1CABE2">
                <a:alpha val="100000"/>
              </a:srgbClr>
            </a:solidFill>
          </p:spPr>
          <p:txBody>
            <a:bodyPr/>
            <a:lstStyle/>
            <a:p/>
          </p:txBody>
        </p:sp>
        <p:sp>
          <p:nvSpPr>
            <p:cNvPr id="33" name="rc33"/>
            <p:cNvSpPr/>
            <p:nvPr/>
          </p:nvSpPr>
          <p:spPr>
            <a:xfrm>
              <a:off x="3758722" y="4920766"/>
              <a:ext cx="420026" cy="31866"/>
            </a:xfrm>
            <a:prstGeom prst="rect">
              <a:avLst/>
            </a:prstGeom>
            <a:solidFill>
              <a:srgbClr val="1CABE2">
                <a:alpha val="100000"/>
              </a:srgbClr>
            </a:solidFill>
          </p:spPr>
          <p:txBody>
            <a:bodyPr/>
            <a:lstStyle/>
            <a:p/>
          </p:txBody>
        </p:sp>
        <p:sp>
          <p:nvSpPr>
            <p:cNvPr id="34" name="rc34"/>
            <p:cNvSpPr/>
            <p:nvPr/>
          </p:nvSpPr>
          <p:spPr>
            <a:xfrm>
              <a:off x="4225417" y="4940892"/>
              <a:ext cx="420026" cy="11740"/>
            </a:xfrm>
            <a:prstGeom prst="rect">
              <a:avLst/>
            </a:prstGeom>
            <a:solidFill>
              <a:srgbClr val="1CABE2">
                <a:alpha val="100000"/>
              </a:srgbClr>
            </a:solidFill>
          </p:spPr>
          <p:txBody>
            <a:bodyPr/>
            <a:lstStyle/>
            <a:p/>
          </p:txBody>
        </p:sp>
        <p:sp>
          <p:nvSpPr>
            <p:cNvPr id="35" name="rc35"/>
            <p:cNvSpPr/>
            <p:nvPr/>
          </p:nvSpPr>
          <p:spPr>
            <a:xfrm>
              <a:off x="4692113" y="4952633"/>
              <a:ext cx="420026" cy="0"/>
            </a:xfrm>
            <a:prstGeom prst="rect">
              <a:avLst/>
            </a:prstGeom>
            <a:solidFill>
              <a:srgbClr val="1CABE2">
                <a:alpha val="100000"/>
              </a:srgbClr>
            </a:solidFill>
          </p:spPr>
          <p:txBody>
            <a:bodyPr/>
            <a:lstStyle/>
            <a:p/>
          </p:txBody>
        </p:sp>
        <p:sp>
          <p:nvSpPr>
            <p:cNvPr id="36" name="rc36"/>
            <p:cNvSpPr/>
            <p:nvPr/>
          </p:nvSpPr>
          <p:spPr>
            <a:xfrm>
              <a:off x="5158809" y="4952633"/>
              <a:ext cx="420026" cy="0"/>
            </a:xfrm>
            <a:prstGeom prst="rect">
              <a:avLst/>
            </a:prstGeom>
            <a:solidFill>
              <a:srgbClr val="1CABE2">
                <a:alpha val="100000"/>
              </a:srgbClr>
            </a:solidFill>
          </p:spPr>
          <p:txBody>
            <a:bodyPr/>
            <a:lstStyle/>
            <a:p/>
          </p:txBody>
        </p:sp>
        <p:sp>
          <p:nvSpPr>
            <p:cNvPr id="37" name="rc37"/>
            <p:cNvSpPr/>
            <p:nvPr/>
          </p:nvSpPr>
          <p:spPr>
            <a:xfrm>
              <a:off x="5625505" y="4952633"/>
              <a:ext cx="420026" cy="0"/>
            </a:xfrm>
            <a:prstGeom prst="rect">
              <a:avLst/>
            </a:prstGeom>
            <a:solidFill>
              <a:srgbClr val="1CABE2">
                <a:alpha val="100000"/>
              </a:srgbClr>
            </a:solidFill>
          </p:spPr>
          <p:txBody>
            <a:bodyPr/>
            <a:lstStyle/>
            <a:p/>
          </p:txBody>
        </p:sp>
        <p:sp>
          <p:nvSpPr>
            <p:cNvPr id="38" name="rc38"/>
            <p:cNvSpPr/>
            <p:nvPr/>
          </p:nvSpPr>
          <p:spPr>
            <a:xfrm>
              <a:off x="6092200" y="4021785"/>
              <a:ext cx="420026" cy="930847"/>
            </a:xfrm>
            <a:prstGeom prst="rect">
              <a:avLst/>
            </a:prstGeom>
            <a:solidFill>
              <a:srgbClr val="1CABE2">
                <a:alpha val="100000"/>
              </a:srgbClr>
            </a:solidFill>
          </p:spPr>
          <p:txBody>
            <a:bodyPr/>
            <a:lstStyle/>
            <a:p/>
          </p:txBody>
        </p:sp>
        <p:sp>
          <p:nvSpPr>
            <p:cNvPr id="39" name="rc39"/>
            <p:cNvSpPr/>
            <p:nvPr/>
          </p:nvSpPr>
          <p:spPr>
            <a:xfrm>
              <a:off x="6558896" y="4016754"/>
              <a:ext cx="420026" cy="935878"/>
            </a:xfrm>
            <a:prstGeom prst="rect">
              <a:avLst/>
            </a:prstGeom>
            <a:solidFill>
              <a:srgbClr val="1CABE2">
                <a:alpha val="100000"/>
              </a:srgbClr>
            </a:solidFill>
          </p:spPr>
          <p:txBody>
            <a:bodyPr/>
            <a:lstStyle/>
            <a:p/>
          </p:txBody>
        </p:sp>
        <p:sp>
          <p:nvSpPr>
            <p:cNvPr id="40" name="rc40"/>
            <p:cNvSpPr/>
            <p:nvPr/>
          </p:nvSpPr>
          <p:spPr>
            <a:xfrm>
              <a:off x="7025592" y="4877158"/>
              <a:ext cx="420026" cy="75474"/>
            </a:xfrm>
            <a:prstGeom prst="rect">
              <a:avLst/>
            </a:prstGeom>
            <a:solidFill>
              <a:srgbClr val="1CABE2">
                <a:alpha val="100000"/>
              </a:srgbClr>
            </a:solidFill>
          </p:spPr>
          <p:txBody>
            <a:bodyPr/>
            <a:lstStyle/>
            <a:p/>
          </p:txBody>
        </p:sp>
        <p:sp>
          <p:nvSpPr>
            <p:cNvPr id="41" name="pl41"/>
            <p:cNvSpPr/>
            <p:nvPr/>
          </p:nvSpPr>
          <p:spPr>
            <a:xfrm>
              <a:off x="1168561" y="1926624"/>
              <a:ext cx="6067044" cy="93587"/>
            </a:xfrm>
            <a:custGeom>
              <a:avLst/>
              <a:pathLst>
                <a:path w="6067044" h="93587">
                  <a:moveTo>
                    <a:pt x="0" y="0"/>
                  </a:moveTo>
                  <a:lnTo>
                    <a:pt x="466695" y="0"/>
                  </a:lnTo>
                  <a:lnTo>
                    <a:pt x="933391" y="0"/>
                  </a:lnTo>
                  <a:lnTo>
                    <a:pt x="1400087" y="0"/>
                  </a:lnTo>
                  <a:lnTo>
                    <a:pt x="1866782" y="0"/>
                  </a:lnTo>
                  <a:lnTo>
                    <a:pt x="2333478" y="31195"/>
                  </a:lnTo>
                  <a:lnTo>
                    <a:pt x="2800174" y="62391"/>
                  </a:lnTo>
                  <a:lnTo>
                    <a:pt x="3266869" y="62391"/>
                  </a:lnTo>
                  <a:lnTo>
                    <a:pt x="3733565" y="93587"/>
                  </a:lnTo>
                  <a:lnTo>
                    <a:pt x="4200261" y="93587"/>
                  </a:lnTo>
                  <a:lnTo>
                    <a:pt x="4666957" y="62391"/>
                  </a:lnTo>
                  <a:lnTo>
                    <a:pt x="5133652" y="31195"/>
                  </a:lnTo>
                  <a:lnTo>
                    <a:pt x="5600348" y="31195"/>
                  </a:lnTo>
                  <a:lnTo>
                    <a:pt x="6067044" y="31195"/>
                  </a:lnTo>
                </a:path>
              </a:pathLst>
            </a:custGeom>
            <a:ln w="27101" cap="flat">
              <a:solidFill>
                <a:srgbClr val="00833D">
                  <a:alpha val="100000"/>
                </a:srgbClr>
              </a:solidFill>
              <a:prstDash val="solid"/>
              <a:round/>
            </a:ln>
          </p:spPr>
          <p:txBody>
            <a:bodyPr/>
            <a:lstStyle/>
            <a:p/>
          </p:txBody>
        </p:sp>
        <p:sp>
          <p:nvSpPr>
            <p:cNvPr id="42" name="pl42"/>
            <p:cNvSpPr/>
            <p:nvPr/>
          </p:nvSpPr>
          <p:spPr>
            <a:xfrm>
              <a:off x="1168561" y="1926624"/>
              <a:ext cx="6067044" cy="93587"/>
            </a:xfrm>
            <a:custGeom>
              <a:avLst/>
              <a:pathLst>
                <a:path w="6067044" h="93587">
                  <a:moveTo>
                    <a:pt x="0" y="0"/>
                  </a:moveTo>
                  <a:lnTo>
                    <a:pt x="466695" y="0"/>
                  </a:lnTo>
                  <a:lnTo>
                    <a:pt x="933391" y="0"/>
                  </a:lnTo>
                  <a:lnTo>
                    <a:pt x="1400087" y="0"/>
                  </a:lnTo>
                  <a:lnTo>
                    <a:pt x="1866782" y="0"/>
                  </a:lnTo>
                  <a:lnTo>
                    <a:pt x="2333478" y="0"/>
                  </a:lnTo>
                  <a:lnTo>
                    <a:pt x="2800174" y="31195"/>
                  </a:lnTo>
                  <a:lnTo>
                    <a:pt x="3266869" y="31195"/>
                  </a:lnTo>
                  <a:lnTo>
                    <a:pt x="3733565" y="93587"/>
                  </a:lnTo>
                  <a:lnTo>
                    <a:pt x="4200261" y="93587"/>
                  </a:lnTo>
                  <a:lnTo>
                    <a:pt x="4666957" y="93587"/>
                  </a:lnTo>
                  <a:lnTo>
                    <a:pt x="5133652" y="31195"/>
                  </a:lnTo>
                  <a:lnTo>
                    <a:pt x="5600348" y="62391"/>
                  </a:lnTo>
                  <a:lnTo>
                    <a:pt x="6067044" y="62391"/>
                  </a:lnTo>
                </a:path>
              </a:pathLst>
            </a:custGeom>
            <a:ln w="27101" cap="flat">
              <a:solidFill>
                <a:srgbClr val="002759">
                  <a:alpha val="100000"/>
                </a:srgbClr>
              </a:solidFill>
              <a:prstDash val="solid"/>
              <a:round/>
            </a:ln>
          </p:spPr>
          <p:txBody>
            <a:bodyPr/>
            <a:lstStyle/>
            <a:p/>
          </p:txBody>
        </p:sp>
        <p:sp>
          <p:nvSpPr>
            <p:cNvPr id="43" name="pt43"/>
            <p:cNvSpPr/>
            <p:nvPr/>
          </p:nvSpPr>
          <p:spPr>
            <a:xfrm>
              <a:off x="1136959"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136959"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03655"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070351"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37046"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03742"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70438"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37134"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03829"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70525"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37221"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03916" y="198861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70612"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37308"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04004"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3540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1568938" y="480579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3" name="tx73"/>
            <p:cNvSpPr/>
            <p:nvPr/>
          </p:nvSpPr>
          <p:spPr>
            <a:xfrm>
              <a:off x="2035633" y="480092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4" name="tx74"/>
            <p:cNvSpPr/>
            <p:nvPr/>
          </p:nvSpPr>
          <p:spPr>
            <a:xfrm>
              <a:off x="2502329" y="477073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a:t>
              </a:r>
            </a:p>
          </p:txBody>
        </p:sp>
        <p:sp>
          <p:nvSpPr>
            <p:cNvPr id="75" name="tx75"/>
            <p:cNvSpPr/>
            <p:nvPr/>
          </p:nvSpPr>
          <p:spPr>
            <a:xfrm>
              <a:off x="3002184" y="482089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6" name="tx76"/>
            <p:cNvSpPr/>
            <p:nvPr/>
          </p:nvSpPr>
          <p:spPr>
            <a:xfrm>
              <a:off x="3468880" y="482256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7" name="tx77"/>
            <p:cNvSpPr/>
            <p:nvPr/>
          </p:nvSpPr>
          <p:spPr>
            <a:xfrm>
              <a:off x="3902416" y="479092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8" name="tx78"/>
            <p:cNvSpPr/>
            <p:nvPr/>
          </p:nvSpPr>
          <p:spPr>
            <a:xfrm>
              <a:off x="4402271" y="4813961"/>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9" name="tx79"/>
            <p:cNvSpPr/>
            <p:nvPr/>
          </p:nvSpPr>
          <p:spPr>
            <a:xfrm>
              <a:off x="4868967"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tx80"/>
            <p:cNvSpPr/>
            <p:nvPr/>
          </p:nvSpPr>
          <p:spPr>
            <a:xfrm>
              <a:off x="533566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5802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2" name="tx82"/>
            <p:cNvSpPr/>
            <p:nvPr/>
          </p:nvSpPr>
          <p:spPr>
            <a:xfrm>
              <a:off x="6202735" y="3893457"/>
              <a:ext cx="198955"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555</a:t>
              </a:r>
            </a:p>
          </p:txBody>
        </p:sp>
        <p:sp>
          <p:nvSpPr>
            <p:cNvPr id="83" name="tx83"/>
            <p:cNvSpPr/>
            <p:nvPr/>
          </p:nvSpPr>
          <p:spPr>
            <a:xfrm>
              <a:off x="6669431"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558</a:t>
              </a:r>
            </a:p>
          </p:txBody>
        </p:sp>
        <p:sp>
          <p:nvSpPr>
            <p:cNvPr id="84" name="tx84"/>
            <p:cNvSpPr/>
            <p:nvPr/>
          </p:nvSpPr>
          <p:spPr>
            <a:xfrm>
              <a:off x="7169286" y="4747665"/>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85" name="pl85"/>
            <p:cNvSpPr/>
            <p:nvPr/>
          </p:nvSpPr>
          <p:spPr>
            <a:xfrm>
              <a:off x="7253677" y="1854988"/>
              <a:ext cx="608626" cy="99866"/>
            </a:xfrm>
            <a:custGeom>
              <a:avLst/>
              <a:pathLst>
                <a:path w="608626" h="99866">
                  <a:moveTo>
                    <a:pt x="608626" y="0"/>
                  </a:moveTo>
                  <a:lnTo>
                    <a:pt x="0" y="99866"/>
                  </a:lnTo>
                </a:path>
              </a:pathLst>
            </a:custGeom>
          </p:spPr>
          <p:txBody>
            <a:bodyPr/>
            <a:lstStyle/>
            <a:p/>
          </p:txBody>
        </p:sp>
        <p:sp>
          <p:nvSpPr>
            <p:cNvPr id="86" name="pl86"/>
            <p:cNvSpPr/>
            <p:nvPr/>
          </p:nvSpPr>
          <p:spPr>
            <a:xfrm>
              <a:off x="7253301" y="1992421"/>
              <a:ext cx="609002" cy="117175"/>
            </a:xfrm>
            <a:custGeom>
              <a:avLst/>
              <a:pathLst>
                <a:path w="609002" h="117175">
                  <a:moveTo>
                    <a:pt x="609002" y="117175"/>
                  </a:moveTo>
                  <a:lnTo>
                    <a:pt x="0" y="0"/>
                  </a:lnTo>
                </a:path>
              </a:pathLst>
            </a:custGeom>
          </p:spPr>
          <p:txBody>
            <a:bodyPr/>
            <a:lstStyle/>
            <a:p/>
          </p:txBody>
        </p:sp>
        <p:sp>
          <p:nvSpPr>
            <p:cNvPr id="87" name="pg87"/>
            <p:cNvSpPr/>
            <p:nvPr/>
          </p:nvSpPr>
          <p:spPr>
            <a:xfrm>
              <a:off x="7793724" y="176105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180217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9" name="pg89"/>
            <p:cNvSpPr/>
            <p:nvPr/>
          </p:nvSpPr>
          <p:spPr>
            <a:xfrm>
              <a:off x="7793724" y="202810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06922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91" name="rc91"/>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614019" y="406665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94" name="tx94"/>
            <p:cNvSpPr/>
            <p:nvPr/>
          </p:nvSpPr>
          <p:spPr>
            <a:xfrm>
              <a:off x="508103" y="321162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5" name="tx95"/>
            <p:cNvSpPr/>
            <p:nvPr/>
          </p:nvSpPr>
          <p:spPr>
            <a:xfrm>
              <a:off x="508103" y="237301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6" name="tx96"/>
            <p:cNvSpPr/>
            <p:nvPr/>
          </p:nvSpPr>
          <p:spPr>
            <a:xfrm>
              <a:off x="508103" y="153441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7" name="tx9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2951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196212"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629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29573" y="5299945"/>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62995"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29279" y="5900002"/>
              <a:ext cx="201456" cy="201456"/>
            </a:xfrm>
            <a:prstGeom prst="rect">
              <a:avLst/>
            </a:prstGeom>
            <a:solidFill>
              <a:srgbClr val="1CABE2">
                <a:alpha val="100000"/>
              </a:srgbClr>
            </a:solidFill>
          </p:spPr>
          <p:txBody>
            <a:bodyPr/>
            <a:lstStyle/>
            <a:p/>
          </p:txBody>
        </p:sp>
        <p:sp>
          <p:nvSpPr>
            <p:cNvPr id="131" name="tx131"/>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2021708" y="1334104"/>
              <a:ext cx="54808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Armenia,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45 confirmed measles cases in Armenia. In the same year, MCV1 coverage was 96% and MCV2 coverage was 95%.
The number of cases in 2025 was 92% lower than in 2024 (n=558).
The highest number of measles cases was reported in 2024 (n=558). In this year, MCV1 coverage was 96%.
Armenia reported measles vaccine stockouts in 2009 and 2011.
There were measles-containing vaccine supplementary immunization activities/campaigns in 2020, 2021, 2022, 2023, 2024, and 2025.</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Armenia saw a decrease in measles cases compared with 2024, while MCV1 coverage was 96% and MCV2 coverage was 95%.</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751355"/>
              <a:ext cx="3520101" cy="939054"/>
            </a:xfrm>
            <a:custGeom>
              <a:avLst/>
              <a:pathLst>
                <a:path w="3520101" h="939054">
                  <a:moveTo>
                    <a:pt x="0" y="626036"/>
                  </a:moveTo>
                  <a:lnTo>
                    <a:pt x="140804" y="626036"/>
                  </a:lnTo>
                  <a:lnTo>
                    <a:pt x="281608" y="626036"/>
                  </a:lnTo>
                  <a:lnTo>
                    <a:pt x="422412" y="626036"/>
                  </a:lnTo>
                  <a:lnTo>
                    <a:pt x="563216" y="313018"/>
                  </a:lnTo>
                  <a:lnTo>
                    <a:pt x="704020" y="313018"/>
                  </a:lnTo>
                  <a:lnTo>
                    <a:pt x="844824" y="0"/>
                  </a:lnTo>
                  <a:lnTo>
                    <a:pt x="985628" y="0"/>
                  </a:lnTo>
                  <a:lnTo>
                    <a:pt x="1126432" y="156509"/>
                  </a:lnTo>
                  <a:lnTo>
                    <a:pt x="1267236" y="626036"/>
                  </a:lnTo>
                  <a:lnTo>
                    <a:pt x="1408040" y="626036"/>
                  </a:lnTo>
                  <a:lnTo>
                    <a:pt x="1548844" y="782545"/>
                  </a:lnTo>
                  <a:lnTo>
                    <a:pt x="1689648" y="782545"/>
                  </a:lnTo>
                  <a:lnTo>
                    <a:pt x="1830452" y="939054"/>
                  </a:lnTo>
                  <a:lnTo>
                    <a:pt x="1971256" y="626036"/>
                  </a:lnTo>
                  <a:lnTo>
                    <a:pt x="2112061" y="782545"/>
                  </a:lnTo>
                  <a:lnTo>
                    <a:pt x="2252865" y="782545"/>
                  </a:lnTo>
                  <a:lnTo>
                    <a:pt x="2393669" y="782545"/>
                  </a:lnTo>
                  <a:lnTo>
                    <a:pt x="2534473" y="626036"/>
                  </a:lnTo>
                  <a:lnTo>
                    <a:pt x="2675277" y="626036"/>
                  </a:lnTo>
                  <a:lnTo>
                    <a:pt x="2816081" y="626036"/>
                  </a:lnTo>
                  <a:lnTo>
                    <a:pt x="2956885" y="782545"/>
                  </a:lnTo>
                  <a:lnTo>
                    <a:pt x="3097689" y="782545"/>
                  </a:lnTo>
                  <a:lnTo>
                    <a:pt x="3238493" y="939054"/>
                  </a:lnTo>
                  <a:lnTo>
                    <a:pt x="3379297" y="782545"/>
                  </a:lnTo>
                  <a:lnTo>
                    <a:pt x="3520101" y="939054"/>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4064373"/>
              <a:ext cx="3520101" cy="782545"/>
            </a:xfrm>
            <a:custGeom>
              <a:avLst/>
              <a:pathLst>
                <a:path w="3520101" h="782545">
                  <a:moveTo>
                    <a:pt x="0" y="313018"/>
                  </a:moveTo>
                  <a:lnTo>
                    <a:pt x="140804" y="469527"/>
                  </a:lnTo>
                  <a:lnTo>
                    <a:pt x="281608" y="469527"/>
                  </a:lnTo>
                  <a:lnTo>
                    <a:pt x="422412" y="0"/>
                  </a:lnTo>
                  <a:lnTo>
                    <a:pt x="563216" y="626036"/>
                  </a:lnTo>
                  <a:lnTo>
                    <a:pt x="704020" y="626036"/>
                  </a:lnTo>
                  <a:lnTo>
                    <a:pt x="844824" y="626036"/>
                  </a:lnTo>
                  <a:lnTo>
                    <a:pt x="985628" y="626036"/>
                  </a:lnTo>
                  <a:lnTo>
                    <a:pt x="1126432" y="626036"/>
                  </a:lnTo>
                  <a:lnTo>
                    <a:pt x="1267236" y="626036"/>
                  </a:lnTo>
                  <a:lnTo>
                    <a:pt x="1408040" y="626036"/>
                  </a:lnTo>
                  <a:lnTo>
                    <a:pt x="1548844" y="626036"/>
                  </a:lnTo>
                  <a:lnTo>
                    <a:pt x="1689648" y="782545"/>
                  </a:lnTo>
                  <a:lnTo>
                    <a:pt x="1830452" y="626036"/>
                  </a:lnTo>
                  <a:lnTo>
                    <a:pt x="1971256" y="0"/>
                  </a:lnTo>
                  <a:lnTo>
                    <a:pt x="2112061" y="156509"/>
                  </a:lnTo>
                  <a:lnTo>
                    <a:pt x="2252865" y="156509"/>
                  </a:lnTo>
                  <a:lnTo>
                    <a:pt x="2393669" y="313018"/>
                  </a:lnTo>
                  <a:lnTo>
                    <a:pt x="2534473" y="313018"/>
                  </a:lnTo>
                  <a:lnTo>
                    <a:pt x="2675277" y="626036"/>
                  </a:lnTo>
                  <a:lnTo>
                    <a:pt x="2816081" y="313018"/>
                  </a:lnTo>
                  <a:lnTo>
                    <a:pt x="2956885" y="313018"/>
                  </a:lnTo>
                  <a:lnTo>
                    <a:pt x="3097689" y="469527"/>
                  </a:lnTo>
                  <a:lnTo>
                    <a:pt x="3238493" y="313018"/>
                  </a:lnTo>
                  <a:lnTo>
                    <a:pt x="3379297" y="313018"/>
                  </a:lnTo>
                  <a:lnTo>
                    <a:pt x="3520101" y="313018"/>
                  </a:lnTo>
                </a:path>
              </a:pathLst>
            </a:custGeom>
            <a:ln w="27101" cap="flat">
              <a:solidFill>
                <a:srgbClr val="00833D">
                  <a:alpha val="80000"/>
                </a:srgbClr>
              </a:solidFill>
              <a:prstDash val="solid"/>
              <a:round/>
            </a:ln>
          </p:spPr>
          <p:txBody>
            <a:bodyPr/>
            <a:lstStyle/>
            <a:p/>
          </p:txBody>
        </p:sp>
        <p:sp>
          <p:nvSpPr>
            <p:cNvPr id="24" name="pl24"/>
            <p:cNvSpPr/>
            <p:nvPr/>
          </p:nvSpPr>
          <p:spPr>
            <a:xfrm>
              <a:off x="943464" y="3751355"/>
              <a:ext cx="3520101" cy="939054"/>
            </a:xfrm>
            <a:custGeom>
              <a:avLst/>
              <a:pathLst>
                <a:path w="3520101" h="939054">
                  <a:moveTo>
                    <a:pt x="0" y="626036"/>
                  </a:moveTo>
                  <a:lnTo>
                    <a:pt x="140804" y="626036"/>
                  </a:lnTo>
                  <a:lnTo>
                    <a:pt x="281608" y="626036"/>
                  </a:lnTo>
                  <a:lnTo>
                    <a:pt x="422412" y="626036"/>
                  </a:lnTo>
                  <a:lnTo>
                    <a:pt x="563216" y="313018"/>
                  </a:lnTo>
                  <a:lnTo>
                    <a:pt x="704020" y="313018"/>
                  </a:lnTo>
                  <a:lnTo>
                    <a:pt x="844824" y="0"/>
                  </a:lnTo>
                  <a:lnTo>
                    <a:pt x="985628" y="0"/>
                  </a:lnTo>
                  <a:lnTo>
                    <a:pt x="1126432" y="156509"/>
                  </a:lnTo>
                  <a:lnTo>
                    <a:pt x="1267236" y="626036"/>
                  </a:lnTo>
                  <a:lnTo>
                    <a:pt x="1408040" y="626036"/>
                  </a:lnTo>
                  <a:lnTo>
                    <a:pt x="1548844" y="782545"/>
                  </a:lnTo>
                  <a:lnTo>
                    <a:pt x="1689648" y="782545"/>
                  </a:lnTo>
                  <a:lnTo>
                    <a:pt x="1830452" y="939054"/>
                  </a:lnTo>
                  <a:lnTo>
                    <a:pt x="1971256" y="626036"/>
                  </a:lnTo>
                  <a:lnTo>
                    <a:pt x="2112061" y="782545"/>
                  </a:lnTo>
                  <a:lnTo>
                    <a:pt x="2252865" y="782545"/>
                  </a:lnTo>
                  <a:lnTo>
                    <a:pt x="2393669" y="782545"/>
                  </a:lnTo>
                  <a:lnTo>
                    <a:pt x="2534473" y="626036"/>
                  </a:lnTo>
                  <a:lnTo>
                    <a:pt x="2675277" y="626036"/>
                  </a:lnTo>
                  <a:lnTo>
                    <a:pt x="2816081" y="626036"/>
                  </a:lnTo>
                  <a:lnTo>
                    <a:pt x="2956885" y="782545"/>
                  </a:lnTo>
                  <a:lnTo>
                    <a:pt x="3097689" y="782545"/>
                  </a:lnTo>
                  <a:lnTo>
                    <a:pt x="3238493" y="939054"/>
                  </a:lnTo>
                  <a:lnTo>
                    <a:pt x="3379297" y="782545"/>
                  </a:lnTo>
                  <a:lnTo>
                    <a:pt x="3520101" y="939054"/>
                  </a:lnTo>
                </a:path>
              </a:pathLst>
            </a:custGeom>
            <a:ln w="43362" cap="flat">
              <a:solidFill>
                <a:srgbClr val="000000">
                  <a:alpha val="100000"/>
                </a:srgbClr>
              </a:solidFill>
              <a:prstDash val="solid"/>
              <a:round/>
            </a:ln>
          </p:spPr>
          <p:txBody>
            <a:bodyPr/>
            <a:lstStyle/>
            <a:p/>
          </p:txBody>
        </p:sp>
        <p:sp>
          <p:nvSpPr>
            <p:cNvPr id="25" name="pl25"/>
            <p:cNvSpPr/>
            <p:nvPr/>
          </p:nvSpPr>
          <p:spPr>
            <a:xfrm>
              <a:off x="943464" y="3751355"/>
              <a:ext cx="3520101" cy="939054"/>
            </a:xfrm>
            <a:custGeom>
              <a:avLst/>
              <a:pathLst>
                <a:path w="3520101" h="939054">
                  <a:moveTo>
                    <a:pt x="0" y="626036"/>
                  </a:moveTo>
                  <a:lnTo>
                    <a:pt x="140804" y="626036"/>
                  </a:lnTo>
                  <a:lnTo>
                    <a:pt x="281608" y="626036"/>
                  </a:lnTo>
                  <a:lnTo>
                    <a:pt x="422412" y="626036"/>
                  </a:lnTo>
                  <a:lnTo>
                    <a:pt x="563216" y="313018"/>
                  </a:lnTo>
                  <a:lnTo>
                    <a:pt x="704020" y="313018"/>
                  </a:lnTo>
                  <a:lnTo>
                    <a:pt x="844824" y="0"/>
                  </a:lnTo>
                  <a:lnTo>
                    <a:pt x="985628" y="0"/>
                  </a:lnTo>
                  <a:lnTo>
                    <a:pt x="1126432" y="156509"/>
                  </a:lnTo>
                  <a:lnTo>
                    <a:pt x="1267236" y="626036"/>
                  </a:lnTo>
                  <a:lnTo>
                    <a:pt x="1408040" y="626036"/>
                  </a:lnTo>
                  <a:lnTo>
                    <a:pt x="1548844" y="782545"/>
                  </a:lnTo>
                  <a:lnTo>
                    <a:pt x="1689648" y="782545"/>
                  </a:lnTo>
                  <a:lnTo>
                    <a:pt x="1830452" y="939054"/>
                  </a:lnTo>
                  <a:lnTo>
                    <a:pt x="1971256" y="626036"/>
                  </a:lnTo>
                  <a:lnTo>
                    <a:pt x="2112061" y="782545"/>
                  </a:lnTo>
                  <a:lnTo>
                    <a:pt x="2252865" y="782545"/>
                  </a:lnTo>
                  <a:lnTo>
                    <a:pt x="2393669" y="782545"/>
                  </a:lnTo>
                  <a:lnTo>
                    <a:pt x="2534473" y="626036"/>
                  </a:lnTo>
                  <a:lnTo>
                    <a:pt x="2675277" y="626036"/>
                  </a:lnTo>
                  <a:lnTo>
                    <a:pt x="2816081" y="626036"/>
                  </a:lnTo>
                  <a:lnTo>
                    <a:pt x="2956885" y="782545"/>
                  </a:lnTo>
                  <a:lnTo>
                    <a:pt x="3097689" y="782545"/>
                  </a:lnTo>
                  <a:lnTo>
                    <a:pt x="3238493" y="939054"/>
                  </a:lnTo>
                  <a:lnTo>
                    <a:pt x="3379297" y="782545"/>
                  </a:lnTo>
                  <a:lnTo>
                    <a:pt x="3520101" y="939054"/>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3594846"/>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1588995"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8" name="pg38"/>
            <p:cNvSpPr/>
            <p:nvPr/>
          </p:nvSpPr>
          <p:spPr>
            <a:xfrm>
              <a:off x="229301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0" name="pg40"/>
            <p:cNvSpPr/>
            <p:nvPr/>
          </p:nvSpPr>
          <p:spPr>
            <a:xfrm>
              <a:off x="2997036"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3560252"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4264273"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6" name="pg46"/>
            <p:cNvSpPr/>
            <p:nvPr/>
          </p:nvSpPr>
          <p:spPr>
            <a:xfrm>
              <a:off x="4405077"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3385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56623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6623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4505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20751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33331" y="6120905"/>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68" name="tx68"/>
            <p:cNvSpPr/>
            <p:nvPr/>
          </p:nvSpPr>
          <p:spPr>
            <a:xfrm>
              <a:off x="271215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74611"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907864"/>
              <a:ext cx="3520101" cy="1095563"/>
            </a:xfrm>
            <a:custGeom>
              <a:avLst/>
              <a:pathLst>
                <a:path w="3520101" h="1095563">
                  <a:moveTo>
                    <a:pt x="0" y="313018"/>
                  </a:moveTo>
                  <a:lnTo>
                    <a:pt x="140804" y="313018"/>
                  </a:lnTo>
                  <a:lnTo>
                    <a:pt x="281608" y="0"/>
                  </a:lnTo>
                  <a:lnTo>
                    <a:pt x="422412" y="469527"/>
                  </a:lnTo>
                  <a:lnTo>
                    <a:pt x="563216" y="313018"/>
                  </a:lnTo>
                  <a:lnTo>
                    <a:pt x="704020" y="782545"/>
                  </a:lnTo>
                  <a:lnTo>
                    <a:pt x="844824" y="626036"/>
                  </a:lnTo>
                  <a:lnTo>
                    <a:pt x="985628" y="469527"/>
                  </a:lnTo>
                  <a:lnTo>
                    <a:pt x="1126432" y="782545"/>
                  </a:lnTo>
                  <a:lnTo>
                    <a:pt x="1267236" y="939054"/>
                  </a:lnTo>
                  <a:lnTo>
                    <a:pt x="1408040" y="939054"/>
                  </a:lnTo>
                  <a:lnTo>
                    <a:pt x="1548844" y="939054"/>
                  </a:lnTo>
                  <a:lnTo>
                    <a:pt x="1689648" y="939054"/>
                  </a:lnTo>
                  <a:lnTo>
                    <a:pt x="1830452" y="1095563"/>
                  </a:lnTo>
                  <a:lnTo>
                    <a:pt x="1971256" y="1095563"/>
                  </a:lnTo>
                  <a:lnTo>
                    <a:pt x="2112061" y="1095563"/>
                  </a:lnTo>
                  <a:lnTo>
                    <a:pt x="2252865" y="1095563"/>
                  </a:lnTo>
                  <a:lnTo>
                    <a:pt x="2393669" y="939054"/>
                  </a:lnTo>
                  <a:lnTo>
                    <a:pt x="2534473" y="939054"/>
                  </a:lnTo>
                  <a:lnTo>
                    <a:pt x="2675277" y="939054"/>
                  </a:lnTo>
                  <a:lnTo>
                    <a:pt x="2816081" y="782545"/>
                  </a:lnTo>
                  <a:lnTo>
                    <a:pt x="2956885" y="782545"/>
                  </a:lnTo>
                  <a:lnTo>
                    <a:pt x="3097689" y="939054"/>
                  </a:lnTo>
                  <a:lnTo>
                    <a:pt x="3238493" y="1095563"/>
                  </a:lnTo>
                  <a:lnTo>
                    <a:pt x="3379297" y="939054"/>
                  </a:lnTo>
                  <a:lnTo>
                    <a:pt x="3520101" y="626036"/>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4377391"/>
              <a:ext cx="3520101" cy="782545"/>
            </a:xfrm>
            <a:custGeom>
              <a:avLst/>
              <a:pathLst>
                <a:path w="3520101" h="782545">
                  <a:moveTo>
                    <a:pt x="0" y="0"/>
                  </a:moveTo>
                  <a:lnTo>
                    <a:pt x="140804" y="156509"/>
                  </a:lnTo>
                  <a:lnTo>
                    <a:pt x="281608" y="313018"/>
                  </a:lnTo>
                  <a:lnTo>
                    <a:pt x="422412" y="469527"/>
                  </a:lnTo>
                  <a:lnTo>
                    <a:pt x="563216" y="313018"/>
                  </a:lnTo>
                  <a:lnTo>
                    <a:pt x="704020" y="313018"/>
                  </a:lnTo>
                  <a:lnTo>
                    <a:pt x="844824" y="626036"/>
                  </a:lnTo>
                  <a:lnTo>
                    <a:pt x="985628" y="469527"/>
                  </a:lnTo>
                  <a:lnTo>
                    <a:pt x="1126432" y="469527"/>
                  </a:lnTo>
                  <a:lnTo>
                    <a:pt x="1267236" y="469527"/>
                  </a:lnTo>
                  <a:lnTo>
                    <a:pt x="1408040" y="469527"/>
                  </a:lnTo>
                  <a:lnTo>
                    <a:pt x="1548844" y="782545"/>
                  </a:lnTo>
                  <a:lnTo>
                    <a:pt x="1689648" y="469527"/>
                  </a:lnTo>
                  <a:lnTo>
                    <a:pt x="1830452" y="469527"/>
                  </a:lnTo>
                  <a:lnTo>
                    <a:pt x="1971256" y="313018"/>
                  </a:lnTo>
                  <a:lnTo>
                    <a:pt x="2112061" y="313018"/>
                  </a:lnTo>
                  <a:lnTo>
                    <a:pt x="2252865" y="313018"/>
                  </a:lnTo>
                  <a:lnTo>
                    <a:pt x="2393669" y="626036"/>
                  </a:lnTo>
                  <a:lnTo>
                    <a:pt x="2534473" y="313018"/>
                  </a:lnTo>
                  <a:lnTo>
                    <a:pt x="2675277" y="469527"/>
                  </a:lnTo>
                  <a:lnTo>
                    <a:pt x="2816081" y="156509"/>
                  </a:lnTo>
                  <a:lnTo>
                    <a:pt x="2956885" y="313018"/>
                  </a:lnTo>
                  <a:lnTo>
                    <a:pt x="3097689" y="156509"/>
                  </a:lnTo>
                  <a:lnTo>
                    <a:pt x="3238493" y="156509"/>
                  </a:lnTo>
                  <a:lnTo>
                    <a:pt x="3379297" y="469527"/>
                  </a:lnTo>
                  <a:lnTo>
                    <a:pt x="3520101" y="156509"/>
                  </a:lnTo>
                </a:path>
              </a:pathLst>
            </a:custGeom>
            <a:ln w="27101" cap="flat">
              <a:solidFill>
                <a:srgbClr val="00833D">
                  <a:alpha val="80000"/>
                </a:srgbClr>
              </a:solidFill>
              <a:prstDash val="solid"/>
              <a:round/>
            </a:ln>
          </p:spPr>
          <p:txBody>
            <a:bodyPr/>
            <a:lstStyle/>
            <a:p/>
          </p:txBody>
        </p:sp>
        <p:sp>
          <p:nvSpPr>
            <p:cNvPr id="90" name="pl90"/>
            <p:cNvSpPr/>
            <p:nvPr/>
          </p:nvSpPr>
          <p:spPr>
            <a:xfrm>
              <a:off x="5308715" y="3907864"/>
              <a:ext cx="3520101" cy="1095563"/>
            </a:xfrm>
            <a:custGeom>
              <a:avLst/>
              <a:pathLst>
                <a:path w="3520101" h="1095563">
                  <a:moveTo>
                    <a:pt x="0" y="313018"/>
                  </a:moveTo>
                  <a:lnTo>
                    <a:pt x="140804" y="313018"/>
                  </a:lnTo>
                  <a:lnTo>
                    <a:pt x="281608" y="0"/>
                  </a:lnTo>
                  <a:lnTo>
                    <a:pt x="422412" y="469527"/>
                  </a:lnTo>
                  <a:lnTo>
                    <a:pt x="563216" y="313018"/>
                  </a:lnTo>
                  <a:lnTo>
                    <a:pt x="704020" y="782545"/>
                  </a:lnTo>
                  <a:lnTo>
                    <a:pt x="844824" y="626036"/>
                  </a:lnTo>
                  <a:lnTo>
                    <a:pt x="985628" y="469527"/>
                  </a:lnTo>
                  <a:lnTo>
                    <a:pt x="1126432" y="782545"/>
                  </a:lnTo>
                  <a:lnTo>
                    <a:pt x="1267236" y="939054"/>
                  </a:lnTo>
                  <a:lnTo>
                    <a:pt x="1408040" y="939054"/>
                  </a:lnTo>
                  <a:lnTo>
                    <a:pt x="1548844" y="939054"/>
                  </a:lnTo>
                  <a:lnTo>
                    <a:pt x="1689648" y="939054"/>
                  </a:lnTo>
                  <a:lnTo>
                    <a:pt x="1830452" y="1095563"/>
                  </a:lnTo>
                  <a:lnTo>
                    <a:pt x="1971256" y="1095563"/>
                  </a:lnTo>
                  <a:lnTo>
                    <a:pt x="2112061" y="1095563"/>
                  </a:lnTo>
                  <a:lnTo>
                    <a:pt x="2252865" y="1095563"/>
                  </a:lnTo>
                  <a:lnTo>
                    <a:pt x="2393669" y="939054"/>
                  </a:lnTo>
                  <a:lnTo>
                    <a:pt x="2534473" y="939054"/>
                  </a:lnTo>
                  <a:lnTo>
                    <a:pt x="2675277" y="939054"/>
                  </a:lnTo>
                  <a:lnTo>
                    <a:pt x="2816081" y="782545"/>
                  </a:lnTo>
                  <a:lnTo>
                    <a:pt x="2956885" y="782545"/>
                  </a:lnTo>
                  <a:lnTo>
                    <a:pt x="3097689" y="939054"/>
                  </a:lnTo>
                  <a:lnTo>
                    <a:pt x="3238493" y="1095563"/>
                  </a:lnTo>
                  <a:lnTo>
                    <a:pt x="3379297" y="939054"/>
                  </a:lnTo>
                  <a:lnTo>
                    <a:pt x="3520101" y="626036"/>
                  </a:lnTo>
                </a:path>
              </a:pathLst>
            </a:custGeom>
            <a:ln w="43362" cap="flat">
              <a:solidFill>
                <a:srgbClr val="000000">
                  <a:alpha val="100000"/>
                </a:srgbClr>
              </a:solidFill>
              <a:prstDash val="solid"/>
              <a:round/>
            </a:ln>
          </p:spPr>
          <p:txBody>
            <a:bodyPr/>
            <a:lstStyle/>
            <a:p/>
          </p:txBody>
        </p:sp>
        <p:sp>
          <p:nvSpPr>
            <p:cNvPr id="91" name="pl91"/>
            <p:cNvSpPr/>
            <p:nvPr/>
          </p:nvSpPr>
          <p:spPr>
            <a:xfrm>
              <a:off x="5308715" y="3907864"/>
              <a:ext cx="3520101" cy="1095563"/>
            </a:xfrm>
            <a:custGeom>
              <a:avLst/>
              <a:pathLst>
                <a:path w="3520101" h="1095563">
                  <a:moveTo>
                    <a:pt x="0" y="313018"/>
                  </a:moveTo>
                  <a:lnTo>
                    <a:pt x="140804" y="313018"/>
                  </a:lnTo>
                  <a:lnTo>
                    <a:pt x="281608" y="0"/>
                  </a:lnTo>
                  <a:lnTo>
                    <a:pt x="422412" y="469527"/>
                  </a:lnTo>
                  <a:lnTo>
                    <a:pt x="563216" y="313018"/>
                  </a:lnTo>
                  <a:lnTo>
                    <a:pt x="704020" y="782545"/>
                  </a:lnTo>
                  <a:lnTo>
                    <a:pt x="844824" y="626036"/>
                  </a:lnTo>
                  <a:lnTo>
                    <a:pt x="985628" y="469527"/>
                  </a:lnTo>
                  <a:lnTo>
                    <a:pt x="1126432" y="782545"/>
                  </a:lnTo>
                  <a:lnTo>
                    <a:pt x="1267236" y="939054"/>
                  </a:lnTo>
                  <a:lnTo>
                    <a:pt x="1408040" y="939054"/>
                  </a:lnTo>
                  <a:lnTo>
                    <a:pt x="1548844" y="939054"/>
                  </a:lnTo>
                  <a:lnTo>
                    <a:pt x="1689648" y="939054"/>
                  </a:lnTo>
                  <a:lnTo>
                    <a:pt x="1830452" y="1095563"/>
                  </a:lnTo>
                  <a:lnTo>
                    <a:pt x="1971256" y="1095563"/>
                  </a:lnTo>
                  <a:lnTo>
                    <a:pt x="2112061" y="1095563"/>
                  </a:lnTo>
                  <a:lnTo>
                    <a:pt x="2252865" y="1095563"/>
                  </a:lnTo>
                  <a:lnTo>
                    <a:pt x="2393669" y="939054"/>
                  </a:lnTo>
                  <a:lnTo>
                    <a:pt x="2534473" y="939054"/>
                  </a:lnTo>
                  <a:lnTo>
                    <a:pt x="2675277" y="939054"/>
                  </a:lnTo>
                  <a:lnTo>
                    <a:pt x="2816081" y="782545"/>
                  </a:lnTo>
                  <a:lnTo>
                    <a:pt x="2956885" y="782545"/>
                  </a:lnTo>
                  <a:lnTo>
                    <a:pt x="3097689" y="939054"/>
                  </a:lnTo>
                  <a:lnTo>
                    <a:pt x="3238493" y="1095563"/>
                  </a:lnTo>
                  <a:lnTo>
                    <a:pt x="3379297" y="939054"/>
                  </a:lnTo>
                  <a:lnTo>
                    <a:pt x="3520101" y="626036"/>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751355"/>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064373"/>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684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71489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2" name="pg102"/>
            <p:cNvSpPr/>
            <p:nvPr/>
          </p:nvSpPr>
          <p:spPr>
            <a:xfrm>
              <a:off x="595424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665826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36228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925503"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629524"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770328" y="39978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0265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4934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3148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3148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81030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7276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198582" y="6120905"/>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134" name="tx134"/>
            <p:cNvSpPr/>
            <p:nvPr/>
          </p:nvSpPr>
          <p:spPr>
            <a:xfrm>
              <a:off x="707740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839862" y="61191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3%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Armenia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Armenia, indicating good retention of children in immunization programmes, and current efforts to ensure follow up are successful.</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67878"/>
            </a:xfrm>
            <a:custGeom>
              <a:avLst/>
              <a:pathLst>
                <a:path w="2135265" h="67878">
                  <a:moveTo>
                    <a:pt x="0" y="16969"/>
                  </a:moveTo>
                  <a:lnTo>
                    <a:pt x="85410" y="25454"/>
                  </a:lnTo>
                  <a:lnTo>
                    <a:pt x="170821" y="16969"/>
                  </a:lnTo>
                  <a:lnTo>
                    <a:pt x="256231" y="59393"/>
                  </a:lnTo>
                  <a:lnTo>
                    <a:pt x="341642" y="25454"/>
                  </a:lnTo>
                  <a:lnTo>
                    <a:pt x="427053" y="42424"/>
                  </a:lnTo>
                  <a:lnTo>
                    <a:pt x="512463" y="67878"/>
                  </a:lnTo>
                  <a:lnTo>
                    <a:pt x="597874" y="42424"/>
                  </a:lnTo>
                  <a:lnTo>
                    <a:pt x="683284" y="8484"/>
                  </a:lnTo>
                  <a:lnTo>
                    <a:pt x="768695" y="0"/>
                  </a:lnTo>
                  <a:lnTo>
                    <a:pt x="854106" y="33939"/>
                  </a:lnTo>
                  <a:lnTo>
                    <a:pt x="939516" y="25454"/>
                  </a:lnTo>
                  <a:lnTo>
                    <a:pt x="1024927" y="25454"/>
                  </a:lnTo>
                  <a:lnTo>
                    <a:pt x="1110337" y="0"/>
                  </a:lnTo>
                  <a:lnTo>
                    <a:pt x="1195748" y="0"/>
                  </a:lnTo>
                  <a:lnTo>
                    <a:pt x="1281159" y="0"/>
                  </a:lnTo>
                  <a:lnTo>
                    <a:pt x="1366569" y="0"/>
                  </a:lnTo>
                  <a:lnTo>
                    <a:pt x="1451980" y="0"/>
                  </a:lnTo>
                  <a:lnTo>
                    <a:pt x="1537390" y="0"/>
                  </a:lnTo>
                  <a:lnTo>
                    <a:pt x="1622801" y="0"/>
                  </a:lnTo>
                  <a:lnTo>
                    <a:pt x="1708212" y="0"/>
                  </a:lnTo>
                  <a:lnTo>
                    <a:pt x="1793622" y="8484"/>
                  </a:lnTo>
                  <a:lnTo>
                    <a:pt x="1879033" y="8484"/>
                  </a:lnTo>
                  <a:lnTo>
                    <a:pt x="1964443" y="0"/>
                  </a:lnTo>
                  <a:lnTo>
                    <a:pt x="2049854" y="8484"/>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422674" y="3258884"/>
              <a:ext cx="768695" cy="551514"/>
            </a:xfrm>
            <a:custGeom>
              <a:avLst/>
              <a:pathLst>
                <a:path w="768695" h="551514">
                  <a:moveTo>
                    <a:pt x="0" y="551514"/>
                  </a:moveTo>
                  <a:lnTo>
                    <a:pt x="85410" y="59393"/>
                  </a:lnTo>
                  <a:lnTo>
                    <a:pt x="170821" y="50909"/>
                  </a:lnTo>
                  <a:lnTo>
                    <a:pt x="256231" y="59393"/>
                  </a:lnTo>
                  <a:lnTo>
                    <a:pt x="341642" y="169696"/>
                  </a:lnTo>
                  <a:lnTo>
                    <a:pt x="427053" y="25454"/>
                  </a:lnTo>
                  <a:lnTo>
                    <a:pt x="512463" y="25454"/>
                  </a:lnTo>
                  <a:lnTo>
                    <a:pt x="597874" y="25454"/>
                  </a:lnTo>
                  <a:lnTo>
                    <a:pt x="683284" y="16969"/>
                  </a:lnTo>
                  <a:lnTo>
                    <a:pt x="768695" y="0"/>
                  </a:lnTo>
                </a:path>
              </a:pathLst>
            </a:custGeom>
            <a:ln w="27101" cap="flat">
              <a:solidFill>
                <a:srgbClr val="1CABE2">
                  <a:alpha val="100000"/>
                </a:srgbClr>
              </a:solidFill>
              <a:prstDash val="solid"/>
              <a:round/>
            </a:ln>
          </p:spPr>
          <p:txBody>
            <a:bodyPr/>
            <a:lstStyle/>
            <a:p/>
          </p:txBody>
        </p:sp>
        <p:sp>
          <p:nvSpPr>
            <p:cNvPr id="74" name="pt74"/>
            <p:cNvSpPr/>
            <p:nvPr/>
          </p:nvSpPr>
          <p:spPr>
            <a:xfrm>
              <a:off x="2404623" y="379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9003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57544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6608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746266"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83167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91708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0249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879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17331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tx84"/>
            <p:cNvSpPr/>
            <p:nvPr/>
          </p:nvSpPr>
          <p:spPr>
            <a:xfrm>
              <a:off x="2270744" y="371808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85" name="tx85"/>
            <p:cNvSpPr/>
            <p:nvPr/>
          </p:nvSpPr>
          <p:spPr>
            <a:xfrm>
              <a:off x="3223926"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2624645"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7" name="tx87"/>
            <p:cNvSpPr/>
            <p:nvPr/>
          </p:nvSpPr>
          <p:spPr>
            <a:xfrm>
              <a:off x="3051698"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8" name="pl88"/>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2166442" y="4595455"/>
              <a:ext cx="1024927" cy="534544"/>
            </a:xfrm>
            <a:custGeom>
              <a:avLst/>
              <a:pathLst>
                <a:path w="1024927" h="534544">
                  <a:moveTo>
                    <a:pt x="0" y="534544"/>
                  </a:moveTo>
                  <a:lnTo>
                    <a:pt x="85410" y="42424"/>
                  </a:lnTo>
                  <a:lnTo>
                    <a:pt x="170821" y="25454"/>
                  </a:lnTo>
                  <a:lnTo>
                    <a:pt x="256231" y="16969"/>
                  </a:lnTo>
                  <a:lnTo>
                    <a:pt x="341642" y="16969"/>
                  </a:lnTo>
                  <a:lnTo>
                    <a:pt x="427053" y="25454"/>
                  </a:lnTo>
                  <a:lnTo>
                    <a:pt x="512463" y="33939"/>
                  </a:lnTo>
                  <a:lnTo>
                    <a:pt x="597874" y="33939"/>
                  </a:lnTo>
                  <a:lnTo>
                    <a:pt x="683284" y="33939"/>
                  </a:lnTo>
                  <a:lnTo>
                    <a:pt x="768695" y="33939"/>
                  </a:lnTo>
                  <a:lnTo>
                    <a:pt x="854106" y="25454"/>
                  </a:lnTo>
                  <a:lnTo>
                    <a:pt x="939516" y="16969"/>
                  </a:lnTo>
                  <a:lnTo>
                    <a:pt x="1024927" y="0"/>
                  </a:lnTo>
                </a:path>
              </a:pathLst>
            </a:custGeom>
            <a:ln w="27101" cap="flat">
              <a:solidFill>
                <a:srgbClr val="1CABE2">
                  <a:alpha val="100000"/>
                </a:srgbClr>
              </a:solidFill>
              <a:prstDash val="solid"/>
              <a:round/>
            </a:ln>
          </p:spPr>
          <p:txBody>
            <a:bodyPr/>
            <a:lstStyle/>
            <a:p/>
          </p:txBody>
        </p:sp>
        <p:sp>
          <p:nvSpPr>
            <p:cNvPr id="108" name="pt108"/>
            <p:cNvSpPr/>
            <p:nvPr/>
          </p:nvSpPr>
          <p:spPr>
            <a:xfrm>
              <a:off x="2148391" y="511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233802"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319213"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404623"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490034"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575444"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660855"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746266"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831676"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917087"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3002498"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3087908"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173319"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tx121"/>
            <p:cNvSpPr/>
            <p:nvPr/>
          </p:nvSpPr>
          <p:spPr>
            <a:xfrm>
              <a:off x="2014512" y="50376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122" name="tx122"/>
            <p:cNvSpPr/>
            <p:nvPr/>
          </p:nvSpPr>
          <p:spPr>
            <a:xfrm>
              <a:off x="3223926" y="45031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tx123"/>
            <p:cNvSpPr/>
            <p:nvPr/>
          </p:nvSpPr>
          <p:spPr>
            <a:xfrm>
              <a:off x="2624645" y="44882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4" name="tx124"/>
            <p:cNvSpPr/>
            <p:nvPr/>
          </p:nvSpPr>
          <p:spPr>
            <a:xfrm>
              <a:off x="3051698" y="447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5" name="pl125"/>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850292" y="1947768"/>
              <a:ext cx="2135265" cy="33939"/>
            </a:xfrm>
            <a:custGeom>
              <a:avLst/>
              <a:pathLst>
                <a:path w="2135265" h="33939">
                  <a:moveTo>
                    <a:pt x="0" y="16969"/>
                  </a:moveTo>
                  <a:lnTo>
                    <a:pt x="85410" y="8484"/>
                  </a:lnTo>
                  <a:lnTo>
                    <a:pt x="170821" y="8484"/>
                  </a:lnTo>
                  <a:lnTo>
                    <a:pt x="256231" y="8484"/>
                  </a:lnTo>
                  <a:lnTo>
                    <a:pt x="341642" y="16969"/>
                  </a:lnTo>
                  <a:lnTo>
                    <a:pt x="427053" y="25454"/>
                  </a:lnTo>
                  <a:lnTo>
                    <a:pt x="512463" y="33939"/>
                  </a:lnTo>
                  <a:lnTo>
                    <a:pt x="597874" y="25454"/>
                  </a:lnTo>
                  <a:lnTo>
                    <a:pt x="683284" y="25454"/>
                  </a:lnTo>
                  <a:lnTo>
                    <a:pt x="768695" y="16969"/>
                  </a:lnTo>
                  <a:lnTo>
                    <a:pt x="854106" y="8484"/>
                  </a:lnTo>
                  <a:lnTo>
                    <a:pt x="939516" y="8484"/>
                  </a:lnTo>
                  <a:lnTo>
                    <a:pt x="1024927" y="8484"/>
                  </a:lnTo>
                  <a:lnTo>
                    <a:pt x="1110337" y="16969"/>
                  </a:lnTo>
                  <a:lnTo>
                    <a:pt x="1195748" y="16969"/>
                  </a:lnTo>
                  <a:lnTo>
                    <a:pt x="1281159" y="16969"/>
                  </a:lnTo>
                  <a:lnTo>
                    <a:pt x="1366569" y="16969"/>
                  </a:lnTo>
                  <a:lnTo>
                    <a:pt x="1451980" y="16969"/>
                  </a:lnTo>
                  <a:lnTo>
                    <a:pt x="1537390" y="25454"/>
                  </a:lnTo>
                  <a:lnTo>
                    <a:pt x="1622801" y="25454"/>
                  </a:lnTo>
                  <a:lnTo>
                    <a:pt x="1708212" y="25454"/>
                  </a:lnTo>
                  <a:lnTo>
                    <a:pt x="1793622" y="25454"/>
                  </a:lnTo>
                  <a:lnTo>
                    <a:pt x="1879033" y="25454"/>
                  </a:lnTo>
                  <a:lnTo>
                    <a:pt x="1964443" y="25454"/>
                  </a:lnTo>
                  <a:lnTo>
                    <a:pt x="2049854" y="16969"/>
                  </a:lnTo>
                  <a:lnTo>
                    <a:pt x="2135265" y="0"/>
                  </a:lnTo>
                </a:path>
              </a:pathLst>
            </a:custGeom>
            <a:ln w="27101" cap="flat">
              <a:solidFill>
                <a:srgbClr val="1CABE2">
                  <a:alpha val="100000"/>
                </a:srgbClr>
              </a:solidFill>
              <a:prstDash val="solid"/>
              <a:round/>
            </a:ln>
          </p:spPr>
          <p:txBody>
            <a:bodyPr/>
            <a:lstStyle/>
            <a:p/>
          </p:txBody>
        </p:sp>
        <p:sp>
          <p:nvSpPr>
            <p:cNvPr id="145" name="pt145"/>
            <p:cNvSpPr/>
            <p:nvPr/>
          </p:nvSpPr>
          <p:spPr>
            <a:xfrm>
              <a:off x="383224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391765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173883"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0" name="pt150"/>
            <p:cNvSpPr/>
            <p:nvPr/>
          </p:nvSpPr>
          <p:spPr>
            <a:xfrm>
              <a:off x="425929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1" name="pt151"/>
            <p:cNvSpPr/>
            <p:nvPr/>
          </p:nvSpPr>
          <p:spPr>
            <a:xfrm>
              <a:off x="4344705"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2" name="pt152"/>
            <p:cNvSpPr/>
            <p:nvPr/>
          </p:nvSpPr>
          <p:spPr>
            <a:xfrm>
              <a:off x="443011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515526"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60093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68634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77175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857168"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02798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113400"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28422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36963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45504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54045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62586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711274"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7966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88209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96750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tx171"/>
            <p:cNvSpPr/>
            <p:nvPr/>
          </p:nvSpPr>
          <p:spPr>
            <a:xfrm>
              <a:off x="3698362"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tx172"/>
            <p:cNvSpPr/>
            <p:nvPr/>
          </p:nvSpPr>
          <p:spPr>
            <a:xfrm>
              <a:off x="6018113"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3" name="tx173"/>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4" name="tx174"/>
            <p:cNvSpPr/>
            <p:nvPr/>
          </p:nvSpPr>
          <p:spPr>
            <a:xfrm>
              <a:off x="584588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5" name="pl175"/>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3850292" y="3275854"/>
              <a:ext cx="2135265" cy="50909"/>
            </a:xfrm>
            <a:custGeom>
              <a:avLst/>
              <a:pathLst>
                <a:path w="2135265" h="50909">
                  <a:moveTo>
                    <a:pt x="0" y="42424"/>
                  </a:moveTo>
                  <a:lnTo>
                    <a:pt x="85410" y="33939"/>
                  </a:lnTo>
                  <a:lnTo>
                    <a:pt x="170821" y="50909"/>
                  </a:lnTo>
                  <a:lnTo>
                    <a:pt x="256231" y="25454"/>
                  </a:lnTo>
                  <a:lnTo>
                    <a:pt x="341642" y="42424"/>
                  </a:lnTo>
                  <a:lnTo>
                    <a:pt x="427053" y="25454"/>
                  </a:lnTo>
                  <a:lnTo>
                    <a:pt x="512463" y="42424"/>
                  </a:lnTo>
                  <a:lnTo>
                    <a:pt x="597874" y="42424"/>
                  </a:lnTo>
                  <a:lnTo>
                    <a:pt x="683284" y="25454"/>
                  </a:lnTo>
                  <a:lnTo>
                    <a:pt x="768695" y="8484"/>
                  </a:lnTo>
                  <a:lnTo>
                    <a:pt x="854106" y="0"/>
                  </a:lnTo>
                  <a:lnTo>
                    <a:pt x="939516" y="0"/>
                  </a:lnTo>
                  <a:lnTo>
                    <a:pt x="1024927" y="0"/>
                  </a:lnTo>
                  <a:lnTo>
                    <a:pt x="1110337" y="0"/>
                  </a:lnTo>
                  <a:lnTo>
                    <a:pt x="1195748" y="0"/>
                  </a:lnTo>
                  <a:lnTo>
                    <a:pt x="1281159" y="0"/>
                  </a:lnTo>
                  <a:lnTo>
                    <a:pt x="1366569" y="0"/>
                  </a:lnTo>
                  <a:lnTo>
                    <a:pt x="1451980" y="8484"/>
                  </a:lnTo>
                  <a:lnTo>
                    <a:pt x="1537390" y="16969"/>
                  </a:lnTo>
                  <a:lnTo>
                    <a:pt x="1622801" y="16969"/>
                  </a:lnTo>
                  <a:lnTo>
                    <a:pt x="1708212" y="25454"/>
                  </a:lnTo>
                  <a:lnTo>
                    <a:pt x="1793622" y="25454"/>
                  </a:lnTo>
                  <a:lnTo>
                    <a:pt x="1879033" y="16969"/>
                  </a:lnTo>
                  <a:lnTo>
                    <a:pt x="1964443" y="8484"/>
                  </a:lnTo>
                  <a:lnTo>
                    <a:pt x="2049854" y="8484"/>
                  </a:lnTo>
                  <a:lnTo>
                    <a:pt x="2135265" y="8484"/>
                  </a:lnTo>
                </a:path>
              </a:pathLst>
            </a:custGeom>
            <a:ln w="27101" cap="flat">
              <a:solidFill>
                <a:srgbClr val="1CABE2">
                  <a:alpha val="100000"/>
                </a:srgbClr>
              </a:solidFill>
              <a:prstDash val="solid"/>
              <a:round/>
            </a:ln>
          </p:spPr>
          <p:txBody>
            <a:bodyPr/>
            <a:lstStyle/>
            <a:p/>
          </p:txBody>
        </p:sp>
        <p:sp>
          <p:nvSpPr>
            <p:cNvPr id="195" name="pt195"/>
            <p:cNvSpPr/>
            <p:nvPr/>
          </p:nvSpPr>
          <p:spPr>
            <a:xfrm>
              <a:off x="383224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391765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00306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08847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17388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25929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34470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43011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515526"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600936"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68634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771758"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485716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02798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11340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19881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28422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36963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45504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4045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62586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71127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79668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88209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96750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tx221"/>
            <p:cNvSpPr/>
            <p:nvPr/>
          </p:nvSpPr>
          <p:spPr>
            <a:xfrm>
              <a:off x="3698362"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2" name="tx222"/>
            <p:cNvSpPr/>
            <p:nvPr/>
          </p:nvSpPr>
          <p:spPr>
            <a:xfrm>
              <a:off x="6018113"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3" name="tx223"/>
            <p:cNvSpPr/>
            <p:nvPr/>
          </p:nvSpPr>
          <p:spPr>
            <a:xfrm>
              <a:off x="5418832"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4" name="tx224"/>
            <p:cNvSpPr/>
            <p:nvPr/>
          </p:nvSpPr>
          <p:spPr>
            <a:xfrm>
              <a:off x="584588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5" name="pl225"/>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6644479" y="1964737"/>
              <a:ext cx="2135265" cy="84848"/>
            </a:xfrm>
            <a:custGeom>
              <a:avLst/>
              <a:pathLst>
                <a:path w="2135265" h="84848">
                  <a:moveTo>
                    <a:pt x="0" y="33939"/>
                  </a:moveTo>
                  <a:lnTo>
                    <a:pt x="85410" y="25454"/>
                  </a:lnTo>
                  <a:lnTo>
                    <a:pt x="170821" y="25454"/>
                  </a:lnTo>
                  <a:lnTo>
                    <a:pt x="256231" y="25454"/>
                  </a:lnTo>
                  <a:lnTo>
                    <a:pt x="341642" y="50909"/>
                  </a:lnTo>
                  <a:lnTo>
                    <a:pt x="427053" y="59393"/>
                  </a:lnTo>
                  <a:lnTo>
                    <a:pt x="512463" y="84848"/>
                  </a:lnTo>
                  <a:lnTo>
                    <a:pt x="597874" y="76363"/>
                  </a:lnTo>
                  <a:lnTo>
                    <a:pt x="683284" y="67878"/>
                  </a:lnTo>
                  <a:lnTo>
                    <a:pt x="768695" y="33939"/>
                  </a:lnTo>
                  <a:lnTo>
                    <a:pt x="854106" y="25454"/>
                  </a:lnTo>
                  <a:lnTo>
                    <a:pt x="939516" y="16969"/>
                  </a:lnTo>
                  <a:lnTo>
                    <a:pt x="1024927" y="16969"/>
                  </a:lnTo>
                  <a:lnTo>
                    <a:pt x="1110337" y="16969"/>
                  </a:lnTo>
                  <a:lnTo>
                    <a:pt x="1195748" y="33939"/>
                  </a:lnTo>
                  <a:lnTo>
                    <a:pt x="1281159" y="25454"/>
                  </a:lnTo>
                  <a:lnTo>
                    <a:pt x="1366569" y="25454"/>
                  </a:lnTo>
                  <a:lnTo>
                    <a:pt x="1451980" y="25454"/>
                  </a:lnTo>
                  <a:lnTo>
                    <a:pt x="1537390" y="42424"/>
                  </a:lnTo>
                  <a:lnTo>
                    <a:pt x="1622801" y="42424"/>
                  </a:lnTo>
                  <a:lnTo>
                    <a:pt x="1708212" y="42424"/>
                  </a:lnTo>
                  <a:lnTo>
                    <a:pt x="1793622" y="33939"/>
                  </a:lnTo>
                  <a:lnTo>
                    <a:pt x="1879033" y="33939"/>
                  </a:lnTo>
                  <a:lnTo>
                    <a:pt x="1964443" y="25454"/>
                  </a:lnTo>
                  <a:lnTo>
                    <a:pt x="2049854" y="25454"/>
                  </a:lnTo>
                  <a:lnTo>
                    <a:pt x="2135265" y="0"/>
                  </a:lnTo>
                </a:path>
              </a:pathLst>
            </a:custGeom>
            <a:ln w="27101" cap="flat">
              <a:solidFill>
                <a:srgbClr val="1CABE2">
                  <a:alpha val="100000"/>
                </a:srgbClr>
              </a:solidFill>
              <a:prstDash val="solid"/>
              <a:round/>
            </a:ln>
          </p:spPr>
          <p:txBody>
            <a:bodyPr/>
            <a:lstStyle/>
            <a:p/>
          </p:txBody>
        </p:sp>
        <p:sp>
          <p:nvSpPr>
            <p:cNvPr id="245" name="pt245"/>
            <p:cNvSpPr/>
            <p:nvPr/>
          </p:nvSpPr>
          <p:spPr>
            <a:xfrm>
              <a:off x="662642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71183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679724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88266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968071"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0" name="pt250"/>
            <p:cNvSpPr/>
            <p:nvPr/>
          </p:nvSpPr>
          <p:spPr>
            <a:xfrm>
              <a:off x="7053481"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1" name="pt251"/>
            <p:cNvSpPr/>
            <p:nvPr/>
          </p:nvSpPr>
          <p:spPr>
            <a:xfrm>
              <a:off x="7138892"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2" name="pt252"/>
            <p:cNvSpPr/>
            <p:nvPr/>
          </p:nvSpPr>
          <p:spPr>
            <a:xfrm>
              <a:off x="722430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30971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39512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4805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565945"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7651355"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8" name="pt258"/>
            <p:cNvSpPr/>
            <p:nvPr/>
          </p:nvSpPr>
          <p:spPr>
            <a:xfrm>
              <a:off x="7736766"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82217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907587"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799299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07840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16381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24923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33464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42005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50546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59087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67628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76169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tx271"/>
            <p:cNvSpPr/>
            <p:nvPr/>
          </p:nvSpPr>
          <p:spPr>
            <a:xfrm>
              <a:off x="6492549"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2" name="tx272"/>
            <p:cNvSpPr/>
            <p:nvPr/>
          </p:nvSpPr>
          <p:spPr>
            <a:xfrm>
              <a:off x="8812300"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3" name="tx273"/>
            <p:cNvSpPr/>
            <p:nvPr/>
          </p:nvSpPr>
          <p:spPr>
            <a:xfrm>
              <a:off x="8213020"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4" name="tx274"/>
            <p:cNvSpPr/>
            <p:nvPr/>
          </p:nvSpPr>
          <p:spPr>
            <a:xfrm>
              <a:off x="8640073"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5" name="pl275"/>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6644479" y="3267369"/>
              <a:ext cx="2135265" cy="110302"/>
            </a:xfrm>
            <a:custGeom>
              <a:avLst/>
              <a:pathLst>
                <a:path w="2135265" h="110302">
                  <a:moveTo>
                    <a:pt x="0" y="33939"/>
                  </a:moveTo>
                  <a:lnTo>
                    <a:pt x="85410" y="16969"/>
                  </a:lnTo>
                  <a:lnTo>
                    <a:pt x="170821" y="25454"/>
                  </a:lnTo>
                  <a:lnTo>
                    <a:pt x="256231" y="42424"/>
                  </a:lnTo>
                  <a:lnTo>
                    <a:pt x="341642" y="33939"/>
                  </a:lnTo>
                  <a:lnTo>
                    <a:pt x="427053" y="50909"/>
                  </a:lnTo>
                  <a:lnTo>
                    <a:pt x="512463" y="110302"/>
                  </a:lnTo>
                  <a:lnTo>
                    <a:pt x="597874" y="42424"/>
                  </a:lnTo>
                  <a:lnTo>
                    <a:pt x="683284" y="33939"/>
                  </a:lnTo>
                  <a:lnTo>
                    <a:pt x="768695" y="16969"/>
                  </a:lnTo>
                  <a:lnTo>
                    <a:pt x="854106" y="8484"/>
                  </a:lnTo>
                  <a:lnTo>
                    <a:pt x="939516" y="0"/>
                  </a:lnTo>
                  <a:lnTo>
                    <a:pt x="1024927" y="8484"/>
                  </a:lnTo>
                  <a:lnTo>
                    <a:pt x="1110337" y="8484"/>
                  </a:lnTo>
                  <a:lnTo>
                    <a:pt x="1195748" y="8484"/>
                  </a:lnTo>
                  <a:lnTo>
                    <a:pt x="1281159" y="8484"/>
                  </a:lnTo>
                  <a:lnTo>
                    <a:pt x="1366569" y="8484"/>
                  </a:lnTo>
                  <a:lnTo>
                    <a:pt x="1451980" y="8484"/>
                  </a:lnTo>
                  <a:lnTo>
                    <a:pt x="1537390" y="16969"/>
                  </a:lnTo>
                  <a:lnTo>
                    <a:pt x="1622801" y="16969"/>
                  </a:lnTo>
                  <a:lnTo>
                    <a:pt x="1708212" y="33939"/>
                  </a:lnTo>
                  <a:lnTo>
                    <a:pt x="1793622" y="33939"/>
                  </a:lnTo>
                  <a:lnTo>
                    <a:pt x="1879033" y="33939"/>
                  </a:lnTo>
                  <a:lnTo>
                    <a:pt x="1964443" y="16969"/>
                  </a:lnTo>
                  <a:lnTo>
                    <a:pt x="2049854" y="25454"/>
                  </a:lnTo>
                  <a:lnTo>
                    <a:pt x="2135265" y="25454"/>
                  </a:lnTo>
                </a:path>
              </a:pathLst>
            </a:custGeom>
            <a:ln w="27101" cap="flat">
              <a:solidFill>
                <a:srgbClr val="1CABE2">
                  <a:alpha val="100000"/>
                </a:srgbClr>
              </a:solidFill>
              <a:prstDash val="solid"/>
              <a:round/>
            </a:ln>
          </p:spPr>
          <p:txBody>
            <a:bodyPr/>
            <a:lstStyle/>
            <a:p/>
          </p:txBody>
        </p:sp>
        <p:sp>
          <p:nvSpPr>
            <p:cNvPr id="295" name="pt295"/>
            <p:cNvSpPr/>
            <p:nvPr/>
          </p:nvSpPr>
          <p:spPr>
            <a:xfrm>
              <a:off x="662642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1183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797249"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88266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696807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053481"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13889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22430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0971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395124"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748053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565945"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765135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73676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82217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0758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99299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0784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16381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24923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33464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42005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05461"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59087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67628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76169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tx321"/>
            <p:cNvSpPr/>
            <p:nvPr/>
          </p:nvSpPr>
          <p:spPr>
            <a:xfrm>
              <a:off x="6492549"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22" name="tx322"/>
            <p:cNvSpPr/>
            <p:nvPr/>
          </p:nvSpPr>
          <p:spPr>
            <a:xfrm>
              <a:off x="8812300"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23" name="tx323"/>
            <p:cNvSpPr/>
            <p:nvPr/>
          </p:nvSpPr>
          <p:spPr>
            <a:xfrm>
              <a:off x="8213020"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324" name="tx324"/>
            <p:cNvSpPr/>
            <p:nvPr/>
          </p:nvSpPr>
          <p:spPr>
            <a:xfrm>
              <a:off x="8640073"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325" name="tx325"/>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26" name="tx32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27" name="tx32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28" name="tx32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29" name="tx32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0" name="tx33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1" name="tx33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2" name="tx33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3" name="tx33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4" name="tx33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5" name="tx33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6" name="tx33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7" name="tx33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8" name="tx33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9" name="tx339"/>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0" name="tx340"/>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1" name="tx341"/>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2" name="tx342"/>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3" name="tx343"/>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4" name="tx344"/>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5" name="tx345"/>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6" name="tx34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7" name="tx34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8" name="tx34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9" name="tx34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0" name="tx35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1" name="tx35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2" name="tx35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3" name="tx35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4" name="tx35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5" name="tx35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6" name="tx35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7" name="tx35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8" name="tx35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9" name="tx35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0" name="tx36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1" name="tx36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2" name="tx36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3" name="tx36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4" name="tx36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5" name="tx36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6" name="tx36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7" name="tx36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8" name="tx36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9" name="tx36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0" name="tx37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1" name="tx37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2" name="pt37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3" name="pt37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4" name="tx37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75" name="tx37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76" name="tx376"/>
            <p:cNvSpPr/>
            <p:nvPr/>
          </p:nvSpPr>
          <p:spPr>
            <a:xfrm>
              <a:off x="2364566" y="1330710"/>
              <a:ext cx="51067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Armenia, 2000-2025</a:t>
              </a:r>
            </a:p>
          </p:txBody>
        </p:sp>
        <p:sp>
          <p:nvSpPr>
            <p:cNvPr id="377" name="tx37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78" name="tx37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(95%), followed by MCV1 and ROTAC (96%).
Compared to 2019, coverage of one vaccine remained constant (BCG), 5 vaccines increased (DTP1, DTP3, IPV1, MCV1 and ROTAC), and one vaccine decreased (MCV2).
Compared to 2024, coverage of 5 vaccines increased (BCG, DTP1, DTP3, IPV1 and ROTAC) and 2 vaccines remained constant (MCV1 and MCV2).</a:t>
            </a:r>
          </a:p>
        </p:txBody>
      </p:sp>
      <p:sp>
        <p:nvSpPr>
          <p:cNvPr id="3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Armenia had its lowest coverage in MCV2 (95%), while most other routine vaccines clustered around 96-99%; 5 antigens increased since 2019, and 5 antigens increased since 2024.</a:t>
            </a:r>
          </a:p>
        </p:txBody>
      </p:sp>
      <p:grpSp xmlns:pic="http://schemas.openxmlformats.org/drawingml/2006/picture">
        <p:nvGrpSpPr>
          <p:cNvPr id="381" name=""/>
          <p:cNvGrpSpPr/>
          <p:nvPr/>
        </p:nvGrpSpPr>
        <p:grpSpPr>
          <a:xfrm>
            <a:off x="292608" y="1097280"/>
            <a:ext cx="8595360" cy="28575"/>
            <a:chOff x="292608" y="1097280"/>
            <a:chExt cx="8595360" cy="28575"/>
          </a:xfrm>
        </p:grpSpPr>
        <p:sp>
          <p:nvSpPr>
            <p:cNvPr id="3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25698"/>
              <a:ext cx="6518190" cy="474496"/>
            </a:xfrm>
            <a:custGeom>
              <a:avLst/>
              <a:pathLst>
                <a:path w="6518190" h="474496">
                  <a:moveTo>
                    <a:pt x="0" y="189798"/>
                  </a:moveTo>
                  <a:lnTo>
                    <a:pt x="260727" y="142348"/>
                  </a:lnTo>
                  <a:lnTo>
                    <a:pt x="521455" y="142348"/>
                  </a:lnTo>
                  <a:lnTo>
                    <a:pt x="782182" y="142348"/>
                  </a:lnTo>
                  <a:lnTo>
                    <a:pt x="1042910" y="284697"/>
                  </a:lnTo>
                  <a:lnTo>
                    <a:pt x="1303638" y="332147"/>
                  </a:lnTo>
                  <a:lnTo>
                    <a:pt x="1564365" y="474496"/>
                  </a:lnTo>
                  <a:lnTo>
                    <a:pt x="1825093" y="427046"/>
                  </a:lnTo>
                  <a:lnTo>
                    <a:pt x="2085820" y="379596"/>
                  </a:lnTo>
                  <a:lnTo>
                    <a:pt x="2346548" y="189798"/>
                  </a:lnTo>
                  <a:lnTo>
                    <a:pt x="2607276" y="142348"/>
                  </a:lnTo>
                  <a:lnTo>
                    <a:pt x="2868003" y="94899"/>
                  </a:lnTo>
                  <a:lnTo>
                    <a:pt x="3128731" y="94899"/>
                  </a:lnTo>
                  <a:lnTo>
                    <a:pt x="3389458" y="94899"/>
                  </a:lnTo>
                  <a:lnTo>
                    <a:pt x="3650186" y="189798"/>
                  </a:lnTo>
                  <a:lnTo>
                    <a:pt x="3910914" y="142348"/>
                  </a:lnTo>
                  <a:lnTo>
                    <a:pt x="4171641" y="142348"/>
                  </a:lnTo>
                  <a:lnTo>
                    <a:pt x="4432369" y="142348"/>
                  </a:lnTo>
                  <a:lnTo>
                    <a:pt x="4693096" y="237248"/>
                  </a:lnTo>
                  <a:lnTo>
                    <a:pt x="4953824" y="237248"/>
                  </a:lnTo>
                  <a:lnTo>
                    <a:pt x="5214552" y="237248"/>
                  </a:lnTo>
                  <a:lnTo>
                    <a:pt x="5475279" y="189798"/>
                  </a:lnTo>
                  <a:lnTo>
                    <a:pt x="5736007" y="189798"/>
                  </a:lnTo>
                  <a:lnTo>
                    <a:pt x="5996734" y="142348"/>
                  </a:lnTo>
                  <a:lnTo>
                    <a:pt x="6257462" y="142348"/>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25698"/>
              <a:ext cx="6518190" cy="1992883"/>
            </a:xfrm>
            <a:custGeom>
              <a:avLst/>
              <a:pathLst>
                <a:path w="6518190" h="1992883">
                  <a:moveTo>
                    <a:pt x="0" y="1992883"/>
                  </a:moveTo>
                  <a:lnTo>
                    <a:pt x="260727" y="1328589"/>
                  </a:lnTo>
                  <a:lnTo>
                    <a:pt x="521455" y="284697"/>
                  </a:lnTo>
                  <a:lnTo>
                    <a:pt x="782182" y="189798"/>
                  </a:lnTo>
                  <a:lnTo>
                    <a:pt x="1042910" y="284697"/>
                  </a:lnTo>
                  <a:lnTo>
                    <a:pt x="1303638" y="284697"/>
                  </a:lnTo>
                  <a:lnTo>
                    <a:pt x="1564365" y="901542"/>
                  </a:lnTo>
                  <a:lnTo>
                    <a:pt x="1825093" y="569395"/>
                  </a:lnTo>
                  <a:lnTo>
                    <a:pt x="2085820" y="379596"/>
                  </a:lnTo>
                  <a:lnTo>
                    <a:pt x="2346548" y="189798"/>
                  </a:lnTo>
                  <a:lnTo>
                    <a:pt x="2607276" y="142348"/>
                  </a:lnTo>
                  <a:lnTo>
                    <a:pt x="2868003" y="94899"/>
                  </a:lnTo>
                  <a:lnTo>
                    <a:pt x="3128731" y="94899"/>
                  </a:lnTo>
                  <a:lnTo>
                    <a:pt x="3389458" y="94899"/>
                  </a:lnTo>
                  <a:lnTo>
                    <a:pt x="3650186" y="189798"/>
                  </a:lnTo>
                  <a:lnTo>
                    <a:pt x="3910914" y="142348"/>
                  </a:lnTo>
                  <a:lnTo>
                    <a:pt x="4171641" y="142348"/>
                  </a:lnTo>
                  <a:lnTo>
                    <a:pt x="4432369" y="142348"/>
                  </a:lnTo>
                  <a:lnTo>
                    <a:pt x="4693096" y="237248"/>
                  </a:lnTo>
                  <a:lnTo>
                    <a:pt x="4953824" y="237248"/>
                  </a:lnTo>
                  <a:lnTo>
                    <a:pt x="5214552" y="237248"/>
                  </a:lnTo>
                  <a:lnTo>
                    <a:pt x="5475279" y="189798"/>
                  </a:lnTo>
                  <a:lnTo>
                    <a:pt x="5736007" y="47449"/>
                  </a:lnTo>
                  <a:lnTo>
                    <a:pt x="5996734" y="142348"/>
                  </a:lnTo>
                  <a:lnTo>
                    <a:pt x="6257462" y="142348"/>
                  </a:lnTo>
                  <a:lnTo>
                    <a:pt x="6518190" y="0"/>
                  </a:lnTo>
                </a:path>
              </a:pathLst>
            </a:custGeom>
            <a:ln w="27101" cap="flat">
              <a:solidFill>
                <a:srgbClr val="80BD41">
                  <a:alpha val="100000"/>
                </a:srgbClr>
              </a:solidFill>
              <a:prstDash val="solid"/>
              <a:round/>
            </a:ln>
          </p:spPr>
          <p:txBody>
            <a:bodyPr/>
            <a:lstStyle/>
            <a:p/>
          </p:txBody>
        </p:sp>
        <p:sp>
          <p:nvSpPr>
            <p:cNvPr id="40" name="pl40"/>
            <p:cNvSpPr/>
            <p:nvPr/>
          </p:nvSpPr>
          <p:spPr>
            <a:xfrm>
              <a:off x="3742531" y="1025698"/>
              <a:ext cx="3910914" cy="2325030"/>
            </a:xfrm>
            <a:custGeom>
              <a:avLst/>
              <a:pathLst>
                <a:path w="3910914" h="2325030">
                  <a:moveTo>
                    <a:pt x="0" y="2325030"/>
                  </a:moveTo>
                  <a:lnTo>
                    <a:pt x="260727" y="94899"/>
                  </a:lnTo>
                  <a:lnTo>
                    <a:pt x="521455" y="94899"/>
                  </a:lnTo>
                  <a:lnTo>
                    <a:pt x="782182" y="94899"/>
                  </a:lnTo>
                  <a:lnTo>
                    <a:pt x="1042910" y="189798"/>
                  </a:lnTo>
                  <a:lnTo>
                    <a:pt x="1303638" y="142348"/>
                  </a:lnTo>
                  <a:lnTo>
                    <a:pt x="1564365" y="142348"/>
                  </a:lnTo>
                  <a:lnTo>
                    <a:pt x="1825093" y="142348"/>
                  </a:lnTo>
                  <a:lnTo>
                    <a:pt x="2085820" y="237248"/>
                  </a:lnTo>
                  <a:lnTo>
                    <a:pt x="2346548" y="237248"/>
                  </a:lnTo>
                  <a:lnTo>
                    <a:pt x="2607276" y="237248"/>
                  </a:lnTo>
                  <a:lnTo>
                    <a:pt x="2868003" y="189798"/>
                  </a:lnTo>
                  <a:lnTo>
                    <a:pt x="3128731" y="47449"/>
                  </a:lnTo>
                  <a:lnTo>
                    <a:pt x="3389458" y="142348"/>
                  </a:lnTo>
                  <a:lnTo>
                    <a:pt x="3650186" y="142348"/>
                  </a:lnTo>
                  <a:lnTo>
                    <a:pt x="3910914" y="0"/>
                  </a:lnTo>
                </a:path>
              </a:pathLst>
            </a:custGeom>
            <a:ln w="27101" cap="flat">
              <a:solidFill>
                <a:srgbClr val="EE00EE">
                  <a:alpha val="100000"/>
                </a:srgbClr>
              </a:solidFill>
              <a:prstDash val="solid"/>
              <a:round/>
            </a:ln>
          </p:spPr>
          <p:txBody>
            <a:bodyPr/>
            <a:lstStyle/>
            <a:p/>
          </p:txBody>
        </p:sp>
        <p:sp>
          <p:nvSpPr>
            <p:cNvPr id="41" name="pl41"/>
            <p:cNvSpPr/>
            <p:nvPr/>
          </p:nvSpPr>
          <p:spPr>
            <a:xfrm>
              <a:off x="5828352" y="3398179"/>
              <a:ext cx="1825093" cy="2135232"/>
            </a:xfrm>
            <a:custGeom>
              <a:avLst/>
              <a:pathLst>
                <a:path w="1825093" h="2135232">
                  <a:moveTo>
                    <a:pt x="0" y="2135232"/>
                  </a:moveTo>
                  <a:lnTo>
                    <a:pt x="260727" y="1897984"/>
                  </a:lnTo>
                  <a:lnTo>
                    <a:pt x="521455" y="1850534"/>
                  </a:lnTo>
                  <a:lnTo>
                    <a:pt x="782182" y="1850534"/>
                  </a:lnTo>
                  <a:lnTo>
                    <a:pt x="1042910" y="1565837"/>
                  </a:lnTo>
                  <a:lnTo>
                    <a:pt x="1303638" y="1233689"/>
                  </a:lnTo>
                  <a:lnTo>
                    <a:pt x="1564365" y="759193"/>
                  </a:lnTo>
                  <a:lnTo>
                    <a:pt x="1825093" y="0"/>
                  </a:lnTo>
                </a:path>
              </a:pathLst>
            </a:custGeom>
            <a:ln w="27101" cap="flat">
              <a:solidFill>
                <a:srgbClr val="6A3D9A">
                  <a:alpha val="100000"/>
                </a:srgbClr>
              </a:solidFill>
              <a:prstDash val="solid"/>
              <a:round/>
            </a:ln>
          </p:spPr>
          <p:txBody>
            <a:bodyPr/>
            <a:lstStyle/>
            <a:p/>
          </p:txBody>
        </p:sp>
        <p:sp>
          <p:nvSpPr>
            <p:cNvPr id="42" name="pl42"/>
            <p:cNvSpPr/>
            <p:nvPr/>
          </p:nvSpPr>
          <p:spPr>
            <a:xfrm>
              <a:off x="5306897" y="930799"/>
              <a:ext cx="2346548" cy="3084224"/>
            </a:xfrm>
            <a:custGeom>
              <a:avLst/>
              <a:pathLst>
                <a:path w="2346548" h="3084224">
                  <a:moveTo>
                    <a:pt x="0" y="3084224"/>
                  </a:moveTo>
                  <a:lnTo>
                    <a:pt x="260727" y="332147"/>
                  </a:lnTo>
                  <a:lnTo>
                    <a:pt x="521455" y="284697"/>
                  </a:lnTo>
                  <a:lnTo>
                    <a:pt x="782182" y="332147"/>
                  </a:lnTo>
                  <a:lnTo>
                    <a:pt x="1042910" y="948992"/>
                  </a:lnTo>
                  <a:lnTo>
                    <a:pt x="1303638" y="142348"/>
                  </a:lnTo>
                  <a:lnTo>
                    <a:pt x="1564365" y="142348"/>
                  </a:lnTo>
                  <a:lnTo>
                    <a:pt x="1825093" y="142348"/>
                  </a:lnTo>
                  <a:lnTo>
                    <a:pt x="2085820" y="94899"/>
                  </a:lnTo>
                  <a:lnTo>
                    <a:pt x="2346548"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1025698"/>
              <a:ext cx="1042910" cy="189798"/>
            </a:xfrm>
            <a:custGeom>
              <a:avLst/>
              <a:pathLst>
                <a:path w="1042910" h="189798">
                  <a:moveTo>
                    <a:pt x="0" y="189798"/>
                  </a:moveTo>
                  <a:lnTo>
                    <a:pt x="260727" y="189798"/>
                  </a:lnTo>
                  <a:lnTo>
                    <a:pt x="521455" y="142348"/>
                  </a:lnTo>
                  <a:lnTo>
                    <a:pt x="782182" y="14234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284697"/>
            </a:xfrm>
            <a:custGeom>
              <a:avLst/>
              <a:pathLst>
                <a:path w="6518190" h="284697">
                  <a:moveTo>
                    <a:pt x="0" y="237248"/>
                  </a:moveTo>
                  <a:lnTo>
                    <a:pt x="260727" y="189798"/>
                  </a:lnTo>
                  <a:lnTo>
                    <a:pt x="521455" y="284697"/>
                  </a:lnTo>
                  <a:lnTo>
                    <a:pt x="782182" y="142348"/>
                  </a:lnTo>
                  <a:lnTo>
                    <a:pt x="1042910" y="237248"/>
                  </a:lnTo>
                  <a:lnTo>
                    <a:pt x="1303638" y="142348"/>
                  </a:lnTo>
                  <a:lnTo>
                    <a:pt x="1564365" y="237248"/>
                  </a:lnTo>
                  <a:lnTo>
                    <a:pt x="1825093" y="237248"/>
                  </a:lnTo>
                  <a:lnTo>
                    <a:pt x="2085820" y="142348"/>
                  </a:lnTo>
                  <a:lnTo>
                    <a:pt x="2346548" y="47449"/>
                  </a:lnTo>
                  <a:lnTo>
                    <a:pt x="2607276" y="0"/>
                  </a:lnTo>
                  <a:lnTo>
                    <a:pt x="2868003" y="0"/>
                  </a:lnTo>
                  <a:lnTo>
                    <a:pt x="3128731" y="0"/>
                  </a:lnTo>
                  <a:lnTo>
                    <a:pt x="3389458" y="0"/>
                  </a:lnTo>
                  <a:lnTo>
                    <a:pt x="3650186" y="0"/>
                  </a:lnTo>
                  <a:lnTo>
                    <a:pt x="3910914" y="0"/>
                  </a:lnTo>
                  <a:lnTo>
                    <a:pt x="4171641" y="0"/>
                  </a:lnTo>
                  <a:lnTo>
                    <a:pt x="4432369" y="47449"/>
                  </a:lnTo>
                  <a:lnTo>
                    <a:pt x="4693096" y="94899"/>
                  </a:lnTo>
                  <a:lnTo>
                    <a:pt x="4953824" y="94899"/>
                  </a:lnTo>
                  <a:lnTo>
                    <a:pt x="5214552" y="142348"/>
                  </a:lnTo>
                  <a:lnTo>
                    <a:pt x="5475279" y="142348"/>
                  </a:lnTo>
                  <a:lnTo>
                    <a:pt x="5736007" y="94899"/>
                  </a:lnTo>
                  <a:lnTo>
                    <a:pt x="5996734" y="47449"/>
                  </a:lnTo>
                  <a:lnTo>
                    <a:pt x="6257462" y="47449"/>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1135255" y="978248"/>
              <a:ext cx="6518190" cy="616844"/>
            </a:xfrm>
            <a:custGeom>
              <a:avLst/>
              <a:pathLst>
                <a:path w="6518190" h="616844">
                  <a:moveTo>
                    <a:pt x="0" y="189798"/>
                  </a:moveTo>
                  <a:lnTo>
                    <a:pt x="260727" y="94899"/>
                  </a:lnTo>
                  <a:lnTo>
                    <a:pt x="521455" y="142348"/>
                  </a:lnTo>
                  <a:lnTo>
                    <a:pt x="782182" y="237248"/>
                  </a:lnTo>
                  <a:lnTo>
                    <a:pt x="1042910" y="189798"/>
                  </a:lnTo>
                  <a:lnTo>
                    <a:pt x="1303638" y="284697"/>
                  </a:lnTo>
                  <a:lnTo>
                    <a:pt x="1564365" y="616844"/>
                  </a:lnTo>
                  <a:lnTo>
                    <a:pt x="1825093" y="237248"/>
                  </a:lnTo>
                  <a:lnTo>
                    <a:pt x="2085820" y="189798"/>
                  </a:lnTo>
                  <a:lnTo>
                    <a:pt x="2346548" y="94899"/>
                  </a:lnTo>
                  <a:lnTo>
                    <a:pt x="2607276" y="47449"/>
                  </a:lnTo>
                  <a:lnTo>
                    <a:pt x="2868003" y="0"/>
                  </a:lnTo>
                  <a:lnTo>
                    <a:pt x="3128731" y="47449"/>
                  </a:lnTo>
                  <a:lnTo>
                    <a:pt x="3389458" y="47449"/>
                  </a:lnTo>
                  <a:lnTo>
                    <a:pt x="3650186" y="47449"/>
                  </a:lnTo>
                  <a:lnTo>
                    <a:pt x="3910914" y="47449"/>
                  </a:lnTo>
                  <a:lnTo>
                    <a:pt x="4171641" y="47449"/>
                  </a:lnTo>
                  <a:lnTo>
                    <a:pt x="4432369" y="47449"/>
                  </a:lnTo>
                  <a:lnTo>
                    <a:pt x="4693096" y="94899"/>
                  </a:lnTo>
                  <a:lnTo>
                    <a:pt x="4953824" y="94899"/>
                  </a:lnTo>
                  <a:lnTo>
                    <a:pt x="5214552" y="189798"/>
                  </a:lnTo>
                  <a:lnTo>
                    <a:pt x="5475279" y="189798"/>
                  </a:lnTo>
                  <a:lnTo>
                    <a:pt x="5736007" y="189798"/>
                  </a:lnTo>
                  <a:lnTo>
                    <a:pt x="5996734" y="94899"/>
                  </a:lnTo>
                  <a:lnTo>
                    <a:pt x="6257462" y="142348"/>
                  </a:lnTo>
                  <a:lnTo>
                    <a:pt x="6518190" y="142348"/>
                  </a:lnTo>
                </a:path>
              </a:pathLst>
            </a:custGeom>
            <a:ln w="27101" cap="flat">
              <a:solidFill>
                <a:srgbClr val="008B00">
                  <a:alpha val="100000"/>
                </a:srgbClr>
              </a:solidFill>
              <a:prstDash val="solid"/>
              <a:round/>
            </a:ln>
          </p:spPr>
          <p:txBody>
            <a:bodyPr/>
            <a:lstStyle/>
            <a:p/>
          </p:txBody>
        </p:sp>
        <p:sp>
          <p:nvSpPr>
            <p:cNvPr id="46" name="pl46"/>
            <p:cNvSpPr/>
            <p:nvPr/>
          </p:nvSpPr>
          <p:spPr>
            <a:xfrm>
              <a:off x="5046169" y="1073148"/>
              <a:ext cx="2607276" cy="2467379"/>
            </a:xfrm>
            <a:custGeom>
              <a:avLst/>
              <a:pathLst>
                <a:path w="2607276" h="2467379">
                  <a:moveTo>
                    <a:pt x="0" y="2467379"/>
                  </a:moveTo>
                  <a:lnTo>
                    <a:pt x="260727" y="94899"/>
                  </a:lnTo>
                  <a:lnTo>
                    <a:pt x="521455" y="94899"/>
                  </a:lnTo>
                  <a:lnTo>
                    <a:pt x="782182" y="189798"/>
                  </a:lnTo>
                  <a:lnTo>
                    <a:pt x="1042910" y="189798"/>
                  </a:lnTo>
                  <a:lnTo>
                    <a:pt x="1303638" y="189798"/>
                  </a:lnTo>
                  <a:lnTo>
                    <a:pt x="1564365" y="142348"/>
                  </a:lnTo>
                  <a:lnTo>
                    <a:pt x="1825093" y="142348"/>
                  </a:lnTo>
                  <a:lnTo>
                    <a:pt x="2085820" y="94899"/>
                  </a:lnTo>
                  <a:lnTo>
                    <a:pt x="2346548" y="94899"/>
                  </a:lnTo>
                  <a:lnTo>
                    <a:pt x="2607276" y="0"/>
                  </a:lnTo>
                </a:path>
              </a:pathLst>
            </a:custGeom>
            <a:ln w="27101" cap="flat">
              <a:solidFill>
                <a:srgbClr val="9A32CD">
                  <a:alpha val="100000"/>
                </a:srgbClr>
              </a:solidFill>
              <a:prstDash val="solid"/>
              <a:round/>
            </a:ln>
          </p:spPr>
          <p:txBody>
            <a:bodyPr/>
            <a:lstStyle/>
            <a:p/>
          </p:txBody>
        </p:sp>
        <p:sp>
          <p:nvSpPr>
            <p:cNvPr id="47" name="pl47"/>
            <p:cNvSpPr/>
            <p:nvPr/>
          </p:nvSpPr>
          <p:spPr>
            <a:xfrm>
              <a:off x="4524714" y="1073148"/>
              <a:ext cx="3128731" cy="2989325"/>
            </a:xfrm>
            <a:custGeom>
              <a:avLst/>
              <a:pathLst>
                <a:path w="3128731" h="2989325">
                  <a:moveTo>
                    <a:pt x="0" y="2989325"/>
                  </a:moveTo>
                  <a:lnTo>
                    <a:pt x="260727" y="237248"/>
                  </a:lnTo>
                  <a:lnTo>
                    <a:pt x="521455" y="142348"/>
                  </a:lnTo>
                  <a:lnTo>
                    <a:pt x="782182" y="94899"/>
                  </a:lnTo>
                  <a:lnTo>
                    <a:pt x="1042910" y="94899"/>
                  </a:lnTo>
                  <a:lnTo>
                    <a:pt x="1303638" y="142348"/>
                  </a:lnTo>
                  <a:lnTo>
                    <a:pt x="1564365" y="189798"/>
                  </a:lnTo>
                  <a:lnTo>
                    <a:pt x="1825093" y="189798"/>
                  </a:lnTo>
                  <a:lnTo>
                    <a:pt x="2085820" y="189798"/>
                  </a:lnTo>
                  <a:lnTo>
                    <a:pt x="2346548" y="189798"/>
                  </a:lnTo>
                  <a:lnTo>
                    <a:pt x="2607276" y="142348"/>
                  </a:lnTo>
                  <a:lnTo>
                    <a:pt x="2868003" y="94899"/>
                  </a:lnTo>
                  <a:lnTo>
                    <a:pt x="3128731" y="0"/>
                  </a:lnTo>
                </a:path>
              </a:pathLst>
            </a:custGeom>
            <a:ln w="27101" cap="flat">
              <a:solidFill>
                <a:srgbClr val="836FFF">
                  <a:alpha val="100000"/>
                </a:srgbClr>
              </a:solidFill>
              <a:prstDash val="solid"/>
              <a:round/>
            </a:ln>
          </p:spPr>
          <p:txBody>
            <a:bodyPr/>
            <a:lstStyle/>
            <a:p/>
          </p:txBody>
        </p:sp>
        <p:sp>
          <p:nvSpPr>
            <p:cNvPr id="48" name="pl48"/>
            <p:cNvSpPr/>
            <p:nvPr/>
          </p:nvSpPr>
          <p:spPr>
            <a:xfrm>
              <a:off x="1656710" y="1025698"/>
              <a:ext cx="5996734" cy="284697"/>
            </a:xfrm>
            <a:custGeom>
              <a:avLst/>
              <a:pathLst>
                <a:path w="5996734" h="284697">
                  <a:moveTo>
                    <a:pt x="0" y="284697"/>
                  </a:moveTo>
                  <a:lnTo>
                    <a:pt x="260727" y="142348"/>
                  </a:lnTo>
                  <a:lnTo>
                    <a:pt x="521455" y="237248"/>
                  </a:lnTo>
                  <a:lnTo>
                    <a:pt x="782182" y="142348"/>
                  </a:lnTo>
                  <a:lnTo>
                    <a:pt x="1042910" y="237248"/>
                  </a:lnTo>
                  <a:lnTo>
                    <a:pt x="1303638" y="237248"/>
                  </a:lnTo>
                  <a:lnTo>
                    <a:pt x="1564365" y="142348"/>
                  </a:lnTo>
                  <a:lnTo>
                    <a:pt x="1825093" y="47449"/>
                  </a:lnTo>
                  <a:lnTo>
                    <a:pt x="2085820" y="0"/>
                  </a:lnTo>
                  <a:lnTo>
                    <a:pt x="2346548" y="0"/>
                  </a:lnTo>
                  <a:lnTo>
                    <a:pt x="2607276" y="0"/>
                  </a:lnTo>
                  <a:lnTo>
                    <a:pt x="2868003" y="0"/>
                  </a:lnTo>
                  <a:lnTo>
                    <a:pt x="3128731" y="0"/>
                  </a:lnTo>
                  <a:lnTo>
                    <a:pt x="3389458" y="0"/>
                  </a:lnTo>
                  <a:lnTo>
                    <a:pt x="3650186" y="0"/>
                  </a:lnTo>
                  <a:lnTo>
                    <a:pt x="3910914" y="47449"/>
                  </a:lnTo>
                  <a:lnTo>
                    <a:pt x="4171641" y="94899"/>
                  </a:lnTo>
                  <a:lnTo>
                    <a:pt x="4432369" y="94899"/>
                  </a:lnTo>
                  <a:lnTo>
                    <a:pt x="4693096" y="142348"/>
                  </a:lnTo>
                  <a:lnTo>
                    <a:pt x="4953824" y="142348"/>
                  </a:lnTo>
                  <a:lnTo>
                    <a:pt x="5214552" y="94899"/>
                  </a:lnTo>
                  <a:lnTo>
                    <a:pt x="5475279" y="47449"/>
                  </a:lnTo>
                  <a:lnTo>
                    <a:pt x="5736007" y="47449"/>
                  </a:lnTo>
                  <a:lnTo>
                    <a:pt x="5996734" y="47449"/>
                  </a:lnTo>
                </a:path>
              </a:pathLst>
            </a:custGeom>
            <a:ln w="27101" cap="flat">
              <a:solidFill>
                <a:srgbClr val="FB9A99">
                  <a:alpha val="100000"/>
                </a:srgbClr>
              </a:solidFill>
              <a:prstDash val="solid"/>
              <a:round/>
            </a:ln>
          </p:spPr>
          <p:txBody>
            <a:bodyPr/>
            <a:lstStyle/>
            <a:p/>
          </p:txBody>
        </p:sp>
        <p:sp>
          <p:nvSpPr>
            <p:cNvPr id="49" name="pl49"/>
            <p:cNvSpPr/>
            <p:nvPr/>
          </p:nvSpPr>
          <p:spPr>
            <a:xfrm>
              <a:off x="7670765" y="780018"/>
              <a:ext cx="754261" cy="147395"/>
            </a:xfrm>
            <a:custGeom>
              <a:avLst/>
              <a:pathLst>
                <a:path w="754261" h="147395">
                  <a:moveTo>
                    <a:pt x="754261" y="0"/>
                  </a:moveTo>
                  <a:lnTo>
                    <a:pt x="0" y="147395"/>
                  </a:lnTo>
                </a:path>
              </a:pathLst>
            </a:custGeom>
          </p:spPr>
          <p:txBody>
            <a:bodyPr/>
            <a:lstStyle/>
            <a:p/>
          </p:txBody>
        </p:sp>
        <p:sp>
          <p:nvSpPr>
            <p:cNvPr id="50" name="pl50"/>
            <p:cNvSpPr/>
            <p:nvPr/>
          </p:nvSpPr>
          <p:spPr>
            <a:xfrm>
              <a:off x="7671578" y="1026028"/>
              <a:ext cx="711367" cy="12962"/>
            </a:xfrm>
            <a:custGeom>
              <a:avLst/>
              <a:pathLst>
                <a:path w="711367" h="12962">
                  <a:moveTo>
                    <a:pt x="711367" y="12962"/>
                  </a:moveTo>
                  <a:lnTo>
                    <a:pt x="0" y="0"/>
                  </a:lnTo>
                </a:path>
              </a:pathLst>
            </a:custGeom>
          </p:spPr>
          <p:txBody>
            <a:bodyPr/>
            <a:lstStyle/>
            <a:p/>
          </p:txBody>
        </p:sp>
        <p:sp>
          <p:nvSpPr>
            <p:cNvPr id="51" name="pl51"/>
            <p:cNvSpPr/>
            <p:nvPr/>
          </p:nvSpPr>
          <p:spPr>
            <a:xfrm>
              <a:off x="7662081" y="1035709"/>
              <a:ext cx="666502" cy="772620"/>
            </a:xfrm>
            <a:custGeom>
              <a:avLst/>
              <a:pathLst>
                <a:path w="666502" h="772620">
                  <a:moveTo>
                    <a:pt x="666502" y="772620"/>
                  </a:moveTo>
                  <a:lnTo>
                    <a:pt x="0" y="0"/>
                  </a:lnTo>
                </a:path>
              </a:pathLst>
            </a:custGeom>
          </p:spPr>
          <p:txBody>
            <a:bodyPr/>
            <a:lstStyle/>
            <a:p/>
          </p:txBody>
        </p:sp>
        <p:sp>
          <p:nvSpPr>
            <p:cNvPr id="52" name="pl52"/>
            <p:cNvSpPr/>
            <p:nvPr/>
          </p:nvSpPr>
          <p:spPr>
            <a:xfrm>
              <a:off x="7669403" y="1031112"/>
              <a:ext cx="767692" cy="260456"/>
            </a:xfrm>
            <a:custGeom>
              <a:avLst/>
              <a:pathLst>
                <a:path w="767692" h="260456">
                  <a:moveTo>
                    <a:pt x="767692" y="260456"/>
                  </a:moveTo>
                  <a:lnTo>
                    <a:pt x="0" y="0"/>
                  </a:lnTo>
                </a:path>
              </a:pathLst>
            </a:custGeom>
          </p:spPr>
          <p:txBody>
            <a:bodyPr/>
            <a:lstStyle/>
            <a:p/>
          </p:txBody>
        </p:sp>
        <p:sp>
          <p:nvSpPr>
            <p:cNvPr id="53" name="pl53"/>
            <p:cNvSpPr/>
            <p:nvPr/>
          </p:nvSpPr>
          <p:spPr>
            <a:xfrm>
              <a:off x="7665632" y="1034130"/>
              <a:ext cx="741396" cy="512947"/>
            </a:xfrm>
            <a:custGeom>
              <a:avLst/>
              <a:pathLst>
                <a:path w="741396" h="512947">
                  <a:moveTo>
                    <a:pt x="741396" y="512947"/>
                  </a:moveTo>
                  <a:lnTo>
                    <a:pt x="0" y="0"/>
                  </a:lnTo>
                </a:path>
              </a:pathLst>
            </a:custGeom>
          </p:spPr>
          <p:txBody>
            <a:bodyPr/>
            <a:lstStyle/>
            <a:p/>
          </p:txBody>
        </p:sp>
        <p:sp>
          <p:nvSpPr>
            <p:cNvPr id="54" name="pl54"/>
            <p:cNvSpPr/>
            <p:nvPr/>
          </p:nvSpPr>
          <p:spPr>
            <a:xfrm>
              <a:off x="7659473" y="1083885"/>
              <a:ext cx="699387" cy="1245672"/>
            </a:xfrm>
            <a:custGeom>
              <a:avLst/>
              <a:pathLst>
                <a:path w="699387" h="1245672">
                  <a:moveTo>
                    <a:pt x="699387" y="1245672"/>
                  </a:moveTo>
                  <a:lnTo>
                    <a:pt x="0" y="0"/>
                  </a:lnTo>
                </a:path>
              </a:pathLst>
            </a:custGeom>
          </p:spPr>
          <p:txBody>
            <a:bodyPr/>
            <a:lstStyle/>
            <a:p/>
          </p:txBody>
        </p:sp>
        <p:sp>
          <p:nvSpPr>
            <p:cNvPr id="55" name="pl55"/>
            <p:cNvSpPr/>
            <p:nvPr/>
          </p:nvSpPr>
          <p:spPr>
            <a:xfrm>
              <a:off x="7661014" y="1083493"/>
              <a:ext cx="721931" cy="986783"/>
            </a:xfrm>
            <a:custGeom>
              <a:avLst/>
              <a:pathLst>
                <a:path w="721931" h="986783">
                  <a:moveTo>
                    <a:pt x="721931" y="986783"/>
                  </a:moveTo>
                  <a:lnTo>
                    <a:pt x="0" y="0"/>
                  </a:lnTo>
                </a:path>
              </a:pathLst>
            </a:custGeom>
          </p:spPr>
          <p:txBody>
            <a:bodyPr/>
            <a:lstStyle/>
            <a:p/>
          </p:txBody>
        </p:sp>
        <p:sp>
          <p:nvSpPr>
            <p:cNvPr id="56" name="pl56"/>
            <p:cNvSpPr/>
            <p:nvPr/>
          </p:nvSpPr>
          <p:spPr>
            <a:xfrm>
              <a:off x="7659691" y="1083836"/>
              <a:ext cx="987267" cy="1689493"/>
            </a:xfrm>
            <a:custGeom>
              <a:avLst/>
              <a:pathLst>
                <a:path w="987267" h="1689493">
                  <a:moveTo>
                    <a:pt x="987267" y="1689493"/>
                  </a:moveTo>
                  <a:lnTo>
                    <a:pt x="0" y="0"/>
                  </a:lnTo>
                </a:path>
              </a:pathLst>
            </a:custGeom>
          </p:spPr>
          <p:txBody>
            <a:bodyPr/>
            <a:lstStyle/>
            <a:p/>
          </p:txBody>
        </p:sp>
        <p:sp>
          <p:nvSpPr>
            <p:cNvPr id="57" name="pl57"/>
            <p:cNvSpPr/>
            <p:nvPr/>
          </p:nvSpPr>
          <p:spPr>
            <a:xfrm>
              <a:off x="7660856" y="1083538"/>
              <a:ext cx="1013696" cy="1421200"/>
            </a:xfrm>
            <a:custGeom>
              <a:avLst/>
              <a:pathLst>
                <a:path w="1013696" h="1421200">
                  <a:moveTo>
                    <a:pt x="1013696" y="1421200"/>
                  </a:moveTo>
                  <a:lnTo>
                    <a:pt x="0" y="0"/>
                  </a:lnTo>
                </a:path>
              </a:pathLst>
            </a:custGeom>
          </p:spPr>
          <p:txBody>
            <a:bodyPr/>
            <a:lstStyle/>
            <a:p/>
          </p:txBody>
        </p:sp>
        <p:sp>
          <p:nvSpPr>
            <p:cNvPr id="58" name="pl58"/>
            <p:cNvSpPr/>
            <p:nvPr/>
          </p:nvSpPr>
          <p:spPr>
            <a:xfrm>
              <a:off x="7659265" y="1131379"/>
              <a:ext cx="1024906" cy="1898859"/>
            </a:xfrm>
            <a:custGeom>
              <a:avLst/>
              <a:pathLst>
                <a:path w="1024906" h="1898859">
                  <a:moveTo>
                    <a:pt x="1024906" y="1898859"/>
                  </a:moveTo>
                  <a:lnTo>
                    <a:pt x="0" y="0"/>
                  </a:lnTo>
                </a:path>
              </a:pathLst>
            </a:custGeom>
          </p:spPr>
          <p:txBody>
            <a:bodyPr/>
            <a:lstStyle/>
            <a:p/>
          </p:txBody>
        </p:sp>
        <p:sp>
          <p:nvSpPr>
            <p:cNvPr id="59" name="pl59"/>
            <p:cNvSpPr/>
            <p:nvPr/>
          </p:nvSpPr>
          <p:spPr>
            <a:xfrm>
              <a:off x="7671585" y="3398224"/>
              <a:ext cx="711359" cy="1768"/>
            </a:xfrm>
            <a:custGeom>
              <a:avLst/>
              <a:pathLst>
                <a:path w="711359" h="1768">
                  <a:moveTo>
                    <a:pt x="711359" y="1768"/>
                  </a:moveTo>
                  <a:lnTo>
                    <a:pt x="0" y="0"/>
                  </a:lnTo>
                </a:path>
              </a:pathLst>
            </a:custGeom>
          </p:spPr>
          <p:txBody>
            <a:bodyPr/>
            <a:lstStyle/>
            <a:p/>
          </p:txBody>
        </p:sp>
        <p:sp>
          <p:nvSpPr>
            <p:cNvPr id="60" name="pg60"/>
            <p:cNvSpPr/>
            <p:nvPr/>
          </p:nvSpPr>
          <p:spPr>
            <a:xfrm>
              <a:off x="8356446" y="69235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88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2" name="pg62"/>
            <p:cNvSpPr/>
            <p:nvPr/>
          </p:nvSpPr>
          <p:spPr>
            <a:xfrm>
              <a:off x="8314365" y="95447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99601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64" name="pg64"/>
            <p:cNvSpPr/>
            <p:nvPr/>
          </p:nvSpPr>
          <p:spPr>
            <a:xfrm>
              <a:off x="8260004" y="173074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75359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6" name="pg66"/>
            <p:cNvSpPr/>
            <p:nvPr/>
          </p:nvSpPr>
          <p:spPr>
            <a:xfrm>
              <a:off x="8368515" y="121240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25394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8" name="pg68"/>
            <p:cNvSpPr/>
            <p:nvPr/>
          </p:nvSpPr>
          <p:spPr>
            <a:xfrm>
              <a:off x="8338449" y="146977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1511310"/>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97%</a:t>
              </a:r>
            </a:p>
          </p:txBody>
        </p:sp>
        <p:sp>
          <p:nvSpPr>
            <p:cNvPr id="70" name="pg70"/>
            <p:cNvSpPr/>
            <p:nvPr/>
          </p:nvSpPr>
          <p:spPr>
            <a:xfrm>
              <a:off x="8290281" y="225006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29159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96%</a:t>
              </a:r>
            </a:p>
          </p:txBody>
        </p:sp>
        <p:sp>
          <p:nvSpPr>
            <p:cNvPr id="72" name="pg72"/>
            <p:cNvSpPr/>
            <p:nvPr/>
          </p:nvSpPr>
          <p:spPr>
            <a:xfrm>
              <a:off x="8314365" y="199160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3" name="tx73"/>
            <p:cNvSpPr/>
            <p:nvPr/>
          </p:nvSpPr>
          <p:spPr>
            <a:xfrm>
              <a:off x="8337225" y="203314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96%</a:t>
              </a:r>
            </a:p>
          </p:txBody>
        </p:sp>
        <p:sp>
          <p:nvSpPr>
            <p:cNvPr id="74" name="pg74"/>
            <p:cNvSpPr/>
            <p:nvPr/>
          </p:nvSpPr>
          <p:spPr>
            <a:xfrm>
              <a:off x="8223851" y="277332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81486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76" name="pg76"/>
            <p:cNvSpPr/>
            <p:nvPr/>
          </p:nvSpPr>
          <p:spPr>
            <a:xfrm>
              <a:off x="8284194" y="250473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54627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96%</a:t>
              </a:r>
            </a:p>
          </p:txBody>
        </p:sp>
        <p:sp>
          <p:nvSpPr>
            <p:cNvPr id="78" name="pg78"/>
            <p:cNvSpPr/>
            <p:nvPr/>
          </p:nvSpPr>
          <p:spPr>
            <a:xfrm>
              <a:off x="8290281" y="303023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7177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95%</a:t>
              </a:r>
            </a:p>
          </p:txBody>
        </p:sp>
        <p:sp>
          <p:nvSpPr>
            <p:cNvPr id="80" name="pg80"/>
            <p:cNvSpPr/>
            <p:nvPr/>
          </p:nvSpPr>
          <p:spPr>
            <a:xfrm>
              <a:off x="8314365" y="331547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570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47%</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37570" y="401416"/>
              <a:ext cx="29564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Armenia,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(47%), followed by MCV2 (95%).
Coverage of 8 vaccines increased (DTP3, HEPB3, HIB3, HPVC, IPV1, MCV1, ROTAC and RUBELLA) and 1 vaccine decreased (MCV2) compared to respective coverage in 2019.
Coverage of 7 vaccines increased (DTP3, HEPB3, HIB3, HPVC, IPV1, IPVC and ROTAC) and 3 vaccines were the same (MCV1, MCV2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68896" y="887626"/>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266641"/>
              <a:ext cx="216649" cy="0"/>
            </a:xfrm>
            <a:custGeom>
              <a:avLst/>
              <a:pathLst>
                <a:path w="216649" h="0">
                  <a:moveTo>
                    <a:pt x="0" y="0"/>
                  </a:moveTo>
                  <a:lnTo>
                    <a:pt x="0" y="0"/>
                  </a:lnTo>
                  <a:lnTo>
                    <a:pt x="0" y="0"/>
                  </a:lnTo>
                  <a:lnTo>
                    <a:pt x="0" y="0"/>
                  </a:lnTo>
                  <a:lnTo>
                    <a:pt x="0" y="0"/>
                  </a:lnTo>
                  <a:lnTo>
                    <a:pt x="72216"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1645655"/>
              <a:ext cx="361082" cy="0"/>
            </a:xfrm>
            <a:custGeom>
              <a:avLst/>
              <a:pathLst>
                <a:path w="361082" h="0">
                  <a:moveTo>
                    <a:pt x="0" y="0"/>
                  </a:moveTo>
                  <a:lnTo>
                    <a:pt x="0" y="0"/>
                  </a:lnTo>
                  <a:lnTo>
                    <a:pt x="72216" y="0"/>
                  </a:lnTo>
                  <a:lnTo>
                    <a:pt x="72216" y="0"/>
                  </a:lnTo>
                  <a:lnTo>
                    <a:pt x="144432" y="0"/>
                  </a:lnTo>
                  <a:lnTo>
                    <a:pt x="144432"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8135597" y="2024670"/>
              <a:ext cx="361082" cy="0"/>
            </a:xfrm>
            <a:custGeom>
              <a:avLst/>
              <a:pathLst>
                <a:path w="361082" h="0">
                  <a:moveTo>
                    <a:pt x="0" y="0"/>
                  </a:moveTo>
                  <a:lnTo>
                    <a:pt x="0" y="0"/>
                  </a:lnTo>
                  <a:lnTo>
                    <a:pt x="72216" y="0"/>
                  </a:lnTo>
                  <a:lnTo>
                    <a:pt x="144432"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2403685"/>
              <a:ext cx="361082" cy="0"/>
            </a:xfrm>
            <a:custGeom>
              <a:avLst/>
              <a:pathLst>
                <a:path w="361082" h="0">
                  <a:moveTo>
                    <a:pt x="0" y="0"/>
                  </a:moveTo>
                  <a:lnTo>
                    <a:pt x="144432" y="0"/>
                  </a:lnTo>
                  <a:lnTo>
                    <a:pt x="144432" y="0"/>
                  </a:lnTo>
                  <a:lnTo>
                    <a:pt x="144432"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135597" y="2782699"/>
              <a:ext cx="361082" cy="0"/>
            </a:xfrm>
            <a:custGeom>
              <a:avLst/>
              <a:pathLst>
                <a:path w="361082" h="0">
                  <a:moveTo>
                    <a:pt x="0" y="0"/>
                  </a:moveTo>
                  <a:lnTo>
                    <a:pt x="0" y="0"/>
                  </a:lnTo>
                  <a:lnTo>
                    <a:pt x="72216" y="0"/>
                  </a:lnTo>
                  <a:lnTo>
                    <a:pt x="144432"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7196784" y="3161714"/>
              <a:ext cx="1444328" cy="0"/>
            </a:xfrm>
            <a:custGeom>
              <a:avLst/>
              <a:pathLst>
                <a:path w="1444328" h="0">
                  <a:moveTo>
                    <a:pt x="0" y="0"/>
                  </a:moveTo>
                  <a:lnTo>
                    <a:pt x="938813" y="0"/>
                  </a:lnTo>
                  <a:lnTo>
                    <a:pt x="1227678" y="0"/>
                  </a:lnTo>
                  <a:lnTo>
                    <a:pt x="1227678" y="0"/>
                  </a:lnTo>
                  <a:lnTo>
                    <a:pt x="1227678" y="0"/>
                  </a:lnTo>
                  <a:lnTo>
                    <a:pt x="1299895" y="0"/>
                  </a:lnTo>
                  <a:lnTo>
                    <a:pt x="1444328"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3540728"/>
              <a:ext cx="144432" cy="0"/>
            </a:xfrm>
            <a:custGeom>
              <a:avLst/>
              <a:pathLst>
                <a:path w="144432" h="0">
                  <a:moveTo>
                    <a:pt x="0" y="0"/>
                  </a:moveTo>
                  <a:lnTo>
                    <a:pt x="0"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8280030" y="3919743"/>
              <a:ext cx="144432" cy="0"/>
            </a:xfrm>
            <a:custGeom>
              <a:avLst/>
              <a:pathLst>
                <a:path w="144432" h="0">
                  <a:moveTo>
                    <a:pt x="0" y="0"/>
                  </a:moveTo>
                  <a:lnTo>
                    <a:pt x="0" y="0"/>
                  </a:ln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8135597" y="4298757"/>
              <a:ext cx="288865" cy="0"/>
            </a:xfrm>
            <a:custGeom>
              <a:avLst/>
              <a:pathLst>
                <a:path w="288865" h="0">
                  <a:moveTo>
                    <a:pt x="0" y="0"/>
                  </a:moveTo>
                  <a:lnTo>
                    <a:pt x="0" y="0"/>
                  </a:lnTo>
                  <a:lnTo>
                    <a:pt x="72216" y="0"/>
                  </a:lnTo>
                  <a:lnTo>
                    <a:pt x="72216"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31" name="pl31"/>
            <p:cNvSpPr/>
            <p:nvPr/>
          </p:nvSpPr>
          <p:spPr>
            <a:xfrm>
              <a:off x="8280030" y="4677772"/>
              <a:ext cx="144432" cy="0"/>
            </a:xfrm>
            <a:custGeom>
              <a:avLst/>
              <a:pathLst>
                <a:path w="144432" h="0">
                  <a:moveTo>
                    <a:pt x="0" y="0"/>
                  </a:moveTo>
                  <a:lnTo>
                    <a:pt x="0"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2" name="pl32"/>
            <p:cNvSpPr/>
            <p:nvPr/>
          </p:nvSpPr>
          <p:spPr>
            <a:xfrm>
              <a:off x="8135597" y="5056787"/>
              <a:ext cx="288865" cy="0"/>
            </a:xfrm>
            <a:custGeom>
              <a:avLst/>
              <a:pathLst>
                <a:path w="288865" h="0">
                  <a:moveTo>
                    <a:pt x="0" y="0"/>
                  </a:moveTo>
                  <a:lnTo>
                    <a:pt x="0" y="0"/>
                  </a:lnTo>
                  <a:lnTo>
                    <a:pt x="0" y="0"/>
                  </a:lnTo>
                  <a:lnTo>
                    <a:pt x="0" y="0"/>
                  </a:lnTo>
                  <a:lnTo>
                    <a:pt x="72216" y="0"/>
                  </a:lnTo>
                  <a:lnTo>
                    <a:pt x="144432" y="0"/>
                  </a:lnTo>
                  <a:lnTo>
                    <a:pt x="288865"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9228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033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7553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7553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20331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1726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43391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72830"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1726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433912"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361695"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43391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072830"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1726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43391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433912"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289479"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36169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361695"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361695"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8289479"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289479"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072830"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217262"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36169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28947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36169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361695"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072830"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21726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361695"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2521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Armenia,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(96%) and 2024 (97%). DTP1 coverage increased in 2025 (99%) compared to 2024, and was higher than in 2019. In 2019-2025, DTP1 coverage was at it's lowest level in 2019, 2020, 2021, 2022, and 2023 (96%).
In 2024, 2 vaccines had lower coverage than in 2019.
In 2025, 1 vaccine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97537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1549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95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35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1611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5623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75377" y="3720114"/>
              <a:ext cx="5880856" cy="1120943"/>
            </a:xfrm>
            <a:custGeom>
              <a:avLst/>
              <a:pathLst>
                <a:path w="5880856" h="1120943">
                  <a:moveTo>
                    <a:pt x="0" y="1120943"/>
                  </a:moveTo>
                  <a:lnTo>
                    <a:pt x="840122" y="820202"/>
                  </a:lnTo>
                  <a:lnTo>
                    <a:pt x="1680244" y="1011583"/>
                  </a:lnTo>
                  <a:lnTo>
                    <a:pt x="2520366" y="1011583"/>
                  </a:lnTo>
                  <a:lnTo>
                    <a:pt x="3360489" y="164040"/>
                  </a:lnTo>
                  <a:lnTo>
                    <a:pt x="4200611" y="109360"/>
                  </a:lnTo>
                  <a:lnTo>
                    <a:pt x="5040733" y="246060"/>
                  </a:lnTo>
                  <a:lnTo>
                    <a:pt x="5880856" y="0"/>
                  </a:lnTo>
                </a:path>
              </a:pathLst>
            </a:custGeom>
            <a:ln w="29811" cap="flat">
              <a:solidFill>
                <a:srgbClr val="FF0000">
                  <a:alpha val="100000"/>
                </a:srgbClr>
              </a:solidFill>
              <a:prstDash val="solid"/>
              <a:round/>
            </a:ln>
          </p:spPr>
          <p:txBody>
            <a:bodyPr/>
            <a:lstStyle/>
            <a:p/>
          </p:txBody>
        </p:sp>
        <p:sp>
          <p:nvSpPr>
            <p:cNvPr id="26" name="pl26"/>
            <p:cNvSpPr/>
            <p:nvPr/>
          </p:nvSpPr>
          <p:spPr>
            <a:xfrm>
              <a:off x="1975377" y="3720114"/>
              <a:ext cx="5880856" cy="1230303"/>
            </a:xfrm>
            <a:custGeom>
              <a:avLst/>
              <a:pathLst>
                <a:path w="5880856" h="1230303">
                  <a:moveTo>
                    <a:pt x="0" y="1230303"/>
                  </a:moveTo>
                  <a:lnTo>
                    <a:pt x="840122" y="1093603"/>
                  </a:lnTo>
                  <a:lnTo>
                    <a:pt x="1680244" y="1066263"/>
                  </a:lnTo>
                  <a:lnTo>
                    <a:pt x="2520366" y="1066263"/>
                  </a:lnTo>
                  <a:lnTo>
                    <a:pt x="3360489" y="902222"/>
                  </a:lnTo>
                  <a:lnTo>
                    <a:pt x="4200611" y="710842"/>
                  </a:lnTo>
                  <a:lnTo>
                    <a:pt x="5040733" y="437441"/>
                  </a:lnTo>
                  <a:lnTo>
                    <a:pt x="5880856" y="0"/>
                  </a:lnTo>
                </a:path>
              </a:pathLst>
            </a:custGeom>
            <a:ln w="29811" cap="flat">
              <a:solidFill>
                <a:srgbClr val="0058AB">
                  <a:alpha val="100000"/>
                </a:srgbClr>
              </a:solidFill>
              <a:prstDash val="solid"/>
              <a:round/>
            </a:ln>
          </p:spPr>
          <p:txBody>
            <a:bodyPr/>
            <a:lstStyle/>
            <a:p/>
          </p:txBody>
        </p:sp>
        <p:sp>
          <p:nvSpPr>
            <p:cNvPr id="27" name="pt27"/>
            <p:cNvSpPr/>
            <p:nvPr/>
          </p:nvSpPr>
          <p:spPr>
            <a:xfrm>
              <a:off x="1950551"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790673" y="45154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47068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470918" y="47068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5311040"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6151163" y="38046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6991285"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7831407"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50551"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0673"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630796"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4470918"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5311040" y="45975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6151163" y="44061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6991285" y="41327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7831407"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tx43"/>
            <p:cNvSpPr/>
            <p:nvPr/>
          </p:nvSpPr>
          <p:spPr>
            <a:xfrm>
              <a:off x="1975377"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44" name="tx44"/>
            <p:cNvSpPr/>
            <p:nvPr/>
          </p:nvSpPr>
          <p:spPr>
            <a:xfrm>
              <a:off x="2815499"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45" name="tx45"/>
            <p:cNvSpPr/>
            <p:nvPr/>
          </p:nvSpPr>
          <p:spPr>
            <a:xfrm>
              <a:off x="3655622"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46" name="tx46"/>
            <p:cNvSpPr/>
            <p:nvPr/>
          </p:nvSpPr>
          <p:spPr>
            <a:xfrm>
              <a:off x="4495744"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47" name="tx47"/>
            <p:cNvSpPr/>
            <p:nvPr/>
          </p:nvSpPr>
          <p:spPr>
            <a:xfrm>
              <a:off x="5335866" y="46931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48" name="tx48"/>
            <p:cNvSpPr/>
            <p:nvPr/>
          </p:nvSpPr>
          <p:spPr>
            <a:xfrm>
              <a:off x="6175989" y="450179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49" name="tx49"/>
            <p:cNvSpPr/>
            <p:nvPr/>
          </p:nvSpPr>
          <p:spPr>
            <a:xfrm>
              <a:off x="7016111" y="42271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50" name="tx50"/>
            <p:cNvSpPr/>
            <p:nvPr/>
          </p:nvSpPr>
          <p:spPr>
            <a:xfrm>
              <a:off x="7856233"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51" name="tx51"/>
            <p:cNvSpPr/>
            <p:nvPr/>
          </p:nvSpPr>
          <p:spPr>
            <a:xfrm>
              <a:off x="1975377"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52" name="tx52"/>
            <p:cNvSpPr/>
            <p:nvPr/>
          </p:nvSpPr>
          <p:spPr>
            <a:xfrm>
              <a:off x="2815499" y="436930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53" name="tx53"/>
            <p:cNvSpPr/>
            <p:nvPr/>
          </p:nvSpPr>
          <p:spPr>
            <a:xfrm>
              <a:off x="3655622" y="45594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54" name="tx54"/>
            <p:cNvSpPr/>
            <p:nvPr/>
          </p:nvSpPr>
          <p:spPr>
            <a:xfrm>
              <a:off x="4495744" y="45594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55" name="tx55"/>
            <p:cNvSpPr/>
            <p:nvPr/>
          </p:nvSpPr>
          <p:spPr>
            <a:xfrm>
              <a:off x="5335866"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56" name="tx56"/>
            <p:cNvSpPr/>
            <p:nvPr/>
          </p:nvSpPr>
          <p:spPr>
            <a:xfrm>
              <a:off x="6175989" y="36572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57" name="tx57"/>
            <p:cNvSpPr/>
            <p:nvPr/>
          </p:nvSpPr>
          <p:spPr>
            <a:xfrm>
              <a:off x="7016111"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58" name="tx58"/>
            <p:cNvSpPr/>
            <p:nvPr/>
          </p:nvSpPr>
          <p:spPr>
            <a:xfrm>
              <a:off x="7856233"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59" name="pl5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0" name="tx60"/>
            <p:cNvSpPr/>
            <p:nvPr/>
          </p:nvSpPr>
          <p:spPr>
            <a:xfrm>
              <a:off x="7529338"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61" name="tx61"/>
            <p:cNvSpPr/>
            <p:nvPr/>
          </p:nvSpPr>
          <p:spPr>
            <a:xfrm>
              <a:off x="7395671"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62" name="rc6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63" name="tx63"/>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64" name="tx64"/>
            <p:cNvSpPr/>
            <p:nvPr/>
          </p:nvSpPr>
          <p:spPr>
            <a:xfrm rot="-5400000">
              <a:off x="184737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65" name="tx65"/>
            <p:cNvSpPr/>
            <p:nvPr/>
          </p:nvSpPr>
          <p:spPr>
            <a:xfrm rot="-5400000">
              <a:off x="268749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66" name="tx66"/>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7" name="tx67"/>
            <p:cNvSpPr/>
            <p:nvPr/>
          </p:nvSpPr>
          <p:spPr>
            <a:xfrm rot="-5400000">
              <a:off x="43677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8" name="tx68"/>
            <p:cNvSpPr/>
            <p:nvPr/>
          </p:nvSpPr>
          <p:spPr>
            <a:xfrm rot="-5400000">
              <a:off x="52078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9" name="tx69"/>
            <p:cNvSpPr/>
            <p:nvPr/>
          </p:nvSpPr>
          <p:spPr>
            <a:xfrm rot="-5400000">
              <a:off x="604795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0" name="tx70"/>
            <p:cNvSpPr/>
            <p:nvPr/>
          </p:nvSpPr>
          <p:spPr>
            <a:xfrm rot="-5400000">
              <a:off x="688810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1" name="tx71"/>
            <p:cNvSpPr/>
            <p:nvPr/>
          </p:nvSpPr>
          <p:spPr>
            <a:xfrm rot="-5400000">
              <a:off x="772823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72" name="tx7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 name="tx7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5" name="tx7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6" name="tx7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7" name="tx7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8" name="tx7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0" name="pl8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1" name="tx8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2" name="tx8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83" name="tx83"/>
            <p:cNvSpPr/>
            <p:nvPr/>
          </p:nvSpPr>
          <p:spPr>
            <a:xfrm>
              <a:off x="757200" y="1330710"/>
              <a:ext cx="54320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Armenia, 2018-2025</a:t>
              </a:r>
            </a:p>
          </p:txBody>
        </p:sp>
        <p:sp>
          <p:nvSpPr>
            <p:cNvPr id="84" name="tx8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5" name="tx8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Armenia was 2018.
In 2025, first dose (HPV1) programme coverage among girls was 47%. In 2025, last dose (HPVc) programme coverage among girls was 47%.</a:t>
            </a:r>
          </a:p>
        </p:txBody>
      </p:sp>
      <p:sp>
        <p:nvSpPr>
          <p:cNvPr id="8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47%, following switch to single dose in 2025.</a:t>
            </a:r>
          </a:p>
        </p:txBody>
      </p:sp>
      <p:grpSp xmlns:pic="http://schemas.openxmlformats.org/drawingml/2006/picture">
        <p:nvGrpSpPr>
          <p:cNvPr id="88" name=""/>
          <p:cNvGrpSpPr/>
          <p:nvPr/>
        </p:nvGrpSpPr>
        <p:grpSpPr>
          <a:xfrm>
            <a:off x="292608" y="1005840"/>
            <a:ext cx="8595360" cy="28575"/>
            <a:chOff x="292608" y="1005840"/>
            <a:chExt cx="8595360" cy="28575"/>
          </a:xfrm>
        </p:grpSpPr>
        <p:sp>
          <p:nvSpPr>
            <p:cNvPr id="8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95759"/>
              <a:ext cx="6481656" cy="300938"/>
            </a:xfrm>
            <a:custGeom>
              <a:avLst/>
              <a:pathLst>
                <a:path w="6481656" h="300938">
                  <a:moveTo>
                    <a:pt x="0" y="120375"/>
                  </a:moveTo>
                  <a:lnTo>
                    <a:pt x="259266" y="90281"/>
                  </a:lnTo>
                  <a:lnTo>
                    <a:pt x="518532" y="90281"/>
                  </a:lnTo>
                  <a:lnTo>
                    <a:pt x="777798" y="90281"/>
                  </a:lnTo>
                  <a:lnTo>
                    <a:pt x="1037065" y="180563"/>
                  </a:lnTo>
                  <a:lnTo>
                    <a:pt x="1296331" y="210657"/>
                  </a:lnTo>
                  <a:lnTo>
                    <a:pt x="1555597" y="300938"/>
                  </a:lnTo>
                  <a:lnTo>
                    <a:pt x="1814863" y="270844"/>
                  </a:lnTo>
                  <a:lnTo>
                    <a:pt x="2074130" y="240750"/>
                  </a:lnTo>
                  <a:lnTo>
                    <a:pt x="2333396" y="120375"/>
                  </a:lnTo>
                  <a:lnTo>
                    <a:pt x="2592662" y="90281"/>
                  </a:lnTo>
                  <a:lnTo>
                    <a:pt x="2851928" y="60187"/>
                  </a:lnTo>
                  <a:lnTo>
                    <a:pt x="3111195" y="60187"/>
                  </a:lnTo>
                  <a:lnTo>
                    <a:pt x="3370461" y="60187"/>
                  </a:lnTo>
                  <a:lnTo>
                    <a:pt x="3629727" y="120375"/>
                  </a:lnTo>
                  <a:lnTo>
                    <a:pt x="3888994" y="90281"/>
                  </a:lnTo>
                  <a:lnTo>
                    <a:pt x="4148260" y="90281"/>
                  </a:lnTo>
                  <a:lnTo>
                    <a:pt x="4407526" y="90281"/>
                  </a:lnTo>
                  <a:lnTo>
                    <a:pt x="4666792" y="150469"/>
                  </a:lnTo>
                  <a:lnTo>
                    <a:pt x="4926059" y="150469"/>
                  </a:lnTo>
                  <a:lnTo>
                    <a:pt x="5185325" y="150469"/>
                  </a:lnTo>
                  <a:lnTo>
                    <a:pt x="5444591" y="120375"/>
                  </a:lnTo>
                  <a:lnTo>
                    <a:pt x="5703857" y="120375"/>
                  </a:lnTo>
                  <a:lnTo>
                    <a:pt x="5963124" y="90281"/>
                  </a:lnTo>
                  <a:lnTo>
                    <a:pt x="6222390" y="90281"/>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65665"/>
              <a:ext cx="6481656" cy="391220"/>
            </a:xfrm>
            <a:custGeom>
              <a:avLst/>
              <a:pathLst>
                <a:path w="6481656" h="391220">
                  <a:moveTo>
                    <a:pt x="0" y="120375"/>
                  </a:moveTo>
                  <a:lnTo>
                    <a:pt x="259266" y="60187"/>
                  </a:lnTo>
                  <a:lnTo>
                    <a:pt x="518532" y="90281"/>
                  </a:lnTo>
                  <a:lnTo>
                    <a:pt x="777798" y="150469"/>
                  </a:lnTo>
                  <a:lnTo>
                    <a:pt x="1037065" y="120375"/>
                  </a:lnTo>
                  <a:lnTo>
                    <a:pt x="1296331" y="180563"/>
                  </a:lnTo>
                  <a:lnTo>
                    <a:pt x="1555597" y="391220"/>
                  </a:lnTo>
                  <a:lnTo>
                    <a:pt x="1814863" y="150469"/>
                  </a:lnTo>
                  <a:lnTo>
                    <a:pt x="2074130" y="120375"/>
                  </a:lnTo>
                  <a:lnTo>
                    <a:pt x="2333396" y="60187"/>
                  </a:lnTo>
                  <a:lnTo>
                    <a:pt x="2592662" y="30093"/>
                  </a:lnTo>
                  <a:lnTo>
                    <a:pt x="2851928" y="0"/>
                  </a:lnTo>
                  <a:lnTo>
                    <a:pt x="3111195" y="30093"/>
                  </a:lnTo>
                  <a:lnTo>
                    <a:pt x="3370461" y="30093"/>
                  </a:lnTo>
                  <a:lnTo>
                    <a:pt x="3629727" y="30093"/>
                  </a:lnTo>
                  <a:lnTo>
                    <a:pt x="3888994" y="30093"/>
                  </a:lnTo>
                  <a:lnTo>
                    <a:pt x="4148260" y="30093"/>
                  </a:lnTo>
                  <a:lnTo>
                    <a:pt x="4407526" y="30093"/>
                  </a:lnTo>
                  <a:lnTo>
                    <a:pt x="4666792" y="60187"/>
                  </a:lnTo>
                  <a:lnTo>
                    <a:pt x="4926059" y="60187"/>
                  </a:lnTo>
                  <a:lnTo>
                    <a:pt x="5185325" y="120375"/>
                  </a:lnTo>
                  <a:lnTo>
                    <a:pt x="5444591" y="120375"/>
                  </a:lnTo>
                  <a:lnTo>
                    <a:pt x="5703857" y="120375"/>
                  </a:lnTo>
                  <a:lnTo>
                    <a:pt x="5963124" y="60187"/>
                  </a:lnTo>
                  <a:lnTo>
                    <a:pt x="6222390" y="90281"/>
                  </a:lnTo>
                  <a:lnTo>
                    <a:pt x="6481656" y="90281"/>
                  </a:lnTo>
                </a:path>
              </a:pathLst>
            </a:custGeom>
            <a:ln w="27101" cap="flat">
              <a:solidFill>
                <a:srgbClr val="7CAE00">
                  <a:alpha val="100000"/>
                </a:srgbClr>
              </a:solidFill>
              <a:prstDash val="solid"/>
              <a:round/>
            </a:ln>
          </p:spPr>
          <p:txBody>
            <a:bodyPr/>
            <a:lstStyle/>
            <a:p/>
          </p:txBody>
        </p:sp>
        <p:sp>
          <p:nvSpPr>
            <p:cNvPr id="29" name="pl29"/>
            <p:cNvSpPr/>
            <p:nvPr/>
          </p:nvSpPr>
          <p:spPr>
            <a:xfrm>
              <a:off x="5328013" y="2225853"/>
              <a:ext cx="2592662" cy="1564881"/>
            </a:xfrm>
            <a:custGeom>
              <a:avLst/>
              <a:pathLst>
                <a:path w="2592662" h="1564881">
                  <a:moveTo>
                    <a:pt x="0" y="1564881"/>
                  </a:moveTo>
                  <a:lnTo>
                    <a:pt x="259266" y="60187"/>
                  </a:lnTo>
                  <a:lnTo>
                    <a:pt x="518532" y="60187"/>
                  </a:lnTo>
                  <a:lnTo>
                    <a:pt x="777798" y="120375"/>
                  </a:lnTo>
                  <a:lnTo>
                    <a:pt x="1037065" y="120375"/>
                  </a:lnTo>
                  <a:lnTo>
                    <a:pt x="1296331" y="120375"/>
                  </a:lnTo>
                  <a:lnTo>
                    <a:pt x="1555597" y="90281"/>
                  </a:lnTo>
                  <a:lnTo>
                    <a:pt x="1814863" y="90281"/>
                  </a:lnTo>
                  <a:lnTo>
                    <a:pt x="2074130" y="60187"/>
                  </a:lnTo>
                  <a:lnTo>
                    <a:pt x="2333396" y="60187"/>
                  </a:lnTo>
                  <a:lnTo>
                    <a:pt x="2592662" y="0"/>
                  </a:lnTo>
                </a:path>
              </a:pathLst>
            </a:custGeom>
            <a:ln w="27101" cap="flat">
              <a:solidFill>
                <a:srgbClr val="00BFC4">
                  <a:alpha val="100000"/>
                </a:srgbClr>
              </a:solidFill>
              <a:prstDash val="solid"/>
              <a:round/>
            </a:ln>
          </p:spPr>
          <p:txBody>
            <a:bodyPr/>
            <a:lstStyle/>
            <a:p/>
          </p:txBody>
        </p:sp>
        <p:sp>
          <p:nvSpPr>
            <p:cNvPr id="30" name="pl30"/>
            <p:cNvSpPr/>
            <p:nvPr/>
          </p:nvSpPr>
          <p:spPr>
            <a:xfrm>
              <a:off x="6105812" y="3700452"/>
              <a:ext cx="1814863" cy="1354224"/>
            </a:xfrm>
            <a:custGeom>
              <a:avLst/>
              <a:pathLst>
                <a:path w="1814863" h="1354224">
                  <a:moveTo>
                    <a:pt x="0" y="1354224"/>
                  </a:moveTo>
                  <a:lnTo>
                    <a:pt x="259266" y="1203754"/>
                  </a:lnTo>
                  <a:lnTo>
                    <a:pt x="518532" y="1173660"/>
                  </a:lnTo>
                  <a:lnTo>
                    <a:pt x="777798" y="1173660"/>
                  </a:lnTo>
                  <a:lnTo>
                    <a:pt x="1037065" y="993097"/>
                  </a:lnTo>
                  <a:lnTo>
                    <a:pt x="1296331" y="782440"/>
                  </a:lnTo>
                  <a:lnTo>
                    <a:pt x="1555597" y="481501"/>
                  </a:lnTo>
                  <a:lnTo>
                    <a:pt x="1814863"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175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874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66207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777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247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289636" y="375235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067435" y="50163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620" y="2124428"/>
              <a:ext cx="243321" cy="66943"/>
            </a:xfrm>
            <a:custGeom>
              <a:avLst/>
              <a:pathLst>
                <a:path w="243321" h="66943">
                  <a:moveTo>
                    <a:pt x="243321" y="0"/>
                  </a:moveTo>
                  <a:lnTo>
                    <a:pt x="0" y="66943"/>
                  </a:lnTo>
                </a:path>
              </a:pathLst>
            </a:custGeom>
          </p:spPr>
          <p:txBody>
            <a:bodyPr/>
            <a:lstStyle/>
            <a:p/>
          </p:txBody>
        </p:sp>
        <p:sp>
          <p:nvSpPr>
            <p:cNvPr id="41" name="pl41"/>
            <p:cNvSpPr/>
            <p:nvPr/>
          </p:nvSpPr>
          <p:spPr>
            <a:xfrm>
              <a:off x="7933617" y="2231609"/>
              <a:ext cx="246324" cy="109569"/>
            </a:xfrm>
            <a:custGeom>
              <a:avLst/>
              <a:pathLst>
                <a:path w="246324" h="109569">
                  <a:moveTo>
                    <a:pt x="246324" y="109569"/>
                  </a:moveTo>
                  <a:lnTo>
                    <a:pt x="0" y="0"/>
                  </a:lnTo>
                </a:path>
              </a:pathLst>
            </a:custGeom>
          </p:spPr>
          <p:txBody>
            <a:bodyPr/>
            <a:lstStyle/>
            <a:p/>
          </p:txBody>
        </p:sp>
        <p:sp>
          <p:nvSpPr>
            <p:cNvPr id="42" name="pl42"/>
            <p:cNvSpPr/>
            <p:nvPr/>
          </p:nvSpPr>
          <p:spPr>
            <a:xfrm>
              <a:off x="7932535" y="2262065"/>
              <a:ext cx="564723" cy="291350"/>
            </a:xfrm>
            <a:custGeom>
              <a:avLst/>
              <a:pathLst>
                <a:path w="564723" h="291350">
                  <a:moveTo>
                    <a:pt x="564723" y="291350"/>
                  </a:moveTo>
                  <a:lnTo>
                    <a:pt x="0" y="0"/>
                  </a:lnTo>
                </a:path>
              </a:pathLst>
            </a:custGeom>
          </p:spPr>
          <p:txBody>
            <a:bodyPr/>
            <a:lstStyle/>
            <a:p/>
          </p:txBody>
        </p:sp>
        <p:sp>
          <p:nvSpPr>
            <p:cNvPr id="43" name="pl43"/>
            <p:cNvSpPr/>
            <p:nvPr/>
          </p:nvSpPr>
          <p:spPr>
            <a:xfrm>
              <a:off x="7940023" y="3700448"/>
              <a:ext cx="239918" cy="3"/>
            </a:xfrm>
            <a:custGeom>
              <a:avLst/>
              <a:pathLst>
                <a:path w="239918" h="3">
                  <a:moveTo>
                    <a:pt x="239918" y="0"/>
                  </a:moveTo>
                  <a:lnTo>
                    <a:pt x="0" y="3"/>
                  </a:lnTo>
                </a:path>
              </a:pathLst>
            </a:custGeom>
          </p:spPr>
          <p:txBody>
            <a:bodyPr/>
            <a:lstStyle/>
            <a:p/>
          </p:txBody>
        </p:sp>
        <p:sp>
          <p:nvSpPr>
            <p:cNvPr id="44" name="pg44"/>
            <p:cNvSpPr/>
            <p:nvPr/>
          </p:nvSpPr>
          <p:spPr>
            <a:xfrm>
              <a:off x="8111362" y="200955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5039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6" name="pg46"/>
            <p:cNvSpPr/>
            <p:nvPr/>
          </p:nvSpPr>
          <p:spPr>
            <a:xfrm>
              <a:off x="8111362" y="228154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2238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48" name="pg48"/>
            <p:cNvSpPr/>
            <p:nvPr/>
          </p:nvSpPr>
          <p:spPr>
            <a:xfrm>
              <a:off x="8111362" y="255341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9425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50" name="pg50"/>
            <p:cNvSpPr/>
            <p:nvPr/>
          </p:nvSpPr>
          <p:spPr>
            <a:xfrm>
              <a:off x="8111362" y="360946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65030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47%</a:t>
              </a:r>
            </a:p>
          </p:txBody>
        </p:sp>
        <p:sp>
          <p:nvSpPr>
            <p:cNvPr id="52" name="pg52"/>
            <p:cNvSpPr/>
            <p:nvPr/>
          </p:nvSpPr>
          <p:spPr>
            <a:xfrm>
              <a:off x="1503117" y="235628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837" y="240002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54" name="pg54"/>
            <p:cNvSpPr/>
            <p:nvPr/>
          </p:nvSpPr>
          <p:spPr>
            <a:xfrm>
              <a:off x="1142994" y="206624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188714" y="21100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94</a:t>
              </a:r>
            </a:p>
          </p:txBody>
        </p:sp>
        <p:sp>
          <p:nvSpPr>
            <p:cNvPr id="56" name="pg56"/>
            <p:cNvSpPr/>
            <p:nvPr/>
          </p:nvSpPr>
          <p:spPr>
            <a:xfrm>
              <a:off x="5391776" y="362771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437496" y="3673430"/>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44</a:t>
              </a:r>
            </a:p>
          </p:txBody>
        </p:sp>
        <p:sp>
          <p:nvSpPr>
            <p:cNvPr id="58" name="pg58"/>
            <p:cNvSpPr/>
            <p:nvPr/>
          </p:nvSpPr>
          <p:spPr>
            <a:xfrm>
              <a:off x="6172020" y="4905373"/>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6217740" y="4950722"/>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79577" y="170591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Armenia has all 4 of the  SDG vaccines.
In 2025, Armenia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Armenia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2 percentage points from 97% in 2024 to 99% in 2025.
• DTP3 coverage increased 3 percentage points from 94% in 2024 to 97% in 2025.
• There were there were &lt;1,000 fewer zero-dose children in 2025. This leaves &lt;500 children without vaccination, vulnerable to vaccine-preventable diseases and a further &lt;1,000 with incomplete protection.
• Armenia accounted for 0.1% of zero-dose children in Europe and Central Asia (ECAR) and &lt;0.1% of zero-dose children globally.
• MCV1 coverage remained constant at 96% between 2024 and 2025. There were 1,000 children who missed out on the first measles vaccination.
• MCV2 coverage remained constant at 95% between 2024 and 2025.
• Last dose coverage of HPV vaccination (HPVc) among girls increased from 31% to 47%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Armenia,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Armenia.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8" name="rc108"/>
            <p:cNvSpPr/>
            <p:nvPr/>
          </p:nvSpPr>
          <p:spPr>
            <a:xfrm>
              <a:off x="955945"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9" name="rc109"/>
            <p:cNvSpPr/>
            <p:nvPr/>
          </p:nvSpPr>
          <p:spPr>
            <a:xfrm>
              <a:off x="1266997"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0" name="rc110"/>
            <p:cNvSpPr/>
            <p:nvPr/>
          </p:nvSpPr>
          <p:spPr>
            <a:xfrm>
              <a:off x="1578050"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1889102"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2200154"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3" name="rc113"/>
            <p:cNvSpPr/>
            <p:nvPr/>
          </p:nvSpPr>
          <p:spPr>
            <a:xfrm>
              <a:off x="2511207" y="221037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2822259"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5" name="rc115"/>
            <p:cNvSpPr/>
            <p:nvPr/>
          </p:nvSpPr>
          <p:spPr>
            <a:xfrm>
              <a:off x="3133311"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6" name="rc116"/>
            <p:cNvSpPr/>
            <p:nvPr/>
          </p:nvSpPr>
          <p:spPr>
            <a:xfrm>
              <a:off x="3444364" y="2210379"/>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7" name="rc117"/>
            <p:cNvSpPr/>
            <p:nvPr/>
          </p:nvSpPr>
          <p:spPr>
            <a:xfrm>
              <a:off x="3755416" y="221037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8" name="rc118"/>
            <p:cNvSpPr/>
            <p:nvPr/>
          </p:nvSpPr>
          <p:spPr>
            <a:xfrm>
              <a:off x="4066468"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9" name="rc119"/>
            <p:cNvSpPr/>
            <p:nvPr/>
          </p:nvSpPr>
          <p:spPr>
            <a:xfrm>
              <a:off x="4377521"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4688573" y="221037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4999625"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5310677"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3" name="rc123"/>
            <p:cNvSpPr/>
            <p:nvPr/>
          </p:nvSpPr>
          <p:spPr>
            <a:xfrm>
              <a:off x="5621730"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5932782" y="221037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6243834"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6554887"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6865939"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7176991"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7488044" y="221037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0" name="rc130"/>
            <p:cNvSpPr/>
            <p:nvPr/>
          </p:nvSpPr>
          <p:spPr>
            <a:xfrm>
              <a:off x="7799096"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1" name="rc131"/>
            <p:cNvSpPr/>
            <p:nvPr/>
          </p:nvSpPr>
          <p:spPr>
            <a:xfrm>
              <a:off x="8110148" y="221037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2" name="rc132"/>
            <p:cNvSpPr/>
            <p:nvPr/>
          </p:nvSpPr>
          <p:spPr>
            <a:xfrm>
              <a:off x="8421201" y="221037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3" name="rc133"/>
            <p:cNvSpPr/>
            <p:nvPr/>
          </p:nvSpPr>
          <p:spPr>
            <a:xfrm>
              <a:off x="8732253" y="221037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4066468" y="2993459"/>
              <a:ext cx="311052" cy="2610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35" name="rc135"/>
            <p:cNvSpPr/>
            <p:nvPr/>
          </p:nvSpPr>
          <p:spPr>
            <a:xfrm>
              <a:off x="4377521"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4688573"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25"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5310677"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9" name="rc139"/>
            <p:cNvSpPr/>
            <p:nvPr/>
          </p:nvSpPr>
          <p:spPr>
            <a:xfrm>
              <a:off x="5621730"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0" name="rc140"/>
            <p:cNvSpPr/>
            <p:nvPr/>
          </p:nvSpPr>
          <p:spPr>
            <a:xfrm>
              <a:off x="5932782"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1" name="rc141"/>
            <p:cNvSpPr/>
            <p:nvPr/>
          </p:nvSpPr>
          <p:spPr>
            <a:xfrm>
              <a:off x="6243834"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2" name="rc142"/>
            <p:cNvSpPr/>
            <p:nvPr/>
          </p:nvSpPr>
          <p:spPr>
            <a:xfrm>
              <a:off x="6554887"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6865939"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7176991" y="2993459"/>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5" name="rc145"/>
            <p:cNvSpPr/>
            <p:nvPr/>
          </p:nvSpPr>
          <p:spPr>
            <a:xfrm>
              <a:off x="7488044"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6" name="rc146"/>
            <p:cNvSpPr/>
            <p:nvPr/>
          </p:nvSpPr>
          <p:spPr>
            <a:xfrm>
              <a:off x="7799096"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8110148"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8" name="rc148"/>
            <p:cNvSpPr/>
            <p:nvPr/>
          </p:nvSpPr>
          <p:spPr>
            <a:xfrm>
              <a:off x="8421201" y="2993459"/>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9" name="rc149"/>
            <p:cNvSpPr/>
            <p:nvPr/>
          </p:nvSpPr>
          <p:spPr>
            <a:xfrm>
              <a:off x="8732253"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5932782" y="4037565"/>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51" name="rc151"/>
            <p:cNvSpPr/>
            <p:nvPr/>
          </p:nvSpPr>
          <p:spPr>
            <a:xfrm>
              <a:off x="6243834"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2" name="rc152"/>
            <p:cNvSpPr/>
            <p:nvPr/>
          </p:nvSpPr>
          <p:spPr>
            <a:xfrm>
              <a:off x="6554887"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3" name="rc153"/>
            <p:cNvSpPr/>
            <p:nvPr/>
          </p:nvSpPr>
          <p:spPr>
            <a:xfrm>
              <a:off x="6865939" y="403756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4" name="rc154"/>
            <p:cNvSpPr/>
            <p:nvPr/>
          </p:nvSpPr>
          <p:spPr>
            <a:xfrm>
              <a:off x="7176991" y="403756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5" name="rc155"/>
            <p:cNvSpPr/>
            <p:nvPr/>
          </p:nvSpPr>
          <p:spPr>
            <a:xfrm>
              <a:off x="7488044"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6" name="rc156"/>
            <p:cNvSpPr/>
            <p:nvPr/>
          </p:nvSpPr>
          <p:spPr>
            <a:xfrm>
              <a:off x="7799096"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8110148"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8421201"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732253"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7488044"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7799096" y="429859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8110148" y="429859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8421201" y="429859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4" name="rc164"/>
            <p:cNvSpPr/>
            <p:nvPr/>
          </p:nvSpPr>
          <p:spPr>
            <a:xfrm>
              <a:off x="8732253" y="429859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5" name="rc165"/>
            <p:cNvSpPr/>
            <p:nvPr/>
          </p:nvSpPr>
          <p:spPr>
            <a:xfrm>
              <a:off x="955945"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6" name="rc166"/>
            <p:cNvSpPr/>
            <p:nvPr/>
          </p:nvSpPr>
          <p:spPr>
            <a:xfrm>
              <a:off x="1266997" y="455961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1578050"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8" name="rc168"/>
            <p:cNvSpPr/>
            <p:nvPr/>
          </p:nvSpPr>
          <p:spPr>
            <a:xfrm>
              <a:off x="1889102"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9" name="rc169"/>
            <p:cNvSpPr/>
            <p:nvPr/>
          </p:nvSpPr>
          <p:spPr>
            <a:xfrm>
              <a:off x="2200154"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0" name="rc170"/>
            <p:cNvSpPr/>
            <p:nvPr/>
          </p:nvSpPr>
          <p:spPr>
            <a:xfrm>
              <a:off x="2511207"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1" name="rc171"/>
            <p:cNvSpPr/>
            <p:nvPr/>
          </p:nvSpPr>
          <p:spPr>
            <a:xfrm>
              <a:off x="2822259"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2" name="rc172"/>
            <p:cNvSpPr/>
            <p:nvPr/>
          </p:nvSpPr>
          <p:spPr>
            <a:xfrm>
              <a:off x="313331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3444364"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3755416"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4066468"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6" name="rc176"/>
            <p:cNvSpPr/>
            <p:nvPr/>
          </p:nvSpPr>
          <p:spPr>
            <a:xfrm>
              <a:off x="4377521"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7" name="rc177"/>
            <p:cNvSpPr/>
            <p:nvPr/>
          </p:nvSpPr>
          <p:spPr>
            <a:xfrm>
              <a:off x="4688573"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8" name="rc178"/>
            <p:cNvSpPr/>
            <p:nvPr/>
          </p:nvSpPr>
          <p:spPr>
            <a:xfrm>
              <a:off x="4999625"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9" name="rc179"/>
            <p:cNvSpPr/>
            <p:nvPr/>
          </p:nvSpPr>
          <p:spPr>
            <a:xfrm>
              <a:off x="5310677"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30"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1" name="rc181"/>
            <p:cNvSpPr/>
            <p:nvPr/>
          </p:nvSpPr>
          <p:spPr>
            <a:xfrm>
              <a:off x="5932782"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3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3" name="rc183"/>
            <p:cNvSpPr/>
            <p:nvPr/>
          </p:nvSpPr>
          <p:spPr>
            <a:xfrm>
              <a:off x="655488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6865939"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7176991"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6" name="rc186"/>
            <p:cNvSpPr/>
            <p:nvPr/>
          </p:nvSpPr>
          <p:spPr>
            <a:xfrm>
              <a:off x="7488044"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7799096"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8110148"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9" name="rc189"/>
            <p:cNvSpPr/>
            <p:nvPr/>
          </p:nvSpPr>
          <p:spPr>
            <a:xfrm>
              <a:off x="8421201"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0" name="rc190"/>
            <p:cNvSpPr/>
            <p:nvPr/>
          </p:nvSpPr>
          <p:spPr>
            <a:xfrm>
              <a:off x="8732253"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1" name="rc191"/>
            <p:cNvSpPr/>
            <p:nvPr/>
          </p:nvSpPr>
          <p:spPr>
            <a:xfrm>
              <a:off x="955945"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2" name="rc192"/>
            <p:cNvSpPr/>
            <p:nvPr/>
          </p:nvSpPr>
          <p:spPr>
            <a:xfrm>
              <a:off x="126699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1578050"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1889102"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2200154"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6" name="rc196"/>
            <p:cNvSpPr/>
            <p:nvPr/>
          </p:nvSpPr>
          <p:spPr>
            <a:xfrm>
              <a:off x="2511207"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7" name="rc197"/>
            <p:cNvSpPr/>
            <p:nvPr/>
          </p:nvSpPr>
          <p:spPr>
            <a:xfrm>
              <a:off x="2822259"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8" name="rc198"/>
            <p:cNvSpPr/>
            <p:nvPr/>
          </p:nvSpPr>
          <p:spPr>
            <a:xfrm>
              <a:off x="3133311" y="5081671"/>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3444364"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0" name="rc200"/>
            <p:cNvSpPr/>
            <p:nvPr/>
          </p:nvSpPr>
          <p:spPr>
            <a:xfrm>
              <a:off x="3755416"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1" name="rc201"/>
            <p:cNvSpPr/>
            <p:nvPr/>
          </p:nvSpPr>
          <p:spPr>
            <a:xfrm>
              <a:off x="4066468"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2" name="rc202"/>
            <p:cNvSpPr/>
            <p:nvPr/>
          </p:nvSpPr>
          <p:spPr>
            <a:xfrm>
              <a:off x="4377521"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4688573"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4999625"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5310677"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6" name="rc206"/>
            <p:cNvSpPr/>
            <p:nvPr/>
          </p:nvSpPr>
          <p:spPr>
            <a:xfrm>
              <a:off x="5621730"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7" name="rc207"/>
            <p:cNvSpPr/>
            <p:nvPr/>
          </p:nvSpPr>
          <p:spPr>
            <a:xfrm>
              <a:off x="5932782"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8" name="rc208"/>
            <p:cNvSpPr/>
            <p:nvPr/>
          </p:nvSpPr>
          <p:spPr>
            <a:xfrm>
              <a:off x="6243834"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9" name="rc209"/>
            <p:cNvSpPr/>
            <p:nvPr/>
          </p:nvSpPr>
          <p:spPr>
            <a:xfrm>
              <a:off x="655488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6865939"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1" name="rc211"/>
            <p:cNvSpPr/>
            <p:nvPr/>
          </p:nvSpPr>
          <p:spPr>
            <a:xfrm>
              <a:off x="7176991"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2" name="rc212"/>
            <p:cNvSpPr/>
            <p:nvPr/>
          </p:nvSpPr>
          <p:spPr>
            <a:xfrm>
              <a:off x="7488044"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3" name="rc213"/>
            <p:cNvSpPr/>
            <p:nvPr/>
          </p:nvSpPr>
          <p:spPr>
            <a:xfrm>
              <a:off x="7799096"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4" name="rc214"/>
            <p:cNvSpPr/>
            <p:nvPr/>
          </p:nvSpPr>
          <p:spPr>
            <a:xfrm>
              <a:off x="8110148"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8421201"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8732253" y="5081671"/>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5621730" y="3515512"/>
              <a:ext cx="311052" cy="2610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8" name="rc218"/>
            <p:cNvSpPr/>
            <p:nvPr/>
          </p:nvSpPr>
          <p:spPr>
            <a:xfrm>
              <a:off x="5932782"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9" name="rc219"/>
            <p:cNvSpPr/>
            <p:nvPr/>
          </p:nvSpPr>
          <p:spPr>
            <a:xfrm>
              <a:off x="6243834"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0" name="rc220"/>
            <p:cNvSpPr/>
            <p:nvPr/>
          </p:nvSpPr>
          <p:spPr>
            <a:xfrm>
              <a:off x="6554887"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1" name="rc221"/>
            <p:cNvSpPr/>
            <p:nvPr/>
          </p:nvSpPr>
          <p:spPr>
            <a:xfrm>
              <a:off x="6865939"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2" name="rc222"/>
            <p:cNvSpPr/>
            <p:nvPr/>
          </p:nvSpPr>
          <p:spPr>
            <a:xfrm>
              <a:off x="7176991"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3" name="rc223"/>
            <p:cNvSpPr/>
            <p:nvPr/>
          </p:nvSpPr>
          <p:spPr>
            <a:xfrm>
              <a:off x="7488044"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4" name="rc224"/>
            <p:cNvSpPr/>
            <p:nvPr/>
          </p:nvSpPr>
          <p:spPr>
            <a:xfrm>
              <a:off x="7799096"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5" name="rc225"/>
            <p:cNvSpPr/>
            <p:nvPr/>
          </p:nvSpPr>
          <p:spPr>
            <a:xfrm>
              <a:off x="8110148"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6" name="rc226"/>
            <p:cNvSpPr/>
            <p:nvPr/>
          </p:nvSpPr>
          <p:spPr>
            <a:xfrm>
              <a:off x="8421201"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351551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8" name="rc228"/>
            <p:cNvSpPr/>
            <p:nvPr/>
          </p:nvSpPr>
          <p:spPr>
            <a:xfrm>
              <a:off x="1578050"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9" name="rc229"/>
            <p:cNvSpPr/>
            <p:nvPr/>
          </p:nvSpPr>
          <p:spPr>
            <a:xfrm>
              <a:off x="1889102"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0" name="rc230"/>
            <p:cNvSpPr/>
            <p:nvPr/>
          </p:nvSpPr>
          <p:spPr>
            <a:xfrm>
              <a:off x="2200154"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1" name="rc231"/>
            <p:cNvSpPr/>
            <p:nvPr/>
          </p:nvSpPr>
          <p:spPr>
            <a:xfrm>
              <a:off x="2511207"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2822259"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3" name="rc233"/>
            <p:cNvSpPr/>
            <p:nvPr/>
          </p:nvSpPr>
          <p:spPr>
            <a:xfrm>
              <a:off x="3133311"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4" name="rc234"/>
            <p:cNvSpPr/>
            <p:nvPr/>
          </p:nvSpPr>
          <p:spPr>
            <a:xfrm>
              <a:off x="3444364"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5" name="rc235"/>
            <p:cNvSpPr/>
            <p:nvPr/>
          </p:nvSpPr>
          <p:spPr>
            <a:xfrm>
              <a:off x="3755416"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6" name="rc236"/>
            <p:cNvSpPr/>
            <p:nvPr/>
          </p:nvSpPr>
          <p:spPr>
            <a:xfrm>
              <a:off x="4066468"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7" name="rc237"/>
            <p:cNvSpPr/>
            <p:nvPr/>
          </p:nvSpPr>
          <p:spPr>
            <a:xfrm>
              <a:off x="4377521"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8" name="rc238"/>
            <p:cNvSpPr/>
            <p:nvPr/>
          </p:nvSpPr>
          <p:spPr>
            <a:xfrm>
              <a:off x="4688573"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9" name="rc239"/>
            <p:cNvSpPr/>
            <p:nvPr/>
          </p:nvSpPr>
          <p:spPr>
            <a:xfrm>
              <a:off x="4999625"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0" name="rc240"/>
            <p:cNvSpPr/>
            <p:nvPr/>
          </p:nvSpPr>
          <p:spPr>
            <a:xfrm>
              <a:off x="5310677"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1" name="rc241"/>
            <p:cNvSpPr/>
            <p:nvPr/>
          </p:nvSpPr>
          <p:spPr>
            <a:xfrm>
              <a:off x="5621730"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2" name="rc242"/>
            <p:cNvSpPr/>
            <p:nvPr/>
          </p:nvSpPr>
          <p:spPr>
            <a:xfrm>
              <a:off x="5932782"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3" name="rc243"/>
            <p:cNvSpPr/>
            <p:nvPr/>
          </p:nvSpPr>
          <p:spPr>
            <a:xfrm>
              <a:off x="624383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4" name="rc244"/>
            <p:cNvSpPr/>
            <p:nvPr/>
          </p:nvSpPr>
          <p:spPr>
            <a:xfrm>
              <a:off x="6554887"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5" name="rc245"/>
            <p:cNvSpPr/>
            <p:nvPr/>
          </p:nvSpPr>
          <p:spPr>
            <a:xfrm>
              <a:off x="6865939"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6" name="rc246"/>
            <p:cNvSpPr/>
            <p:nvPr/>
          </p:nvSpPr>
          <p:spPr>
            <a:xfrm>
              <a:off x="7176991"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7" name="rc247"/>
            <p:cNvSpPr/>
            <p:nvPr/>
          </p:nvSpPr>
          <p:spPr>
            <a:xfrm>
              <a:off x="7488044"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8" name="rc248"/>
            <p:cNvSpPr/>
            <p:nvPr/>
          </p:nvSpPr>
          <p:spPr>
            <a:xfrm>
              <a:off x="7799096"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9" name="rc249"/>
            <p:cNvSpPr/>
            <p:nvPr/>
          </p:nvSpPr>
          <p:spPr>
            <a:xfrm>
              <a:off x="8110148"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0" name="rc250"/>
            <p:cNvSpPr/>
            <p:nvPr/>
          </p:nvSpPr>
          <p:spPr>
            <a:xfrm>
              <a:off x="8421201"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1" name="rc251"/>
            <p:cNvSpPr/>
            <p:nvPr/>
          </p:nvSpPr>
          <p:spPr>
            <a:xfrm>
              <a:off x="8732253"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2" name="rc252"/>
            <p:cNvSpPr/>
            <p:nvPr/>
          </p:nvSpPr>
          <p:spPr>
            <a:xfrm>
              <a:off x="4999625" y="3776538"/>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3" name="rc253"/>
            <p:cNvSpPr/>
            <p:nvPr/>
          </p:nvSpPr>
          <p:spPr>
            <a:xfrm>
              <a:off x="5310677" y="377653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4" name="rc254"/>
            <p:cNvSpPr/>
            <p:nvPr/>
          </p:nvSpPr>
          <p:spPr>
            <a:xfrm>
              <a:off x="5621730"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5" name="rc255"/>
            <p:cNvSpPr/>
            <p:nvPr/>
          </p:nvSpPr>
          <p:spPr>
            <a:xfrm>
              <a:off x="5932782"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6" name="rc256"/>
            <p:cNvSpPr/>
            <p:nvPr/>
          </p:nvSpPr>
          <p:spPr>
            <a:xfrm>
              <a:off x="6243834"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7" name="rc257"/>
            <p:cNvSpPr/>
            <p:nvPr/>
          </p:nvSpPr>
          <p:spPr>
            <a:xfrm>
              <a:off x="6554887"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8" name="rc258"/>
            <p:cNvSpPr/>
            <p:nvPr/>
          </p:nvSpPr>
          <p:spPr>
            <a:xfrm>
              <a:off x="6865939"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59" name="rc259"/>
            <p:cNvSpPr/>
            <p:nvPr/>
          </p:nvSpPr>
          <p:spPr>
            <a:xfrm>
              <a:off x="7176991"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0" name="rc260"/>
            <p:cNvSpPr/>
            <p:nvPr/>
          </p:nvSpPr>
          <p:spPr>
            <a:xfrm>
              <a:off x="7488044"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1" name="rc261"/>
            <p:cNvSpPr/>
            <p:nvPr/>
          </p:nvSpPr>
          <p:spPr>
            <a:xfrm>
              <a:off x="7799096" y="377653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2" name="rc262"/>
            <p:cNvSpPr/>
            <p:nvPr/>
          </p:nvSpPr>
          <p:spPr>
            <a:xfrm>
              <a:off x="8110148"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3" name="rc263"/>
            <p:cNvSpPr/>
            <p:nvPr/>
          </p:nvSpPr>
          <p:spPr>
            <a:xfrm>
              <a:off x="8421201" y="377653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64" name="rc264"/>
            <p:cNvSpPr/>
            <p:nvPr/>
          </p:nvSpPr>
          <p:spPr>
            <a:xfrm>
              <a:off x="8732253" y="377653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65" name="rc265"/>
            <p:cNvSpPr/>
            <p:nvPr/>
          </p:nvSpPr>
          <p:spPr>
            <a:xfrm>
              <a:off x="6554887" y="5342698"/>
              <a:ext cx="311052" cy="26102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66" name="rc266"/>
            <p:cNvSpPr/>
            <p:nvPr/>
          </p:nvSpPr>
          <p:spPr>
            <a:xfrm>
              <a:off x="6865939" y="5342698"/>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67" name="rc267"/>
            <p:cNvSpPr/>
            <p:nvPr/>
          </p:nvSpPr>
          <p:spPr>
            <a:xfrm>
              <a:off x="7176991" y="5342698"/>
              <a:ext cx="311052" cy="26102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68" name="rc268"/>
            <p:cNvSpPr/>
            <p:nvPr/>
          </p:nvSpPr>
          <p:spPr>
            <a:xfrm>
              <a:off x="7488044" y="5342698"/>
              <a:ext cx="311052" cy="26102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096" y="5342698"/>
              <a:ext cx="311052" cy="26102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70" name="rc270"/>
            <p:cNvSpPr/>
            <p:nvPr/>
          </p:nvSpPr>
          <p:spPr>
            <a:xfrm>
              <a:off x="8110148" y="5342698"/>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71" name="rc271"/>
            <p:cNvSpPr/>
            <p:nvPr/>
          </p:nvSpPr>
          <p:spPr>
            <a:xfrm>
              <a:off x="8421201" y="5342698"/>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72" name="rc272"/>
            <p:cNvSpPr/>
            <p:nvPr/>
          </p:nvSpPr>
          <p:spPr>
            <a:xfrm>
              <a:off x="8732253" y="5342698"/>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3" name="tx273"/>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4" name="tx274"/>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0" name="tx280"/>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4" name="tx284"/>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5" name="tx285"/>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6" name="tx286"/>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665012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696117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2274297"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258535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5" name="tx305"/>
            <p:cNvSpPr/>
            <p:nvPr/>
          </p:nvSpPr>
          <p:spPr>
            <a:xfrm>
              <a:off x="289640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7" name="tx307"/>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445166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4762716"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5695873"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7" name="tx317"/>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696117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9" name="tx319"/>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105118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6" name="tx326"/>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7" name="tx327"/>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8" name="tx328"/>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2274297"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258535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289640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2" name="tx332"/>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3" name="tx333"/>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4" name="tx334"/>
            <p:cNvSpPr/>
            <p:nvPr/>
          </p:nvSpPr>
          <p:spPr>
            <a:xfrm>
              <a:off x="385065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6" name="tx336"/>
            <p:cNvSpPr/>
            <p:nvPr/>
          </p:nvSpPr>
          <p:spPr>
            <a:xfrm>
              <a:off x="445166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7" name="tx337"/>
            <p:cNvSpPr/>
            <p:nvPr/>
          </p:nvSpPr>
          <p:spPr>
            <a:xfrm>
              <a:off x="4762716"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509486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9" name="tx339"/>
            <p:cNvSpPr/>
            <p:nvPr/>
          </p:nvSpPr>
          <p:spPr>
            <a:xfrm>
              <a:off x="5405914"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5695873"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4" name="tx344"/>
            <p:cNvSpPr/>
            <p:nvPr/>
          </p:nvSpPr>
          <p:spPr>
            <a:xfrm>
              <a:off x="696117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5" name="tx345"/>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6" name="tx346"/>
            <p:cNvSpPr/>
            <p:nvPr/>
          </p:nvSpPr>
          <p:spPr>
            <a:xfrm>
              <a:off x="7583280"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789433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9" name="tx349"/>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0" name="tx350"/>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1" name="tx351"/>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2" name="tx352"/>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3" name="tx353"/>
            <p:cNvSpPr/>
            <p:nvPr/>
          </p:nvSpPr>
          <p:spPr>
            <a:xfrm>
              <a:off x="1984338"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227429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5" name="tx355"/>
            <p:cNvSpPr/>
            <p:nvPr/>
          </p:nvSpPr>
          <p:spPr>
            <a:xfrm>
              <a:off x="258535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6" name="tx356"/>
            <p:cNvSpPr/>
            <p:nvPr/>
          </p:nvSpPr>
          <p:spPr>
            <a:xfrm>
              <a:off x="289640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7" name="tx357"/>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8" name="tx358"/>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9" name="tx359"/>
            <p:cNvSpPr/>
            <p:nvPr/>
          </p:nvSpPr>
          <p:spPr>
            <a:xfrm>
              <a:off x="3850652"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0" name="tx360"/>
            <p:cNvSpPr/>
            <p:nvPr/>
          </p:nvSpPr>
          <p:spPr>
            <a:xfrm>
              <a:off x="416170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1" name="tx361"/>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2" name="tx362"/>
            <p:cNvSpPr/>
            <p:nvPr/>
          </p:nvSpPr>
          <p:spPr>
            <a:xfrm>
              <a:off x="4762716"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3" name="tx363"/>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4" name="tx364"/>
            <p:cNvSpPr/>
            <p:nvPr/>
          </p:nvSpPr>
          <p:spPr>
            <a:xfrm>
              <a:off x="5405914"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5695873"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6" name="tx366"/>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8" name="tx368"/>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9" name="tx369"/>
            <p:cNvSpPr/>
            <p:nvPr/>
          </p:nvSpPr>
          <p:spPr>
            <a:xfrm>
              <a:off x="696117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0" name="tx370"/>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758328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2" name="tx372"/>
            <p:cNvSpPr/>
            <p:nvPr/>
          </p:nvSpPr>
          <p:spPr>
            <a:xfrm>
              <a:off x="789433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3" name="tx373"/>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6" name="tx376"/>
            <p:cNvSpPr/>
            <p:nvPr/>
          </p:nvSpPr>
          <p:spPr>
            <a:xfrm>
              <a:off x="105118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7" name="tx377"/>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8" name="tx378"/>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0" name="tx380"/>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1" name="tx381"/>
            <p:cNvSpPr/>
            <p:nvPr/>
          </p:nvSpPr>
          <p:spPr>
            <a:xfrm>
              <a:off x="2606443"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2" name="tx382"/>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3" name="tx383"/>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4" name="tx384"/>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5" name="tx385"/>
            <p:cNvSpPr/>
            <p:nvPr/>
          </p:nvSpPr>
          <p:spPr>
            <a:xfrm>
              <a:off x="385065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6" name="tx386"/>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8" name="tx388"/>
            <p:cNvSpPr/>
            <p:nvPr/>
          </p:nvSpPr>
          <p:spPr>
            <a:xfrm>
              <a:off x="478380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9" name="tx389"/>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2" name="tx392"/>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4" name="tx394"/>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5" name="tx395"/>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727222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8" name="tx398"/>
            <p:cNvSpPr/>
            <p:nvPr/>
          </p:nvSpPr>
          <p:spPr>
            <a:xfrm>
              <a:off x="789433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820538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0" name="tx400"/>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445166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3" name="tx403"/>
            <p:cNvSpPr/>
            <p:nvPr/>
          </p:nvSpPr>
          <p:spPr>
            <a:xfrm>
              <a:off x="4762716"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4" name="tx404"/>
            <p:cNvSpPr/>
            <p:nvPr/>
          </p:nvSpPr>
          <p:spPr>
            <a:xfrm>
              <a:off x="509486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5" name="tx405"/>
            <p:cNvSpPr/>
            <p:nvPr/>
          </p:nvSpPr>
          <p:spPr>
            <a:xfrm>
              <a:off x="5405914"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6" name="tx406"/>
            <p:cNvSpPr/>
            <p:nvPr/>
          </p:nvSpPr>
          <p:spPr>
            <a:xfrm>
              <a:off x="5695873"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7" name="tx407"/>
            <p:cNvSpPr/>
            <p:nvPr/>
          </p:nvSpPr>
          <p:spPr>
            <a:xfrm>
              <a:off x="602801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9" name="tx409"/>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0" name="tx410"/>
            <p:cNvSpPr/>
            <p:nvPr/>
          </p:nvSpPr>
          <p:spPr>
            <a:xfrm>
              <a:off x="696117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1" name="tx411"/>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2" name="tx412"/>
            <p:cNvSpPr/>
            <p:nvPr/>
          </p:nvSpPr>
          <p:spPr>
            <a:xfrm>
              <a:off x="758328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3" name="tx413"/>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4" name="tx414"/>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5" name="tx415"/>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6" name="tx416"/>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7" name="tx417"/>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8" name="tx418"/>
            <p:cNvSpPr/>
            <p:nvPr/>
          </p:nvSpPr>
          <p:spPr>
            <a:xfrm>
              <a:off x="6650123"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9" name="tx419"/>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0" name="tx420"/>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1" name="tx421"/>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2" name="tx422"/>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5" name="tx425"/>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7583280"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7" name="tx427"/>
            <p:cNvSpPr/>
            <p:nvPr/>
          </p:nvSpPr>
          <p:spPr>
            <a:xfrm>
              <a:off x="7894332"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8" name="tx428"/>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9" name="tx429"/>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0" name="tx430"/>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1" name="tx431"/>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2" name="tx432"/>
            <p:cNvSpPr/>
            <p:nvPr/>
          </p:nvSpPr>
          <p:spPr>
            <a:xfrm>
              <a:off x="1362234"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3" name="tx433"/>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4" name="tx434"/>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7" name="tx437"/>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8" name="tx438"/>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9" name="tx439"/>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3829559"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1" name="tx441"/>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4451664"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4" name="tx444"/>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8" name="tx448"/>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0" name="tx450"/>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1" name="tx451"/>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2" name="tx452"/>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3" name="tx453"/>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4" name="tx454"/>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5" name="tx455"/>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8" name="tx458"/>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9" name="tx459"/>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0" name="tx460"/>
            <p:cNvSpPr/>
            <p:nvPr/>
          </p:nvSpPr>
          <p:spPr>
            <a:xfrm>
              <a:off x="198433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2" name="tx462"/>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3" name="tx463"/>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4" name="tx464"/>
            <p:cNvSpPr/>
            <p:nvPr/>
          </p:nvSpPr>
          <p:spPr>
            <a:xfrm>
              <a:off x="3228548"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5" name="tx465"/>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6" name="tx466"/>
            <p:cNvSpPr/>
            <p:nvPr/>
          </p:nvSpPr>
          <p:spPr>
            <a:xfrm>
              <a:off x="3829559"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7" name="tx467"/>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8" name="tx468"/>
            <p:cNvSpPr/>
            <p:nvPr/>
          </p:nvSpPr>
          <p:spPr>
            <a:xfrm>
              <a:off x="4451664"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9" name="tx469"/>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0" name="tx470"/>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1" name="tx471"/>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3" name="tx473"/>
            <p:cNvSpPr/>
            <p:nvPr/>
          </p:nvSpPr>
          <p:spPr>
            <a:xfrm>
              <a:off x="602801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4" name="tx474"/>
            <p:cNvSpPr/>
            <p:nvPr/>
          </p:nvSpPr>
          <p:spPr>
            <a:xfrm>
              <a:off x="633907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5" name="tx475"/>
            <p:cNvSpPr/>
            <p:nvPr/>
          </p:nvSpPr>
          <p:spPr>
            <a:xfrm>
              <a:off x="665012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6" name="tx476"/>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7" name="tx477"/>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8" name="tx478"/>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9" name="tx479"/>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0" name="tx480"/>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1" name="tx481"/>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2" name="tx482"/>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3" name="tx483"/>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4" name="tx484"/>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5" name="tx485"/>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6" name="tx486"/>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7" name="tx487"/>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8" name="tx488"/>
            <p:cNvSpPr/>
            <p:nvPr/>
          </p:nvSpPr>
          <p:spPr>
            <a:xfrm>
              <a:off x="7583280"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9" name="tx489"/>
            <p:cNvSpPr/>
            <p:nvPr/>
          </p:nvSpPr>
          <p:spPr>
            <a:xfrm>
              <a:off x="7894332"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0" name="tx490"/>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1" name="tx491"/>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2" name="tx492"/>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3" name="tx493"/>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4" name="tx494"/>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5" name="tx495"/>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6" name="tx496"/>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7" name="tx497"/>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8" name="tx498"/>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9" name="tx499"/>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0" name="tx500"/>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1" name="tx501"/>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2" name="tx502"/>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3" name="tx503"/>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4" name="tx504"/>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5" name="tx505"/>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6" name="tx506"/>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7" name="tx507"/>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8" name="tx508"/>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9" name="tx509"/>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0" name="tx510"/>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1" name="tx511"/>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2" name="tx512"/>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3" name="tx513"/>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14" name="tx514"/>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5" name="tx515"/>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6" name="tx516"/>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7" name="tx517"/>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8" name="tx518"/>
            <p:cNvSpPr/>
            <p:nvPr/>
          </p:nvSpPr>
          <p:spPr>
            <a:xfrm>
              <a:off x="5716966"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9" name="tx519"/>
            <p:cNvSpPr/>
            <p:nvPr/>
          </p:nvSpPr>
          <p:spPr>
            <a:xfrm>
              <a:off x="602801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0" name="tx520"/>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1" name="tx521"/>
            <p:cNvSpPr/>
            <p:nvPr/>
          </p:nvSpPr>
          <p:spPr>
            <a:xfrm>
              <a:off x="6650123"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2" name="tx522"/>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3" name="tx523"/>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4" name="tx524"/>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5" name="tx525"/>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6" name="tx526"/>
            <p:cNvSpPr/>
            <p:nvPr/>
          </p:nvSpPr>
          <p:spPr>
            <a:xfrm>
              <a:off x="8205385"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7" name="tx527"/>
            <p:cNvSpPr/>
            <p:nvPr/>
          </p:nvSpPr>
          <p:spPr>
            <a:xfrm>
              <a:off x="851643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8" name="tx528"/>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9" name="tx529"/>
            <p:cNvSpPr/>
            <p:nvPr/>
          </p:nvSpPr>
          <p:spPr>
            <a:xfrm>
              <a:off x="1051182" y="334593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30" name="tx530"/>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31" name="tx531"/>
            <p:cNvSpPr/>
            <p:nvPr/>
          </p:nvSpPr>
          <p:spPr>
            <a:xfrm>
              <a:off x="6028019"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32" name="tx532"/>
            <p:cNvSpPr/>
            <p:nvPr/>
          </p:nvSpPr>
          <p:spPr>
            <a:xfrm>
              <a:off x="5716966" y="360722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33" name="tx533"/>
            <p:cNvSpPr/>
            <p:nvPr/>
          </p:nvSpPr>
          <p:spPr>
            <a:xfrm>
              <a:off x="5094862"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34" name="tx534"/>
            <p:cNvSpPr/>
            <p:nvPr/>
          </p:nvSpPr>
          <p:spPr>
            <a:xfrm>
              <a:off x="6680268" y="54340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35" name="tx535"/>
            <p:cNvSpPr/>
            <p:nvPr/>
          </p:nvSpPr>
          <p:spPr>
            <a:xfrm>
              <a:off x="6991320" y="543541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36" name="tx536"/>
            <p:cNvSpPr/>
            <p:nvPr/>
          </p:nvSpPr>
          <p:spPr>
            <a:xfrm>
              <a:off x="7302373" y="5432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37" name="tx537"/>
            <p:cNvSpPr/>
            <p:nvPr/>
          </p:nvSpPr>
          <p:spPr>
            <a:xfrm>
              <a:off x="7613425" y="5432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38" name="tx538"/>
            <p:cNvSpPr/>
            <p:nvPr/>
          </p:nvSpPr>
          <p:spPr>
            <a:xfrm>
              <a:off x="7894332"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39" name="tx539"/>
            <p:cNvSpPr/>
            <p:nvPr/>
          </p:nvSpPr>
          <p:spPr>
            <a:xfrm>
              <a:off x="8205385"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540" name="tx540"/>
            <p:cNvSpPr/>
            <p:nvPr/>
          </p:nvSpPr>
          <p:spPr>
            <a:xfrm>
              <a:off x="8516437"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1" name="tx541"/>
            <p:cNvSpPr/>
            <p:nvPr/>
          </p:nvSpPr>
          <p:spPr>
            <a:xfrm>
              <a:off x="8827489"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42" name="tx54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43" name="tx54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44" name="tx54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45" name="tx54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46" name="tx54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47" name="tx54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48" name="tx54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49" name="tx54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50" name="tx55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51" name="tx55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52" name="tx55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53" name="tx55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54" name="tx55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55" name="tx55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56" name="tx55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57" name="tx55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58" name="tx55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59" name="tx55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60" name="tx56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61" name="tx56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62" name="tx56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63" name="tx56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64" name="tx56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65" name="tx56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6" name="tx56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67" name="tx56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68" name="tx568"/>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69" name="tx569"/>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70" name="tx570"/>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71" name="tx571"/>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72" name="tx572"/>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73" name="tx573"/>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74" name="tx574"/>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75" name="tx575"/>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76" name="tx576"/>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77" name="tx577"/>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78" name="tx578"/>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79" name="tx579"/>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80" name="tx580"/>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81" name="tx581"/>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82" name="tx582"/>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83" name="pic583"/>
            <p:cNvPicPr/>
            <p:nvPr/>
          </p:nvPicPr>
          <p:blipFill>
            <a:blip r:embed="rId2" cstate="print"/>
            <a:stretch>
              <a:fillRect/>
            </a:stretch>
          </p:blipFill>
          <p:spPr>
            <a:xfrm>
              <a:off x="4653227" y="5838594"/>
              <a:ext cx="2160000" cy="219455"/>
            </a:xfrm>
            <a:prstGeom prst="rect">
              <a:avLst/>
            </a:prstGeom>
          </p:spPr>
        </p:pic>
        <p:sp>
          <p:nvSpPr>
            <p:cNvPr id="584" name="pl584"/>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5" name="pl585"/>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6" name="pl586"/>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7" name="pl587"/>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8" name="pl588"/>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9" name="pl589"/>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0" name="pl590"/>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1" name="pl591"/>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2" name="pl592"/>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3" name="pl593"/>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4" name="pl594"/>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5" name="pl595"/>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6" name="tx596"/>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97" name="tx597"/>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98" name="tx598"/>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99" name="tx599"/>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00" name="tx600"/>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01" name="tx601"/>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02" name="tx602"/>
            <p:cNvSpPr/>
            <p:nvPr/>
          </p:nvSpPr>
          <p:spPr>
            <a:xfrm>
              <a:off x="924840" y="1332266"/>
              <a:ext cx="294483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Armenia, 2000-2025</a:t>
              </a:r>
            </a:p>
          </p:txBody>
        </p:sp>
        <p:sp>
          <p:nvSpPr>
            <p:cNvPr id="603" name="tx60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04" name="tx60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05" name="tx60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13 out of 14 (93%) vaccines in the schedule achieved coverage of 90% or more. Vaccine coverage ranged from 95% to 99%.
Since 2002, estimates have been made for 7 new vaccines. IPVC is the newest vaccine reported (2021), which achieved 97% coverage in 2025.
In 2025, Armenia did not report any stockouts of vaccines or supplies.</a:t>
            </a:r>
          </a:p>
        </p:txBody>
      </p:sp>
      <p:sp>
        <p:nvSpPr>
          <p:cNvPr id="6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11 antigens, remained unchanged for three, and declined for none, indicating overall progress in routine immunization performance; 13 achieved at least 90% coverage.</a:t>
            </a:r>
          </a:p>
        </p:txBody>
      </p:sp>
      <p:grpSp xmlns:pic="http://schemas.openxmlformats.org/drawingml/2006/picture">
        <p:nvGrpSpPr>
          <p:cNvPr id="608" name=""/>
          <p:cNvGrpSpPr/>
          <p:nvPr/>
        </p:nvGrpSpPr>
        <p:grpSpPr>
          <a:xfrm>
            <a:off x="292608" y="1005840"/>
            <a:ext cx="8595360" cy="28575"/>
            <a:chOff x="292608" y="1005840"/>
            <a:chExt cx="8595360" cy="28575"/>
          </a:xfrm>
        </p:grpSpPr>
        <p:sp>
          <p:nvSpPr>
            <p:cNvPr id="6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P7TF5XRZ5TZD-1674051314-8050</_dlc_DocId>
    <_dlc_DocIdUrl xmlns="5ce71423-0d49-4a04-8822-86064e799dcd">
      <Url>https://unicef.sharepoint.com/teams/DAPM-DataComm/_layouts/15/DocIdRedir.aspx?ID=P7TF5XRZ5TZD-1674051314-8050</Url>
      <Description>P7TF5XRZ5TZD-1674051314-8050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78C1DA9D-4269-4542-82B5-E842A90B4C61}"/>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fe022d0d-dd7e-40ed-8ecb-ef0ef3d50e99</vt:lpwstr>
  </property>
</Properties>
</file>