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E8C44E-52B7-46C7-AF8A-5520E36D2451}" v="7" dt="2026-07-04T13:38:06.36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57" d="100"/>
          <a:sy n="57" d="100"/>
        </p:scale>
        <p:origin x="96" y="84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del">
            <ac:chgData name="Lauren Francis" userId="b7c8c318-11b6-44df-a20d-cbfd05c86935" providerId="ADAL" clId="{7DF8D789-081D-4C54-A01C-20FBD4C1C0B0}" dt="2026-07-03T07:38:07.144" v="207" actId="478"/>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del">
            <ac:chgData name="Lauren Francis" userId="b7c8c318-11b6-44df-a20d-cbfd05c86935" providerId="ADAL" clId="{7DF8D789-081D-4C54-A01C-20FBD4C1C0B0}" dt="2026-07-03T07:39:00.200" v="272" actId="478"/>
            <ac:spMkLst>
              <pc:docMk/>
              <pc:sldMasterMk cId="783407565" sldId="2147483648"/>
              <pc:sldLayoutMk cId="3920694061" sldId="2147483677"/>
              <ac:spMk id="25" creationId="{E8027909-FE7B-4511-0BC6-D97F11B88E7A}"/>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del mod">
            <ac:chgData name="Lauren Francis" userId="b7c8c318-11b6-44df-a20d-cbfd05c86935" providerId="ADAL" clId="{7DF8D789-081D-4C54-A01C-20FBD4C1C0B0}" dt="2026-07-04T13:38:15.497" v="740" actId="478"/>
            <ac:picMkLst>
              <pc:docMk/>
              <pc:sldMasterMk cId="783407565" sldId="2147483648"/>
              <pc:sldLayoutMk cId="3920694061" sldId="2147483677"/>
              <ac:picMk id="5" creationId="{50A95F79-8D7C-702A-BC0D-6B1316FF3295}"/>
            </ac:picMkLst>
          </pc:picChg>
          <pc:picChg chg="del mod">
            <ac:chgData name="Lauren Francis" userId="b7c8c318-11b6-44df-a20d-cbfd05c86935" providerId="ADAL" clId="{7DF8D789-081D-4C54-A01C-20FBD4C1C0B0}" dt="2026-07-03T07:57:42.002" v="441" actId="478"/>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picChg chg="del">
            <ac:chgData name="Lauren Francis" userId="b7c8c318-11b6-44df-a20d-cbfd05c86935" providerId="ADAL" clId="{7DF8D789-081D-4C54-A01C-20FBD4C1C0B0}" dt="2026-07-03T07:39:02.153" v="273" actId="478"/>
            <ac:picMkLst>
              <pc:docMk/>
              <pc:sldMasterMk cId="783407565" sldId="2147483648"/>
              <pc:sldLayoutMk cId="3920694061" sldId="2147483677"/>
              <ac:picMk id="23" creationId="{15902AA7-F7C0-9597-2723-4FAB4509B44D}"/>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LayoutChg chg="addSp delSp modSp mod">
          <pc:chgData name="Lauren Francis" userId="b7c8c318-11b6-44df-a20d-cbfd05c86935" providerId="ADAL" clId="{7DF8D789-081D-4C54-A01C-20FBD4C1C0B0}" dt="2026-07-03T07:30:34.335" v="149" actId="208"/>
          <pc:sldLayoutMkLst>
            <pc:docMk/>
            <pc:sldMasterMk cId="783407565" sldId="2147483648"/>
            <pc:sldLayoutMk cId="307766246" sldId="2147483694"/>
          </pc:sldLayoutMkLst>
          <pc:spChg chg="del">
            <ac:chgData name="Lauren Francis" userId="b7c8c318-11b6-44df-a20d-cbfd05c86935" providerId="ADAL" clId="{7DF8D789-081D-4C54-A01C-20FBD4C1C0B0}" dt="2026-07-03T07:27:46.661" v="134" actId="478"/>
            <ac:spMkLst>
              <pc:docMk/>
              <pc:sldMasterMk cId="783407565" sldId="2147483648"/>
              <pc:sldLayoutMk cId="307766246" sldId="2147483694"/>
              <ac:spMk id="2" creationId="{B97A6A56-F49A-0E10-2830-133B444FA56F}"/>
            </ac:spMkLst>
          </pc:spChg>
          <pc:picChg chg="add del">
            <ac:chgData name="Lauren Francis" userId="b7c8c318-11b6-44df-a20d-cbfd05c86935" providerId="ADAL" clId="{7DF8D789-081D-4C54-A01C-20FBD4C1C0B0}" dt="2026-07-03T07:28:21.566" v="138" actId="478"/>
            <ac:picMkLst>
              <pc:docMk/>
              <pc:sldMasterMk cId="783407565" sldId="2147483648"/>
              <pc:sldLayoutMk cId="307766246" sldId="2147483694"/>
              <ac:picMk id="4" creationId="{44DB9BB3-4DA2-53FD-270A-11CC6401063F}"/>
            </ac:picMkLst>
          </pc:picChg>
          <pc:picChg chg="add mod">
            <ac:chgData name="Lauren Francis" userId="b7c8c318-11b6-44df-a20d-cbfd05c86935" providerId="ADAL" clId="{7DF8D789-081D-4C54-A01C-20FBD4C1C0B0}" dt="2026-07-03T07:30:34.335" v="149" actId="208"/>
            <ac:picMkLst>
              <pc:docMk/>
              <pc:sldMasterMk cId="783407565" sldId="2147483648"/>
              <pc:sldLayoutMk cId="307766246" sldId="2147483694"/>
              <ac:picMk id="6" creationId="{5972A6FD-5BDA-AA92-7E44-35F105458854}"/>
            </ac:picMkLst>
          </pc:picChg>
          <pc:picChg chg="add mod ord">
            <ac:chgData name="Lauren Francis" userId="b7c8c318-11b6-44df-a20d-cbfd05c86935" providerId="ADAL" clId="{7DF8D789-081D-4C54-A01C-20FBD4C1C0B0}" dt="2026-07-03T07:30:34.335" v="149" actId="208"/>
            <ac:picMkLst>
              <pc:docMk/>
              <pc:sldMasterMk cId="783407565" sldId="2147483648"/>
              <pc:sldLayoutMk cId="307766246" sldId="2147483694"/>
              <ac:picMk id="8" creationId="{4BE673DF-88F6-901B-5F9C-475B8A5DFFF1}"/>
            </ac:picMkLst>
          </pc:picChg>
          <pc:picChg chg="add mod">
            <ac:chgData name="Lauren Francis" userId="b7c8c318-11b6-44df-a20d-cbfd05c86935" providerId="ADAL" clId="{7DF8D789-081D-4C54-A01C-20FBD4C1C0B0}" dt="2026-07-03T07:30:34.335" v="149" actId="208"/>
            <ac:picMkLst>
              <pc:docMk/>
              <pc:sldMasterMk cId="783407565" sldId="2147483648"/>
              <pc:sldLayoutMk cId="307766246" sldId="2147483694"/>
              <ac:picMk id="10" creationId="{1492B8FD-8160-6A2F-D9CD-EFA4DB456D04}"/>
            </ac:picMkLst>
          </pc:picChg>
          <pc:picChg chg="add del">
            <ac:chgData name="Lauren Francis" userId="b7c8c318-11b6-44df-a20d-cbfd05c86935" providerId="ADAL" clId="{7DF8D789-081D-4C54-A01C-20FBD4C1C0B0}" dt="2026-07-03T07:29:59.461" v="144" actId="478"/>
            <ac:picMkLst>
              <pc:docMk/>
              <pc:sldMasterMk cId="783407565" sldId="2147483648"/>
              <pc:sldLayoutMk cId="307766246" sldId="2147483694"/>
              <ac:picMk id="12" creationId="{7880B1D9-22F8-2DBE-74C1-2160F986474D}"/>
            </ac:picMkLst>
          </pc:picChg>
          <pc:picChg chg="add mod">
            <ac:chgData name="Lauren Francis" userId="b7c8c318-11b6-44df-a20d-cbfd05c86935" providerId="ADAL" clId="{7DF8D789-081D-4C54-A01C-20FBD4C1C0B0}" dt="2026-07-03T07:30:34.335" v="149" actId="208"/>
            <ac:picMkLst>
              <pc:docMk/>
              <pc:sldMasterMk cId="783407565" sldId="2147483648"/>
              <pc:sldLayoutMk cId="307766246" sldId="2147483694"/>
              <ac:picMk id="14" creationId="{E15B0503-5B72-9B10-7324-E8939E749D24}"/>
            </ac:picMkLst>
          </pc:picChg>
        </pc:sldLayoutChg>
      </pc:sldMasterChg>
      <pc:sldMasterChg chg="new del mod addSldLayout delSldLayout">
        <pc:chgData name="Lauren Francis" userId="b7c8c318-11b6-44df-a20d-cbfd05c86935" providerId="ADAL" clId="{7DF8D789-081D-4C54-A01C-20FBD4C1C0B0}" dt="2026-07-03T07:27:37.954" v="133" actId="6938"/>
        <pc:sldMasterMkLst>
          <pc:docMk/>
          <pc:sldMasterMk cId="1497985111" sldId="2147483694"/>
        </pc:sldMasterMkLst>
        <pc:sldLayoutChg chg="new del replId">
          <pc:chgData name="Lauren Francis" userId="b7c8c318-11b6-44df-a20d-cbfd05c86935" providerId="ADAL" clId="{7DF8D789-081D-4C54-A01C-20FBD4C1C0B0}" dt="2026-07-03T07:27:37.954" v="133" actId="6938"/>
          <pc:sldLayoutMkLst>
            <pc:docMk/>
            <pc:sldMasterMk cId="1497985111" sldId="2147483694"/>
            <pc:sldLayoutMk cId="170602340" sldId="2147483695"/>
          </pc:sldLayoutMkLst>
        </pc:sldLayoutChg>
        <pc:sldLayoutChg chg="new del replId">
          <pc:chgData name="Lauren Francis" userId="b7c8c318-11b6-44df-a20d-cbfd05c86935" providerId="ADAL" clId="{7DF8D789-081D-4C54-A01C-20FBD4C1C0B0}" dt="2026-07-03T07:27:37.954" v="133" actId="6938"/>
          <pc:sldLayoutMkLst>
            <pc:docMk/>
            <pc:sldMasterMk cId="1497985111" sldId="2147483694"/>
            <pc:sldLayoutMk cId="1908971229" sldId="2147483696"/>
          </pc:sldLayoutMkLst>
        </pc:sldLayoutChg>
        <pc:sldLayoutChg chg="new del replId">
          <pc:chgData name="Lauren Francis" userId="b7c8c318-11b6-44df-a20d-cbfd05c86935" providerId="ADAL" clId="{7DF8D789-081D-4C54-A01C-20FBD4C1C0B0}" dt="2026-07-03T07:27:37.954" v="133" actId="6938"/>
          <pc:sldLayoutMkLst>
            <pc:docMk/>
            <pc:sldMasterMk cId="1497985111" sldId="2147483694"/>
            <pc:sldLayoutMk cId="117132493" sldId="2147483697"/>
          </pc:sldLayoutMkLst>
        </pc:sldLayoutChg>
        <pc:sldLayoutChg chg="new del replId">
          <pc:chgData name="Lauren Francis" userId="b7c8c318-11b6-44df-a20d-cbfd05c86935" providerId="ADAL" clId="{7DF8D789-081D-4C54-A01C-20FBD4C1C0B0}" dt="2026-07-03T07:27:37.954" v="133" actId="6938"/>
          <pc:sldLayoutMkLst>
            <pc:docMk/>
            <pc:sldMasterMk cId="1497985111" sldId="2147483694"/>
            <pc:sldLayoutMk cId="957797120" sldId="2147483698"/>
          </pc:sldLayoutMkLst>
        </pc:sldLayoutChg>
        <pc:sldLayoutChg chg="new del replId">
          <pc:chgData name="Lauren Francis" userId="b7c8c318-11b6-44df-a20d-cbfd05c86935" providerId="ADAL" clId="{7DF8D789-081D-4C54-A01C-20FBD4C1C0B0}" dt="2026-07-03T07:27:37.954" v="133" actId="6938"/>
          <pc:sldLayoutMkLst>
            <pc:docMk/>
            <pc:sldMasterMk cId="1497985111" sldId="2147483694"/>
            <pc:sldLayoutMk cId="1161109364" sldId="2147483699"/>
          </pc:sldLayoutMkLst>
        </pc:sldLayoutChg>
        <pc:sldLayoutChg chg="new del replId">
          <pc:chgData name="Lauren Francis" userId="b7c8c318-11b6-44df-a20d-cbfd05c86935" providerId="ADAL" clId="{7DF8D789-081D-4C54-A01C-20FBD4C1C0B0}" dt="2026-07-03T07:27:37.954" v="133" actId="6938"/>
          <pc:sldLayoutMkLst>
            <pc:docMk/>
            <pc:sldMasterMk cId="1497985111" sldId="2147483694"/>
            <pc:sldLayoutMk cId="2994806061" sldId="2147483700"/>
          </pc:sldLayoutMkLst>
        </pc:sldLayoutChg>
        <pc:sldLayoutChg chg="new del replId">
          <pc:chgData name="Lauren Francis" userId="b7c8c318-11b6-44df-a20d-cbfd05c86935" providerId="ADAL" clId="{7DF8D789-081D-4C54-A01C-20FBD4C1C0B0}" dt="2026-07-03T07:27:37.954" v="133" actId="6938"/>
          <pc:sldLayoutMkLst>
            <pc:docMk/>
            <pc:sldMasterMk cId="1497985111" sldId="2147483694"/>
            <pc:sldLayoutMk cId="2135307231" sldId="2147483701"/>
          </pc:sldLayoutMkLst>
        </pc:sldLayoutChg>
        <pc:sldLayoutChg chg="new del replId">
          <pc:chgData name="Lauren Francis" userId="b7c8c318-11b6-44df-a20d-cbfd05c86935" providerId="ADAL" clId="{7DF8D789-081D-4C54-A01C-20FBD4C1C0B0}" dt="2026-07-03T07:27:37.954" v="133" actId="6938"/>
          <pc:sldLayoutMkLst>
            <pc:docMk/>
            <pc:sldMasterMk cId="1497985111" sldId="2147483694"/>
            <pc:sldLayoutMk cId="4031832851" sldId="2147483702"/>
          </pc:sldLayoutMkLst>
        </pc:sldLayoutChg>
        <pc:sldLayoutChg chg="new del replId">
          <pc:chgData name="Lauren Francis" userId="b7c8c318-11b6-44df-a20d-cbfd05c86935" providerId="ADAL" clId="{7DF8D789-081D-4C54-A01C-20FBD4C1C0B0}" dt="2026-07-03T07:27:37.954" v="133" actId="6938"/>
          <pc:sldLayoutMkLst>
            <pc:docMk/>
            <pc:sldMasterMk cId="1497985111" sldId="2147483694"/>
            <pc:sldLayoutMk cId="3879011647" sldId="2147483703"/>
          </pc:sldLayoutMkLst>
        </pc:sldLayoutChg>
        <pc:sldLayoutChg chg="new del replId">
          <pc:chgData name="Lauren Francis" userId="b7c8c318-11b6-44df-a20d-cbfd05c86935" providerId="ADAL" clId="{7DF8D789-081D-4C54-A01C-20FBD4C1C0B0}" dt="2026-07-03T07:27:37.954" v="133" actId="6938"/>
          <pc:sldLayoutMkLst>
            <pc:docMk/>
            <pc:sldMasterMk cId="1497985111" sldId="2147483694"/>
            <pc:sldLayoutMk cId="1610540193" sldId="2147483704"/>
          </pc:sldLayoutMkLst>
        </pc:sldLayoutChg>
        <pc:sldLayoutChg chg="new del replId">
          <pc:chgData name="Lauren Francis" userId="b7c8c318-11b6-44df-a20d-cbfd05c86935" providerId="ADAL" clId="{7DF8D789-081D-4C54-A01C-20FBD4C1C0B0}" dt="2026-07-03T07:27:37.954" v="133" actId="6938"/>
          <pc:sldLayoutMkLst>
            <pc:docMk/>
            <pc:sldMasterMk cId="1497985111" sldId="2147483694"/>
            <pc:sldLayoutMk cId="650609301" sldId="2147483705"/>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2026</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 id="2147483693" r:id="rId11"/>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2467333efbac54761d42bb367a59899d07ccbce.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94c9338023743277bcff5a988ed3ae1ffefdd1f.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abd5209fa83ad4201ccbe2c661b3f52d629052d.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159610"/>
            </a:xfrm>
            <a:custGeom>
              <a:avLst/>
              <a:pathLst>
                <a:path w="6481656" h="159610">
                  <a:moveTo>
                    <a:pt x="0" y="79805"/>
                  </a:moveTo>
                  <a:lnTo>
                    <a:pt x="259266" y="39902"/>
                  </a:lnTo>
                  <a:lnTo>
                    <a:pt x="518532" y="39902"/>
                  </a:lnTo>
                  <a:lnTo>
                    <a:pt x="777798" y="39902"/>
                  </a:lnTo>
                  <a:lnTo>
                    <a:pt x="1037065" y="79805"/>
                  </a:lnTo>
                  <a:lnTo>
                    <a:pt x="1296331" y="119708"/>
                  </a:lnTo>
                  <a:lnTo>
                    <a:pt x="1555597" y="159610"/>
                  </a:lnTo>
                  <a:lnTo>
                    <a:pt x="1814863" y="119708"/>
                  </a:lnTo>
                  <a:lnTo>
                    <a:pt x="2074130" y="119708"/>
                  </a:lnTo>
                  <a:lnTo>
                    <a:pt x="2333396" y="79805"/>
                  </a:lnTo>
                  <a:lnTo>
                    <a:pt x="2592662" y="39902"/>
                  </a:lnTo>
                  <a:lnTo>
                    <a:pt x="2851928" y="39902"/>
                  </a:lnTo>
                  <a:lnTo>
                    <a:pt x="3111195" y="39902"/>
                  </a:lnTo>
                  <a:lnTo>
                    <a:pt x="3370461" y="79805"/>
                  </a:lnTo>
                  <a:lnTo>
                    <a:pt x="3629727" y="79805"/>
                  </a:lnTo>
                  <a:lnTo>
                    <a:pt x="3888994" y="79805"/>
                  </a:lnTo>
                  <a:lnTo>
                    <a:pt x="4148260" y="79805"/>
                  </a:lnTo>
                  <a:lnTo>
                    <a:pt x="4407526" y="79805"/>
                  </a:lnTo>
                  <a:lnTo>
                    <a:pt x="4666792" y="119708"/>
                  </a:lnTo>
                  <a:lnTo>
                    <a:pt x="4926059" y="119708"/>
                  </a:lnTo>
                  <a:lnTo>
                    <a:pt x="5185325" y="119708"/>
                  </a:lnTo>
                  <a:lnTo>
                    <a:pt x="5444591" y="119708"/>
                  </a:lnTo>
                  <a:lnTo>
                    <a:pt x="5703857" y="119708"/>
                  </a:lnTo>
                  <a:lnTo>
                    <a:pt x="5963124" y="119708"/>
                  </a:lnTo>
                  <a:lnTo>
                    <a:pt x="6222390" y="79805"/>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98418"/>
              <a:ext cx="6481656" cy="399027"/>
            </a:xfrm>
            <a:custGeom>
              <a:avLst/>
              <a:pathLst>
                <a:path w="6481656" h="399027">
                  <a:moveTo>
                    <a:pt x="0" y="159610"/>
                  </a:moveTo>
                  <a:lnTo>
                    <a:pt x="259266" y="119708"/>
                  </a:lnTo>
                  <a:lnTo>
                    <a:pt x="518532" y="119708"/>
                  </a:lnTo>
                  <a:lnTo>
                    <a:pt x="777798" y="119708"/>
                  </a:lnTo>
                  <a:lnTo>
                    <a:pt x="1037065" y="239416"/>
                  </a:lnTo>
                  <a:lnTo>
                    <a:pt x="1296331" y="279319"/>
                  </a:lnTo>
                  <a:lnTo>
                    <a:pt x="1555597" y="399027"/>
                  </a:lnTo>
                  <a:lnTo>
                    <a:pt x="1814863" y="359124"/>
                  </a:lnTo>
                  <a:lnTo>
                    <a:pt x="2074130" y="319221"/>
                  </a:lnTo>
                  <a:lnTo>
                    <a:pt x="2333396" y="159610"/>
                  </a:lnTo>
                  <a:lnTo>
                    <a:pt x="2592662" y="119708"/>
                  </a:lnTo>
                  <a:lnTo>
                    <a:pt x="2851928" y="79805"/>
                  </a:lnTo>
                  <a:lnTo>
                    <a:pt x="3111195" y="79805"/>
                  </a:lnTo>
                  <a:lnTo>
                    <a:pt x="3370461" y="79805"/>
                  </a:lnTo>
                  <a:lnTo>
                    <a:pt x="3629727" y="159610"/>
                  </a:lnTo>
                  <a:lnTo>
                    <a:pt x="3888994" y="119708"/>
                  </a:lnTo>
                  <a:lnTo>
                    <a:pt x="4148260" y="119708"/>
                  </a:lnTo>
                  <a:lnTo>
                    <a:pt x="4407526" y="119708"/>
                  </a:lnTo>
                  <a:lnTo>
                    <a:pt x="4666792" y="199513"/>
                  </a:lnTo>
                  <a:lnTo>
                    <a:pt x="4926059" y="199513"/>
                  </a:lnTo>
                  <a:lnTo>
                    <a:pt x="5185325" y="199513"/>
                  </a:lnTo>
                  <a:lnTo>
                    <a:pt x="5444591" y="159610"/>
                  </a:lnTo>
                  <a:lnTo>
                    <a:pt x="5703857" y="159610"/>
                  </a:lnTo>
                  <a:lnTo>
                    <a:pt x="5963124" y="119708"/>
                  </a:lnTo>
                  <a:lnTo>
                    <a:pt x="6222390" y="119708"/>
                  </a:lnTo>
                  <a:lnTo>
                    <a:pt x="6481656" y="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98418"/>
              <a:ext cx="6481656" cy="239416"/>
            </a:xfrm>
            <a:custGeom>
              <a:avLst/>
              <a:pathLst>
                <a:path w="6481656" h="239416">
                  <a:moveTo>
                    <a:pt x="0" y="199513"/>
                  </a:moveTo>
                  <a:lnTo>
                    <a:pt x="259266" y="159610"/>
                  </a:lnTo>
                  <a:lnTo>
                    <a:pt x="518532" y="239416"/>
                  </a:lnTo>
                  <a:lnTo>
                    <a:pt x="777798" y="119708"/>
                  </a:lnTo>
                  <a:lnTo>
                    <a:pt x="1037065" y="199513"/>
                  </a:lnTo>
                  <a:lnTo>
                    <a:pt x="1296331" y="119708"/>
                  </a:lnTo>
                  <a:lnTo>
                    <a:pt x="1555597" y="199513"/>
                  </a:lnTo>
                  <a:lnTo>
                    <a:pt x="1814863" y="199513"/>
                  </a:lnTo>
                  <a:lnTo>
                    <a:pt x="2074130" y="119708"/>
                  </a:lnTo>
                  <a:lnTo>
                    <a:pt x="2333396" y="39902"/>
                  </a:lnTo>
                  <a:lnTo>
                    <a:pt x="2592662" y="0"/>
                  </a:lnTo>
                  <a:lnTo>
                    <a:pt x="2851928" y="0"/>
                  </a:lnTo>
                  <a:lnTo>
                    <a:pt x="3111195" y="0"/>
                  </a:lnTo>
                  <a:lnTo>
                    <a:pt x="3370461" y="0"/>
                  </a:lnTo>
                  <a:lnTo>
                    <a:pt x="3629727" y="0"/>
                  </a:lnTo>
                  <a:lnTo>
                    <a:pt x="3888994" y="0"/>
                  </a:lnTo>
                  <a:lnTo>
                    <a:pt x="4148260" y="0"/>
                  </a:lnTo>
                  <a:lnTo>
                    <a:pt x="4407526" y="39902"/>
                  </a:lnTo>
                  <a:lnTo>
                    <a:pt x="4666792" y="79805"/>
                  </a:lnTo>
                  <a:lnTo>
                    <a:pt x="4926059" y="79805"/>
                  </a:lnTo>
                  <a:lnTo>
                    <a:pt x="5185325" y="119708"/>
                  </a:lnTo>
                  <a:lnTo>
                    <a:pt x="5444591" y="119708"/>
                  </a:lnTo>
                  <a:lnTo>
                    <a:pt x="5703857" y="79805"/>
                  </a:lnTo>
                  <a:lnTo>
                    <a:pt x="5963124" y="39902"/>
                  </a:lnTo>
                  <a:lnTo>
                    <a:pt x="6222390" y="39902"/>
                  </a:lnTo>
                  <a:lnTo>
                    <a:pt x="6481656" y="39902"/>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58515"/>
              <a:ext cx="6481656" cy="518735"/>
            </a:xfrm>
            <a:custGeom>
              <a:avLst/>
              <a:pathLst>
                <a:path w="6481656" h="518735">
                  <a:moveTo>
                    <a:pt x="0" y="159610"/>
                  </a:moveTo>
                  <a:lnTo>
                    <a:pt x="259266" y="79805"/>
                  </a:lnTo>
                  <a:lnTo>
                    <a:pt x="518532" y="119708"/>
                  </a:lnTo>
                  <a:lnTo>
                    <a:pt x="777798" y="199513"/>
                  </a:lnTo>
                  <a:lnTo>
                    <a:pt x="1037065" y="159610"/>
                  </a:lnTo>
                  <a:lnTo>
                    <a:pt x="1296331" y="239416"/>
                  </a:lnTo>
                  <a:lnTo>
                    <a:pt x="1555597" y="518735"/>
                  </a:lnTo>
                  <a:lnTo>
                    <a:pt x="1814863" y="199513"/>
                  </a:lnTo>
                  <a:lnTo>
                    <a:pt x="2074130" y="159610"/>
                  </a:lnTo>
                  <a:lnTo>
                    <a:pt x="2333396" y="79805"/>
                  </a:lnTo>
                  <a:lnTo>
                    <a:pt x="2592662" y="39902"/>
                  </a:lnTo>
                  <a:lnTo>
                    <a:pt x="2851928" y="0"/>
                  </a:lnTo>
                  <a:lnTo>
                    <a:pt x="3111195" y="39902"/>
                  </a:lnTo>
                  <a:lnTo>
                    <a:pt x="3370461" y="39902"/>
                  </a:lnTo>
                  <a:lnTo>
                    <a:pt x="3629727" y="39902"/>
                  </a:lnTo>
                  <a:lnTo>
                    <a:pt x="3888994" y="39902"/>
                  </a:lnTo>
                  <a:lnTo>
                    <a:pt x="4148260" y="39902"/>
                  </a:lnTo>
                  <a:lnTo>
                    <a:pt x="4407526" y="39902"/>
                  </a:lnTo>
                  <a:lnTo>
                    <a:pt x="4666792" y="79805"/>
                  </a:lnTo>
                  <a:lnTo>
                    <a:pt x="4926059" y="79805"/>
                  </a:lnTo>
                  <a:lnTo>
                    <a:pt x="5185325" y="159610"/>
                  </a:lnTo>
                  <a:lnTo>
                    <a:pt x="5444591" y="159610"/>
                  </a:lnTo>
                  <a:lnTo>
                    <a:pt x="5703857" y="159610"/>
                  </a:lnTo>
                  <a:lnTo>
                    <a:pt x="5963124" y="79805"/>
                  </a:lnTo>
                  <a:lnTo>
                    <a:pt x="6222390" y="119708"/>
                  </a:lnTo>
                  <a:lnTo>
                    <a:pt x="6481656" y="119708"/>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4398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5196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55955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47974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7630" y="945830"/>
              <a:ext cx="252311" cy="362782"/>
            </a:xfrm>
            <a:custGeom>
              <a:avLst/>
              <a:pathLst>
                <a:path w="252311" h="362782">
                  <a:moveTo>
                    <a:pt x="252311" y="0"/>
                  </a:moveTo>
                  <a:lnTo>
                    <a:pt x="0" y="362782"/>
                  </a:lnTo>
                </a:path>
              </a:pathLst>
            </a:custGeom>
          </p:spPr>
          <p:txBody>
            <a:bodyPr/>
            <a:lstStyle/>
            <a:p/>
          </p:txBody>
        </p:sp>
        <p:sp>
          <p:nvSpPr>
            <p:cNvPr id="42" name="pl42"/>
            <p:cNvSpPr/>
            <p:nvPr/>
          </p:nvSpPr>
          <p:spPr>
            <a:xfrm>
              <a:off x="7932896" y="1226596"/>
              <a:ext cx="247045" cy="163723"/>
            </a:xfrm>
            <a:custGeom>
              <a:avLst/>
              <a:pathLst>
                <a:path w="247045" h="163723">
                  <a:moveTo>
                    <a:pt x="247045" y="0"/>
                  </a:moveTo>
                  <a:lnTo>
                    <a:pt x="0" y="163723"/>
                  </a:lnTo>
                </a:path>
              </a:pathLst>
            </a:custGeom>
          </p:spPr>
          <p:txBody>
            <a:bodyPr/>
            <a:lstStyle/>
            <a:p/>
          </p:txBody>
        </p:sp>
        <p:sp>
          <p:nvSpPr>
            <p:cNvPr id="43" name="pl43"/>
            <p:cNvSpPr/>
            <p:nvPr/>
          </p:nvSpPr>
          <p:spPr>
            <a:xfrm>
              <a:off x="7938610" y="1440941"/>
              <a:ext cx="241331" cy="35267"/>
            </a:xfrm>
            <a:custGeom>
              <a:avLst/>
              <a:pathLst>
                <a:path w="241331" h="35267">
                  <a:moveTo>
                    <a:pt x="241331" y="35267"/>
                  </a:moveTo>
                  <a:lnTo>
                    <a:pt x="0" y="0"/>
                  </a:lnTo>
                </a:path>
              </a:pathLst>
            </a:custGeom>
          </p:spPr>
          <p:txBody>
            <a:bodyPr/>
            <a:lstStyle/>
            <a:p/>
          </p:txBody>
        </p:sp>
        <p:sp>
          <p:nvSpPr>
            <p:cNvPr id="44" name="pl44"/>
            <p:cNvSpPr/>
            <p:nvPr/>
          </p:nvSpPr>
          <p:spPr>
            <a:xfrm>
              <a:off x="7930270" y="1487449"/>
              <a:ext cx="249672" cy="240084"/>
            </a:xfrm>
            <a:custGeom>
              <a:avLst/>
              <a:pathLst>
                <a:path w="249672" h="240084">
                  <a:moveTo>
                    <a:pt x="249672" y="240084"/>
                  </a:moveTo>
                  <a:lnTo>
                    <a:pt x="0" y="0"/>
                  </a:lnTo>
                </a:path>
              </a:pathLst>
            </a:custGeom>
          </p:spPr>
          <p:txBody>
            <a:bodyPr/>
            <a:lstStyle/>
            <a:p/>
          </p:txBody>
        </p:sp>
        <p:sp>
          <p:nvSpPr>
            <p:cNvPr id="45" name="pg45"/>
            <p:cNvSpPr/>
            <p:nvPr/>
          </p:nvSpPr>
          <p:spPr>
            <a:xfrm>
              <a:off x="8111362" y="83677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87761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111231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15315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97%</a:t>
              </a:r>
            </a:p>
          </p:txBody>
        </p:sp>
        <p:sp>
          <p:nvSpPr>
            <p:cNvPr id="49" name="pg49"/>
            <p:cNvSpPr/>
            <p:nvPr/>
          </p:nvSpPr>
          <p:spPr>
            <a:xfrm>
              <a:off x="8111362" y="138646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42731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96%</a:t>
              </a:r>
            </a:p>
          </p:txBody>
        </p:sp>
        <p:sp>
          <p:nvSpPr>
            <p:cNvPr id="51" name="pg51"/>
            <p:cNvSpPr/>
            <p:nvPr/>
          </p:nvSpPr>
          <p:spPr>
            <a:xfrm>
              <a:off x="8111362" y="165858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69942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95%</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60286" y="300878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71512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vacunas infantiles clave (%), Armenia, 2000-2025</a:t>
              </a:r>
            </a:p>
          </p:txBody>
        </p:sp>
        <p:sp>
          <p:nvSpPr>
            <p:cNvPr id="81" name="tx81"/>
            <p:cNvSpPr/>
            <p:nvPr/>
          </p:nvSpPr>
          <p:spPr>
            <a:xfrm>
              <a:off x="4477571" y="65762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de cobertura de las vacunas contra la DTP y el sarampión. Se trata de antígenos clave para evaluar los programas nacionales de inmunización.
En 2025, la cobertura de la vacuna DTP1 (un indicador del acceso a los servicios de vacunación) fue del 96 %.
La cobertura de la vacuna DTP3 —un indicador del nivel de prestación de servicios de vacunación a los niños por parte de los países— superó el objetivo del 90 % fijado para 2030.
La OMS recomienda que los países alcancen una cobertura de al menos el 95 % con la primera (MCV1) y la segunda (MCV2) dosis de la vacuna contra el sarampión. La MCV1 proporciona protección inicial y la MCV2 garantiza la inmunidad a largo plazo y cubre las deficiencias en la cobertura.
En 2025, la cobertura de la MCV1 superó el objetivo del 95 % y la cobertura de la MCV2 alcanzó dicho objetivo.
Entre 2024 y 2025, la cobertura de dos vacunas aumentó, la de ninguna disminuyó y la de otras dos se mantuvo igual.</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8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40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3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244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52448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 name="tx10"/>
            <p:cNvSpPr/>
            <p:nvPr/>
          </p:nvSpPr>
          <p:spPr>
            <a:xfrm>
              <a:off x="1097719"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1" name="pt11"/>
            <p:cNvSpPr/>
            <p:nvPr/>
          </p:nvSpPr>
          <p:spPr>
            <a:xfrm>
              <a:off x="1110879" y="527441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 name="pt12"/>
            <p:cNvSpPr/>
            <p:nvPr/>
          </p:nvSpPr>
          <p:spPr>
            <a:xfrm>
              <a:off x="1125472" y="506260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3" name="pt13"/>
            <p:cNvSpPr/>
            <p:nvPr/>
          </p:nvSpPr>
          <p:spPr>
            <a:xfrm>
              <a:off x="1358960" y="485078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4" name="pt14"/>
            <p:cNvSpPr/>
            <p:nvPr/>
          </p:nvSpPr>
          <p:spPr>
            <a:xfrm>
              <a:off x="1373553" y="463897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5" name="pt15"/>
            <p:cNvSpPr/>
            <p:nvPr/>
          </p:nvSpPr>
          <p:spPr>
            <a:xfrm>
              <a:off x="1402739" y="442715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6" name="pt16"/>
            <p:cNvSpPr/>
            <p:nvPr/>
          </p:nvSpPr>
          <p:spPr>
            <a:xfrm>
              <a:off x="1402739" y="421534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7" name="pt17"/>
            <p:cNvSpPr/>
            <p:nvPr/>
          </p:nvSpPr>
          <p:spPr>
            <a:xfrm>
              <a:off x="1461111" y="400352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8" name="pt18"/>
            <p:cNvSpPr/>
            <p:nvPr/>
          </p:nvSpPr>
          <p:spPr>
            <a:xfrm>
              <a:off x="1475704" y="379171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9" name="pt19"/>
            <p:cNvSpPr/>
            <p:nvPr/>
          </p:nvSpPr>
          <p:spPr>
            <a:xfrm>
              <a:off x="1504890" y="357989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0" name="pt20"/>
            <p:cNvSpPr/>
            <p:nvPr/>
          </p:nvSpPr>
          <p:spPr>
            <a:xfrm>
              <a:off x="1504890" y="336808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1" name="pt21"/>
            <p:cNvSpPr/>
            <p:nvPr/>
          </p:nvSpPr>
          <p:spPr>
            <a:xfrm>
              <a:off x="1519483" y="315626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2" name="pt22"/>
            <p:cNvSpPr/>
            <p:nvPr/>
          </p:nvSpPr>
          <p:spPr>
            <a:xfrm>
              <a:off x="1534076" y="294445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3" name="pt23"/>
            <p:cNvSpPr/>
            <p:nvPr/>
          </p:nvSpPr>
          <p:spPr>
            <a:xfrm>
              <a:off x="1548669" y="273263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4" name="pt24"/>
            <p:cNvSpPr/>
            <p:nvPr/>
          </p:nvSpPr>
          <p:spPr>
            <a:xfrm>
              <a:off x="1577855" y="252082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5" name="pt25"/>
            <p:cNvSpPr/>
            <p:nvPr/>
          </p:nvSpPr>
          <p:spPr>
            <a:xfrm>
              <a:off x="1577855" y="230900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6" name="pt26"/>
            <p:cNvSpPr/>
            <p:nvPr/>
          </p:nvSpPr>
          <p:spPr>
            <a:xfrm>
              <a:off x="1592448" y="209719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7" name="pt27"/>
            <p:cNvSpPr/>
            <p:nvPr/>
          </p:nvSpPr>
          <p:spPr>
            <a:xfrm>
              <a:off x="1592448" y="188537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8" name="pt28"/>
            <p:cNvSpPr/>
            <p:nvPr/>
          </p:nvSpPr>
          <p:spPr>
            <a:xfrm>
              <a:off x="1592448" y="167356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9" name="pt29"/>
            <p:cNvSpPr/>
            <p:nvPr/>
          </p:nvSpPr>
          <p:spPr>
            <a:xfrm>
              <a:off x="1592448" y="146174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0" name="pt30"/>
            <p:cNvSpPr/>
            <p:nvPr/>
          </p:nvSpPr>
          <p:spPr>
            <a:xfrm>
              <a:off x="1607041" y="1249932"/>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1" name="pt31"/>
            <p:cNvSpPr/>
            <p:nvPr/>
          </p:nvSpPr>
          <p:spPr>
            <a:xfrm>
              <a:off x="1607041" y="103811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2" name="tx32"/>
            <p:cNvSpPr/>
            <p:nvPr/>
          </p:nvSpPr>
          <p:spPr>
            <a:xfrm>
              <a:off x="1232621"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33" name="tx33"/>
            <p:cNvSpPr/>
            <p:nvPr/>
          </p:nvSpPr>
          <p:spPr>
            <a:xfrm>
              <a:off x="1247214"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34" name="tx34"/>
            <p:cNvSpPr/>
            <p:nvPr/>
          </p:nvSpPr>
          <p:spPr>
            <a:xfrm>
              <a:off x="1158117"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5" name="tx35"/>
            <p:cNvSpPr/>
            <p:nvPr/>
          </p:nvSpPr>
          <p:spPr>
            <a:xfrm>
              <a:off x="1216845"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36" name="tx36"/>
            <p:cNvSpPr/>
            <p:nvPr/>
          </p:nvSpPr>
          <p:spPr>
            <a:xfrm>
              <a:off x="1215132" y="444553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7" name="tx37"/>
            <p:cNvSpPr/>
            <p:nvPr/>
          </p:nvSpPr>
          <p:spPr>
            <a:xfrm>
              <a:off x="1201896" y="423368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38" name="tx38"/>
            <p:cNvSpPr/>
            <p:nvPr/>
          </p:nvSpPr>
          <p:spPr>
            <a:xfrm>
              <a:off x="1260268"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39" name="tx39"/>
            <p:cNvSpPr/>
            <p:nvPr/>
          </p:nvSpPr>
          <p:spPr>
            <a:xfrm>
              <a:off x="1310184" y="381106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40" name="tx40"/>
            <p:cNvSpPr/>
            <p:nvPr/>
          </p:nvSpPr>
          <p:spPr>
            <a:xfrm>
              <a:off x="1304047"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41" name="tx41"/>
            <p:cNvSpPr/>
            <p:nvPr/>
          </p:nvSpPr>
          <p:spPr>
            <a:xfrm>
              <a:off x="1317244" y="338646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42" name="tx42"/>
            <p:cNvSpPr/>
            <p:nvPr/>
          </p:nvSpPr>
          <p:spPr>
            <a:xfrm>
              <a:off x="1327451"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43" name="tx43"/>
            <p:cNvSpPr/>
            <p:nvPr/>
          </p:nvSpPr>
          <p:spPr>
            <a:xfrm>
              <a:off x="1346508" y="2963805"/>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44" name="tx44"/>
            <p:cNvSpPr/>
            <p:nvPr/>
          </p:nvSpPr>
          <p:spPr>
            <a:xfrm>
              <a:off x="1356637" y="275199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45" name="tx45"/>
            <p:cNvSpPr/>
            <p:nvPr/>
          </p:nvSpPr>
          <p:spPr>
            <a:xfrm>
              <a:off x="1381398" y="25392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46" name="tx46"/>
            <p:cNvSpPr/>
            <p:nvPr/>
          </p:nvSpPr>
          <p:spPr>
            <a:xfrm>
              <a:off x="1376973" y="23273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47" name="tx47"/>
            <p:cNvSpPr/>
            <p:nvPr/>
          </p:nvSpPr>
          <p:spPr>
            <a:xfrm>
              <a:off x="1418000" y="211751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48" name="tx48"/>
            <p:cNvSpPr/>
            <p:nvPr/>
          </p:nvSpPr>
          <p:spPr>
            <a:xfrm>
              <a:off x="1413614" y="190570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49" name="tx49"/>
            <p:cNvSpPr/>
            <p:nvPr/>
          </p:nvSpPr>
          <p:spPr>
            <a:xfrm>
              <a:off x="1391605" y="169194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50" name="tx50"/>
            <p:cNvSpPr/>
            <p:nvPr/>
          </p:nvSpPr>
          <p:spPr>
            <a:xfrm>
              <a:off x="1409266" y="148110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51" name="tx51"/>
            <p:cNvSpPr/>
            <p:nvPr/>
          </p:nvSpPr>
          <p:spPr>
            <a:xfrm>
              <a:off x="1406198" y="127025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52" name="tx52"/>
            <p:cNvSpPr/>
            <p:nvPr/>
          </p:nvSpPr>
          <p:spPr>
            <a:xfrm>
              <a:off x="1415048" y="105844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53" name="rc53"/>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54" name="pl54"/>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2097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3893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6812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9731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92932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0" name="tx60"/>
            <p:cNvSpPr/>
            <p:nvPr/>
          </p:nvSpPr>
          <p:spPr>
            <a:xfrm>
              <a:off x="2502567"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87%</a:t>
              </a:r>
            </a:p>
          </p:txBody>
        </p:sp>
        <p:sp>
          <p:nvSpPr>
            <p:cNvPr id="61" name="pt61"/>
            <p:cNvSpPr/>
            <p:nvPr/>
          </p:nvSpPr>
          <p:spPr>
            <a:xfrm>
              <a:off x="2355204" y="527441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62" name="pt62"/>
            <p:cNvSpPr/>
            <p:nvPr/>
          </p:nvSpPr>
          <p:spPr>
            <a:xfrm>
              <a:off x="2398983" y="506260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63" name="pt63"/>
            <p:cNvSpPr/>
            <p:nvPr/>
          </p:nvSpPr>
          <p:spPr>
            <a:xfrm>
              <a:off x="2574099" y="485078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64" name="pt64"/>
            <p:cNvSpPr/>
            <p:nvPr/>
          </p:nvSpPr>
          <p:spPr>
            <a:xfrm>
              <a:off x="2632471" y="463897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65" name="pt65"/>
            <p:cNvSpPr/>
            <p:nvPr/>
          </p:nvSpPr>
          <p:spPr>
            <a:xfrm>
              <a:off x="2705436" y="442715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66" name="pt66"/>
            <p:cNvSpPr/>
            <p:nvPr/>
          </p:nvSpPr>
          <p:spPr>
            <a:xfrm>
              <a:off x="2763808" y="421534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67" name="pt67"/>
            <p:cNvSpPr/>
            <p:nvPr/>
          </p:nvSpPr>
          <p:spPr>
            <a:xfrm>
              <a:off x="2807587" y="400352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68" name="pt68"/>
            <p:cNvSpPr/>
            <p:nvPr/>
          </p:nvSpPr>
          <p:spPr>
            <a:xfrm>
              <a:off x="2807587" y="379171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69" name="pt69"/>
            <p:cNvSpPr/>
            <p:nvPr/>
          </p:nvSpPr>
          <p:spPr>
            <a:xfrm>
              <a:off x="2851365" y="357989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0" name="pt70"/>
            <p:cNvSpPr/>
            <p:nvPr/>
          </p:nvSpPr>
          <p:spPr>
            <a:xfrm>
              <a:off x="2865958" y="336808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1" name="pt71"/>
            <p:cNvSpPr/>
            <p:nvPr/>
          </p:nvSpPr>
          <p:spPr>
            <a:xfrm>
              <a:off x="2938923" y="315626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2" name="pt72"/>
            <p:cNvSpPr/>
            <p:nvPr/>
          </p:nvSpPr>
          <p:spPr>
            <a:xfrm>
              <a:off x="2953516" y="294445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3" name="pt73"/>
            <p:cNvSpPr/>
            <p:nvPr/>
          </p:nvSpPr>
          <p:spPr>
            <a:xfrm>
              <a:off x="2953516" y="273263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4" name="pt74"/>
            <p:cNvSpPr/>
            <p:nvPr/>
          </p:nvSpPr>
          <p:spPr>
            <a:xfrm>
              <a:off x="2982702" y="252082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5" name="pt75"/>
            <p:cNvSpPr/>
            <p:nvPr/>
          </p:nvSpPr>
          <p:spPr>
            <a:xfrm>
              <a:off x="2982702" y="230900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6" name="pt76"/>
            <p:cNvSpPr/>
            <p:nvPr/>
          </p:nvSpPr>
          <p:spPr>
            <a:xfrm>
              <a:off x="2982702" y="209719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7" name="pt77"/>
            <p:cNvSpPr/>
            <p:nvPr/>
          </p:nvSpPr>
          <p:spPr>
            <a:xfrm>
              <a:off x="3011888" y="188537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78" name="pt78"/>
            <p:cNvSpPr/>
            <p:nvPr/>
          </p:nvSpPr>
          <p:spPr>
            <a:xfrm>
              <a:off x="3026481" y="1673562"/>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79" name="pt79"/>
            <p:cNvSpPr/>
            <p:nvPr/>
          </p:nvSpPr>
          <p:spPr>
            <a:xfrm>
              <a:off x="3041074" y="146174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0" name="pt80"/>
            <p:cNvSpPr/>
            <p:nvPr/>
          </p:nvSpPr>
          <p:spPr>
            <a:xfrm>
              <a:off x="3041074" y="124993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1" name="pt81"/>
            <p:cNvSpPr/>
            <p:nvPr/>
          </p:nvSpPr>
          <p:spPr>
            <a:xfrm>
              <a:off x="3041074" y="103811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82" name="tx82"/>
            <p:cNvSpPr/>
            <p:nvPr/>
          </p:nvSpPr>
          <p:spPr>
            <a:xfrm>
              <a:off x="2476946"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83" name="tx83"/>
            <p:cNvSpPr/>
            <p:nvPr/>
          </p:nvSpPr>
          <p:spPr>
            <a:xfrm>
              <a:off x="2520725"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84" name="tx84"/>
            <p:cNvSpPr/>
            <p:nvPr/>
          </p:nvSpPr>
          <p:spPr>
            <a:xfrm>
              <a:off x="2695841" y="486913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85" name="tx85"/>
            <p:cNvSpPr/>
            <p:nvPr/>
          </p:nvSpPr>
          <p:spPr>
            <a:xfrm>
              <a:off x="2754213"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86" name="tx86"/>
            <p:cNvSpPr/>
            <p:nvPr/>
          </p:nvSpPr>
          <p:spPr>
            <a:xfrm>
              <a:off x="2827178" y="444748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87" name="tx87"/>
            <p:cNvSpPr/>
            <p:nvPr/>
          </p:nvSpPr>
          <p:spPr>
            <a:xfrm>
              <a:off x="2885550" y="423566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88" name="tx88"/>
            <p:cNvSpPr/>
            <p:nvPr/>
          </p:nvSpPr>
          <p:spPr>
            <a:xfrm>
              <a:off x="2619980" y="402191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89" name="tx89"/>
            <p:cNvSpPr/>
            <p:nvPr/>
          </p:nvSpPr>
          <p:spPr>
            <a:xfrm>
              <a:off x="2606743"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90" name="tx90"/>
            <p:cNvSpPr/>
            <p:nvPr/>
          </p:nvSpPr>
          <p:spPr>
            <a:xfrm>
              <a:off x="2650483" y="359824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91" name="tx91"/>
            <p:cNvSpPr/>
            <p:nvPr/>
          </p:nvSpPr>
          <p:spPr>
            <a:xfrm>
              <a:off x="2700438" y="338743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92" name="tx92"/>
            <p:cNvSpPr/>
            <p:nvPr/>
          </p:nvSpPr>
          <p:spPr>
            <a:xfrm>
              <a:off x="2746891"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93" name="tx93"/>
            <p:cNvSpPr/>
            <p:nvPr/>
          </p:nvSpPr>
          <p:spPr>
            <a:xfrm>
              <a:off x="2757059" y="296283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94" name="tx94"/>
            <p:cNvSpPr/>
            <p:nvPr/>
          </p:nvSpPr>
          <p:spPr>
            <a:xfrm>
              <a:off x="2765871" y="275102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95" name="tx95"/>
            <p:cNvSpPr/>
            <p:nvPr/>
          </p:nvSpPr>
          <p:spPr>
            <a:xfrm>
              <a:off x="2781859" y="253920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96" name="tx96"/>
            <p:cNvSpPr/>
            <p:nvPr/>
          </p:nvSpPr>
          <p:spPr>
            <a:xfrm>
              <a:off x="2795134"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97" name="tx97"/>
            <p:cNvSpPr/>
            <p:nvPr/>
          </p:nvSpPr>
          <p:spPr>
            <a:xfrm>
              <a:off x="2790670" y="21165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98" name="tx98"/>
            <p:cNvSpPr/>
            <p:nvPr/>
          </p:nvSpPr>
          <p:spPr>
            <a:xfrm>
              <a:off x="2837440" y="190570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99" name="tx99"/>
            <p:cNvSpPr/>
            <p:nvPr/>
          </p:nvSpPr>
          <p:spPr>
            <a:xfrm>
              <a:off x="2825638" y="169388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00" name="tx100"/>
            <p:cNvSpPr/>
            <p:nvPr/>
          </p:nvSpPr>
          <p:spPr>
            <a:xfrm>
              <a:off x="2862240"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01" name="tx101"/>
            <p:cNvSpPr/>
            <p:nvPr/>
          </p:nvSpPr>
          <p:spPr>
            <a:xfrm>
              <a:off x="2849081"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02" name="tx102"/>
            <p:cNvSpPr/>
            <p:nvPr/>
          </p:nvSpPr>
          <p:spPr>
            <a:xfrm>
              <a:off x="2857893"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03" name="rc103"/>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04" name="pl104"/>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5461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8380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41298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44217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42173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0" name="tx110"/>
            <p:cNvSpPr/>
            <p:nvPr/>
          </p:nvSpPr>
          <p:spPr>
            <a:xfrm>
              <a:off x="3994972"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11" name="pt111"/>
            <p:cNvSpPr/>
            <p:nvPr/>
          </p:nvSpPr>
          <p:spPr>
            <a:xfrm>
              <a:off x="4008132" y="527441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2" name="pt112"/>
            <p:cNvSpPr/>
            <p:nvPr/>
          </p:nvSpPr>
          <p:spPr>
            <a:xfrm>
              <a:off x="4037318" y="506260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3" name="pt113"/>
            <p:cNvSpPr/>
            <p:nvPr/>
          </p:nvSpPr>
          <p:spPr>
            <a:xfrm>
              <a:off x="4227027" y="485078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4" name="pt114"/>
            <p:cNvSpPr/>
            <p:nvPr/>
          </p:nvSpPr>
          <p:spPr>
            <a:xfrm>
              <a:off x="4270806" y="463897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5" name="pt115"/>
            <p:cNvSpPr/>
            <p:nvPr/>
          </p:nvSpPr>
          <p:spPr>
            <a:xfrm>
              <a:off x="4299992" y="442715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6" name="pt116"/>
            <p:cNvSpPr/>
            <p:nvPr/>
          </p:nvSpPr>
          <p:spPr>
            <a:xfrm>
              <a:off x="4314585" y="421534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7" name="pt117"/>
            <p:cNvSpPr/>
            <p:nvPr/>
          </p:nvSpPr>
          <p:spPr>
            <a:xfrm>
              <a:off x="4358364" y="400352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8" name="pt118"/>
            <p:cNvSpPr/>
            <p:nvPr/>
          </p:nvSpPr>
          <p:spPr>
            <a:xfrm>
              <a:off x="4372957" y="379171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19" name="pt119"/>
            <p:cNvSpPr/>
            <p:nvPr/>
          </p:nvSpPr>
          <p:spPr>
            <a:xfrm>
              <a:off x="4387550" y="357989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0" name="pt120"/>
            <p:cNvSpPr/>
            <p:nvPr/>
          </p:nvSpPr>
          <p:spPr>
            <a:xfrm>
              <a:off x="4402143" y="336808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1" name="pt121"/>
            <p:cNvSpPr/>
            <p:nvPr/>
          </p:nvSpPr>
          <p:spPr>
            <a:xfrm>
              <a:off x="4402143" y="315626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2" name="pt122"/>
            <p:cNvSpPr/>
            <p:nvPr/>
          </p:nvSpPr>
          <p:spPr>
            <a:xfrm>
              <a:off x="4416736" y="294445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3" name="pt123"/>
            <p:cNvSpPr/>
            <p:nvPr/>
          </p:nvSpPr>
          <p:spPr>
            <a:xfrm>
              <a:off x="4431329" y="273263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4" name="pt124"/>
            <p:cNvSpPr/>
            <p:nvPr/>
          </p:nvSpPr>
          <p:spPr>
            <a:xfrm>
              <a:off x="4475108" y="252082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5" name="pt125"/>
            <p:cNvSpPr/>
            <p:nvPr/>
          </p:nvSpPr>
          <p:spPr>
            <a:xfrm>
              <a:off x="4475108" y="230900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6" name="pt126"/>
            <p:cNvSpPr/>
            <p:nvPr/>
          </p:nvSpPr>
          <p:spPr>
            <a:xfrm>
              <a:off x="4489701" y="209719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7" name="pt127"/>
            <p:cNvSpPr/>
            <p:nvPr/>
          </p:nvSpPr>
          <p:spPr>
            <a:xfrm>
              <a:off x="4489701" y="188537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8" name="pt128"/>
            <p:cNvSpPr/>
            <p:nvPr/>
          </p:nvSpPr>
          <p:spPr>
            <a:xfrm>
              <a:off x="4489701" y="167356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29" name="pt129"/>
            <p:cNvSpPr/>
            <p:nvPr/>
          </p:nvSpPr>
          <p:spPr>
            <a:xfrm>
              <a:off x="4504294" y="146174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30" name="pt130"/>
            <p:cNvSpPr/>
            <p:nvPr/>
          </p:nvSpPr>
          <p:spPr>
            <a:xfrm>
              <a:off x="4504294" y="124993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31" name="pt131"/>
            <p:cNvSpPr/>
            <p:nvPr/>
          </p:nvSpPr>
          <p:spPr>
            <a:xfrm>
              <a:off x="4504294" y="103811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32" name="tx132"/>
            <p:cNvSpPr/>
            <p:nvPr/>
          </p:nvSpPr>
          <p:spPr>
            <a:xfrm>
              <a:off x="4129874"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33" name="tx133"/>
            <p:cNvSpPr/>
            <p:nvPr/>
          </p:nvSpPr>
          <p:spPr>
            <a:xfrm>
              <a:off x="4159060"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34" name="tx134"/>
            <p:cNvSpPr/>
            <p:nvPr/>
          </p:nvSpPr>
          <p:spPr>
            <a:xfrm>
              <a:off x="4039420" y="48691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135" name="tx135"/>
            <p:cNvSpPr/>
            <p:nvPr/>
          </p:nvSpPr>
          <p:spPr>
            <a:xfrm>
              <a:off x="4114097"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36" name="tx136"/>
            <p:cNvSpPr/>
            <p:nvPr/>
          </p:nvSpPr>
          <p:spPr>
            <a:xfrm>
              <a:off x="4099148" y="444550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37" name="tx137"/>
            <p:cNvSpPr/>
            <p:nvPr/>
          </p:nvSpPr>
          <p:spPr>
            <a:xfrm>
              <a:off x="4149065" y="423469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38" name="tx138"/>
            <p:cNvSpPr/>
            <p:nvPr/>
          </p:nvSpPr>
          <p:spPr>
            <a:xfrm>
              <a:off x="4157520"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39" name="tx139"/>
            <p:cNvSpPr/>
            <p:nvPr/>
          </p:nvSpPr>
          <p:spPr>
            <a:xfrm>
              <a:off x="4172113"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40" name="tx140"/>
            <p:cNvSpPr/>
            <p:nvPr/>
          </p:nvSpPr>
          <p:spPr>
            <a:xfrm>
              <a:off x="4195518"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41" name="tx141"/>
            <p:cNvSpPr/>
            <p:nvPr/>
          </p:nvSpPr>
          <p:spPr>
            <a:xfrm>
              <a:off x="4201299" y="33884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42" name="tx142"/>
            <p:cNvSpPr/>
            <p:nvPr/>
          </p:nvSpPr>
          <p:spPr>
            <a:xfrm>
              <a:off x="4214497"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43" name="tx143"/>
            <p:cNvSpPr/>
            <p:nvPr/>
          </p:nvSpPr>
          <p:spPr>
            <a:xfrm>
              <a:off x="4224704"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44" name="tx144"/>
            <p:cNvSpPr/>
            <p:nvPr/>
          </p:nvSpPr>
          <p:spPr>
            <a:xfrm>
              <a:off x="4243761" y="275199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145" name="tx145"/>
            <p:cNvSpPr/>
            <p:nvPr/>
          </p:nvSpPr>
          <p:spPr>
            <a:xfrm>
              <a:off x="4278651" y="25392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46" name="tx146"/>
            <p:cNvSpPr/>
            <p:nvPr/>
          </p:nvSpPr>
          <p:spPr>
            <a:xfrm>
              <a:off x="4274225" y="23273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47" name="tx147"/>
            <p:cNvSpPr/>
            <p:nvPr/>
          </p:nvSpPr>
          <p:spPr>
            <a:xfrm>
              <a:off x="4315253" y="211751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48" name="tx148"/>
            <p:cNvSpPr/>
            <p:nvPr/>
          </p:nvSpPr>
          <p:spPr>
            <a:xfrm>
              <a:off x="4310866" y="190570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49" name="tx149"/>
            <p:cNvSpPr/>
            <p:nvPr/>
          </p:nvSpPr>
          <p:spPr>
            <a:xfrm>
              <a:off x="4288857" y="169194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150" name="tx150"/>
            <p:cNvSpPr/>
            <p:nvPr/>
          </p:nvSpPr>
          <p:spPr>
            <a:xfrm>
              <a:off x="4303450" y="148207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51" name="tx151"/>
            <p:cNvSpPr/>
            <p:nvPr/>
          </p:nvSpPr>
          <p:spPr>
            <a:xfrm>
              <a:off x="4312300"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52" name="tx152"/>
            <p:cNvSpPr/>
            <p:nvPr/>
          </p:nvSpPr>
          <p:spPr>
            <a:xfrm>
              <a:off x="4321112"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53" name="rc153"/>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54" name="pl154"/>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49947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286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5785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8703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76820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60" name="tx160"/>
            <p:cNvSpPr/>
            <p:nvPr/>
          </p:nvSpPr>
          <p:spPr>
            <a:xfrm>
              <a:off x="5341447"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83%</a:t>
              </a:r>
            </a:p>
          </p:txBody>
        </p:sp>
        <p:sp>
          <p:nvSpPr>
            <p:cNvPr id="161" name="pt161"/>
            <p:cNvSpPr/>
            <p:nvPr/>
          </p:nvSpPr>
          <p:spPr>
            <a:xfrm>
              <a:off x="5252457" y="527441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62" name="pt162"/>
            <p:cNvSpPr/>
            <p:nvPr/>
          </p:nvSpPr>
          <p:spPr>
            <a:xfrm>
              <a:off x="5296236" y="505145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63" name="pt163"/>
            <p:cNvSpPr/>
            <p:nvPr/>
          </p:nvSpPr>
          <p:spPr>
            <a:xfrm>
              <a:off x="5471351" y="482848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64" name="pt164"/>
            <p:cNvSpPr/>
            <p:nvPr/>
          </p:nvSpPr>
          <p:spPr>
            <a:xfrm>
              <a:off x="5529723" y="460552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65" name="pt165"/>
            <p:cNvSpPr/>
            <p:nvPr/>
          </p:nvSpPr>
          <p:spPr>
            <a:xfrm>
              <a:off x="5573502" y="438256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66" name="pt166"/>
            <p:cNvSpPr/>
            <p:nvPr/>
          </p:nvSpPr>
          <p:spPr>
            <a:xfrm>
              <a:off x="5602688" y="415960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67" name="pt167"/>
            <p:cNvSpPr/>
            <p:nvPr/>
          </p:nvSpPr>
          <p:spPr>
            <a:xfrm>
              <a:off x="5661060" y="393663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68" name="pt168"/>
            <p:cNvSpPr/>
            <p:nvPr/>
          </p:nvSpPr>
          <p:spPr>
            <a:xfrm>
              <a:off x="5748618" y="3713674"/>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69" name="pt169"/>
            <p:cNvSpPr/>
            <p:nvPr/>
          </p:nvSpPr>
          <p:spPr>
            <a:xfrm>
              <a:off x="5748618" y="349071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70" name="pt170"/>
            <p:cNvSpPr/>
            <p:nvPr/>
          </p:nvSpPr>
          <p:spPr>
            <a:xfrm>
              <a:off x="5806990" y="3267748"/>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71" name="pt171"/>
            <p:cNvSpPr/>
            <p:nvPr/>
          </p:nvSpPr>
          <p:spPr>
            <a:xfrm>
              <a:off x="5821583" y="304478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72" name="pt172"/>
            <p:cNvSpPr/>
            <p:nvPr/>
          </p:nvSpPr>
          <p:spPr>
            <a:xfrm>
              <a:off x="5836176" y="282182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73" name="pt173"/>
            <p:cNvSpPr/>
            <p:nvPr/>
          </p:nvSpPr>
          <p:spPr>
            <a:xfrm>
              <a:off x="5850769" y="2598859"/>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74" name="pt174"/>
            <p:cNvSpPr/>
            <p:nvPr/>
          </p:nvSpPr>
          <p:spPr>
            <a:xfrm>
              <a:off x="5850769" y="237589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75" name="pt175"/>
            <p:cNvSpPr/>
            <p:nvPr/>
          </p:nvSpPr>
          <p:spPr>
            <a:xfrm>
              <a:off x="5879955" y="2152933"/>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76" name="pt176"/>
            <p:cNvSpPr/>
            <p:nvPr/>
          </p:nvSpPr>
          <p:spPr>
            <a:xfrm>
              <a:off x="5879955" y="192997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77" name="pt177"/>
            <p:cNvSpPr/>
            <p:nvPr/>
          </p:nvSpPr>
          <p:spPr>
            <a:xfrm>
              <a:off x="5909141" y="170700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78" name="pt178"/>
            <p:cNvSpPr/>
            <p:nvPr/>
          </p:nvSpPr>
          <p:spPr>
            <a:xfrm>
              <a:off x="5923734" y="1484044"/>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179" name="pt179"/>
            <p:cNvSpPr/>
            <p:nvPr/>
          </p:nvSpPr>
          <p:spPr>
            <a:xfrm>
              <a:off x="5938327" y="126108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80" name="pt180"/>
            <p:cNvSpPr/>
            <p:nvPr/>
          </p:nvSpPr>
          <p:spPr>
            <a:xfrm>
              <a:off x="5952920" y="103811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181" name="tx181"/>
            <p:cNvSpPr/>
            <p:nvPr/>
          </p:nvSpPr>
          <p:spPr>
            <a:xfrm>
              <a:off x="5374199"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82" name="tx182"/>
            <p:cNvSpPr/>
            <p:nvPr/>
          </p:nvSpPr>
          <p:spPr>
            <a:xfrm>
              <a:off x="5417978" y="507177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83" name="tx183"/>
            <p:cNvSpPr/>
            <p:nvPr/>
          </p:nvSpPr>
          <p:spPr>
            <a:xfrm>
              <a:off x="5593094" y="4846834"/>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84" name="tx184"/>
            <p:cNvSpPr/>
            <p:nvPr/>
          </p:nvSpPr>
          <p:spPr>
            <a:xfrm>
              <a:off x="5651466" y="462585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85" name="tx185"/>
            <p:cNvSpPr/>
            <p:nvPr/>
          </p:nvSpPr>
          <p:spPr>
            <a:xfrm>
              <a:off x="5695244" y="440094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186" name="tx186"/>
            <p:cNvSpPr/>
            <p:nvPr/>
          </p:nvSpPr>
          <p:spPr>
            <a:xfrm>
              <a:off x="5724430" y="417992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87" name="tx187"/>
            <p:cNvSpPr/>
            <p:nvPr/>
          </p:nvSpPr>
          <p:spPr>
            <a:xfrm>
              <a:off x="5782802" y="395696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88" name="tx188"/>
            <p:cNvSpPr/>
            <p:nvPr/>
          </p:nvSpPr>
          <p:spPr>
            <a:xfrm>
              <a:off x="5547736" y="3732019"/>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89" name="tx189"/>
            <p:cNvSpPr/>
            <p:nvPr/>
          </p:nvSpPr>
          <p:spPr>
            <a:xfrm>
              <a:off x="5583098" y="351006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90" name="tx190"/>
            <p:cNvSpPr/>
            <p:nvPr/>
          </p:nvSpPr>
          <p:spPr>
            <a:xfrm>
              <a:off x="5614958" y="32871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91" name="tx191"/>
            <p:cNvSpPr/>
            <p:nvPr/>
          </p:nvSpPr>
          <p:spPr>
            <a:xfrm>
              <a:off x="5620740" y="30651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92" name="tx192"/>
            <p:cNvSpPr/>
            <p:nvPr/>
          </p:nvSpPr>
          <p:spPr>
            <a:xfrm>
              <a:off x="5644144" y="284214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93" name="tx193"/>
            <p:cNvSpPr/>
            <p:nvPr/>
          </p:nvSpPr>
          <p:spPr>
            <a:xfrm>
              <a:off x="5654312" y="2617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94" name="tx194"/>
            <p:cNvSpPr/>
            <p:nvPr/>
          </p:nvSpPr>
          <p:spPr>
            <a:xfrm>
              <a:off x="5663123" y="239427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95" name="tx195"/>
            <p:cNvSpPr/>
            <p:nvPr/>
          </p:nvSpPr>
          <p:spPr>
            <a:xfrm>
              <a:off x="5679112" y="217131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196" name="tx196"/>
            <p:cNvSpPr/>
            <p:nvPr/>
          </p:nvSpPr>
          <p:spPr>
            <a:xfrm>
              <a:off x="5692387" y="1949324"/>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197" name="tx197"/>
            <p:cNvSpPr/>
            <p:nvPr/>
          </p:nvSpPr>
          <p:spPr>
            <a:xfrm>
              <a:off x="5734693" y="1727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98" name="tx198"/>
            <p:cNvSpPr/>
            <p:nvPr/>
          </p:nvSpPr>
          <p:spPr>
            <a:xfrm>
              <a:off x="5722891" y="150436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99" name="tx199"/>
            <p:cNvSpPr/>
            <p:nvPr/>
          </p:nvSpPr>
          <p:spPr>
            <a:xfrm>
              <a:off x="5759493" y="128140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00" name="tx200"/>
            <p:cNvSpPr/>
            <p:nvPr/>
          </p:nvSpPr>
          <p:spPr>
            <a:xfrm>
              <a:off x="5769738"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01" name="rc201"/>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202" name="pl202"/>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6443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67352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70271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7318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728980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08" name="tx208"/>
            <p:cNvSpPr/>
            <p:nvPr/>
          </p:nvSpPr>
          <p:spPr>
            <a:xfrm>
              <a:off x="6863039"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209" name="pt209"/>
            <p:cNvSpPr/>
            <p:nvPr/>
          </p:nvSpPr>
          <p:spPr>
            <a:xfrm>
              <a:off x="6146549" y="527441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10" name="pt210"/>
            <p:cNvSpPr/>
            <p:nvPr/>
          </p:nvSpPr>
          <p:spPr>
            <a:xfrm>
              <a:off x="6628118" y="506260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11" name="pt211"/>
            <p:cNvSpPr/>
            <p:nvPr/>
          </p:nvSpPr>
          <p:spPr>
            <a:xfrm>
              <a:off x="6876199" y="485078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12" name="pt212"/>
            <p:cNvSpPr/>
            <p:nvPr/>
          </p:nvSpPr>
          <p:spPr>
            <a:xfrm>
              <a:off x="6905385" y="463897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13" name="pt213"/>
            <p:cNvSpPr/>
            <p:nvPr/>
          </p:nvSpPr>
          <p:spPr>
            <a:xfrm>
              <a:off x="6919978" y="442715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14" name="pt214"/>
            <p:cNvSpPr/>
            <p:nvPr/>
          </p:nvSpPr>
          <p:spPr>
            <a:xfrm>
              <a:off x="6992943" y="421534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15" name="pt215"/>
            <p:cNvSpPr/>
            <p:nvPr/>
          </p:nvSpPr>
          <p:spPr>
            <a:xfrm>
              <a:off x="7022129" y="400352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16" name="pt216"/>
            <p:cNvSpPr/>
            <p:nvPr/>
          </p:nvSpPr>
          <p:spPr>
            <a:xfrm>
              <a:off x="7109687" y="379171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17" name="pt217"/>
            <p:cNvSpPr/>
            <p:nvPr/>
          </p:nvSpPr>
          <p:spPr>
            <a:xfrm>
              <a:off x="7124280" y="357989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18" name="pt218"/>
            <p:cNvSpPr/>
            <p:nvPr/>
          </p:nvSpPr>
          <p:spPr>
            <a:xfrm>
              <a:off x="7138873" y="336808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19" name="pt219"/>
            <p:cNvSpPr/>
            <p:nvPr/>
          </p:nvSpPr>
          <p:spPr>
            <a:xfrm>
              <a:off x="7211838" y="315626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20" name="pt220"/>
            <p:cNvSpPr/>
            <p:nvPr/>
          </p:nvSpPr>
          <p:spPr>
            <a:xfrm>
              <a:off x="7226431" y="294445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21" name="pt221"/>
            <p:cNvSpPr/>
            <p:nvPr/>
          </p:nvSpPr>
          <p:spPr>
            <a:xfrm>
              <a:off x="7241024" y="273263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22" name="pt222"/>
            <p:cNvSpPr/>
            <p:nvPr/>
          </p:nvSpPr>
          <p:spPr>
            <a:xfrm>
              <a:off x="7299396" y="252082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23" name="pt223"/>
            <p:cNvSpPr/>
            <p:nvPr/>
          </p:nvSpPr>
          <p:spPr>
            <a:xfrm>
              <a:off x="7299396" y="230900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24" name="pt224"/>
            <p:cNvSpPr/>
            <p:nvPr/>
          </p:nvSpPr>
          <p:spPr>
            <a:xfrm>
              <a:off x="7328581" y="209719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25" name="pt225"/>
            <p:cNvSpPr/>
            <p:nvPr/>
          </p:nvSpPr>
          <p:spPr>
            <a:xfrm>
              <a:off x="7357767" y="188537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26" name="pt226"/>
            <p:cNvSpPr/>
            <p:nvPr/>
          </p:nvSpPr>
          <p:spPr>
            <a:xfrm>
              <a:off x="7357767" y="167356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27" name="pt227"/>
            <p:cNvSpPr/>
            <p:nvPr/>
          </p:nvSpPr>
          <p:spPr>
            <a:xfrm>
              <a:off x="7386953" y="146174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28" name="pt228"/>
            <p:cNvSpPr/>
            <p:nvPr/>
          </p:nvSpPr>
          <p:spPr>
            <a:xfrm>
              <a:off x="7386953" y="124993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29" name="pt229"/>
            <p:cNvSpPr/>
            <p:nvPr/>
          </p:nvSpPr>
          <p:spPr>
            <a:xfrm>
              <a:off x="7401546" y="103811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30" name="tx230"/>
            <p:cNvSpPr/>
            <p:nvPr/>
          </p:nvSpPr>
          <p:spPr>
            <a:xfrm>
              <a:off x="6268292" y="529474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31" name="tx231"/>
            <p:cNvSpPr/>
            <p:nvPr/>
          </p:nvSpPr>
          <p:spPr>
            <a:xfrm>
              <a:off x="6749860" y="508292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232" name="tx232"/>
            <p:cNvSpPr/>
            <p:nvPr/>
          </p:nvSpPr>
          <p:spPr>
            <a:xfrm>
              <a:off x="6997941"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33" name="tx233"/>
            <p:cNvSpPr/>
            <p:nvPr/>
          </p:nvSpPr>
          <p:spPr>
            <a:xfrm>
              <a:off x="7027127" y="465929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34" name="tx234"/>
            <p:cNvSpPr/>
            <p:nvPr/>
          </p:nvSpPr>
          <p:spPr>
            <a:xfrm>
              <a:off x="7041720" y="444550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35" name="tx235"/>
            <p:cNvSpPr/>
            <p:nvPr/>
          </p:nvSpPr>
          <p:spPr>
            <a:xfrm>
              <a:off x="7114685" y="423566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36" name="tx236"/>
            <p:cNvSpPr/>
            <p:nvPr/>
          </p:nvSpPr>
          <p:spPr>
            <a:xfrm>
              <a:off x="7143871" y="4021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237" name="tx237"/>
            <p:cNvSpPr/>
            <p:nvPr/>
          </p:nvSpPr>
          <p:spPr>
            <a:xfrm>
              <a:off x="7231429"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38" name="tx238"/>
            <p:cNvSpPr/>
            <p:nvPr/>
          </p:nvSpPr>
          <p:spPr>
            <a:xfrm>
              <a:off x="6958760" y="359925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39" name="tx239"/>
            <p:cNvSpPr/>
            <p:nvPr/>
          </p:nvSpPr>
          <p:spPr>
            <a:xfrm>
              <a:off x="6964425" y="338840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40" name="tx240"/>
            <p:cNvSpPr/>
            <p:nvPr/>
          </p:nvSpPr>
          <p:spPr>
            <a:xfrm>
              <a:off x="7010955" y="317461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41" name="tx241"/>
            <p:cNvSpPr/>
            <p:nvPr/>
          </p:nvSpPr>
          <p:spPr>
            <a:xfrm>
              <a:off x="7034399"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42" name="tx242"/>
            <p:cNvSpPr/>
            <p:nvPr/>
          </p:nvSpPr>
          <p:spPr>
            <a:xfrm>
              <a:off x="7044566" y="275102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43" name="tx243"/>
            <p:cNvSpPr/>
            <p:nvPr/>
          </p:nvSpPr>
          <p:spPr>
            <a:xfrm>
              <a:off x="7111789" y="25392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244" name="tx244"/>
            <p:cNvSpPr/>
            <p:nvPr/>
          </p:nvSpPr>
          <p:spPr>
            <a:xfrm>
              <a:off x="7111827"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45" name="tx245"/>
            <p:cNvSpPr/>
            <p:nvPr/>
          </p:nvSpPr>
          <p:spPr>
            <a:xfrm>
              <a:off x="7127738"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46" name="tx246"/>
            <p:cNvSpPr/>
            <p:nvPr/>
          </p:nvSpPr>
          <p:spPr>
            <a:xfrm>
              <a:off x="7156924"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47" name="tx247"/>
            <p:cNvSpPr/>
            <p:nvPr/>
          </p:nvSpPr>
          <p:spPr>
            <a:xfrm>
              <a:off x="7165735" y="169291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248" name="tx248"/>
            <p:cNvSpPr/>
            <p:nvPr/>
          </p:nvSpPr>
          <p:spPr>
            <a:xfrm>
              <a:off x="7208119"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49" name="tx249"/>
            <p:cNvSpPr/>
            <p:nvPr/>
          </p:nvSpPr>
          <p:spPr>
            <a:xfrm>
              <a:off x="7194960"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250" name="tx250"/>
            <p:cNvSpPr/>
            <p:nvPr/>
          </p:nvSpPr>
          <p:spPr>
            <a:xfrm>
              <a:off x="7218365"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51" name="rc251"/>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52" name="pl252"/>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8920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81838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475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7676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73842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58" name="tx258"/>
            <p:cNvSpPr/>
            <p:nvPr/>
          </p:nvSpPr>
          <p:spPr>
            <a:xfrm>
              <a:off x="8311665"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259" name="pt259"/>
            <p:cNvSpPr/>
            <p:nvPr/>
          </p:nvSpPr>
          <p:spPr>
            <a:xfrm>
              <a:off x="8193488" y="527441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60" name="pt260"/>
            <p:cNvSpPr/>
            <p:nvPr/>
          </p:nvSpPr>
          <p:spPr>
            <a:xfrm>
              <a:off x="8310232" y="5062600"/>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61" name="pt261"/>
            <p:cNvSpPr/>
            <p:nvPr/>
          </p:nvSpPr>
          <p:spPr>
            <a:xfrm>
              <a:off x="8368604" y="485078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62" name="pt262"/>
            <p:cNvSpPr/>
            <p:nvPr/>
          </p:nvSpPr>
          <p:spPr>
            <a:xfrm>
              <a:off x="8397790" y="463897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63" name="pt263"/>
            <p:cNvSpPr/>
            <p:nvPr/>
          </p:nvSpPr>
          <p:spPr>
            <a:xfrm>
              <a:off x="8558313" y="442715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64" name="pt264"/>
            <p:cNvSpPr/>
            <p:nvPr/>
          </p:nvSpPr>
          <p:spPr>
            <a:xfrm>
              <a:off x="8572906" y="421534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65" name="pt265"/>
            <p:cNvSpPr/>
            <p:nvPr/>
          </p:nvSpPr>
          <p:spPr>
            <a:xfrm>
              <a:off x="8602092" y="400352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66" name="pt266"/>
            <p:cNvSpPr/>
            <p:nvPr/>
          </p:nvSpPr>
          <p:spPr>
            <a:xfrm>
              <a:off x="8616685" y="379171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67" name="pt267"/>
            <p:cNvSpPr/>
            <p:nvPr/>
          </p:nvSpPr>
          <p:spPr>
            <a:xfrm>
              <a:off x="8645871" y="357989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68" name="pt268"/>
            <p:cNvSpPr/>
            <p:nvPr/>
          </p:nvSpPr>
          <p:spPr>
            <a:xfrm>
              <a:off x="8689650" y="3368081"/>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69" name="pt269"/>
            <p:cNvSpPr/>
            <p:nvPr/>
          </p:nvSpPr>
          <p:spPr>
            <a:xfrm>
              <a:off x="8689650" y="315626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70" name="pt270"/>
            <p:cNvSpPr/>
            <p:nvPr/>
          </p:nvSpPr>
          <p:spPr>
            <a:xfrm>
              <a:off x="8689650" y="294445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71" name="pt271"/>
            <p:cNvSpPr/>
            <p:nvPr/>
          </p:nvSpPr>
          <p:spPr>
            <a:xfrm>
              <a:off x="8733429" y="273263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72" name="pt272"/>
            <p:cNvSpPr/>
            <p:nvPr/>
          </p:nvSpPr>
          <p:spPr>
            <a:xfrm>
              <a:off x="8733429" y="252082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73" name="pt273"/>
            <p:cNvSpPr/>
            <p:nvPr/>
          </p:nvSpPr>
          <p:spPr>
            <a:xfrm>
              <a:off x="8733429" y="230900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74" name="pt274"/>
            <p:cNvSpPr/>
            <p:nvPr/>
          </p:nvSpPr>
          <p:spPr>
            <a:xfrm>
              <a:off x="8777208" y="209719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75" name="pt275"/>
            <p:cNvSpPr/>
            <p:nvPr/>
          </p:nvSpPr>
          <p:spPr>
            <a:xfrm>
              <a:off x="8777208" y="188537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76" name="pt276"/>
            <p:cNvSpPr/>
            <p:nvPr/>
          </p:nvSpPr>
          <p:spPr>
            <a:xfrm>
              <a:off x="8791801" y="1673562"/>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277" name="pt277"/>
            <p:cNvSpPr/>
            <p:nvPr/>
          </p:nvSpPr>
          <p:spPr>
            <a:xfrm>
              <a:off x="8835580" y="146174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78" name="pt278"/>
            <p:cNvSpPr/>
            <p:nvPr/>
          </p:nvSpPr>
          <p:spPr>
            <a:xfrm>
              <a:off x="8850173" y="1249932"/>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79" name="pt279"/>
            <p:cNvSpPr/>
            <p:nvPr/>
          </p:nvSpPr>
          <p:spPr>
            <a:xfrm>
              <a:off x="8850173" y="103811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280" name="tx280"/>
            <p:cNvSpPr/>
            <p:nvPr/>
          </p:nvSpPr>
          <p:spPr>
            <a:xfrm>
              <a:off x="8315230" y="5294740"/>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281" name="tx281"/>
            <p:cNvSpPr/>
            <p:nvPr/>
          </p:nvSpPr>
          <p:spPr>
            <a:xfrm>
              <a:off x="8431974"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82" name="tx282"/>
            <p:cNvSpPr/>
            <p:nvPr/>
          </p:nvSpPr>
          <p:spPr>
            <a:xfrm>
              <a:off x="8490346"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83" name="tx283"/>
            <p:cNvSpPr/>
            <p:nvPr/>
          </p:nvSpPr>
          <p:spPr>
            <a:xfrm>
              <a:off x="8519532" y="465731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84" name="tx284"/>
            <p:cNvSpPr/>
            <p:nvPr/>
          </p:nvSpPr>
          <p:spPr>
            <a:xfrm>
              <a:off x="8680055" y="444651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85" name="tx285"/>
            <p:cNvSpPr/>
            <p:nvPr/>
          </p:nvSpPr>
          <p:spPr>
            <a:xfrm>
              <a:off x="8372024" y="4233686"/>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86" name="tx286"/>
            <p:cNvSpPr/>
            <p:nvPr/>
          </p:nvSpPr>
          <p:spPr>
            <a:xfrm>
              <a:off x="8405635" y="40219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87" name="tx287"/>
            <p:cNvSpPr/>
            <p:nvPr/>
          </p:nvSpPr>
          <p:spPr>
            <a:xfrm>
              <a:off x="8415842" y="381009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88" name="tx288"/>
            <p:cNvSpPr/>
            <p:nvPr/>
          </p:nvSpPr>
          <p:spPr>
            <a:xfrm>
              <a:off x="8445028"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89" name="tx289"/>
            <p:cNvSpPr/>
            <p:nvPr/>
          </p:nvSpPr>
          <p:spPr>
            <a:xfrm>
              <a:off x="8515202" y="338840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90" name="tx290"/>
            <p:cNvSpPr/>
            <p:nvPr/>
          </p:nvSpPr>
          <p:spPr>
            <a:xfrm>
              <a:off x="8510854" y="3176591"/>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91" name="tx291"/>
            <p:cNvSpPr/>
            <p:nvPr/>
          </p:nvSpPr>
          <p:spPr>
            <a:xfrm>
              <a:off x="8497618"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92" name="tx292"/>
            <p:cNvSpPr/>
            <p:nvPr/>
          </p:nvSpPr>
          <p:spPr>
            <a:xfrm>
              <a:off x="8532585" y="275296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93" name="tx293"/>
            <p:cNvSpPr/>
            <p:nvPr/>
          </p:nvSpPr>
          <p:spPr>
            <a:xfrm>
              <a:off x="8545783" y="25392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294" name="tx294"/>
            <p:cNvSpPr/>
            <p:nvPr/>
          </p:nvSpPr>
          <p:spPr>
            <a:xfrm>
              <a:off x="8545861"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95" name="tx295"/>
            <p:cNvSpPr/>
            <p:nvPr/>
          </p:nvSpPr>
          <p:spPr>
            <a:xfrm>
              <a:off x="8589601" y="211557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296" name="tx296"/>
            <p:cNvSpPr/>
            <p:nvPr/>
          </p:nvSpPr>
          <p:spPr>
            <a:xfrm>
              <a:off x="8585176" y="190473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297" name="tx297"/>
            <p:cNvSpPr/>
            <p:nvPr/>
          </p:nvSpPr>
          <p:spPr>
            <a:xfrm>
              <a:off x="8590957" y="169388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98" name="tx298"/>
            <p:cNvSpPr/>
            <p:nvPr/>
          </p:nvSpPr>
          <p:spPr>
            <a:xfrm>
              <a:off x="8656746"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99" name="tx299"/>
            <p:cNvSpPr/>
            <p:nvPr/>
          </p:nvSpPr>
          <p:spPr>
            <a:xfrm>
              <a:off x="8658180"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00" name="tx300"/>
            <p:cNvSpPr/>
            <p:nvPr/>
          </p:nvSpPr>
          <p:spPr>
            <a:xfrm>
              <a:off x="8666991"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01" name="rc301"/>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302" name="pl302"/>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3" name="pl303"/>
            <p:cNvSpPr/>
            <p:nvPr/>
          </p:nvSpPr>
          <p:spPr>
            <a:xfrm>
              <a:off x="9340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4" name="pl304"/>
            <p:cNvSpPr/>
            <p:nvPr/>
          </p:nvSpPr>
          <p:spPr>
            <a:xfrm>
              <a:off x="96325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5" name="pl305"/>
            <p:cNvSpPr/>
            <p:nvPr/>
          </p:nvSpPr>
          <p:spPr>
            <a:xfrm>
              <a:off x="99243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6" name="pl306"/>
            <p:cNvSpPr/>
            <p:nvPr/>
          </p:nvSpPr>
          <p:spPr>
            <a:xfrm>
              <a:off x="102162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1004112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08" name="tx308"/>
            <p:cNvSpPr/>
            <p:nvPr/>
          </p:nvSpPr>
          <p:spPr>
            <a:xfrm>
              <a:off x="9614362"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78%</a:t>
              </a:r>
            </a:p>
          </p:txBody>
        </p:sp>
        <p:sp>
          <p:nvSpPr>
            <p:cNvPr id="309" name="pt309"/>
            <p:cNvSpPr/>
            <p:nvPr/>
          </p:nvSpPr>
          <p:spPr>
            <a:xfrm>
              <a:off x="9087581" y="527441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10" name="pt310"/>
            <p:cNvSpPr/>
            <p:nvPr/>
          </p:nvSpPr>
          <p:spPr>
            <a:xfrm>
              <a:off x="9262697" y="503906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11" name="pt311"/>
            <p:cNvSpPr/>
            <p:nvPr/>
          </p:nvSpPr>
          <p:spPr>
            <a:xfrm>
              <a:off x="9569150" y="480371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12" name="pt312"/>
            <p:cNvSpPr/>
            <p:nvPr/>
          </p:nvSpPr>
          <p:spPr>
            <a:xfrm>
              <a:off x="9612929" y="456836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13" name="pt313"/>
            <p:cNvSpPr/>
            <p:nvPr/>
          </p:nvSpPr>
          <p:spPr>
            <a:xfrm>
              <a:off x="9729673" y="433301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14" name="pt314"/>
            <p:cNvSpPr/>
            <p:nvPr/>
          </p:nvSpPr>
          <p:spPr>
            <a:xfrm>
              <a:off x="9817231" y="409766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15" name="pt315"/>
            <p:cNvSpPr/>
            <p:nvPr/>
          </p:nvSpPr>
          <p:spPr>
            <a:xfrm>
              <a:off x="9977753" y="386231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16" name="pt316"/>
            <p:cNvSpPr/>
            <p:nvPr/>
          </p:nvSpPr>
          <p:spPr>
            <a:xfrm>
              <a:off x="9977753" y="362696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17" name="pt317"/>
            <p:cNvSpPr/>
            <p:nvPr/>
          </p:nvSpPr>
          <p:spPr>
            <a:xfrm>
              <a:off x="10006939" y="339161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18" name="pt318"/>
            <p:cNvSpPr/>
            <p:nvPr/>
          </p:nvSpPr>
          <p:spPr>
            <a:xfrm>
              <a:off x="10036125" y="315626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19" name="pt319"/>
            <p:cNvSpPr/>
            <p:nvPr/>
          </p:nvSpPr>
          <p:spPr>
            <a:xfrm>
              <a:off x="10079904" y="292091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20" name="pt320"/>
            <p:cNvSpPr/>
            <p:nvPr/>
          </p:nvSpPr>
          <p:spPr>
            <a:xfrm>
              <a:off x="10109090" y="268556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21" name="pt321"/>
            <p:cNvSpPr/>
            <p:nvPr/>
          </p:nvSpPr>
          <p:spPr>
            <a:xfrm>
              <a:off x="10152869" y="245021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22" name="pt322"/>
            <p:cNvSpPr/>
            <p:nvPr/>
          </p:nvSpPr>
          <p:spPr>
            <a:xfrm>
              <a:off x="10152869" y="221486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23" name="pt323"/>
            <p:cNvSpPr/>
            <p:nvPr/>
          </p:nvSpPr>
          <p:spPr>
            <a:xfrm>
              <a:off x="10182055" y="197951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24" name="pt324"/>
            <p:cNvSpPr/>
            <p:nvPr/>
          </p:nvSpPr>
          <p:spPr>
            <a:xfrm>
              <a:off x="10196648" y="174416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25" name="pt325"/>
            <p:cNvSpPr/>
            <p:nvPr/>
          </p:nvSpPr>
          <p:spPr>
            <a:xfrm>
              <a:off x="10255020" y="150881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26" name="pt326"/>
            <p:cNvSpPr/>
            <p:nvPr/>
          </p:nvSpPr>
          <p:spPr>
            <a:xfrm>
              <a:off x="10284206" y="127346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27" name="pt327"/>
            <p:cNvSpPr/>
            <p:nvPr/>
          </p:nvSpPr>
          <p:spPr>
            <a:xfrm>
              <a:off x="10298799" y="103811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28" name="tx328"/>
            <p:cNvSpPr/>
            <p:nvPr/>
          </p:nvSpPr>
          <p:spPr>
            <a:xfrm>
              <a:off x="9209323" y="529474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329" name="tx329"/>
            <p:cNvSpPr/>
            <p:nvPr/>
          </p:nvSpPr>
          <p:spPr>
            <a:xfrm>
              <a:off x="9384439" y="505939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330" name="tx330"/>
            <p:cNvSpPr/>
            <p:nvPr/>
          </p:nvSpPr>
          <p:spPr>
            <a:xfrm>
              <a:off x="9690892" y="48240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331" name="tx331"/>
            <p:cNvSpPr/>
            <p:nvPr/>
          </p:nvSpPr>
          <p:spPr>
            <a:xfrm>
              <a:off x="9734671" y="458869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332" name="tx332"/>
            <p:cNvSpPr/>
            <p:nvPr/>
          </p:nvSpPr>
          <p:spPr>
            <a:xfrm>
              <a:off x="9851415" y="435334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333" name="tx333"/>
            <p:cNvSpPr/>
            <p:nvPr/>
          </p:nvSpPr>
          <p:spPr>
            <a:xfrm>
              <a:off x="9938973" y="41160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334" name="tx334"/>
            <p:cNvSpPr/>
            <p:nvPr/>
          </p:nvSpPr>
          <p:spPr>
            <a:xfrm>
              <a:off x="10099496" y="388066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335" name="tx335"/>
            <p:cNvSpPr/>
            <p:nvPr/>
          </p:nvSpPr>
          <p:spPr>
            <a:xfrm>
              <a:off x="10099496" y="364729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36" name="tx336"/>
            <p:cNvSpPr/>
            <p:nvPr/>
          </p:nvSpPr>
          <p:spPr>
            <a:xfrm>
              <a:off x="10128682" y="341097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337" name="tx337"/>
            <p:cNvSpPr/>
            <p:nvPr/>
          </p:nvSpPr>
          <p:spPr>
            <a:xfrm>
              <a:off x="9861677" y="317659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338" name="tx338"/>
            <p:cNvSpPr/>
            <p:nvPr/>
          </p:nvSpPr>
          <p:spPr>
            <a:xfrm>
              <a:off x="9892297" y="293930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39" name="tx339"/>
            <p:cNvSpPr/>
            <p:nvPr/>
          </p:nvSpPr>
          <p:spPr>
            <a:xfrm>
              <a:off x="9912633" y="27039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340" name="tx340"/>
            <p:cNvSpPr/>
            <p:nvPr/>
          </p:nvSpPr>
          <p:spPr>
            <a:xfrm>
              <a:off x="9960837" y="24705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341" name="tx341"/>
            <p:cNvSpPr/>
            <p:nvPr/>
          </p:nvSpPr>
          <p:spPr>
            <a:xfrm>
              <a:off x="9952026" y="223325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342" name="tx342"/>
            <p:cNvSpPr/>
            <p:nvPr/>
          </p:nvSpPr>
          <p:spPr>
            <a:xfrm>
              <a:off x="9994410" y="19979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343" name="tx343"/>
            <p:cNvSpPr/>
            <p:nvPr/>
          </p:nvSpPr>
          <p:spPr>
            <a:xfrm>
              <a:off x="10009080" y="176352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344" name="tx344"/>
            <p:cNvSpPr/>
            <p:nvPr/>
          </p:nvSpPr>
          <p:spPr>
            <a:xfrm>
              <a:off x="10054177" y="152914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45" name="tx345"/>
            <p:cNvSpPr/>
            <p:nvPr/>
          </p:nvSpPr>
          <p:spPr>
            <a:xfrm>
              <a:off x="10092213" y="129379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46" name="tx346"/>
            <p:cNvSpPr/>
            <p:nvPr/>
          </p:nvSpPr>
          <p:spPr>
            <a:xfrm>
              <a:off x="10115617"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47" name="rc347"/>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348" name="pl348"/>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49" name="pl349"/>
            <p:cNvSpPr/>
            <p:nvPr/>
          </p:nvSpPr>
          <p:spPr>
            <a:xfrm>
              <a:off x="107892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0" name="pl350"/>
            <p:cNvSpPr/>
            <p:nvPr/>
          </p:nvSpPr>
          <p:spPr>
            <a:xfrm>
              <a:off x="110811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1" name="pl351"/>
            <p:cNvSpPr/>
            <p:nvPr/>
          </p:nvSpPr>
          <p:spPr>
            <a:xfrm>
              <a:off x="113730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2" name="pl352"/>
            <p:cNvSpPr/>
            <p:nvPr/>
          </p:nvSpPr>
          <p:spPr>
            <a:xfrm>
              <a:off x="116648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3" name="pl353"/>
            <p:cNvSpPr/>
            <p:nvPr/>
          </p:nvSpPr>
          <p:spPr>
            <a:xfrm>
              <a:off x="1093521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54" name="tx354"/>
            <p:cNvSpPr/>
            <p:nvPr/>
          </p:nvSpPr>
          <p:spPr>
            <a:xfrm>
              <a:off x="10508454"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40%</a:t>
              </a:r>
            </a:p>
          </p:txBody>
        </p:sp>
        <p:sp>
          <p:nvSpPr>
            <p:cNvPr id="355" name="pt355"/>
            <p:cNvSpPr/>
            <p:nvPr/>
          </p:nvSpPr>
          <p:spPr>
            <a:xfrm>
              <a:off x="10594580" y="5274415"/>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56" name="pt356"/>
            <p:cNvSpPr/>
            <p:nvPr/>
          </p:nvSpPr>
          <p:spPr>
            <a:xfrm>
              <a:off x="11192892" y="485078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57" name="pt357"/>
            <p:cNvSpPr/>
            <p:nvPr/>
          </p:nvSpPr>
          <p:spPr>
            <a:xfrm>
              <a:off x="11236671" y="442715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58" name="pt358"/>
            <p:cNvSpPr/>
            <p:nvPr/>
          </p:nvSpPr>
          <p:spPr>
            <a:xfrm>
              <a:off x="11309636" y="400352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59" name="pt359"/>
            <p:cNvSpPr/>
            <p:nvPr/>
          </p:nvSpPr>
          <p:spPr>
            <a:xfrm>
              <a:off x="11382601" y="357989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60" name="pt360"/>
            <p:cNvSpPr/>
            <p:nvPr/>
          </p:nvSpPr>
          <p:spPr>
            <a:xfrm>
              <a:off x="11470159" y="3156266"/>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61" name="pt361"/>
            <p:cNvSpPr/>
            <p:nvPr/>
          </p:nvSpPr>
          <p:spPr>
            <a:xfrm>
              <a:off x="11572310" y="273263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62" name="pt362"/>
            <p:cNvSpPr/>
            <p:nvPr/>
          </p:nvSpPr>
          <p:spPr>
            <a:xfrm>
              <a:off x="11703647" y="230900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63" name="pt363"/>
            <p:cNvSpPr/>
            <p:nvPr/>
          </p:nvSpPr>
          <p:spPr>
            <a:xfrm>
              <a:off x="11703647" y="188537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364" name="pt364"/>
            <p:cNvSpPr/>
            <p:nvPr/>
          </p:nvSpPr>
          <p:spPr>
            <a:xfrm>
              <a:off x="11732833" y="146174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65" name="pt365"/>
            <p:cNvSpPr/>
            <p:nvPr/>
          </p:nvSpPr>
          <p:spPr>
            <a:xfrm>
              <a:off x="11747426" y="103811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366" name="tx366"/>
            <p:cNvSpPr/>
            <p:nvPr/>
          </p:nvSpPr>
          <p:spPr>
            <a:xfrm>
              <a:off x="10716322" y="529279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367" name="tx367"/>
            <p:cNvSpPr/>
            <p:nvPr/>
          </p:nvSpPr>
          <p:spPr>
            <a:xfrm>
              <a:off x="11314634" y="48691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368" name="tx368"/>
            <p:cNvSpPr/>
            <p:nvPr/>
          </p:nvSpPr>
          <p:spPr>
            <a:xfrm>
              <a:off x="11358413" y="444748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369" name="tx369"/>
            <p:cNvSpPr/>
            <p:nvPr/>
          </p:nvSpPr>
          <p:spPr>
            <a:xfrm>
              <a:off x="11431378"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70" name="tx370"/>
            <p:cNvSpPr/>
            <p:nvPr/>
          </p:nvSpPr>
          <p:spPr>
            <a:xfrm>
              <a:off x="11504343" y="359824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371" name="tx371"/>
            <p:cNvSpPr/>
            <p:nvPr/>
          </p:nvSpPr>
          <p:spPr>
            <a:xfrm>
              <a:off x="11282552" y="31746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72" name="tx372"/>
            <p:cNvSpPr/>
            <p:nvPr/>
          </p:nvSpPr>
          <p:spPr>
            <a:xfrm>
              <a:off x="11406790" y="2751991"/>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373" name="tx373"/>
            <p:cNvSpPr/>
            <p:nvPr/>
          </p:nvSpPr>
          <p:spPr>
            <a:xfrm>
              <a:off x="11529199"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374" name="tx374"/>
            <p:cNvSpPr/>
            <p:nvPr/>
          </p:nvSpPr>
          <p:spPr>
            <a:xfrm>
              <a:off x="11502803"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75" name="tx375"/>
            <p:cNvSpPr/>
            <p:nvPr/>
          </p:nvSpPr>
          <p:spPr>
            <a:xfrm>
              <a:off x="11540839" y="148207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76" name="tx376"/>
            <p:cNvSpPr/>
            <p:nvPr/>
          </p:nvSpPr>
          <p:spPr>
            <a:xfrm>
              <a:off x="11564244"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77" name="rc377"/>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378" name="rc378"/>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79" name="tx379"/>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380" name="rc380"/>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1" name="tx381"/>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(97%)</a:t>
              </a:r>
            </a:p>
          </p:txBody>
        </p:sp>
        <p:sp>
          <p:nvSpPr>
            <p:cNvPr id="382" name="rc382"/>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3" name="tx383"/>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(99%)</a:t>
              </a:r>
            </a:p>
          </p:txBody>
        </p:sp>
        <p:sp>
          <p:nvSpPr>
            <p:cNvPr id="384" name="rc384"/>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5" name="tx385"/>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(97%)</a:t>
              </a:r>
            </a:p>
          </p:txBody>
        </p:sp>
        <p:sp>
          <p:nvSpPr>
            <p:cNvPr id="386" name="rc386"/>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7" name="tx387"/>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(96%)</a:t>
              </a:r>
            </a:p>
          </p:txBody>
        </p:sp>
        <p:sp>
          <p:nvSpPr>
            <p:cNvPr id="388" name="rc388"/>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9" name="tx389"/>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(95%)</a:t>
              </a:r>
            </a:p>
          </p:txBody>
        </p:sp>
        <p:sp>
          <p:nvSpPr>
            <p:cNvPr id="390" name="rc390"/>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1" name="tx391"/>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(96%)</a:t>
              </a:r>
            </a:p>
          </p:txBody>
        </p:sp>
        <p:sp>
          <p:nvSpPr>
            <p:cNvPr id="392" name="rc392"/>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3" name="tx393"/>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(96%)</a:t>
              </a:r>
            </a:p>
          </p:txBody>
        </p:sp>
        <p:sp>
          <p:nvSpPr>
            <p:cNvPr id="394" name="pl394"/>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395" name="pl395"/>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6" name="pl396"/>
            <p:cNvSpPr/>
            <p:nvPr/>
          </p:nvSpPr>
          <p:spPr>
            <a:xfrm>
              <a:off x="648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7" name="pl397"/>
            <p:cNvSpPr/>
            <p:nvPr/>
          </p:nvSpPr>
          <p:spPr>
            <a:xfrm>
              <a:off x="940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8" name="pl398"/>
            <p:cNvSpPr/>
            <p:nvPr/>
          </p:nvSpPr>
          <p:spPr>
            <a:xfrm>
              <a:off x="123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9" name="pl399"/>
            <p:cNvSpPr/>
            <p:nvPr/>
          </p:nvSpPr>
          <p:spPr>
            <a:xfrm>
              <a:off x="15244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0" name="tx400"/>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01" name="tx401"/>
            <p:cNvSpPr/>
            <p:nvPr/>
          </p:nvSpPr>
          <p:spPr>
            <a:xfrm rot="-5400000">
              <a:off x="5858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2" name="tx402"/>
            <p:cNvSpPr/>
            <p:nvPr/>
          </p:nvSpPr>
          <p:spPr>
            <a:xfrm rot="-5400000">
              <a:off x="8777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03" name="tx403"/>
            <p:cNvSpPr/>
            <p:nvPr/>
          </p:nvSpPr>
          <p:spPr>
            <a:xfrm rot="-5400000">
              <a:off x="116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04" name="tx404"/>
            <p:cNvSpPr/>
            <p:nvPr/>
          </p:nvSpPr>
          <p:spPr>
            <a:xfrm rot="-5400000">
              <a:off x="146148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05" name="pl405"/>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06" name="pl406"/>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7" name="pl407"/>
            <p:cNvSpPr/>
            <p:nvPr/>
          </p:nvSpPr>
          <p:spPr>
            <a:xfrm>
              <a:off x="2097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8" name="pl408"/>
            <p:cNvSpPr/>
            <p:nvPr/>
          </p:nvSpPr>
          <p:spPr>
            <a:xfrm>
              <a:off x="23893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9" name="pl409"/>
            <p:cNvSpPr/>
            <p:nvPr/>
          </p:nvSpPr>
          <p:spPr>
            <a:xfrm>
              <a:off x="26812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0" name="pl410"/>
            <p:cNvSpPr/>
            <p:nvPr/>
          </p:nvSpPr>
          <p:spPr>
            <a:xfrm>
              <a:off x="29731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1" name="tx411"/>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12" name="tx412"/>
            <p:cNvSpPr/>
            <p:nvPr/>
          </p:nvSpPr>
          <p:spPr>
            <a:xfrm rot="-5400000">
              <a:off x="20345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13" name="tx413"/>
            <p:cNvSpPr/>
            <p:nvPr/>
          </p:nvSpPr>
          <p:spPr>
            <a:xfrm rot="-5400000">
              <a:off x="23263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14" name="tx414"/>
            <p:cNvSpPr/>
            <p:nvPr/>
          </p:nvSpPr>
          <p:spPr>
            <a:xfrm rot="-5400000">
              <a:off x="26182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15" name="tx415"/>
            <p:cNvSpPr/>
            <p:nvPr/>
          </p:nvSpPr>
          <p:spPr>
            <a:xfrm rot="-5400000">
              <a:off x="29101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16" name="pl416"/>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17" name="pl417"/>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8" name="pl418"/>
            <p:cNvSpPr/>
            <p:nvPr/>
          </p:nvSpPr>
          <p:spPr>
            <a:xfrm>
              <a:off x="35461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9" name="pl419"/>
            <p:cNvSpPr/>
            <p:nvPr/>
          </p:nvSpPr>
          <p:spPr>
            <a:xfrm>
              <a:off x="38380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0" name="pl420"/>
            <p:cNvSpPr/>
            <p:nvPr/>
          </p:nvSpPr>
          <p:spPr>
            <a:xfrm>
              <a:off x="41298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1" name="pl421"/>
            <p:cNvSpPr/>
            <p:nvPr/>
          </p:nvSpPr>
          <p:spPr>
            <a:xfrm>
              <a:off x="44217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2" name="tx422"/>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23" name="tx423"/>
            <p:cNvSpPr/>
            <p:nvPr/>
          </p:nvSpPr>
          <p:spPr>
            <a:xfrm rot="-5400000">
              <a:off x="34831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24" name="tx424"/>
            <p:cNvSpPr/>
            <p:nvPr/>
          </p:nvSpPr>
          <p:spPr>
            <a:xfrm rot="-5400000">
              <a:off x="37750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25" name="tx425"/>
            <p:cNvSpPr/>
            <p:nvPr/>
          </p:nvSpPr>
          <p:spPr>
            <a:xfrm rot="-5400000">
              <a:off x="40668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26" name="tx426"/>
            <p:cNvSpPr/>
            <p:nvPr/>
          </p:nvSpPr>
          <p:spPr>
            <a:xfrm rot="-5400000">
              <a:off x="435873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27" name="pl427"/>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8" name="pl428"/>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pl429"/>
            <p:cNvSpPr/>
            <p:nvPr/>
          </p:nvSpPr>
          <p:spPr>
            <a:xfrm>
              <a:off x="49947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0" name="pl430"/>
            <p:cNvSpPr/>
            <p:nvPr/>
          </p:nvSpPr>
          <p:spPr>
            <a:xfrm>
              <a:off x="5286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1" name="pl431"/>
            <p:cNvSpPr/>
            <p:nvPr/>
          </p:nvSpPr>
          <p:spPr>
            <a:xfrm>
              <a:off x="55785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2" name="pl432"/>
            <p:cNvSpPr/>
            <p:nvPr/>
          </p:nvSpPr>
          <p:spPr>
            <a:xfrm>
              <a:off x="58703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3" name="tx433"/>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34" name="tx434"/>
            <p:cNvSpPr/>
            <p:nvPr/>
          </p:nvSpPr>
          <p:spPr>
            <a:xfrm rot="-5400000">
              <a:off x="49317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35" name="tx435"/>
            <p:cNvSpPr/>
            <p:nvPr/>
          </p:nvSpPr>
          <p:spPr>
            <a:xfrm rot="-5400000">
              <a:off x="522363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36" name="tx436"/>
            <p:cNvSpPr/>
            <p:nvPr/>
          </p:nvSpPr>
          <p:spPr>
            <a:xfrm rot="-5400000">
              <a:off x="55154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37" name="tx437"/>
            <p:cNvSpPr/>
            <p:nvPr/>
          </p:nvSpPr>
          <p:spPr>
            <a:xfrm rot="-5400000">
              <a:off x="58073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38" name="pl438"/>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9" name="pl439"/>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0" name="pl440"/>
            <p:cNvSpPr/>
            <p:nvPr/>
          </p:nvSpPr>
          <p:spPr>
            <a:xfrm>
              <a:off x="6443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1" name="pl441"/>
            <p:cNvSpPr/>
            <p:nvPr/>
          </p:nvSpPr>
          <p:spPr>
            <a:xfrm>
              <a:off x="67352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2" name="pl442"/>
            <p:cNvSpPr/>
            <p:nvPr/>
          </p:nvSpPr>
          <p:spPr>
            <a:xfrm>
              <a:off x="70271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3" name="pl443"/>
            <p:cNvSpPr/>
            <p:nvPr/>
          </p:nvSpPr>
          <p:spPr>
            <a:xfrm>
              <a:off x="7318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4" name="tx444"/>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45" name="tx445"/>
            <p:cNvSpPr/>
            <p:nvPr/>
          </p:nvSpPr>
          <p:spPr>
            <a:xfrm rot="-5400000">
              <a:off x="638037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46" name="tx446"/>
            <p:cNvSpPr/>
            <p:nvPr/>
          </p:nvSpPr>
          <p:spPr>
            <a:xfrm rot="-5400000">
              <a:off x="66722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47" name="tx447"/>
            <p:cNvSpPr/>
            <p:nvPr/>
          </p:nvSpPr>
          <p:spPr>
            <a:xfrm rot="-5400000">
              <a:off x="696412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48" name="tx448"/>
            <p:cNvSpPr/>
            <p:nvPr/>
          </p:nvSpPr>
          <p:spPr>
            <a:xfrm rot="-5400000">
              <a:off x="72559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49" name="pl449"/>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0" name="pl450"/>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1" name="pl451"/>
            <p:cNvSpPr/>
            <p:nvPr/>
          </p:nvSpPr>
          <p:spPr>
            <a:xfrm>
              <a:off x="78920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2" name="pl452"/>
            <p:cNvSpPr/>
            <p:nvPr/>
          </p:nvSpPr>
          <p:spPr>
            <a:xfrm>
              <a:off x="81838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3" name="pl453"/>
            <p:cNvSpPr/>
            <p:nvPr/>
          </p:nvSpPr>
          <p:spPr>
            <a:xfrm>
              <a:off x="8475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4" name="pl454"/>
            <p:cNvSpPr/>
            <p:nvPr/>
          </p:nvSpPr>
          <p:spPr>
            <a:xfrm>
              <a:off x="87676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5" name="tx455"/>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56" name="tx456"/>
            <p:cNvSpPr/>
            <p:nvPr/>
          </p:nvSpPr>
          <p:spPr>
            <a:xfrm rot="-5400000">
              <a:off x="782900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57" name="tx457"/>
            <p:cNvSpPr/>
            <p:nvPr/>
          </p:nvSpPr>
          <p:spPr>
            <a:xfrm rot="-5400000">
              <a:off x="81208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58" name="tx458"/>
            <p:cNvSpPr/>
            <p:nvPr/>
          </p:nvSpPr>
          <p:spPr>
            <a:xfrm rot="-5400000">
              <a:off x="84127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59" name="tx459"/>
            <p:cNvSpPr/>
            <p:nvPr/>
          </p:nvSpPr>
          <p:spPr>
            <a:xfrm rot="-5400000">
              <a:off x="87046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60" name="pl460"/>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61" name="pl461"/>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2" name="pl462"/>
            <p:cNvSpPr/>
            <p:nvPr/>
          </p:nvSpPr>
          <p:spPr>
            <a:xfrm>
              <a:off x="9340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3" name="pl463"/>
            <p:cNvSpPr/>
            <p:nvPr/>
          </p:nvSpPr>
          <p:spPr>
            <a:xfrm>
              <a:off x="96325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4" name="pl464"/>
            <p:cNvSpPr/>
            <p:nvPr/>
          </p:nvSpPr>
          <p:spPr>
            <a:xfrm>
              <a:off x="99243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5" name="pl465"/>
            <p:cNvSpPr/>
            <p:nvPr/>
          </p:nvSpPr>
          <p:spPr>
            <a:xfrm>
              <a:off x="102162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6" name="tx466"/>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67" name="tx467"/>
            <p:cNvSpPr/>
            <p:nvPr/>
          </p:nvSpPr>
          <p:spPr>
            <a:xfrm rot="-5400000">
              <a:off x="927763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68" name="tx468"/>
            <p:cNvSpPr/>
            <p:nvPr/>
          </p:nvSpPr>
          <p:spPr>
            <a:xfrm rot="-5400000">
              <a:off x="95695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69" name="tx469"/>
            <p:cNvSpPr/>
            <p:nvPr/>
          </p:nvSpPr>
          <p:spPr>
            <a:xfrm rot="-5400000">
              <a:off x="98613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70" name="tx470"/>
            <p:cNvSpPr/>
            <p:nvPr/>
          </p:nvSpPr>
          <p:spPr>
            <a:xfrm rot="-5400000">
              <a:off x="1015323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71" name="pl471"/>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72" name="pl472"/>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3" name="pl473"/>
            <p:cNvSpPr/>
            <p:nvPr/>
          </p:nvSpPr>
          <p:spPr>
            <a:xfrm>
              <a:off x="107892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4" name="pl474"/>
            <p:cNvSpPr/>
            <p:nvPr/>
          </p:nvSpPr>
          <p:spPr>
            <a:xfrm>
              <a:off x="110811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5" name="pl475"/>
            <p:cNvSpPr/>
            <p:nvPr/>
          </p:nvSpPr>
          <p:spPr>
            <a:xfrm>
              <a:off x="113730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6" name="pl476"/>
            <p:cNvSpPr/>
            <p:nvPr/>
          </p:nvSpPr>
          <p:spPr>
            <a:xfrm>
              <a:off x="116648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7" name="tx477"/>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78" name="tx478"/>
            <p:cNvSpPr/>
            <p:nvPr/>
          </p:nvSpPr>
          <p:spPr>
            <a:xfrm rot="-5400000">
              <a:off x="1072625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79" name="tx479"/>
            <p:cNvSpPr/>
            <p:nvPr/>
          </p:nvSpPr>
          <p:spPr>
            <a:xfrm rot="-5400000">
              <a:off x="11018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80" name="tx480"/>
            <p:cNvSpPr/>
            <p:nvPr/>
          </p:nvSpPr>
          <p:spPr>
            <a:xfrm rot="-5400000">
              <a:off x="113100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81" name="tx481"/>
            <p:cNvSpPr/>
            <p:nvPr/>
          </p:nvSpPr>
          <p:spPr>
            <a:xfrm rot="-5400000">
              <a:off x="1160186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82" name="tx482"/>
            <p:cNvSpPr/>
            <p:nvPr/>
          </p:nvSpPr>
          <p:spPr>
            <a:xfrm>
              <a:off x="5664977" y="574484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483" name="pt483"/>
            <p:cNvSpPr/>
            <p:nvPr/>
          </p:nvSpPr>
          <p:spPr>
            <a:xfrm>
              <a:off x="5353779" y="6175067"/>
              <a:ext cx="97554" cy="97554"/>
            </a:xfrm>
            <a:prstGeom prst="ellipse">
              <a:avLst/>
            </a:prstGeom>
            <a:solidFill>
              <a:srgbClr val="F8766D">
                <a:alpha val="85098"/>
              </a:srgbClr>
            </a:solidFill>
            <a:ln w="2700" cap="rnd">
              <a:solidFill>
                <a:srgbClr val="000000">
                  <a:alpha val="85098"/>
                </a:srgbClr>
              </a:solidFill>
              <a:prstDash val="solid"/>
              <a:round/>
            </a:ln>
          </p:spPr>
          <p:txBody>
            <a:bodyPr/>
            <a:lstStyle/>
            <a:p/>
          </p:txBody>
        </p:sp>
        <p:sp>
          <p:nvSpPr>
            <p:cNvPr id="484" name="pt484"/>
            <p:cNvSpPr/>
            <p:nvPr/>
          </p:nvSpPr>
          <p:spPr>
            <a:xfrm>
              <a:off x="6128566" y="6175067"/>
              <a:ext cx="97554" cy="97554"/>
            </a:xfrm>
            <a:prstGeom prst="ellipse">
              <a:avLst/>
            </a:prstGeom>
            <a:solidFill>
              <a:srgbClr val="00BFC4">
                <a:alpha val="85098"/>
              </a:srgbClr>
            </a:solidFill>
            <a:ln w="2700" cap="rnd">
              <a:solidFill>
                <a:srgbClr val="000000">
                  <a:alpha val="85098"/>
                </a:srgbClr>
              </a:solidFill>
              <a:prstDash val="solid"/>
              <a:round/>
            </a:ln>
          </p:spPr>
          <p:txBody>
            <a:bodyPr/>
            <a:lstStyle/>
            <a:p/>
          </p:txBody>
        </p:sp>
        <p:sp>
          <p:nvSpPr>
            <p:cNvPr id="485" name="tx485"/>
            <p:cNvSpPr/>
            <p:nvPr/>
          </p:nvSpPr>
          <p:spPr>
            <a:xfrm>
              <a:off x="5581873" y="6182534"/>
              <a:ext cx="416153"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Armenia</a:t>
              </a:r>
            </a:p>
          </p:txBody>
        </p:sp>
        <p:sp>
          <p:nvSpPr>
            <p:cNvPr id="486" name="tx486"/>
            <p:cNvSpPr/>
            <p:nvPr/>
          </p:nvSpPr>
          <p:spPr>
            <a:xfrm>
              <a:off x="6356660" y="6160215"/>
              <a:ext cx="627340"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Otros paises</a:t>
              </a:r>
            </a:p>
          </p:txBody>
        </p:sp>
        <p:sp>
          <p:nvSpPr>
            <p:cNvPr id="487" name="tx487"/>
            <p:cNvSpPr/>
            <p:nvPr/>
          </p:nvSpPr>
          <p:spPr>
            <a:xfrm>
              <a:off x="343909" y="398022"/>
              <a:ext cx="63368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vacunación en comparación con otros países de la región, ECAR, 2025</a:t>
              </a:r>
            </a:p>
          </p:txBody>
        </p:sp>
        <p:sp>
          <p:nvSpPr>
            <p:cNvPr id="488" name="tx488"/>
            <p:cNvSpPr/>
            <p:nvPr/>
          </p:nvSpPr>
          <p:spPr>
            <a:xfrm>
              <a:off x="726649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489" name="tx489"/>
            <p:cNvSpPr/>
            <p:nvPr/>
          </p:nvSpPr>
          <p:spPr>
            <a:xfrm>
              <a:off x="3321330" y="6568512"/>
              <a:ext cx="854200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Se muestran los códigos ISO de los países. La cobertura en arm se muestra en los encabezados. La cobertura promedio regional se muestra con la línea discontinua.</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223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49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476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602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2865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413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539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864850"/>
              <a:ext cx="239888" cy="251147"/>
            </a:xfrm>
            <a:prstGeom prst="rect">
              <a:avLst/>
            </a:prstGeom>
            <a:solidFill>
              <a:srgbClr val="1CABE2">
                <a:alpha val="100000"/>
              </a:srgbClr>
            </a:solidFill>
          </p:spPr>
          <p:txBody>
            <a:bodyPr/>
            <a:lstStyle/>
            <a:p/>
          </p:txBody>
        </p:sp>
        <p:sp>
          <p:nvSpPr>
            <p:cNvPr id="25" name="rc25"/>
            <p:cNvSpPr/>
            <p:nvPr/>
          </p:nvSpPr>
          <p:spPr>
            <a:xfrm>
              <a:off x="1562816" y="3949897"/>
              <a:ext cx="239888" cy="166100"/>
            </a:xfrm>
            <a:prstGeom prst="rect">
              <a:avLst/>
            </a:prstGeom>
            <a:solidFill>
              <a:srgbClr val="1CABE2">
                <a:alpha val="100000"/>
              </a:srgbClr>
            </a:solidFill>
          </p:spPr>
          <p:txBody>
            <a:bodyPr/>
            <a:lstStyle/>
            <a:p/>
          </p:txBody>
        </p:sp>
        <p:sp>
          <p:nvSpPr>
            <p:cNvPr id="26" name="rc26"/>
            <p:cNvSpPr/>
            <p:nvPr/>
          </p:nvSpPr>
          <p:spPr>
            <a:xfrm>
              <a:off x="1829360" y="3947547"/>
              <a:ext cx="239888" cy="168449"/>
            </a:xfrm>
            <a:prstGeom prst="rect">
              <a:avLst/>
            </a:prstGeom>
            <a:solidFill>
              <a:srgbClr val="1CABE2">
                <a:alpha val="100000"/>
              </a:srgbClr>
            </a:solidFill>
          </p:spPr>
          <p:txBody>
            <a:bodyPr/>
            <a:lstStyle/>
            <a:p/>
          </p:txBody>
        </p:sp>
        <p:sp>
          <p:nvSpPr>
            <p:cNvPr id="27" name="rc27"/>
            <p:cNvSpPr/>
            <p:nvPr/>
          </p:nvSpPr>
          <p:spPr>
            <a:xfrm>
              <a:off x="2095903" y="3936505"/>
              <a:ext cx="239888" cy="179491"/>
            </a:xfrm>
            <a:prstGeom prst="rect">
              <a:avLst/>
            </a:prstGeom>
            <a:solidFill>
              <a:srgbClr val="1CABE2">
                <a:alpha val="100000"/>
              </a:srgbClr>
            </a:solidFill>
          </p:spPr>
          <p:txBody>
            <a:bodyPr/>
            <a:lstStyle/>
            <a:p/>
          </p:txBody>
        </p:sp>
        <p:sp>
          <p:nvSpPr>
            <p:cNvPr id="28" name="rc28"/>
            <p:cNvSpPr/>
            <p:nvPr/>
          </p:nvSpPr>
          <p:spPr>
            <a:xfrm>
              <a:off x="2362446" y="3838772"/>
              <a:ext cx="239888" cy="277225"/>
            </a:xfrm>
            <a:prstGeom prst="rect">
              <a:avLst/>
            </a:prstGeom>
            <a:solidFill>
              <a:srgbClr val="1CABE2">
                <a:alpha val="100000"/>
              </a:srgbClr>
            </a:solidFill>
          </p:spPr>
          <p:txBody>
            <a:bodyPr/>
            <a:lstStyle/>
            <a:p/>
          </p:txBody>
        </p:sp>
        <p:sp>
          <p:nvSpPr>
            <p:cNvPr id="29" name="rc29"/>
            <p:cNvSpPr/>
            <p:nvPr/>
          </p:nvSpPr>
          <p:spPr>
            <a:xfrm>
              <a:off x="2628989" y="3741508"/>
              <a:ext cx="239888" cy="374489"/>
            </a:xfrm>
            <a:prstGeom prst="rect">
              <a:avLst/>
            </a:prstGeom>
            <a:solidFill>
              <a:srgbClr val="1CABE2">
                <a:alpha val="100000"/>
              </a:srgbClr>
            </a:solidFill>
          </p:spPr>
          <p:txBody>
            <a:bodyPr/>
            <a:lstStyle/>
            <a:p/>
          </p:txBody>
        </p:sp>
        <p:sp>
          <p:nvSpPr>
            <p:cNvPr id="30" name="rc30"/>
            <p:cNvSpPr/>
            <p:nvPr/>
          </p:nvSpPr>
          <p:spPr>
            <a:xfrm>
              <a:off x="2895532" y="3640485"/>
              <a:ext cx="239888" cy="475512"/>
            </a:xfrm>
            <a:prstGeom prst="rect">
              <a:avLst/>
            </a:prstGeom>
            <a:solidFill>
              <a:srgbClr val="1CABE2">
                <a:alpha val="100000"/>
              </a:srgbClr>
            </a:solidFill>
          </p:spPr>
          <p:txBody>
            <a:bodyPr/>
            <a:lstStyle/>
            <a:p/>
          </p:txBody>
        </p:sp>
        <p:sp>
          <p:nvSpPr>
            <p:cNvPr id="31" name="rc31"/>
            <p:cNvSpPr/>
            <p:nvPr/>
          </p:nvSpPr>
          <p:spPr>
            <a:xfrm>
              <a:off x="3162075" y="3724592"/>
              <a:ext cx="239888" cy="391405"/>
            </a:xfrm>
            <a:prstGeom prst="rect">
              <a:avLst/>
            </a:prstGeom>
            <a:solidFill>
              <a:srgbClr val="1CABE2">
                <a:alpha val="100000"/>
              </a:srgbClr>
            </a:solidFill>
          </p:spPr>
          <p:txBody>
            <a:bodyPr/>
            <a:lstStyle/>
            <a:p/>
          </p:txBody>
        </p:sp>
        <p:sp>
          <p:nvSpPr>
            <p:cNvPr id="32" name="rc32"/>
            <p:cNvSpPr/>
            <p:nvPr/>
          </p:nvSpPr>
          <p:spPr>
            <a:xfrm>
              <a:off x="3428618" y="3715899"/>
              <a:ext cx="239888" cy="400097"/>
            </a:xfrm>
            <a:prstGeom prst="rect">
              <a:avLst/>
            </a:prstGeom>
            <a:solidFill>
              <a:srgbClr val="1CABE2">
                <a:alpha val="100000"/>
              </a:srgbClr>
            </a:solidFill>
          </p:spPr>
          <p:txBody>
            <a:bodyPr/>
            <a:lstStyle/>
            <a:p/>
          </p:txBody>
        </p:sp>
        <p:sp>
          <p:nvSpPr>
            <p:cNvPr id="33" name="rc33"/>
            <p:cNvSpPr/>
            <p:nvPr/>
          </p:nvSpPr>
          <p:spPr>
            <a:xfrm>
              <a:off x="3695161" y="3809874"/>
              <a:ext cx="239888" cy="306122"/>
            </a:xfrm>
            <a:prstGeom prst="rect">
              <a:avLst/>
            </a:prstGeom>
            <a:solidFill>
              <a:srgbClr val="1CABE2">
                <a:alpha val="100000"/>
              </a:srgbClr>
            </a:solidFill>
          </p:spPr>
          <p:txBody>
            <a:bodyPr/>
            <a:lstStyle/>
            <a:p/>
          </p:txBody>
        </p:sp>
        <p:sp>
          <p:nvSpPr>
            <p:cNvPr id="34" name="rc34"/>
            <p:cNvSpPr/>
            <p:nvPr/>
          </p:nvSpPr>
          <p:spPr>
            <a:xfrm>
              <a:off x="3961705" y="3911837"/>
              <a:ext cx="239888" cy="204160"/>
            </a:xfrm>
            <a:prstGeom prst="rect">
              <a:avLst/>
            </a:prstGeom>
            <a:solidFill>
              <a:srgbClr val="1CABE2">
                <a:alpha val="100000"/>
              </a:srgbClr>
            </a:solidFill>
          </p:spPr>
          <p:txBody>
            <a:bodyPr/>
            <a:lstStyle/>
            <a:p/>
          </p:txBody>
        </p:sp>
        <p:sp>
          <p:nvSpPr>
            <p:cNvPr id="35" name="rc35"/>
            <p:cNvSpPr/>
            <p:nvPr/>
          </p:nvSpPr>
          <p:spPr>
            <a:xfrm>
              <a:off x="4228248" y="3909488"/>
              <a:ext cx="239888" cy="206509"/>
            </a:xfrm>
            <a:prstGeom prst="rect">
              <a:avLst/>
            </a:prstGeom>
            <a:solidFill>
              <a:srgbClr val="1CABE2">
                <a:alpha val="100000"/>
              </a:srgbClr>
            </a:solidFill>
          </p:spPr>
          <p:txBody>
            <a:bodyPr/>
            <a:lstStyle/>
            <a:p/>
          </p:txBody>
        </p:sp>
        <p:sp>
          <p:nvSpPr>
            <p:cNvPr id="36" name="rc36"/>
            <p:cNvSpPr/>
            <p:nvPr/>
          </p:nvSpPr>
          <p:spPr>
            <a:xfrm>
              <a:off x="4494791" y="3906433"/>
              <a:ext cx="239888" cy="209563"/>
            </a:xfrm>
            <a:prstGeom prst="rect">
              <a:avLst/>
            </a:prstGeom>
            <a:solidFill>
              <a:srgbClr val="1CABE2">
                <a:alpha val="100000"/>
              </a:srgbClr>
            </a:solidFill>
          </p:spPr>
          <p:txBody>
            <a:bodyPr/>
            <a:lstStyle/>
            <a:p/>
          </p:txBody>
        </p:sp>
        <p:sp>
          <p:nvSpPr>
            <p:cNvPr id="37" name="rc37"/>
            <p:cNvSpPr/>
            <p:nvPr/>
          </p:nvSpPr>
          <p:spPr>
            <a:xfrm>
              <a:off x="4761334" y="3801886"/>
              <a:ext cx="239888" cy="314110"/>
            </a:xfrm>
            <a:prstGeom prst="rect">
              <a:avLst/>
            </a:prstGeom>
            <a:solidFill>
              <a:srgbClr val="1CABE2">
                <a:alpha val="100000"/>
              </a:srgbClr>
            </a:solidFill>
          </p:spPr>
          <p:txBody>
            <a:bodyPr/>
            <a:lstStyle/>
            <a:p/>
          </p:txBody>
        </p:sp>
        <p:sp>
          <p:nvSpPr>
            <p:cNvPr id="38" name="rc38"/>
            <p:cNvSpPr/>
            <p:nvPr/>
          </p:nvSpPr>
          <p:spPr>
            <a:xfrm>
              <a:off x="5027877" y="3809404"/>
              <a:ext cx="239888" cy="306592"/>
            </a:xfrm>
            <a:prstGeom prst="rect">
              <a:avLst/>
            </a:prstGeom>
            <a:solidFill>
              <a:srgbClr val="1CABE2">
                <a:alpha val="100000"/>
              </a:srgbClr>
            </a:solidFill>
          </p:spPr>
          <p:txBody>
            <a:bodyPr/>
            <a:lstStyle/>
            <a:p/>
          </p:txBody>
        </p:sp>
        <p:sp>
          <p:nvSpPr>
            <p:cNvPr id="39" name="rc39"/>
            <p:cNvSpPr/>
            <p:nvPr/>
          </p:nvSpPr>
          <p:spPr>
            <a:xfrm>
              <a:off x="5294420" y="3824910"/>
              <a:ext cx="239888" cy="291086"/>
            </a:xfrm>
            <a:prstGeom prst="rect">
              <a:avLst/>
            </a:prstGeom>
            <a:solidFill>
              <a:srgbClr val="1CABE2">
                <a:alpha val="100000"/>
              </a:srgbClr>
            </a:solidFill>
          </p:spPr>
          <p:txBody>
            <a:bodyPr/>
            <a:lstStyle/>
            <a:p/>
          </p:txBody>
        </p:sp>
        <p:sp>
          <p:nvSpPr>
            <p:cNvPr id="40" name="rc40"/>
            <p:cNvSpPr/>
            <p:nvPr/>
          </p:nvSpPr>
          <p:spPr>
            <a:xfrm>
              <a:off x="5560963" y="3832898"/>
              <a:ext cx="239888" cy="283099"/>
            </a:xfrm>
            <a:prstGeom prst="rect">
              <a:avLst/>
            </a:prstGeom>
            <a:solidFill>
              <a:srgbClr val="1CABE2">
                <a:alpha val="100000"/>
              </a:srgbClr>
            </a:solidFill>
          </p:spPr>
          <p:txBody>
            <a:bodyPr/>
            <a:lstStyle/>
            <a:p/>
          </p:txBody>
        </p:sp>
        <p:sp>
          <p:nvSpPr>
            <p:cNvPr id="41" name="rc41"/>
            <p:cNvSpPr/>
            <p:nvPr/>
          </p:nvSpPr>
          <p:spPr>
            <a:xfrm>
              <a:off x="5827506" y="3852868"/>
              <a:ext cx="239888" cy="263129"/>
            </a:xfrm>
            <a:prstGeom prst="rect">
              <a:avLst/>
            </a:prstGeom>
            <a:solidFill>
              <a:srgbClr val="1CABE2">
                <a:alpha val="100000"/>
              </a:srgbClr>
            </a:solidFill>
          </p:spPr>
          <p:txBody>
            <a:bodyPr/>
            <a:lstStyle/>
            <a:p/>
          </p:txBody>
        </p:sp>
        <p:sp>
          <p:nvSpPr>
            <p:cNvPr id="42" name="rc42"/>
            <p:cNvSpPr/>
            <p:nvPr/>
          </p:nvSpPr>
          <p:spPr>
            <a:xfrm>
              <a:off x="6094049" y="3776043"/>
              <a:ext cx="239888" cy="339953"/>
            </a:xfrm>
            <a:prstGeom prst="rect">
              <a:avLst/>
            </a:prstGeom>
            <a:solidFill>
              <a:srgbClr val="1CABE2">
                <a:alpha val="100000"/>
              </a:srgbClr>
            </a:solidFill>
          </p:spPr>
          <p:txBody>
            <a:bodyPr/>
            <a:lstStyle/>
            <a:p/>
          </p:txBody>
        </p:sp>
        <p:sp>
          <p:nvSpPr>
            <p:cNvPr id="43" name="rc43"/>
            <p:cNvSpPr/>
            <p:nvPr/>
          </p:nvSpPr>
          <p:spPr>
            <a:xfrm>
              <a:off x="6360593" y="3782622"/>
              <a:ext cx="239888" cy="333375"/>
            </a:xfrm>
            <a:prstGeom prst="rect">
              <a:avLst/>
            </a:prstGeom>
            <a:solidFill>
              <a:srgbClr val="1CABE2">
                <a:alpha val="100000"/>
              </a:srgbClr>
            </a:solidFill>
          </p:spPr>
          <p:txBody>
            <a:bodyPr/>
            <a:lstStyle/>
            <a:p/>
          </p:txBody>
        </p:sp>
        <p:sp>
          <p:nvSpPr>
            <p:cNvPr id="44" name="rc44"/>
            <p:cNvSpPr/>
            <p:nvPr/>
          </p:nvSpPr>
          <p:spPr>
            <a:xfrm>
              <a:off x="6627136" y="3790609"/>
              <a:ext cx="239888" cy="325387"/>
            </a:xfrm>
            <a:prstGeom prst="rect">
              <a:avLst/>
            </a:prstGeom>
            <a:solidFill>
              <a:srgbClr val="1CABE2">
                <a:alpha val="100000"/>
              </a:srgbClr>
            </a:solidFill>
          </p:spPr>
          <p:txBody>
            <a:bodyPr/>
            <a:lstStyle/>
            <a:p/>
          </p:txBody>
        </p:sp>
        <p:sp>
          <p:nvSpPr>
            <p:cNvPr id="45" name="rc45"/>
            <p:cNvSpPr/>
            <p:nvPr/>
          </p:nvSpPr>
          <p:spPr>
            <a:xfrm>
              <a:off x="6893679" y="3783796"/>
              <a:ext cx="239888" cy="332200"/>
            </a:xfrm>
            <a:prstGeom prst="rect">
              <a:avLst/>
            </a:prstGeom>
            <a:solidFill>
              <a:srgbClr val="1CABE2">
                <a:alpha val="100000"/>
              </a:srgbClr>
            </a:solidFill>
          </p:spPr>
          <p:txBody>
            <a:bodyPr/>
            <a:lstStyle/>
            <a:p/>
          </p:txBody>
        </p:sp>
        <p:sp>
          <p:nvSpPr>
            <p:cNvPr id="46" name="rc46"/>
            <p:cNvSpPr/>
            <p:nvPr/>
          </p:nvSpPr>
          <p:spPr>
            <a:xfrm>
              <a:off x="7160222" y="3794368"/>
              <a:ext cx="239888" cy="321628"/>
            </a:xfrm>
            <a:prstGeom prst="rect">
              <a:avLst/>
            </a:prstGeom>
            <a:solidFill>
              <a:srgbClr val="1CABE2">
                <a:alpha val="100000"/>
              </a:srgbClr>
            </a:solidFill>
          </p:spPr>
          <p:txBody>
            <a:bodyPr/>
            <a:lstStyle/>
            <a:p/>
          </p:txBody>
        </p:sp>
        <p:sp>
          <p:nvSpPr>
            <p:cNvPr id="47" name="rc47"/>
            <p:cNvSpPr/>
            <p:nvPr/>
          </p:nvSpPr>
          <p:spPr>
            <a:xfrm>
              <a:off x="7426765" y="3792724"/>
              <a:ext cx="239888" cy="323273"/>
            </a:xfrm>
            <a:prstGeom prst="rect">
              <a:avLst/>
            </a:prstGeom>
            <a:solidFill>
              <a:srgbClr val="1CABE2">
                <a:alpha val="100000"/>
              </a:srgbClr>
            </a:solidFill>
          </p:spPr>
          <p:txBody>
            <a:bodyPr/>
            <a:lstStyle/>
            <a:p/>
          </p:txBody>
        </p:sp>
        <p:sp>
          <p:nvSpPr>
            <p:cNvPr id="48" name="rc48"/>
            <p:cNvSpPr/>
            <p:nvPr/>
          </p:nvSpPr>
          <p:spPr>
            <a:xfrm>
              <a:off x="7693308" y="3862265"/>
              <a:ext cx="239888" cy="253731"/>
            </a:xfrm>
            <a:prstGeom prst="rect">
              <a:avLst/>
            </a:prstGeom>
            <a:solidFill>
              <a:srgbClr val="1CABE2">
                <a:alpha val="100000"/>
              </a:srgbClr>
            </a:solidFill>
          </p:spPr>
          <p:txBody>
            <a:bodyPr/>
            <a:lstStyle/>
            <a:p/>
          </p:txBody>
        </p:sp>
        <p:sp>
          <p:nvSpPr>
            <p:cNvPr id="49" name="rc49"/>
            <p:cNvSpPr/>
            <p:nvPr/>
          </p:nvSpPr>
          <p:spPr>
            <a:xfrm>
              <a:off x="7959851" y="4034474"/>
              <a:ext cx="239888" cy="81523"/>
            </a:xfrm>
            <a:prstGeom prst="rect">
              <a:avLst/>
            </a:prstGeom>
            <a:solidFill>
              <a:srgbClr val="1CABE2">
                <a:alpha val="100000"/>
              </a:srgbClr>
            </a:solidFill>
          </p:spPr>
          <p:txBody>
            <a:bodyPr/>
            <a:lstStyle/>
            <a:p/>
          </p:txBody>
        </p:sp>
        <p:sp>
          <p:nvSpPr>
            <p:cNvPr id="50" name="rc50"/>
            <p:cNvSpPr/>
            <p:nvPr/>
          </p:nvSpPr>
          <p:spPr>
            <a:xfrm>
              <a:off x="1296273" y="3529829"/>
              <a:ext cx="239888" cy="335020"/>
            </a:xfrm>
            <a:prstGeom prst="rect">
              <a:avLst/>
            </a:prstGeom>
            <a:solidFill>
              <a:srgbClr val="B3B3B3">
                <a:alpha val="100000"/>
              </a:srgbClr>
            </a:solidFill>
          </p:spPr>
          <p:txBody>
            <a:bodyPr/>
            <a:lstStyle/>
            <a:p/>
          </p:txBody>
        </p:sp>
        <p:sp>
          <p:nvSpPr>
            <p:cNvPr id="51" name="rc51"/>
            <p:cNvSpPr/>
            <p:nvPr/>
          </p:nvSpPr>
          <p:spPr>
            <a:xfrm>
              <a:off x="1562816" y="3617461"/>
              <a:ext cx="239888" cy="332435"/>
            </a:xfrm>
            <a:prstGeom prst="rect">
              <a:avLst/>
            </a:prstGeom>
            <a:solidFill>
              <a:srgbClr val="B3B3B3">
                <a:alpha val="100000"/>
              </a:srgbClr>
            </a:solidFill>
          </p:spPr>
          <p:txBody>
            <a:bodyPr/>
            <a:lstStyle/>
            <a:p/>
          </p:txBody>
        </p:sp>
        <p:sp>
          <p:nvSpPr>
            <p:cNvPr id="52" name="rc52"/>
            <p:cNvSpPr/>
            <p:nvPr/>
          </p:nvSpPr>
          <p:spPr>
            <a:xfrm>
              <a:off x="1829360" y="3610883"/>
              <a:ext cx="239888" cy="336664"/>
            </a:xfrm>
            <a:prstGeom prst="rect">
              <a:avLst/>
            </a:prstGeom>
            <a:solidFill>
              <a:srgbClr val="B3B3B3">
                <a:alpha val="100000"/>
              </a:srgbClr>
            </a:solidFill>
          </p:spPr>
          <p:txBody>
            <a:bodyPr/>
            <a:lstStyle/>
            <a:p/>
          </p:txBody>
        </p:sp>
        <p:sp>
          <p:nvSpPr>
            <p:cNvPr id="53" name="rc53"/>
            <p:cNvSpPr/>
            <p:nvPr/>
          </p:nvSpPr>
          <p:spPr>
            <a:xfrm>
              <a:off x="2095903" y="3577522"/>
              <a:ext cx="239888" cy="358983"/>
            </a:xfrm>
            <a:prstGeom prst="rect">
              <a:avLst/>
            </a:prstGeom>
            <a:solidFill>
              <a:srgbClr val="B3B3B3">
                <a:alpha val="100000"/>
              </a:srgbClr>
            </a:solidFill>
          </p:spPr>
          <p:txBody>
            <a:bodyPr/>
            <a:lstStyle/>
            <a:p/>
          </p:txBody>
        </p:sp>
        <p:sp>
          <p:nvSpPr>
            <p:cNvPr id="54" name="rc54"/>
            <p:cNvSpPr/>
            <p:nvPr/>
          </p:nvSpPr>
          <p:spPr>
            <a:xfrm>
              <a:off x="2362446" y="3284555"/>
              <a:ext cx="239888" cy="554216"/>
            </a:xfrm>
            <a:prstGeom prst="rect">
              <a:avLst/>
            </a:prstGeom>
            <a:solidFill>
              <a:srgbClr val="B3B3B3">
                <a:alpha val="100000"/>
              </a:srgbClr>
            </a:solidFill>
          </p:spPr>
          <p:txBody>
            <a:bodyPr/>
            <a:lstStyle/>
            <a:p/>
          </p:txBody>
        </p:sp>
        <p:sp>
          <p:nvSpPr>
            <p:cNvPr id="55" name="rc55"/>
            <p:cNvSpPr/>
            <p:nvPr/>
          </p:nvSpPr>
          <p:spPr>
            <a:xfrm>
              <a:off x="2628989" y="3179773"/>
              <a:ext cx="239888" cy="561734"/>
            </a:xfrm>
            <a:prstGeom prst="rect">
              <a:avLst/>
            </a:prstGeom>
            <a:solidFill>
              <a:srgbClr val="B3B3B3">
                <a:alpha val="100000"/>
              </a:srgbClr>
            </a:solidFill>
          </p:spPr>
          <p:txBody>
            <a:bodyPr/>
            <a:lstStyle/>
            <a:p/>
          </p:txBody>
        </p:sp>
        <p:sp>
          <p:nvSpPr>
            <p:cNvPr id="56" name="rc56"/>
            <p:cNvSpPr/>
            <p:nvPr/>
          </p:nvSpPr>
          <p:spPr>
            <a:xfrm>
              <a:off x="2895532" y="2879289"/>
              <a:ext cx="239888" cy="761195"/>
            </a:xfrm>
            <a:prstGeom prst="rect">
              <a:avLst/>
            </a:prstGeom>
            <a:solidFill>
              <a:srgbClr val="B3B3B3">
                <a:alpha val="100000"/>
              </a:srgbClr>
            </a:solidFill>
          </p:spPr>
          <p:txBody>
            <a:bodyPr/>
            <a:lstStyle/>
            <a:p/>
          </p:txBody>
        </p:sp>
        <p:sp>
          <p:nvSpPr>
            <p:cNvPr id="57" name="rc57"/>
            <p:cNvSpPr/>
            <p:nvPr/>
          </p:nvSpPr>
          <p:spPr>
            <a:xfrm>
              <a:off x="3162075" y="2942017"/>
              <a:ext cx="239888" cy="782575"/>
            </a:xfrm>
            <a:prstGeom prst="rect">
              <a:avLst/>
            </a:prstGeom>
            <a:solidFill>
              <a:srgbClr val="B3B3B3">
                <a:alpha val="100000"/>
              </a:srgbClr>
            </a:solidFill>
          </p:spPr>
          <p:txBody>
            <a:bodyPr/>
            <a:lstStyle/>
            <a:p/>
          </p:txBody>
        </p:sp>
        <p:sp>
          <p:nvSpPr>
            <p:cNvPr id="58" name="rc58"/>
            <p:cNvSpPr/>
            <p:nvPr/>
          </p:nvSpPr>
          <p:spPr>
            <a:xfrm>
              <a:off x="3428618" y="3015552"/>
              <a:ext cx="239888" cy="700347"/>
            </a:xfrm>
            <a:prstGeom prst="rect">
              <a:avLst/>
            </a:prstGeom>
            <a:solidFill>
              <a:srgbClr val="B3B3B3">
                <a:alpha val="100000"/>
              </a:srgbClr>
            </a:solidFill>
          </p:spPr>
          <p:txBody>
            <a:bodyPr/>
            <a:lstStyle/>
            <a:p/>
          </p:txBody>
        </p:sp>
        <p:sp>
          <p:nvSpPr>
            <p:cNvPr id="59" name="rc59"/>
            <p:cNvSpPr/>
            <p:nvPr/>
          </p:nvSpPr>
          <p:spPr>
            <a:xfrm>
              <a:off x="3695161" y="3401789"/>
              <a:ext cx="239888" cy="408085"/>
            </a:xfrm>
            <a:prstGeom prst="rect">
              <a:avLst/>
            </a:prstGeom>
            <a:solidFill>
              <a:srgbClr val="B3B3B3">
                <a:alpha val="100000"/>
              </a:srgbClr>
            </a:solidFill>
          </p:spPr>
          <p:txBody>
            <a:bodyPr/>
            <a:lstStyle/>
            <a:p/>
          </p:txBody>
        </p:sp>
        <p:sp>
          <p:nvSpPr>
            <p:cNvPr id="60" name="rc60"/>
            <p:cNvSpPr/>
            <p:nvPr/>
          </p:nvSpPr>
          <p:spPr>
            <a:xfrm>
              <a:off x="3961705" y="3503516"/>
              <a:ext cx="239888" cy="408320"/>
            </a:xfrm>
            <a:prstGeom prst="rect">
              <a:avLst/>
            </a:prstGeom>
            <a:solidFill>
              <a:srgbClr val="B3B3B3">
                <a:alpha val="100000"/>
              </a:srgbClr>
            </a:solidFill>
          </p:spPr>
          <p:txBody>
            <a:bodyPr/>
            <a:lstStyle/>
            <a:p/>
          </p:txBody>
        </p:sp>
        <p:sp>
          <p:nvSpPr>
            <p:cNvPr id="61" name="rc61"/>
            <p:cNvSpPr/>
            <p:nvPr/>
          </p:nvSpPr>
          <p:spPr>
            <a:xfrm>
              <a:off x="4228248" y="3599371"/>
              <a:ext cx="239888" cy="310116"/>
            </a:xfrm>
            <a:prstGeom prst="rect">
              <a:avLst/>
            </a:prstGeom>
            <a:solidFill>
              <a:srgbClr val="B3B3B3">
                <a:alpha val="100000"/>
              </a:srgbClr>
            </a:solidFill>
          </p:spPr>
          <p:txBody>
            <a:bodyPr/>
            <a:lstStyle/>
            <a:p/>
          </p:txBody>
        </p:sp>
        <p:sp>
          <p:nvSpPr>
            <p:cNvPr id="62" name="rc62"/>
            <p:cNvSpPr/>
            <p:nvPr/>
          </p:nvSpPr>
          <p:spPr>
            <a:xfrm>
              <a:off x="4494791" y="3591853"/>
              <a:ext cx="239888" cy="314580"/>
            </a:xfrm>
            <a:prstGeom prst="rect">
              <a:avLst/>
            </a:prstGeom>
            <a:solidFill>
              <a:srgbClr val="B3B3B3">
                <a:alpha val="100000"/>
              </a:srgbClr>
            </a:solidFill>
          </p:spPr>
          <p:txBody>
            <a:bodyPr/>
            <a:lstStyle/>
            <a:p/>
          </p:txBody>
        </p:sp>
        <p:sp>
          <p:nvSpPr>
            <p:cNvPr id="63" name="rc63"/>
            <p:cNvSpPr/>
            <p:nvPr/>
          </p:nvSpPr>
          <p:spPr>
            <a:xfrm>
              <a:off x="4761334" y="3592323"/>
              <a:ext cx="239888" cy="209563"/>
            </a:xfrm>
            <a:prstGeom prst="rect">
              <a:avLst/>
            </a:prstGeom>
            <a:solidFill>
              <a:srgbClr val="B3B3B3">
                <a:alpha val="100000"/>
              </a:srgbClr>
            </a:solidFill>
          </p:spPr>
          <p:txBody>
            <a:bodyPr/>
            <a:lstStyle/>
            <a:p/>
          </p:txBody>
        </p:sp>
        <p:sp>
          <p:nvSpPr>
            <p:cNvPr id="64" name="rc64"/>
            <p:cNvSpPr/>
            <p:nvPr/>
          </p:nvSpPr>
          <p:spPr>
            <a:xfrm>
              <a:off x="5027877" y="3400614"/>
              <a:ext cx="239888" cy="408790"/>
            </a:xfrm>
            <a:prstGeom prst="rect">
              <a:avLst/>
            </a:prstGeom>
            <a:solidFill>
              <a:srgbClr val="B3B3B3">
                <a:alpha val="100000"/>
              </a:srgbClr>
            </a:solidFill>
          </p:spPr>
          <p:txBody>
            <a:bodyPr/>
            <a:lstStyle/>
            <a:p/>
          </p:txBody>
        </p:sp>
        <p:sp>
          <p:nvSpPr>
            <p:cNvPr id="65" name="rc65"/>
            <p:cNvSpPr/>
            <p:nvPr/>
          </p:nvSpPr>
          <p:spPr>
            <a:xfrm>
              <a:off x="5294420" y="3533588"/>
              <a:ext cx="239888" cy="291321"/>
            </a:xfrm>
            <a:prstGeom prst="rect">
              <a:avLst/>
            </a:prstGeom>
            <a:solidFill>
              <a:srgbClr val="B3B3B3">
                <a:alpha val="100000"/>
              </a:srgbClr>
            </a:solidFill>
          </p:spPr>
          <p:txBody>
            <a:bodyPr/>
            <a:lstStyle/>
            <a:p/>
          </p:txBody>
        </p:sp>
        <p:sp>
          <p:nvSpPr>
            <p:cNvPr id="66" name="rc66"/>
            <p:cNvSpPr/>
            <p:nvPr/>
          </p:nvSpPr>
          <p:spPr>
            <a:xfrm>
              <a:off x="5560963" y="3549799"/>
              <a:ext cx="239888" cy="283099"/>
            </a:xfrm>
            <a:prstGeom prst="rect">
              <a:avLst/>
            </a:prstGeom>
            <a:solidFill>
              <a:srgbClr val="B3B3B3">
                <a:alpha val="100000"/>
              </a:srgbClr>
            </a:solidFill>
          </p:spPr>
          <p:txBody>
            <a:bodyPr/>
            <a:lstStyle/>
            <a:p/>
          </p:txBody>
        </p:sp>
        <p:sp>
          <p:nvSpPr>
            <p:cNvPr id="67" name="rc67"/>
            <p:cNvSpPr/>
            <p:nvPr/>
          </p:nvSpPr>
          <p:spPr>
            <a:xfrm>
              <a:off x="5827506" y="3589973"/>
              <a:ext cx="239888" cy="262894"/>
            </a:xfrm>
            <a:prstGeom prst="rect">
              <a:avLst/>
            </a:prstGeom>
            <a:solidFill>
              <a:srgbClr val="B3B3B3">
                <a:alpha val="100000"/>
              </a:srgbClr>
            </a:solidFill>
          </p:spPr>
          <p:txBody>
            <a:bodyPr/>
            <a:lstStyle/>
            <a:p/>
          </p:txBody>
        </p:sp>
        <p:sp>
          <p:nvSpPr>
            <p:cNvPr id="68" name="rc68"/>
            <p:cNvSpPr/>
            <p:nvPr/>
          </p:nvSpPr>
          <p:spPr>
            <a:xfrm>
              <a:off x="6094049" y="3436090"/>
              <a:ext cx="239888" cy="339953"/>
            </a:xfrm>
            <a:prstGeom prst="rect">
              <a:avLst/>
            </a:prstGeom>
            <a:solidFill>
              <a:srgbClr val="B3B3B3">
                <a:alpha val="100000"/>
              </a:srgbClr>
            </a:solidFill>
          </p:spPr>
          <p:txBody>
            <a:bodyPr/>
            <a:lstStyle/>
            <a:p/>
          </p:txBody>
        </p:sp>
        <p:sp>
          <p:nvSpPr>
            <p:cNvPr id="69" name="rc69"/>
            <p:cNvSpPr/>
            <p:nvPr/>
          </p:nvSpPr>
          <p:spPr>
            <a:xfrm>
              <a:off x="6360593" y="3449246"/>
              <a:ext cx="239888" cy="333375"/>
            </a:xfrm>
            <a:prstGeom prst="rect">
              <a:avLst/>
            </a:prstGeom>
            <a:solidFill>
              <a:srgbClr val="B3B3B3">
                <a:alpha val="100000"/>
              </a:srgbClr>
            </a:solidFill>
          </p:spPr>
          <p:txBody>
            <a:bodyPr/>
            <a:lstStyle/>
            <a:p/>
          </p:txBody>
        </p:sp>
        <p:sp>
          <p:nvSpPr>
            <p:cNvPr id="70" name="rc70"/>
            <p:cNvSpPr/>
            <p:nvPr/>
          </p:nvSpPr>
          <p:spPr>
            <a:xfrm>
              <a:off x="6627136" y="3465222"/>
              <a:ext cx="239888" cy="325387"/>
            </a:xfrm>
            <a:prstGeom prst="rect">
              <a:avLst/>
            </a:prstGeom>
            <a:solidFill>
              <a:srgbClr val="B3B3B3">
                <a:alpha val="100000"/>
              </a:srgbClr>
            </a:solidFill>
          </p:spPr>
          <p:txBody>
            <a:bodyPr/>
            <a:lstStyle/>
            <a:p/>
          </p:txBody>
        </p:sp>
        <p:sp>
          <p:nvSpPr>
            <p:cNvPr id="71" name="rc71"/>
            <p:cNvSpPr/>
            <p:nvPr/>
          </p:nvSpPr>
          <p:spPr>
            <a:xfrm>
              <a:off x="6893679" y="3534763"/>
              <a:ext cx="239888" cy="249033"/>
            </a:xfrm>
            <a:prstGeom prst="rect">
              <a:avLst/>
            </a:prstGeom>
            <a:solidFill>
              <a:srgbClr val="B3B3B3">
                <a:alpha val="100000"/>
              </a:srgbClr>
            </a:solidFill>
          </p:spPr>
          <p:txBody>
            <a:bodyPr/>
            <a:lstStyle/>
            <a:p/>
          </p:txBody>
        </p:sp>
        <p:sp>
          <p:nvSpPr>
            <p:cNvPr id="72" name="rc72"/>
            <p:cNvSpPr/>
            <p:nvPr/>
          </p:nvSpPr>
          <p:spPr>
            <a:xfrm>
              <a:off x="7160222" y="3552853"/>
              <a:ext cx="239888" cy="241515"/>
            </a:xfrm>
            <a:prstGeom prst="rect">
              <a:avLst/>
            </a:prstGeom>
            <a:solidFill>
              <a:srgbClr val="B3B3B3">
                <a:alpha val="100000"/>
              </a:srgbClr>
            </a:solidFill>
          </p:spPr>
          <p:txBody>
            <a:bodyPr/>
            <a:lstStyle/>
            <a:p/>
          </p:txBody>
        </p:sp>
        <p:sp>
          <p:nvSpPr>
            <p:cNvPr id="73" name="rc73"/>
            <p:cNvSpPr/>
            <p:nvPr/>
          </p:nvSpPr>
          <p:spPr>
            <a:xfrm>
              <a:off x="7426765" y="3631087"/>
              <a:ext cx="239888" cy="161636"/>
            </a:xfrm>
            <a:prstGeom prst="rect">
              <a:avLst/>
            </a:prstGeom>
            <a:solidFill>
              <a:srgbClr val="B3B3B3">
                <a:alpha val="100000"/>
              </a:srgbClr>
            </a:solidFill>
          </p:spPr>
          <p:txBody>
            <a:bodyPr/>
            <a:lstStyle/>
            <a:p/>
          </p:txBody>
        </p:sp>
        <p:sp>
          <p:nvSpPr>
            <p:cNvPr id="74" name="rc74"/>
            <p:cNvSpPr/>
            <p:nvPr/>
          </p:nvSpPr>
          <p:spPr>
            <a:xfrm>
              <a:off x="7693308" y="3608768"/>
              <a:ext cx="239888" cy="253497"/>
            </a:xfrm>
            <a:prstGeom prst="rect">
              <a:avLst/>
            </a:prstGeom>
            <a:solidFill>
              <a:srgbClr val="B3B3B3">
                <a:alpha val="100000"/>
              </a:srgbClr>
            </a:solidFill>
          </p:spPr>
          <p:txBody>
            <a:bodyPr/>
            <a:lstStyle/>
            <a:p/>
          </p:txBody>
        </p:sp>
        <p:sp>
          <p:nvSpPr>
            <p:cNvPr id="75" name="rc75"/>
            <p:cNvSpPr/>
            <p:nvPr/>
          </p:nvSpPr>
          <p:spPr>
            <a:xfrm>
              <a:off x="7959851" y="3871663"/>
              <a:ext cx="239888" cy="162811"/>
            </a:xfrm>
            <a:prstGeom prst="rect">
              <a:avLst/>
            </a:prstGeom>
            <a:solidFill>
              <a:srgbClr val="B3B3B3">
                <a:alpha val="100000"/>
              </a:srgbClr>
            </a:solidFill>
          </p:spPr>
          <p:txBody>
            <a:bodyPr/>
            <a:lstStyle/>
            <a:p/>
          </p:txBody>
        </p:sp>
        <p:sp>
          <p:nvSpPr>
            <p:cNvPr id="76" name="pl76"/>
            <p:cNvSpPr/>
            <p:nvPr/>
          </p:nvSpPr>
          <p:spPr>
            <a:xfrm>
              <a:off x="1416218" y="2075428"/>
              <a:ext cx="6663577" cy="82447"/>
            </a:xfrm>
            <a:custGeom>
              <a:avLst/>
              <a:pathLst>
                <a:path w="6663577" h="82447">
                  <a:moveTo>
                    <a:pt x="0" y="41223"/>
                  </a:moveTo>
                  <a:lnTo>
                    <a:pt x="266543" y="20611"/>
                  </a:lnTo>
                  <a:lnTo>
                    <a:pt x="533086" y="20611"/>
                  </a:lnTo>
                  <a:lnTo>
                    <a:pt x="799629" y="20611"/>
                  </a:lnTo>
                  <a:lnTo>
                    <a:pt x="1066172" y="41223"/>
                  </a:lnTo>
                  <a:lnTo>
                    <a:pt x="1332715" y="61835"/>
                  </a:lnTo>
                  <a:lnTo>
                    <a:pt x="1599258" y="82447"/>
                  </a:lnTo>
                  <a:lnTo>
                    <a:pt x="1865801" y="61835"/>
                  </a:lnTo>
                  <a:lnTo>
                    <a:pt x="2132344" y="61835"/>
                  </a:lnTo>
                  <a:lnTo>
                    <a:pt x="2398888" y="41223"/>
                  </a:lnTo>
                  <a:lnTo>
                    <a:pt x="2665431" y="20611"/>
                  </a:lnTo>
                  <a:lnTo>
                    <a:pt x="2931974" y="20611"/>
                  </a:lnTo>
                  <a:lnTo>
                    <a:pt x="3198517" y="20611"/>
                  </a:lnTo>
                  <a:lnTo>
                    <a:pt x="3465060" y="41223"/>
                  </a:lnTo>
                  <a:lnTo>
                    <a:pt x="3731603" y="41223"/>
                  </a:lnTo>
                  <a:lnTo>
                    <a:pt x="3998146" y="41223"/>
                  </a:lnTo>
                  <a:lnTo>
                    <a:pt x="4264689" y="41223"/>
                  </a:lnTo>
                  <a:lnTo>
                    <a:pt x="4531233" y="41223"/>
                  </a:lnTo>
                  <a:lnTo>
                    <a:pt x="4797776" y="61835"/>
                  </a:lnTo>
                  <a:lnTo>
                    <a:pt x="5064319" y="61835"/>
                  </a:lnTo>
                  <a:lnTo>
                    <a:pt x="5330862" y="61835"/>
                  </a:lnTo>
                  <a:lnTo>
                    <a:pt x="5597405" y="61835"/>
                  </a:lnTo>
                  <a:lnTo>
                    <a:pt x="5863948" y="61835"/>
                  </a:lnTo>
                  <a:lnTo>
                    <a:pt x="6130491" y="61835"/>
                  </a:lnTo>
                  <a:lnTo>
                    <a:pt x="6397034" y="41223"/>
                  </a:lnTo>
                  <a:lnTo>
                    <a:pt x="6663577" y="0"/>
                  </a:lnTo>
                </a:path>
              </a:pathLst>
            </a:custGeom>
            <a:ln w="27101" cap="flat">
              <a:solidFill>
                <a:srgbClr val="0058AB">
                  <a:alpha val="50196"/>
                </a:srgbClr>
              </a:solidFill>
              <a:prstDash val="solid"/>
              <a:round/>
            </a:ln>
          </p:spPr>
          <p:txBody>
            <a:bodyPr/>
            <a:lstStyle/>
            <a:p/>
          </p:txBody>
        </p:sp>
        <p:sp>
          <p:nvSpPr>
            <p:cNvPr id="77" name="pl77"/>
            <p:cNvSpPr/>
            <p:nvPr/>
          </p:nvSpPr>
          <p:spPr>
            <a:xfrm>
              <a:off x="1416218" y="2116652"/>
              <a:ext cx="6663577" cy="206118"/>
            </a:xfrm>
            <a:custGeom>
              <a:avLst/>
              <a:pathLst>
                <a:path w="6663577" h="206118">
                  <a:moveTo>
                    <a:pt x="0" y="82447"/>
                  </a:moveTo>
                  <a:lnTo>
                    <a:pt x="266543" y="61835"/>
                  </a:lnTo>
                  <a:lnTo>
                    <a:pt x="533086" y="61835"/>
                  </a:lnTo>
                  <a:lnTo>
                    <a:pt x="799629" y="61835"/>
                  </a:lnTo>
                  <a:lnTo>
                    <a:pt x="1066172" y="123670"/>
                  </a:lnTo>
                  <a:lnTo>
                    <a:pt x="1332715" y="144282"/>
                  </a:lnTo>
                  <a:lnTo>
                    <a:pt x="1599258" y="206118"/>
                  </a:lnTo>
                  <a:lnTo>
                    <a:pt x="1865801" y="185506"/>
                  </a:lnTo>
                  <a:lnTo>
                    <a:pt x="2132344" y="164894"/>
                  </a:lnTo>
                  <a:lnTo>
                    <a:pt x="2398888" y="82447"/>
                  </a:lnTo>
                  <a:lnTo>
                    <a:pt x="2665431" y="61835"/>
                  </a:lnTo>
                  <a:lnTo>
                    <a:pt x="2931974" y="41223"/>
                  </a:lnTo>
                  <a:lnTo>
                    <a:pt x="3198517" y="41223"/>
                  </a:lnTo>
                  <a:lnTo>
                    <a:pt x="3465060" y="41223"/>
                  </a:lnTo>
                  <a:lnTo>
                    <a:pt x="3731603" y="82447"/>
                  </a:lnTo>
                  <a:lnTo>
                    <a:pt x="3998146" y="61835"/>
                  </a:lnTo>
                  <a:lnTo>
                    <a:pt x="4264689" y="61835"/>
                  </a:lnTo>
                  <a:lnTo>
                    <a:pt x="4531233" y="61835"/>
                  </a:lnTo>
                  <a:lnTo>
                    <a:pt x="4797776" y="103059"/>
                  </a:lnTo>
                  <a:lnTo>
                    <a:pt x="5064319" y="103059"/>
                  </a:lnTo>
                  <a:lnTo>
                    <a:pt x="5330862" y="103059"/>
                  </a:lnTo>
                  <a:lnTo>
                    <a:pt x="5597405" y="82447"/>
                  </a:lnTo>
                  <a:lnTo>
                    <a:pt x="5863948" y="82447"/>
                  </a:lnTo>
                  <a:lnTo>
                    <a:pt x="6130491" y="61835"/>
                  </a:lnTo>
                  <a:lnTo>
                    <a:pt x="6397034" y="61835"/>
                  </a:lnTo>
                  <a:lnTo>
                    <a:pt x="6663577" y="0"/>
                  </a:lnTo>
                </a:path>
              </a:pathLst>
            </a:custGeom>
            <a:ln w="27101" cap="flat">
              <a:solidFill>
                <a:srgbClr val="333333">
                  <a:alpha val="50196"/>
                </a:srgbClr>
              </a:solidFill>
              <a:prstDash val="solid"/>
              <a:round/>
            </a:ln>
          </p:spPr>
          <p:txBody>
            <a:bodyPr/>
            <a:lstStyle/>
            <a:p/>
          </p:txBody>
        </p:sp>
        <p:sp>
          <p:nvSpPr>
            <p:cNvPr id="78" name="tx78"/>
            <p:cNvSpPr/>
            <p:nvPr/>
          </p:nvSpPr>
          <p:spPr>
            <a:xfrm>
              <a:off x="6420247"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6686790"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6953334"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7219877"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7486420"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7752963"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801950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420247"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6" name="tx86"/>
            <p:cNvSpPr/>
            <p:nvPr/>
          </p:nvSpPr>
          <p:spPr>
            <a:xfrm>
              <a:off x="6686790"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7" name="tx87"/>
            <p:cNvSpPr/>
            <p:nvPr/>
          </p:nvSpPr>
          <p:spPr>
            <a:xfrm>
              <a:off x="6953334"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8" name="tx88"/>
            <p:cNvSpPr/>
            <p:nvPr/>
          </p:nvSpPr>
          <p:spPr>
            <a:xfrm>
              <a:off x="7219877"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9" name="tx89"/>
            <p:cNvSpPr/>
            <p:nvPr/>
          </p:nvSpPr>
          <p:spPr>
            <a:xfrm>
              <a:off x="7486420"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90" name="tx90"/>
            <p:cNvSpPr/>
            <p:nvPr/>
          </p:nvSpPr>
          <p:spPr>
            <a:xfrm>
              <a:off x="7752963"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91" name="tx91"/>
            <p:cNvSpPr/>
            <p:nvPr/>
          </p:nvSpPr>
          <p:spPr>
            <a:xfrm>
              <a:off x="8019506"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92" name="tx92"/>
            <p:cNvSpPr/>
            <p:nvPr/>
          </p:nvSpPr>
          <p:spPr>
            <a:xfrm>
              <a:off x="1340869" y="395130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3" name="tx93"/>
            <p:cNvSpPr/>
            <p:nvPr/>
          </p:nvSpPr>
          <p:spPr>
            <a:xfrm>
              <a:off x="2673584" y="388831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4" name="tx94"/>
            <p:cNvSpPr/>
            <p:nvPr/>
          </p:nvSpPr>
          <p:spPr>
            <a:xfrm>
              <a:off x="5339016" y="393133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5" name="tx95"/>
            <p:cNvSpPr/>
            <p:nvPr/>
          </p:nvSpPr>
          <p:spPr>
            <a:xfrm>
              <a:off x="6405188" y="391019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6" name="tx96"/>
            <p:cNvSpPr/>
            <p:nvPr/>
          </p:nvSpPr>
          <p:spPr>
            <a:xfrm>
              <a:off x="6671731" y="391418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7" name="tx97"/>
            <p:cNvSpPr/>
            <p:nvPr/>
          </p:nvSpPr>
          <p:spPr>
            <a:xfrm>
              <a:off x="6938274" y="391078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8" name="tx98"/>
            <p:cNvSpPr/>
            <p:nvPr/>
          </p:nvSpPr>
          <p:spPr>
            <a:xfrm>
              <a:off x="7204817" y="391606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9" name="tx99"/>
            <p:cNvSpPr/>
            <p:nvPr/>
          </p:nvSpPr>
          <p:spPr>
            <a:xfrm>
              <a:off x="7471361" y="391524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0" name="tx100"/>
            <p:cNvSpPr/>
            <p:nvPr/>
          </p:nvSpPr>
          <p:spPr>
            <a:xfrm>
              <a:off x="7737904" y="395001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1" name="tx101"/>
            <p:cNvSpPr/>
            <p:nvPr/>
          </p:nvSpPr>
          <p:spPr>
            <a:xfrm>
              <a:off x="1340869" y="365822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2" name="tx102"/>
            <p:cNvSpPr/>
            <p:nvPr/>
          </p:nvSpPr>
          <p:spPr>
            <a:xfrm>
              <a:off x="2673584" y="342152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3" name="tx103"/>
            <p:cNvSpPr/>
            <p:nvPr/>
          </p:nvSpPr>
          <p:spPr>
            <a:xfrm>
              <a:off x="4006300" y="387272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4" name="tx104"/>
            <p:cNvSpPr/>
            <p:nvPr/>
          </p:nvSpPr>
          <p:spPr>
            <a:xfrm>
              <a:off x="5339016" y="364013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5" name="tx105"/>
            <p:cNvSpPr/>
            <p:nvPr/>
          </p:nvSpPr>
          <p:spPr>
            <a:xfrm>
              <a:off x="6405188" y="357681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6" name="tx106"/>
            <p:cNvSpPr/>
            <p:nvPr/>
          </p:nvSpPr>
          <p:spPr>
            <a:xfrm>
              <a:off x="6671731" y="358879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7" name="tx107"/>
            <p:cNvSpPr/>
            <p:nvPr/>
          </p:nvSpPr>
          <p:spPr>
            <a:xfrm>
              <a:off x="6938274" y="362016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8" name="tx108"/>
            <p:cNvSpPr/>
            <p:nvPr/>
          </p:nvSpPr>
          <p:spPr>
            <a:xfrm>
              <a:off x="7250022" y="363449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09" name="tx109"/>
            <p:cNvSpPr/>
            <p:nvPr/>
          </p:nvSpPr>
          <p:spPr>
            <a:xfrm>
              <a:off x="7737904" y="369640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10" name="tx110"/>
            <p:cNvSpPr/>
            <p:nvPr/>
          </p:nvSpPr>
          <p:spPr>
            <a:xfrm>
              <a:off x="1340869" y="341179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11" name="tx111"/>
            <p:cNvSpPr/>
            <p:nvPr/>
          </p:nvSpPr>
          <p:spPr>
            <a:xfrm>
              <a:off x="2718789" y="306337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12" name="tx112"/>
            <p:cNvSpPr/>
            <p:nvPr/>
          </p:nvSpPr>
          <p:spPr>
            <a:xfrm>
              <a:off x="4006300" y="338547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113" name="tx113"/>
            <p:cNvSpPr/>
            <p:nvPr/>
          </p:nvSpPr>
          <p:spPr>
            <a:xfrm>
              <a:off x="5339016" y="34155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14" name="tx114"/>
            <p:cNvSpPr/>
            <p:nvPr/>
          </p:nvSpPr>
          <p:spPr>
            <a:xfrm>
              <a:off x="6405188" y="333120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15" name="tx115"/>
            <p:cNvSpPr/>
            <p:nvPr/>
          </p:nvSpPr>
          <p:spPr>
            <a:xfrm>
              <a:off x="6671731" y="334718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16" name="tx116"/>
            <p:cNvSpPr/>
            <p:nvPr/>
          </p:nvSpPr>
          <p:spPr>
            <a:xfrm>
              <a:off x="6938274" y="341672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17" name="tx117"/>
            <p:cNvSpPr/>
            <p:nvPr/>
          </p:nvSpPr>
          <p:spPr>
            <a:xfrm>
              <a:off x="7204817" y="34361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18" name="tx118"/>
            <p:cNvSpPr/>
            <p:nvPr/>
          </p:nvSpPr>
          <p:spPr>
            <a:xfrm>
              <a:off x="7471361" y="35143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19" name="tx119"/>
            <p:cNvSpPr/>
            <p:nvPr/>
          </p:nvSpPr>
          <p:spPr>
            <a:xfrm>
              <a:off x="7737904" y="349205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20" name="tx120"/>
            <p:cNvSpPr/>
            <p:nvPr/>
          </p:nvSpPr>
          <p:spPr>
            <a:xfrm>
              <a:off x="8049651" y="375494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21" name="tx121"/>
            <p:cNvSpPr/>
            <p:nvPr/>
          </p:nvSpPr>
          <p:spPr>
            <a:xfrm>
              <a:off x="601089" y="406388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22" name="tx122"/>
            <p:cNvSpPr/>
            <p:nvPr/>
          </p:nvSpPr>
          <p:spPr>
            <a:xfrm>
              <a:off x="601089" y="347654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23" name="tx123"/>
            <p:cNvSpPr/>
            <p:nvPr/>
          </p:nvSpPr>
          <p:spPr>
            <a:xfrm>
              <a:off x="601089" y="2889198"/>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24" name="tx124"/>
            <p:cNvSpPr/>
            <p:nvPr/>
          </p:nvSpPr>
          <p:spPr>
            <a:xfrm>
              <a:off x="601089" y="2302264"/>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25" name="tx125"/>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rot="-5400000">
              <a:off x="-1112765" y="2968325"/>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42" name="tx142"/>
            <p:cNvSpPr/>
            <p:nvPr/>
          </p:nvSpPr>
          <p:spPr>
            <a:xfrm rot="5400000">
              <a:off x="8372624" y="2968325"/>
              <a:ext cx="11954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a:t>
              </a:r>
            </a:p>
          </p:txBody>
        </p:sp>
        <p:sp>
          <p:nvSpPr>
            <p:cNvPr id="143" name="pl143"/>
            <p:cNvSpPr/>
            <p:nvPr/>
          </p:nvSpPr>
          <p:spPr>
            <a:xfrm>
              <a:off x="3035891" y="5080307"/>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44" name="pl144"/>
            <p:cNvSpPr/>
            <p:nvPr/>
          </p:nvSpPr>
          <p:spPr>
            <a:xfrm>
              <a:off x="3751620" y="5080307"/>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5" name="tx145"/>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6" name="tx146"/>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7" name="rc147"/>
            <p:cNvSpPr/>
            <p:nvPr/>
          </p:nvSpPr>
          <p:spPr>
            <a:xfrm>
              <a:off x="4663170" y="4979579"/>
              <a:ext cx="201456" cy="201456"/>
            </a:xfrm>
            <a:prstGeom prst="rect">
              <a:avLst/>
            </a:prstGeom>
            <a:solidFill>
              <a:srgbClr val="B3B3B3">
                <a:alpha val="100000"/>
              </a:srgbClr>
            </a:solidFill>
          </p:spPr>
          <p:txBody>
            <a:bodyPr/>
            <a:lstStyle/>
            <a:p/>
          </p:txBody>
        </p:sp>
        <p:sp>
          <p:nvSpPr>
            <p:cNvPr id="148" name="rc148"/>
            <p:cNvSpPr/>
            <p:nvPr/>
          </p:nvSpPr>
          <p:spPr>
            <a:xfrm>
              <a:off x="5565324" y="4979579"/>
              <a:ext cx="201456" cy="201456"/>
            </a:xfrm>
            <a:prstGeom prst="rect">
              <a:avLst/>
            </a:prstGeom>
            <a:solidFill>
              <a:srgbClr val="1CABE2">
                <a:alpha val="100000"/>
              </a:srgbClr>
            </a:solidFill>
          </p:spPr>
          <p:txBody>
            <a:bodyPr/>
            <a:lstStyle/>
            <a:p/>
          </p:txBody>
        </p:sp>
        <p:sp>
          <p:nvSpPr>
            <p:cNvPr id="149" name="tx149"/>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0" name="tx150"/>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1" name="tx151"/>
            <p:cNvSpPr/>
            <p:nvPr/>
          </p:nvSpPr>
          <p:spPr>
            <a:xfrm>
              <a:off x="951100" y="1400299"/>
              <a:ext cx="74549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o insuficientemente vacunados contra la DTP,</a:t>
              </a:r>
            </a:p>
          </p:txBody>
        </p:sp>
        <p:sp>
          <p:nvSpPr>
            <p:cNvPr id="152" name="tx152"/>
            <p:cNvSpPr/>
            <p:nvPr/>
          </p:nvSpPr>
          <p:spPr>
            <a:xfrm>
              <a:off x="951100" y="1594448"/>
              <a:ext cx="151907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Armenia, 2000-2025</a:t>
              </a:r>
            </a:p>
          </p:txBody>
        </p:sp>
        <p:sp>
          <p:nvSpPr>
            <p:cNvPr id="153" name="pl153"/>
            <p:cNvSpPr/>
            <p:nvPr/>
          </p:nvSpPr>
          <p:spPr>
            <a:xfrm>
              <a:off x="251252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94504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37755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72878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16129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726143"/>
              <a:ext cx="3451733" cy="119033"/>
            </a:xfrm>
            <a:prstGeom prst="rect">
              <a:avLst/>
            </a:prstGeom>
            <a:solidFill>
              <a:srgbClr val="1CABE2">
                <a:alpha val="100000"/>
              </a:srgbClr>
            </a:solidFill>
          </p:spPr>
          <p:txBody>
            <a:bodyPr/>
            <a:lstStyle/>
            <a:p/>
          </p:txBody>
        </p:sp>
        <p:sp>
          <p:nvSpPr>
            <p:cNvPr id="163" name="rc163"/>
            <p:cNvSpPr/>
            <p:nvPr/>
          </p:nvSpPr>
          <p:spPr>
            <a:xfrm>
              <a:off x="1296273" y="5577352"/>
              <a:ext cx="2627112" cy="119033"/>
            </a:xfrm>
            <a:prstGeom prst="rect">
              <a:avLst/>
            </a:prstGeom>
            <a:solidFill>
              <a:srgbClr val="1CABE2">
                <a:alpha val="100000"/>
              </a:srgbClr>
            </a:solidFill>
          </p:spPr>
          <p:txBody>
            <a:bodyPr/>
            <a:lstStyle/>
            <a:p/>
          </p:txBody>
        </p:sp>
        <p:sp>
          <p:nvSpPr>
            <p:cNvPr id="164" name="rc164"/>
            <p:cNvSpPr/>
            <p:nvPr/>
          </p:nvSpPr>
          <p:spPr>
            <a:xfrm>
              <a:off x="1296273" y="5428560"/>
              <a:ext cx="844081" cy="119033"/>
            </a:xfrm>
            <a:prstGeom prst="rect">
              <a:avLst/>
            </a:prstGeom>
            <a:solidFill>
              <a:srgbClr val="1CABE2">
                <a:alpha val="100000"/>
              </a:srgbClr>
            </a:solidFill>
          </p:spPr>
          <p:txBody>
            <a:bodyPr/>
            <a:lstStyle/>
            <a:p/>
          </p:txBody>
        </p:sp>
        <p:sp>
          <p:nvSpPr>
            <p:cNvPr id="165" name="rc165"/>
            <p:cNvSpPr/>
            <p:nvPr/>
          </p:nvSpPr>
          <p:spPr>
            <a:xfrm>
              <a:off x="4748007" y="5726143"/>
              <a:ext cx="3451733" cy="119033"/>
            </a:xfrm>
            <a:prstGeom prst="rect">
              <a:avLst/>
            </a:prstGeom>
            <a:solidFill>
              <a:srgbClr val="B3B3B3">
                <a:alpha val="100000"/>
              </a:srgbClr>
            </a:solidFill>
          </p:spPr>
          <p:txBody>
            <a:bodyPr/>
            <a:lstStyle/>
            <a:p/>
          </p:txBody>
        </p:sp>
        <p:sp>
          <p:nvSpPr>
            <p:cNvPr id="166" name="rc166"/>
            <p:cNvSpPr/>
            <p:nvPr/>
          </p:nvSpPr>
          <p:spPr>
            <a:xfrm>
              <a:off x="3923385" y="5577352"/>
              <a:ext cx="2624679" cy="119033"/>
            </a:xfrm>
            <a:prstGeom prst="rect">
              <a:avLst/>
            </a:prstGeom>
            <a:solidFill>
              <a:srgbClr val="B3B3B3">
                <a:alpha val="100000"/>
              </a:srgbClr>
            </a:solidFill>
          </p:spPr>
          <p:txBody>
            <a:bodyPr/>
            <a:lstStyle/>
            <a:p/>
          </p:txBody>
        </p:sp>
        <p:sp>
          <p:nvSpPr>
            <p:cNvPr id="167" name="rc167"/>
            <p:cNvSpPr/>
            <p:nvPr/>
          </p:nvSpPr>
          <p:spPr>
            <a:xfrm>
              <a:off x="2140355" y="5428560"/>
              <a:ext cx="1685730" cy="119033"/>
            </a:xfrm>
            <a:prstGeom prst="rect">
              <a:avLst/>
            </a:prstGeom>
            <a:solidFill>
              <a:srgbClr val="B3B3B3">
                <a:alpha val="100000"/>
              </a:srgbClr>
            </a:solidFill>
          </p:spPr>
          <p:txBody>
            <a:bodyPr/>
            <a:lstStyle/>
            <a:p/>
          </p:txBody>
        </p:sp>
        <p:sp>
          <p:nvSpPr>
            <p:cNvPr id="168" name="tx168"/>
            <p:cNvSpPr/>
            <p:nvPr/>
          </p:nvSpPr>
          <p:spPr>
            <a:xfrm>
              <a:off x="8280112"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a:t>
              </a:r>
            </a:p>
          </p:txBody>
        </p:sp>
        <p:sp>
          <p:nvSpPr>
            <p:cNvPr id="169" name="tx169"/>
            <p:cNvSpPr/>
            <p:nvPr/>
          </p:nvSpPr>
          <p:spPr>
            <a:xfrm>
              <a:off x="6628437" y="559514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a:t>
              </a:r>
            </a:p>
          </p:txBody>
        </p:sp>
        <p:sp>
          <p:nvSpPr>
            <p:cNvPr id="170" name="tx170"/>
            <p:cNvSpPr/>
            <p:nvPr/>
          </p:nvSpPr>
          <p:spPr>
            <a:xfrm>
              <a:off x="3858240" y="5446352"/>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a:t>
              </a:r>
            </a:p>
          </p:txBody>
        </p:sp>
        <p:sp>
          <p:nvSpPr>
            <p:cNvPr id="171" name="tx171"/>
            <p:cNvSpPr/>
            <p:nvPr/>
          </p:nvSpPr>
          <p:spPr>
            <a:xfrm>
              <a:off x="2941768"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72" name="tx172"/>
            <p:cNvSpPr/>
            <p:nvPr/>
          </p:nvSpPr>
          <p:spPr>
            <a:xfrm>
              <a:off x="2529457" y="559514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73" name="tx173"/>
            <p:cNvSpPr/>
            <p:nvPr/>
          </p:nvSpPr>
          <p:spPr>
            <a:xfrm>
              <a:off x="1604178"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4" name="tx174"/>
            <p:cNvSpPr/>
            <p:nvPr/>
          </p:nvSpPr>
          <p:spPr>
            <a:xfrm>
              <a:off x="6393501"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75" name="tx175"/>
            <p:cNvSpPr/>
            <p:nvPr/>
          </p:nvSpPr>
          <p:spPr>
            <a:xfrm>
              <a:off x="5155353" y="559514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76" name="tx176"/>
            <p:cNvSpPr/>
            <p:nvPr/>
          </p:nvSpPr>
          <p:spPr>
            <a:xfrm>
              <a:off x="2917302" y="544635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77" name="tx177"/>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0" name="tx180"/>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1" name="tx181"/>
            <p:cNvSpPr/>
            <p:nvPr/>
          </p:nvSpPr>
          <p:spPr>
            <a:xfrm>
              <a:off x="3643348"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82" name="tx182"/>
            <p:cNvSpPr/>
            <p:nvPr/>
          </p:nvSpPr>
          <p:spPr>
            <a:xfrm>
              <a:off x="6075859"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83" name="tx183"/>
            <p:cNvSpPr/>
            <p:nvPr/>
          </p:nvSpPr>
          <p:spPr>
            <a:xfrm>
              <a:off x="3187296" y="6070654"/>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84" name="tx184"/>
            <p:cNvSpPr/>
            <p:nvPr/>
          </p:nvSpPr>
          <p:spPr>
            <a:xfrm>
              <a:off x="3948074"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85" name="tx185"/>
            <p:cNvSpPr/>
            <p:nvPr/>
          </p:nvSpPr>
          <p:spPr>
            <a:xfrm>
              <a:off x="3836041" y="6397492"/>
              <a:ext cx="470887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de la vacuna y las barras muestran el número de niños.</a:t>
              </a:r>
            </a:p>
          </p:txBody>
        </p:sp>
        <p:sp>
          <p:nvSpPr>
            <p:cNvPr id="186" name="tx186"/>
            <p:cNvSpPr/>
            <p:nvPr/>
          </p:nvSpPr>
          <p:spPr>
            <a:xfrm>
              <a:off x="5581527" y="6519612"/>
              <a:ext cx="2963386"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sin dosis son aquellos que no recibieron la DTP1.</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objetivo principal de la Agenda de Inmunización 2030 es que, para 2030, todo el mundo tenga acceso a la vacunación, independientemente de dónde viva.
Este gráfico muestra las tendencias de cobertura de la primera dosis (DTP1) y la tercera dosis (DTP3) de la vacuna contra la difteria, el tétanos y la tos ferina, el número de niños que no han recibido ninguna dosis y los casos de abandono de la vacuna DTP en Armenia.
En 2025, la cobertura de la vacuna DTP1 en Armenia aumentó hasta el 99 %. Hubo menos de 500 niños que no recibieron ninguna dosis de la vacuna DTP (niños sin ninguna dosis).
La cobertura de la DTP3 aumentó hasta el 97 % en 2025, lo que dejó a 1 000 niños vulnerables a enfermedades prevenibles mediante vacunación.</a:t>
            </a:r>
          </a:p>
        </p:txBody>
      </p:sp>
      <p:sp>
        <p:nvSpPr>
          <p:cNvPr id="1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a:solidFill>
                  <a:srgbClr val="000000">
                    <a:alpha val="100000"/>
                  </a:srgbClr>
                </a:solidFill>
                <a:latin typeface="Arial"/>
                <a:cs typeface="Arial"/>
                <a:ea typeface="Arial"/>
                <a:sym typeface="Arial"/>
              </a:rPr>
              <a:t>En 2025, la cobertura de la DTP1 fue del 99 % y la de la DTP3, del 97 %, lo que dejó a 1.000 niños sin vacunar o con una vacunación incompleta, entre ellos menos de 500 que no habían recibido ninguna dosis y menos de 1.000 con protección solo parcial.</a:t>
            </a:r>
          </a:p>
        </p:txBody>
      </p:sp>
      <p:grpSp xmlns:pic="http://schemas.openxmlformats.org/drawingml/2006/picture">
        <p:nvGrpSpPr>
          <p:cNvPr id="189" name=""/>
          <p:cNvGrpSpPr/>
          <p:nvPr/>
        </p:nvGrpSpPr>
        <p:grpSpPr>
          <a:xfrm>
            <a:off x="292608" y="914400"/>
            <a:ext cx="8595360" cy="28575"/>
            <a:chOff x="292608" y="914400"/>
            <a:chExt cx="8595360" cy="28575"/>
          </a:xfrm>
        </p:grpSpPr>
        <p:sp>
          <p:nvSpPr>
            <p:cNvPr id="190"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1"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84483"/>
              <a:ext cx="3397293" cy="83948"/>
            </a:xfrm>
            <a:custGeom>
              <a:avLst/>
              <a:pathLst>
                <a:path w="3397293" h="83948">
                  <a:moveTo>
                    <a:pt x="0" y="41974"/>
                  </a:moveTo>
                  <a:lnTo>
                    <a:pt x="135891" y="20987"/>
                  </a:lnTo>
                  <a:lnTo>
                    <a:pt x="271783" y="20987"/>
                  </a:lnTo>
                  <a:lnTo>
                    <a:pt x="407675" y="20987"/>
                  </a:lnTo>
                  <a:lnTo>
                    <a:pt x="543566" y="41974"/>
                  </a:lnTo>
                  <a:lnTo>
                    <a:pt x="679458" y="62961"/>
                  </a:lnTo>
                  <a:lnTo>
                    <a:pt x="815350" y="83948"/>
                  </a:lnTo>
                  <a:lnTo>
                    <a:pt x="951242" y="62961"/>
                  </a:lnTo>
                  <a:lnTo>
                    <a:pt x="1087133" y="62961"/>
                  </a:lnTo>
                  <a:lnTo>
                    <a:pt x="1223025" y="41974"/>
                  </a:lnTo>
                  <a:lnTo>
                    <a:pt x="1358917" y="20987"/>
                  </a:lnTo>
                  <a:lnTo>
                    <a:pt x="1494809" y="20987"/>
                  </a:lnTo>
                  <a:lnTo>
                    <a:pt x="1630700" y="20987"/>
                  </a:lnTo>
                  <a:lnTo>
                    <a:pt x="1766592" y="41974"/>
                  </a:lnTo>
                  <a:lnTo>
                    <a:pt x="1902484" y="41974"/>
                  </a:lnTo>
                  <a:lnTo>
                    <a:pt x="2038375" y="41974"/>
                  </a:lnTo>
                  <a:lnTo>
                    <a:pt x="2174267" y="41974"/>
                  </a:lnTo>
                  <a:lnTo>
                    <a:pt x="2310159" y="41974"/>
                  </a:lnTo>
                  <a:lnTo>
                    <a:pt x="2446051" y="62961"/>
                  </a:lnTo>
                  <a:lnTo>
                    <a:pt x="2581942" y="62961"/>
                  </a:lnTo>
                  <a:lnTo>
                    <a:pt x="2717834" y="62961"/>
                  </a:lnTo>
                  <a:lnTo>
                    <a:pt x="2853726" y="62961"/>
                  </a:lnTo>
                  <a:lnTo>
                    <a:pt x="2989618" y="62961"/>
                  </a:lnTo>
                  <a:lnTo>
                    <a:pt x="3125509" y="62961"/>
                  </a:lnTo>
                  <a:lnTo>
                    <a:pt x="3261401" y="41974"/>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52380"/>
              <a:ext cx="3397293" cy="188883"/>
            </a:xfrm>
            <a:custGeom>
              <a:avLst/>
              <a:pathLst>
                <a:path w="3397293" h="188883">
                  <a:moveTo>
                    <a:pt x="0" y="188883"/>
                  </a:moveTo>
                  <a:lnTo>
                    <a:pt x="135891" y="167896"/>
                  </a:lnTo>
                  <a:lnTo>
                    <a:pt x="271783" y="167896"/>
                  </a:lnTo>
                  <a:lnTo>
                    <a:pt x="407675" y="146909"/>
                  </a:lnTo>
                  <a:lnTo>
                    <a:pt x="543566" y="125922"/>
                  </a:lnTo>
                  <a:lnTo>
                    <a:pt x="679458" y="104935"/>
                  </a:lnTo>
                  <a:lnTo>
                    <a:pt x="815350" y="83948"/>
                  </a:lnTo>
                  <a:lnTo>
                    <a:pt x="951242" y="83948"/>
                  </a:lnTo>
                  <a:lnTo>
                    <a:pt x="1087133" y="62961"/>
                  </a:lnTo>
                  <a:lnTo>
                    <a:pt x="1223025" y="41974"/>
                  </a:lnTo>
                  <a:lnTo>
                    <a:pt x="1358917" y="41974"/>
                  </a:lnTo>
                  <a:lnTo>
                    <a:pt x="1494809" y="20987"/>
                  </a:lnTo>
                  <a:lnTo>
                    <a:pt x="1630700" y="41974"/>
                  </a:lnTo>
                  <a:lnTo>
                    <a:pt x="1766592" y="41974"/>
                  </a:lnTo>
                  <a:lnTo>
                    <a:pt x="1902484" y="41974"/>
                  </a:lnTo>
                  <a:lnTo>
                    <a:pt x="2038375" y="41974"/>
                  </a:lnTo>
                  <a:lnTo>
                    <a:pt x="2174267" y="20987"/>
                  </a:lnTo>
                  <a:lnTo>
                    <a:pt x="2310159" y="20987"/>
                  </a:lnTo>
                  <a:lnTo>
                    <a:pt x="2446051" y="20987"/>
                  </a:lnTo>
                  <a:lnTo>
                    <a:pt x="2581942" y="0"/>
                  </a:lnTo>
                  <a:lnTo>
                    <a:pt x="2717834" y="62961"/>
                  </a:lnTo>
                  <a:lnTo>
                    <a:pt x="2853726" y="104935"/>
                  </a:lnTo>
                  <a:lnTo>
                    <a:pt x="2989618" y="41974"/>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6457"/>
              <a:ext cx="3397293" cy="167896"/>
            </a:xfrm>
            <a:custGeom>
              <a:avLst/>
              <a:pathLst>
                <a:path w="3397293" h="167896">
                  <a:moveTo>
                    <a:pt x="0" y="41974"/>
                  </a:moveTo>
                  <a:lnTo>
                    <a:pt x="135891" y="20987"/>
                  </a:lnTo>
                  <a:lnTo>
                    <a:pt x="271783" y="104935"/>
                  </a:lnTo>
                  <a:lnTo>
                    <a:pt x="407675" y="167896"/>
                  </a:lnTo>
                  <a:lnTo>
                    <a:pt x="543566" y="104935"/>
                  </a:lnTo>
                  <a:lnTo>
                    <a:pt x="679458" y="41974"/>
                  </a:lnTo>
                  <a:lnTo>
                    <a:pt x="815350" y="41974"/>
                  </a:lnTo>
                  <a:lnTo>
                    <a:pt x="951242" y="0"/>
                  </a:lnTo>
                  <a:lnTo>
                    <a:pt x="1087133" y="20987"/>
                  </a:lnTo>
                  <a:lnTo>
                    <a:pt x="1223025" y="62961"/>
                  </a:lnTo>
                  <a:lnTo>
                    <a:pt x="1358917" y="104935"/>
                  </a:lnTo>
                  <a:lnTo>
                    <a:pt x="1494809" y="104935"/>
                  </a:lnTo>
                  <a:lnTo>
                    <a:pt x="1630700" y="62961"/>
                  </a:lnTo>
                  <a:lnTo>
                    <a:pt x="1766592" y="41974"/>
                  </a:lnTo>
                  <a:lnTo>
                    <a:pt x="1902484" y="104935"/>
                  </a:lnTo>
                  <a:lnTo>
                    <a:pt x="2038375" y="83948"/>
                  </a:lnTo>
                  <a:lnTo>
                    <a:pt x="2174267" y="125922"/>
                  </a:lnTo>
                  <a:lnTo>
                    <a:pt x="2310159" y="83948"/>
                  </a:lnTo>
                  <a:lnTo>
                    <a:pt x="2446051" y="41974"/>
                  </a:lnTo>
                  <a:lnTo>
                    <a:pt x="2581942" y="62961"/>
                  </a:lnTo>
                  <a:lnTo>
                    <a:pt x="2717834" y="104935"/>
                  </a:lnTo>
                  <a:lnTo>
                    <a:pt x="2853726" y="125922"/>
                  </a:lnTo>
                  <a:lnTo>
                    <a:pt x="2989618" y="104935"/>
                  </a:lnTo>
                  <a:lnTo>
                    <a:pt x="3125509" y="104935"/>
                  </a:lnTo>
                  <a:lnTo>
                    <a:pt x="3261401" y="146909"/>
                  </a:lnTo>
                  <a:lnTo>
                    <a:pt x="3397293" y="146909"/>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84483"/>
              <a:ext cx="3397293" cy="83948"/>
            </a:xfrm>
            <a:custGeom>
              <a:avLst/>
              <a:pathLst>
                <a:path w="3397293" h="83948">
                  <a:moveTo>
                    <a:pt x="0" y="41974"/>
                  </a:moveTo>
                  <a:lnTo>
                    <a:pt x="135891" y="20987"/>
                  </a:lnTo>
                  <a:lnTo>
                    <a:pt x="271783" y="20987"/>
                  </a:lnTo>
                  <a:lnTo>
                    <a:pt x="407675" y="20987"/>
                  </a:lnTo>
                  <a:lnTo>
                    <a:pt x="543566" y="41974"/>
                  </a:lnTo>
                  <a:lnTo>
                    <a:pt x="679458" y="62961"/>
                  </a:lnTo>
                  <a:lnTo>
                    <a:pt x="815350" y="83948"/>
                  </a:lnTo>
                  <a:lnTo>
                    <a:pt x="951242" y="62961"/>
                  </a:lnTo>
                  <a:lnTo>
                    <a:pt x="1087133" y="62961"/>
                  </a:lnTo>
                  <a:lnTo>
                    <a:pt x="1223025" y="41974"/>
                  </a:lnTo>
                  <a:lnTo>
                    <a:pt x="1358917" y="20987"/>
                  </a:lnTo>
                  <a:lnTo>
                    <a:pt x="1494809" y="20987"/>
                  </a:lnTo>
                  <a:lnTo>
                    <a:pt x="1630700" y="20987"/>
                  </a:lnTo>
                  <a:lnTo>
                    <a:pt x="1766592" y="41974"/>
                  </a:lnTo>
                  <a:lnTo>
                    <a:pt x="1902484" y="41974"/>
                  </a:lnTo>
                  <a:lnTo>
                    <a:pt x="2038375" y="41974"/>
                  </a:lnTo>
                  <a:lnTo>
                    <a:pt x="2174267" y="41974"/>
                  </a:lnTo>
                  <a:lnTo>
                    <a:pt x="2310159" y="41974"/>
                  </a:lnTo>
                  <a:lnTo>
                    <a:pt x="2446051" y="62961"/>
                  </a:lnTo>
                  <a:lnTo>
                    <a:pt x="2581942" y="62961"/>
                  </a:lnTo>
                  <a:lnTo>
                    <a:pt x="2717834" y="62961"/>
                  </a:lnTo>
                  <a:lnTo>
                    <a:pt x="2853726" y="62961"/>
                  </a:lnTo>
                  <a:lnTo>
                    <a:pt x="2989618" y="62961"/>
                  </a:lnTo>
                  <a:lnTo>
                    <a:pt x="3125509" y="62961"/>
                  </a:lnTo>
                  <a:lnTo>
                    <a:pt x="3261401" y="41974"/>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104935"/>
            </a:xfrm>
            <a:custGeom>
              <a:avLst/>
              <a:pathLst>
                <a:path w="0" h="104935">
                  <a:moveTo>
                    <a:pt x="0" y="0"/>
                  </a:moveTo>
                  <a:lnTo>
                    <a:pt x="0" y="10493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83948"/>
            </a:xfrm>
            <a:custGeom>
              <a:avLst/>
              <a:pathLst>
                <a:path w="0" h="83948">
                  <a:moveTo>
                    <a:pt x="0" y="0"/>
                  </a:moveTo>
                  <a:lnTo>
                    <a:pt x="0" y="8394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104935"/>
            </a:xfrm>
            <a:custGeom>
              <a:avLst/>
              <a:pathLst>
                <a:path w="0" h="104935">
                  <a:moveTo>
                    <a:pt x="0" y="0"/>
                  </a:moveTo>
                  <a:lnTo>
                    <a:pt x="0" y="10493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104935"/>
            </a:xfrm>
            <a:custGeom>
              <a:avLst/>
              <a:pathLst>
                <a:path w="0" h="104935">
                  <a:moveTo>
                    <a:pt x="0" y="0"/>
                  </a:moveTo>
                  <a:lnTo>
                    <a:pt x="0" y="10493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32" name="pl32"/>
            <p:cNvSpPr/>
            <p:nvPr/>
          </p:nvSpPr>
          <p:spPr>
            <a:xfrm>
              <a:off x="1120965" y="1884483"/>
              <a:ext cx="3397293" cy="83948"/>
            </a:xfrm>
            <a:custGeom>
              <a:avLst/>
              <a:pathLst>
                <a:path w="3397293" h="83948">
                  <a:moveTo>
                    <a:pt x="0" y="41974"/>
                  </a:moveTo>
                  <a:lnTo>
                    <a:pt x="135891" y="20987"/>
                  </a:lnTo>
                  <a:lnTo>
                    <a:pt x="271783" y="20987"/>
                  </a:lnTo>
                  <a:lnTo>
                    <a:pt x="407675" y="20987"/>
                  </a:lnTo>
                  <a:lnTo>
                    <a:pt x="543566" y="41974"/>
                  </a:lnTo>
                  <a:lnTo>
                    <a:pt x="679458" y="62961"/>
                  </a:lnTo>
                  <a:lnTo>
                    <a:pt x="815350" y="83948"/>
                  </a:lnTo>
                  <a:lnTo>
                    <a:pt x="951242" y="62961"/>
                  </a:lnTo>
                  <a:lnTo>
                    <a:pt x="1087133" y="62961"/>
                  </a:lnTo>
                  <a:lnTo>
                    <a:pt x="1223025" y="41974"/>
                  </a:lnTo>
                  <a:lnTo>
                    <a:pt x="1358917" y="20987"/>
                  </a:lnTo>
                  <a:lnTo>
                    <a:pt x="1494809" y="20987"/>
                  </a:lnTo>
                  <a:lnTo>
                    <a:pt x="1630700" y="20987"/>
                  </a:lnTo>
                  <a:lnTo>
                    <a:pt x="1766592" y="41974"/>
                  </a:lnTo>
                  <a:lnTo>
                    <a:pt x="1902484" y="41974"/>
                  </a:lnTo>
                  <a:lnTo>
                    <a:pt x="2038375" y="41974"/>
                  </a:lnTo>
                  <a:lnTo>
                    <a:pt x="2174267" y="41974"/>
                  </a:lnTo>
                  <a:lnTo>
                    <a:pt x="2310159" y="41974"/>
                  </a:lnTo>
                  <a:lnTo>
                    <a:pt x="2446051" y="62961"/>
                  </a:lnTo>
                  <a:lnTo>
                    <a:pt x="2581942" y="62961"/>
                  </a:lnTo>
                  <a:lnTo>
                    <a:pt x="2717834" y="62961"/>
                  </a:lnTo>
                  <a:lnTo>
                    <a:pt x="2853726" y="62961"/>
                  </a:lnTo>
                  <a:lnTo>
                    <a:pt x="2989618" y="62961"/>
                  </a:lnTo>
                  <a:lnTo>
                    <a:pt x="3125509" y="62961"/>
                  </a:lnTo>
                  <a:lnTo>
                    <a:pt x="3261401" y="41974"/>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329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329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90</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82329"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82329"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1154"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3609"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49428" y="4888612"/>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Armenia</a:t>
              </a:r>
            </a:p>
          </p:txBody>
        </p:sp>
        <p:sp>
          <p:nvSpPr>
            <p:cNvPr id="60" name="tx60"/>
            <p:cNvSpPr/>
            <p:nvPr/>
          </p:nvSpPr>
          <p:spPr>
            <a:xfrm>
              <a:off x="2828254"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0708" y="4886838"/>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48917" y="1415599"/>
              <a:ext cx="2541389" cy="13111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cobertura, Armenia, 2000-2025</a:t>
              </a:r>
            </a:p>
          </p:txBody>
        </p:sp>
        <p:sp>
          <p:nvSpPr>
            <p:cNvPr id="63" name="pl63"/>
            <p:cNvSpPr/>
            <p:nvPr/>
          </p:nvSpPr>
          <p:spPr>
            <a:xfrm>
              <a:off x="5267799" y="381195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11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103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094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086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623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5615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6071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5988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0590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760217"/>
              <a:ext cx="3397293" cy="400662"/>
            </a:xfrm>
            <a:custGeom>
              <a:avLst/>
              <a:pathLst>
                <a:path w="3397293" h="400662">
                  <a:moveTo>
                    <a:pt x="0" y="200331"/>
                  </a:moveTo>
                  <a:lnTo>
                    <a:pt x="135891" y="100165"/>
                  </a:lnTo>
                  <a:lnTo>
                    <a:pt x="271783" y="100165"/>
                  </a:lnTo>
                  <a:lnTo>
                    <a:pt x="407675" y="100165"/>
                  </a:lnTo>
                  <a:lnTo>
                    <a:pt x="543566" y="200331"/>
                  </a:lnTo>
                  <a:lnTo>
                    <a:pt x="679458" y="300497"/>
                  </a:lnTo>
                  <a:lnTo>
                    <a:pt x="815350" y="400662"/>
                  </a:lnTo>
                  <a:lnTo>
                    <a:pt x="951242" y="300497"/>
                  </a:lnTo>
                  <a:lnTo>
                    <a:pt x="1087133" y="300497"/>
                  </a:lnTo>
                  <a:lnTo>
                    <a:pt x="1223025" y="200331"/>
                  </a:lnTo>
                  <a:lnTo>
                    <a:pt x="1358917" y="100165"/>
                  </a:lnTo>
                  <a:lnTo>
                    <a:pt x="1494809" y="100165"/>
                  </a:lnTo>
                  <a:lnTo>
                    <a:pt x="1630700" y="100165"/>
                  </a:lnTo>
                  <a:lnTo>
                    <a:pt x="1766592" y="200331"/>
                  </a:lnTo>
                  <a:lnTo>
                    <a:pt x="1902484" y="200331"/>
                  </a:lnTo>
                  <a:lnTo>
                    <a:pt x="2038375" y="200331"/>
                  </a:lnTo>
                  <a:lnTo>
                    <a:pt x="2174267" y="200331"/>
                  </a:lnTo>
                  <a:lnTo>
                    <a:pt x="2310159" y="200331"/>
                  </a:lnTo>
                  <a:lnTo>
                    <a:pt x="2446051" y="300497"/>
                  </a:lnTo>
                  <a:lnTo>
                    <a:pt x="2581942" y="300497"/>
                  </a:lnTo>
                  <a:lnTo>
                    <a:pt x="2717834" y="300497"/>
                  </a:lnTo>
                  <a:lnTo>
                    <a:pt x="2853726" y="300497"/>
                  </a:lnTo>
                  <a:lnTo>
                    <a:pt x="2989618" y="300497"/>
                  </a:lnTo>
                  <a:lnTo>
                    <a:pt x="3125509" y="300497"/>
                  </a:lnTo>
                  <a:lnTo>
                    <a:pt x="3261401" y="200331"/>
                  </a:lnTo>
                  <a:lnTo>
                    <a:pt x="3397293" y="0"/>
                  </a:lnTo>
                </a:path>
              </a:pathLst>
            </a:custGeom>
            <a:ln w="27101" cap="flat">
              <a:solidFill>
                <a:srgbClr val="0058AB">
                  <a:alpha val="100000"/>
                </a:srgbClr>
              </a:solidFill>
              <a:prstDash val="solid"/>
              <a:round/>
            </a:ln>
          </p:spPr>
          <p:txBody>
            <a:bodyPr/>
            <a:lstStyle/>
            <a:p/>
          </p:txBody>
        </p:sp>
        <p:sp>
          <p:nvSpPr>
            <p:cNvPr id="81" name="pl81"/>
            <p:cNvSpPr/>
            <p:nvPr/>
          </p:nvSpPr>
          <p:spPr>
            <a:xfrm>
              <a:off x="5437664" y="3060714"/>
              <a:ext cx="3397293" cy="901491"/>
            </a:xfrm>
            <a:custGeom>
              <a:avLst/>
              <a:pathLst>
                <a:path w="3397293" h="901491">
                  <a:moveTo>
                    <a:pt x="0" y="901491"/>
                  </a:moveTo>
                  <a:lnTo>
                    <a:pt x="135891" y="801325"/>
                  </a:lnTo>
                  <a:lnTo>
                    <a:pt x="271783" y="801325"/>
                  </a:lnTo>
                  <a:lnTo>
                    <a:pt x="407675" y="701159"/>
                  </a:lnTo>
                  <a:lnTo>
                    <a:pt x="543566" y="600994"/>
                  </a:lnTo>
                  <a:lnTo>
                    <a:pt x="679458" y="500828"/>
                  </a:lnTo>
                  <a:lnTo>
                    <a:pt x="815350" y="400662"/>
                  </a:lnTo>
                  <a:lnTo>
                    <a:pt x="951242" y="400662"/>
                  </a:lnTo>
                  <a:lnTo>
                    <a:pt x="1087133" y="300497"/>
                  </a:lnTo>
                  <a:lnTo>
                    <a:pt x="1223025" y="200331"/>
                  </a:lnTo>
                  <a:lnTo>
                    <a:pt x="1358917" y="200331"/>
                  </a:lnTo>
                  <a:lnTo>
                    <a:pt x="1494809" y="100165"/>
                  </a:lnTo>
                  <a:lnTo>
                    <a:pt x="1630700" y="200331"/>
                  </a:lnTo>
                  <a:lnTo>
                    <a:pt x="1766592" y="200331"/>
                  </a:lnTo>
                  <a:lnTo>
                    <a:pt x="1902484" y="200331"/>
                  </a:lnTo>
                  <a:lnTo>
                    <a:pt x="2038375" y="200331"/>
                  </a:lnTo>
                  <a:lnTo>
                    <a:pt x="2174267" y="100165"/>
                  </a:lnTo>
                  <a:lnTo>
                    <a:pt x="2310159" y="100165"/>
                  </a:lnTo>
                  <a:lnTo>
                    <a:pt x="2446051" y="100165"/>
                  </a:lnTo>
                  <a:lnTo>
                    <a:pt x="2581942" y="0"/>
                  </a:lnTo>
                  <a:lnTo>
                    <a:pt x="2717834" y="300497"/>
                  </a:lnTo>
                  <a:lnTo>
                    <a:pt x="2853726" y="500828"/>
                  </a:lnTo>
                  <a:lnTo>
                    <a:pt x="2989618" y="200331"/>
                  </a:lnTo>
                  <a:lnTo>
                    <a:pt x="3125509" y="200331"/>
                  </a:lnTo>
                  <a:lnTo>
                    <a:pt x="3261401" y="200331"/>
                  </a:lnTo>
                  <a:lnTo>
                    <a:pt x="3397293" y="100165"/>
                  </a:lnTo>
                </a:path>
              </a:pathLst>
            </a:custGeom>
            <a:ln w="27101" cap="flat">
              <a:solidFill>
                <a:srgbClr val="80BD41">
                  <a:alpha val="100000"/>
                </a:srgbClr>
              </a:solidFill>
              <a:prstDash val="solid"/>
              <a:round/>
            </a:ln>
          </p:spPr>
          <p:txBody>
            <a:bodyPr/>
            <a:lstStyle/>
            <a:p/>
          </p:txBody>
        </p:sp>
        <p:sp>
          <p:nvSpPr>
            <p:cNvPr id="82" name="pl82"/>
            <p:cNvSpPr/>
            <p:nvPr/>
          </p:nvSpPr>
          <p:spPr>
            <a:xfrm>
              <a:off x="5437664" y="2760217"/>
              <a:ext cx="3397293" cy="801325"/>
            </a:xfrm>
            <a:custGeom>
              <a:avLst/>
              <a:pathLst>
                <a:path w="3397293" h="801325">
                  <a:moveTo>
                    <a:pt x="0" y="200331"/>
                  </a:moveTo>
                  <a:lnTo>
                    <a:pt x="135891" y="100165"/>
                  </a:lnTo>
                  <a:lnTo>
                    <a:pt x="271783" y="500828"/>
                  </a:lnTo>
                  <a:lnTo>
                    <a:pt x="407675" y="801325"/>
                  </a:lnTo>
                  <a:lnTo>
                    <a:pt x="543566" y="500828"/>
                  </a:lnTo>
                  <a:lnTo>
                    <a:pt x="679458" y="200331"/>
                  </a:lnTo>
                  <a:lnTo>
                    <a:pt x="815350" y="200331"/>
                  </a:lnTo>
                  <a:lnTo>
                    <a:pt x="951242" y="0"/>
                  </a:lnTo>
                  <a:lnTo>
                    <a:pt x="1087133" y="100165"/>
                  </a:lnTo>
                  <a:lnTo>
                    <a:pt x="1223025" y="300497"/>
                  </a:lnTo>
                  <a:lnTo>
                    <a:pt x="1358917" y="500828"/>
                  </a:lnTo>
                  <a:lnTo>
                    <a:pt x="1494809" y="500828"/>
                  </a:lnTo>
                  <a:lnTo>
                    <a:pt x="1630700" y="300497"/>
                  </a:lnTo>
                  <a:lnTo>
                    <a:pt x="1766592" y="200331"/>
                  </a:lnTo>
                  <a:lnTo>
                    <a:pt x="1902484" y="500828"/>
                  </a:lnTo>
                  <a:lnTo>
                    <a:pt x="2038375" y="400662"/>
                  </a:lnTo>
                  <a:lnTo>
                    <a:pt x="2174267" y="600994"/>
                  </a:lnTo>
                  <a:lnTo>
                    <a:pt x="2310159" y="400662"/>
                  </a:lnTo>
                  <a:lnTo>
                    <a:pt x="2446051" y="200331"/>
                  </a:lnTo>
                  <a:lnTo>
                    <a:pt x="2581942" y="300497"/>
                  </a:lnTo>
                  <a:lnTo>
                    <a:pt x="2717834" y="500828"/>
                  </a:lnTo>
                  <a:lnTo>
                    <a:pt x="2853726" y="600994"/>
                  </a:lnTo>
                  <a:lnTo>
                    <a:pt x="2989618" y="500828"/>
                  </a:lnTo>
                  <a:lnTo>
                    <a:pt x="3125509" y="500828"/>
                  </a:lnTo>
                  <a:lnTo>
                    <a:pt x="3261401" y="701159"/>
                  </a:lnTo>
                  <a:lnTo>
                    <a:pt x="3397293" y="701159"/>
                  </a:lnTo>
                </a:path>
              </a:pathLst>
            </a:custGeom>
            <a:ln w="27101" cap="flat">
              <a:solidFill>
                <a:srgbClr val="961A49">
                  <a:alpha val="100000"/>
                </a:srgbClr>
              </a:solidFill>
              <a:prstDash val="solid"/>
              <a:round/>
            </a:ln>
          </p:spPr>
          <p:txBody>
            <a:bodyPr/>
            <a:lstStyle/>
            <a:p/>
          </p:txBody>
        </p:sp>
        <p:sp>
          <p:nvSpPr>
            <p:cNvPr id="83" name="pl83"/>
            <p:cNvSpPr/>
            <p:nvPr/>
          </p:nvSpPr>
          <p:spPr>
            <a:xfrm>
              <a:off x="5437664" y="306071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760217"/>
              <a:ext cx="3397293" cy="400662"/>
            </a:xfrm>
            <a:custGeom>
              <a:avLst/>
              <a:pathLst>
                <a:path w="3397293" h="400662">
                  <a:moveTo>
                    <a:pt x="0" y="200331"/>
                  </a:moveTo>
                  <a:lnTo>
                    <a:pt x="135891" y="100165"/>
                  </a:lnTo>
                  <a:lnTo>
                    <a:pt x="271783" y="100165"/>
                  </a:lnTo>
                  <a:lnTo>
                    <a:pt x="407675" y="100165"/>
                  </a:lnTo>
                  <a:lnTo>
                    <a:pt x="543566" y="200331"/>
                  </a:lnTo>
                  <a:lnTo>
                    <a:pt x="679458" y="300497"/>
                  </a:lnTo>
                  <a:lnTo>
                    <a:pt x="815350" y="400662"/>
                  </a:lnTo>
                  <a:lnTo>
                    <a:pt x="951242" y="300497"/>
                  </a:lnTo>
                  <a:lnTo>
                    <a:pt x="1087133" y="300497"/>
                  </a:lnTo>
                  <a:lnTo>
                    <a:pt x="1223025" y="200331"/>
                  </a:lnTo>
                  <a:lnTo>
                    <a:pt x="1358917" y="100165"/>
                  </a:lnTo>
                  <a:lnTo>
                    <a:pt x="1494809" y="100165"/>
                  </a:lnTo>
                  <a:lnTo>
                    <a:pt x="1630700" y="100165"/>
                  </a:lnTo>
                  <a:lnTo>
                    <a:pt x="1766592" y="200331"/>
                  </a:lnTo>
                  <a:lnTo>
                    <a:pt x="1902484" y="200331"/>
                  </a:lnTo>
                  <a:lnTo>
                    <a:pt x="2038375" y="200331"/>
                  </a:lnTo>
                  <a:lnTo>
                    <a:pt x="2174267" y="200331"/>
                  </a:lnTo>
                  <a:lnTo>
                    <a:pt x="2310159" y="200331"/>
                  </a:lnTo>
                  <a:lnTo>
                    <a:pt x="2446051" y="300497"/>
                  </a:lnTo>
                  <a:lnTo>
                    <a:pt x="2581942" y="300497"/>
                  </a:lnTo>
                  <a:lnTo>
                    <a:pt x="2717834" y="300497"/>
                  </a:lnTo>
                  <a:lnTo>
                    <a:pt x="2853726" y="300497"/>
                  </a:lnTo>
                  <a:lnTo>
                    <a:pt x="2989618" y="300497"/>
                  </a:lnTo>
                  <a:lnTo>
                    <a:pt x="3125509" y="300497"/>
                  </a:lnTo>
                  <a:lnTo>
                    <a:pt x="3261401" y="200331"/>
                  </a:lnTo>
                  <a:lnTo>
                    <a:pt x="3397293" y="0"/>
                  </a:lnTo>
                </a:path>
              </a:pathLst>
            </a:custGeom>
            <a:ln w="43362" cap="flat">
              <a:solidFill>
                <a:srgbClr val="000000">
                  <a:alpha val="100000"/>
                </a:srgbClr>
              </a:solidFill>
              <a:prstDash val="solid"/>
              <a:round/>
            </a:ln>
          </p:spPr>
          <p:txBody>
            <a:bodyPr/>
            <a:lstStyle/>
            <a:p/>
          </p:txBody>
        </p:sp>
        <p:sp>
          <p:nvSpPr>
            <p:cNvPr id="85" name="pl85"/>
            <p:cNvSpPr/>
            <p:nvPr/>
          </p:nvSpPr>
          <p:spPr>
            <a:xfrm>
              <a:off x="5437664" y="2599952"/>
              <a:ext cx="0" cy="360596"/>
            </a:xfrm>
            <a:custGeom>
              <a:avLst/>
              <a:pathLst>
                <a:path w="0" h="360596">
                  <a:moveTo>
                    <a:pt x="0" y="36059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599952"/>
              <a:ext cx="0" cy="460762"/>
            </a:xfrm>
            <a:custGeom>
              <a:avLst/>
              <a:pathLst>
                <a:path w="0" h="460762">
                  <a:moveTo>
                    <a:pt x="0" y="46076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599952"/>
              <a:ext cx="0" cy="260430"/>
            </a:xfrm>
            <a:custGeom>
              <a:avLst/>
              <a:pathLst>
                <a:path w="0" h="260430">
                  <a:moveTo>
                    <a:pt x="0" y="26043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599952"/>
              <a:ext cx="0" cy="360596"/>
            </a:xfrm>
            <a:custGeom>
              <a:avLst/>
              <a:pathLst>
                <a:path w="0" h="360596">
                  <a:moveTo>
                    <a:pt x="0" y="36059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599952"/>
              <a:ext cx="0" cy="460762"/>
            </a:xfrm>
            <a:custGeom>
              <a:avLst/>
              <a:pathLst>
                <a:path w="0" h="460762">
                  <a:moveTo>
                    <a:pt x="0" y="46076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599952"/>
              <a:ext cx="0" cy="360596"/>
            </a:xfrm>
            <a:custGeom>
              <a:avLst/>
              <a:pathLst>
                <a:path w="0" h="360596">
                  <a:moveTo>
                    <a:pt x="0" y="36059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599952"/>
              <a:ext cx="0" cy="160265"/>
            </a:xfrm>
            <a:custGeom>
              <a:avLst/>
              <a:pathLst>
                <a:path w="0" h="160265">
                  <a:moveTo>
                    <a:pt x="0" y="16026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760217"/>
              <a:ext cx="3397293" cy="400662"/>
            </a:xfrm>
            <a:custGeom>
              <a:avLst/>
              <a:pathLst>
                <a:path w="3397293" h="400662">
                  <a:moveTo>
                    <a:pt x="0" y="200331"/>
                  </a:moveTo>
                  <a:lnTo>
                    <a:pt x="135891" y="100165"/>
                  </a:lnTo>
                  <a:lnTo>
                    <a:pt x="271783" y="100165"/>
                  </a:lnTo>
                  <a:lnTo>
                    <a:pt x="407675" y="100165"/>
                  </a:lnTo>
                  <a:lnTo>
                    <a:pt x="543566" y="200331"/>
                  </a:lnTo>
                  <a:lnTo>
                    <a:pt x="679458" y="300497"/>
                  </a:lnTo>
                  <a:lnTo>
                    <a:pt x="815350" y="400662"/>
                  </a:lnTo>
                  <a:lnTo>
                    <a:pt x="951242" y="300497"/>
                  </a:lnTo>
                  <a:lnTo>
                    <a:pt x="1087133" y="300497"/>
                  </a:lnTo>
                  <a:lnTo>
                    <a:pt x="1223025" y="200331"/>
                  </a:lnTo>
                  <a:lnTo>
                    <a:pt x="1358917" y="100165"/>
                  </a:lnTo>
                  <a:lnTo>
                    <a:pt x="1494809" y="100165"/>
                  </a:lnTo>
                  <a:lnTo>
                    <a:pt x="1630700" y="100165"/>
                  </a:lnTo>
                  <a:lnTo>
                    <a:pt x="1766592" y="200331"/>
                  </a:lnTo>
                  <a:lnTo>
                    <a:pt x="1902484" y="200331"/>
                  </a:lnTo>
                  <a:lnTo>
                    <a:pt x="2038375" y="200331"/>
                  </a:lnTo>
                  <a:lnTo>
                    <a:pt x="2174267" y="200331"/>
                  </a:lnTo>
                  <a:lnTo>
                    <a:pt x="2310159" y="200331"/>
                  </a:lnTo>
                  <a:lnTo>
                    <a:pt x="2446051" y="300497"/>
                  </a:lnTo>
                  <a:lnTo>
                    <a:pt x="2581942" y="300497"/>
                  </a:lnTo>
                  <a:lnTo>
                    <a:pt x="2717834" y="300497"/>
                  </a:lnTo>
                  <a:lnTo>
                    <a:pt x="2853726" y="300497"/>
                  </a:lnTo>
                  <a:lnTo>
                    <a:pt x="2989618" y="300497"/>
                  </a:lnTo>
                  <a:lnTo>
                    <a:pt x="3125509" y="300497"/>
                  </a:lnTo>
                  <a:lnTo>
                    <a:pt x="3261401" y="200331"/>
                  </a:lnTo>
                  <a:lnTo>
                    <a:pt x="3397293" y="0"/>
                  </a:lnTo>
                </a:path>
              </a:pathLst>
            </a:custGeom>
            <a:ln w="27101" cap="flat">
              <a:solidFill>
                <a:srgbClr val="0058AB">
                  <a:alpha val="100000"/>
                </a:srgbClr>
              </a:solidFill>
              <a:prstDash val="solid"/>
              <a:round/>
            </a:ln>
          </p:spPr>
          <p:txBody>
            <a:bodyPr/>
            <a:lstStyle/>
            <a:p/>
          </p:txBody>
        </p:sp>
        <p:sp>
          <p:nvSpPr>
            <p:cNvPr id="93" name="tx93"/>
            <p:cNvSpPr/>
            <p:nvPr/>
          </p:nvSpPr>
          <p:spPr>
            <a:xfrm>
              <a:off x="5407519" y="252076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6086977" y="25194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766436" y="252076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7445895" y="252076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989462" y="25194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52076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804812" y="251939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902429" y="31217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42257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2" name="tx102"/>
            <p:cNvSpPr/>
            <p:nvPr/>
          </p:nvSpPr>
          <p:spPr>
            <a:xfrm>
              <a:off x="5003259" y="401025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511201"/>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300860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250954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200694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5" name="pl115"/>
            <p:cNvSpPr/>
            <p:nvPr/>
          </p:nvSpPr>
          <p:spPr>
            <a:xfrm>
              <a:off x="5999028"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99028"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77853"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40308"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66127" y="4888612"/>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Armenia</a:t>
              </a:r>
            </a:p>
          </p:txBody>
        </p:sp>
        <p:sp>
          <p:nvSpPr>
            <p:cNvPr id="120" name="tx120"/>
            <p:cNvSpPr/>
            <p:nvPr/>
          </p:nvSpPr>
          <p:spPr>
            <a:xfrm>
              <a:off x="7144953"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07407" y="4886838"/>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2" name="tx122"/>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3" name="pl123"/>
            <p:cNvSpPr/>
            <p:nvPr/>
          </p:nvSpPr>
          <p:spPr>
            <a:xfrm>
              <a:off x="260709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186927"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76676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897011"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476843"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772498"/>
              <a:ext cx="7321564" cy="110182"/>
            </a:xfrm>
            <a:prstGeom prst="rect">
              <a:avLst/>
            </a:prstGeom>
            <a:solidFill>
              <a:srgbClr val="1CABE2">
                <a:alpha val="80000"/>
              </a:srgbClr>
            </a:solidFill>
          </p:spPr>
          <p:txBody>
            <a:bodyPr/>
            <a:lstStyle/>
            <a:p/>
          </p:txBody>
        </p:sp>
        <p:sp>
          <p:nvSpPr>
            <p:cNvPr id="133" name="rc133"/>
            <p:cNvSpPr/>
            <p:nvPr/>
          </p:nvSpPr>
          <p:spPr>
            <a:xfrm>
              <a:off x="1317178" y="5634770"/>
              <a:ext cx="5572438" cy="110182"/>
            </a:xfrm>
            <a:prstGeom prst="rect">
              <a:avLst/>
            </a:prstGeom>
            <a:solidFill>
              <a:srgbClr val="1CABE2">
                <a:alpha val="80000"/>
              </a:srgbClr>
            </a:solidFill>
          </p:spPr>
          <p:txBody>
            <a:bodyPr/>
            <a:lstStyle/>
            <a:p/>
          </p:txBody>
        </p:sp>
        <p:sp>
          <p:nvSpPr>
            <p:cNvPr id="134" name="rc134"/>
            <p:cNvSpPr/>
            <p:nvPr/>
          </p:nvSpPr>
          <p:spPr>
            <a:xfrm>
              <a:off x="1317178" y="5497042"/>
              <a:ext cx="1790403" cy="110182"/>
            </a:xfrm>
            <a:prstGeom prst="rect">
              <a:avLst/>
            </a:prstGeom>
            <a:solidFill>
              <a:srgbClr val="1CABE2">
                <a:alpha val="80000"/>
              </a:srgbClr>
            </a:solidFill>
          </p:spPr>
          <p:txBody>
            <a:bodyPr/>
            <a:lstStyle/>
            <a:p/>
          </p:txBody>
        </p:sp>
        <p:sp>
          <p:nvSpPr>
            <p:cNvPr id="135" name="tx135"/>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663927" y="59854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0" name="tx140"/>
            <p:cNvSpPr/>
            <p:nvPr/>
          </p:nvSpPr>
          <p:spPr>
            <a:xfrm>
              <a:off x="6127252"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1" name="tx141"/>
            <p:cNvSpPr/>
            <p:nvPr/>
          </p:nvSpPr>
          <p:spPr>
            <a:xfrm>
              <a:off x="951100" y="5226076"/>
              <a:ext cx="314317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dosis, 2019, 2024 y 2025</a:t>
              </a:r>
            </a:p>
          </p:txBody>
        </p:sp>
        <p:sp>
          <p:nvSpPr>
            <p:cNvPr id="142" name="tx142"/>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3" name="tx143"/>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4" name="tx144"/>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2025, la cobertura de la DTP1 en Armenia (99 %) fue 9 puntos porcentuales superior a la media mundial (90 %) y 9 puntos porcentuales superior a la media de todos los países de la red « ECAR » (90 %).
La cobertura nacional de la DTP1 fue 3 puntos porcentuales superior a la de 2019 (96 %).
Esto equivale a menos de 500 niños sin dosificación en 2025, frente a los 1 000 niños sin dosificación de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a:solidFill>
                  <a:srgbClr val="000000">
                    <a:alpha val="100000"/>
                  </a:srgbClr>
                </a:solidFill>
                <a:latin typeface="Arial"/>
                <a:cs typeface="Arial"/>
                <a:ea typeface="Arial"/>
                <a:sym typeface="Arial"/>
              </a:rPr>
              <a:t>En 2025, la cobertura del DTP1 en Armenia fue del 99 %, lo que supone 3 puntos porcentuales más que en 2019 y supera tanto la media mundial como la regional.</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vacuna DTP1 en los países de ECAR, ordenados de menor a mayor cobertura, y la clasificación de los 10 países con mayor número de niños sin ninguna dosis, según cifras absolutas.
En 2025, Armenia ocupaba el puesto número 20 de un total de 21 países en cuanto a la cobertura más baja de la vacuna DTP1 (teniendo en cuenta los empates).
Armenia no figuraba entre los 10 países con mayor número de niños sin ninguna dosis.
Nota: Los países con cohortes grandes pueden tener un número elevado de niños sin ninguna dosis a pesar de la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a:solidFill>
                  <a:srgbClr val="000000">
                    <a:alpha val="100000"/>
                  </a:srgbClr>
                </a:solidFill>
                <a:latin typeface="Arial"/>
                <a:cs typeface="Arial"/>
                <a:ea typeface="Arial"/>
                <a:sym typeface="Arial"/>
              </a:rPr>
              <a:t>En 2025, Armenia presentaba la mayor cobertura y no figuraba entre los diez países de la región con mayor número de niños sin ninguna dosis.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389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78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176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570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0964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357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5751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144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0538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2932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3259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7719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113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2506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4900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7294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96877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2081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4475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5447507"/>
              <a:ext cx="4687757" cy="239284"/>
            </a:xfrm>
            <a:custGeom>
              <a:avLst/>
              <a:pathLst>
                <a:path w="4687757" h="2392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0"/>
                  </a:lnTo>
                  <a:lnTo>
                    <a:pt x="2355716" y="94"/>
                  </a:lnTo>
                  <a:lnTo>
                    <a:pt x="2367554" y="110"/>
                  </a:lnTo>
                  <a:lnTo>
                    <a:pt x="2379391" y="130"/>
                  </a:lnTo>
                  <a:lnTo>
                    <a:pt x="2391229" y="153"/>
                  </a:lnTo>
                  <a:lnTo>
                    <a:pt x="2403067" y="180"/>
                  </a:lnTo>
                  <a:lnTo>
                    <a:pt x="2414905" y="211"/>
                  </a:lnTo>
                  <a:lnTo>
                    <a:pt x="2426743" y="248"/>
                  </a:lnTo>
                  <a:lnTo>
                    <a:pt x="2438580" y="292"/>
                  </a:lnTo>
                  <a:lnTo>
                    <a:pt x="2450418" y="343"/>
                  </a:lnTo>
                  <a:lnTo>
                    <a:pt x="2462256" y="403"/>
                  </a:lnTo>
                  <a:lnTo>
                    <a:pt x="2474094" y="474"/>
                  </a:lnTo>
                  <a:lnTo>
                    <a:pt x="2485931" y="557"/>
                  </a:lnTo>
                  <a:lnTo>
                    <a:pt x="2497769" y="654"/>
                  </a:lnTo>
                  <a:lnTo>
                    <a:pt x="2509607" y="769"/>
                  </a:lnTo>
                  <a:lnTo>
                    <a:pt x="2521445" y="903"/>
                  </a:lnTo>
                  <a:lnTo>
                    <a:pt x="2533283" y="1061"/>
                  </a:lnTo>
                  <a:lnTo>
                    <a:pt x="2545120" y="1246"/>
                  </a:lnTo>
                  <a:lnTo>
                    <a:pt x="2556958" y="1463"/>
                  </a:lnTo>
                  <a:lnTo>
                    <a:pt x="2568796" y="1718"/>
                  </a:lnTo>
                  <a:lnTo>
                    <a:pt x="2580634" y="2017"/>
                  </a:lnTo>
                  <a:lnTo>
                    <a:pt x="2592471" y="2367"/>
                  </a:lnTo>
                  <a:lnTo>
                    <a:pt x="2604309" y="2778"/>
                  </a:lnTo>
                  <a:lnTo>
                    <a:pt x="2616147" y="3259"/>
                  </a:lnTo>
                  <a:lnTo>
                    <a:pt x="2627985" y="3821"/>
                  </a:lnTo>
                  <a:lnTo>
                    <a:pt x="2639822" y="4479"/>
                  </a:lnTo>
                  <a:lnTo>
                    <a:pt x="2651660" y="5247"/>
                  </a:lnTo>
                  <a:lnTo>
                    <a:pt x="2663498" y="6144"/>
                  </a:lnTo>
                  <a:lnTo>
                    <a:pt x="2675336" y="7190"/>
                  </a:lnTo>
                  <a:lnTo>
                    <a:pt x="2687174" y="8407"/>
                  </a:lnTo>
                  <a:lnTo>
                    <a:pt x="2699011" y="9821"/>
                  </a:lnTo>
                  <a:lnTo>
                    <a:pt x="2710849" y="11461"/>
                  </a:lnTo>
                  <a:lnTo>
                    <a:pt x="2722687" y="13360"/>
                  </a:lnTo>
                  <a:lnTo>
                    <a:pt x="2734525" y="15551"/>
                  </a:lnTo>
                  <a:lnTo>
                    <a:pt x="2746362" y="18073"/>
                  </a:lnTo>
                  <a:lnTo>
                    <a:pt x="2758200" y="20965"/>
                  </a:lnTo>
                  <a:lnTo>
                    <a:pt x="2770038" y="24270"/>
                  </a:lnTo>
                  <a:lnTo>
                    <a:pt x="2781876" y="28029"/>
                  </a:lnTo>
                  <a:lnTo>
                    <a:pt x="2793713" y="32282"/>
                  </a:lnTo>
                  <a:lnTo>
                    <a:pt x="2805551" y="37068"/>
                  </a:lnTo>
                  <a:lnTo>
                    <a:pt x="2817389" y="42418"/>
                  </a:lnTo>
                  <a:lnTo>
                    <a:pt x="2829227" y="48355"/>
                  </a:lnTo>
                  <a:lnTo>
                    <a:pt x="2841065" y="54892"/>
                  </a:lnTo>
                  <a:lnTo>
                    <a:pt x="2852902" y="62026"/>
                  </a:lnTo>
                  <a:lnTo>
                    <a:pt x="2864740" y="69736"/>
                  </a:lnTo>
                  <a:lnTo>
                    <a:pt x="2876578" y="77983"/>
                  </a:lnTo>
                  <a:lnTo>
                    <a:pt x="2888416" y="86707"/>
                  </a:lnTo>
                  <a:lnTo>
                    <a:pt x="2900253" y="95827"/>
                  </a:lnTo>
                  <a:lnTo>
                    <a:pt x="2912091" y="105245"/>
                  </a:lnTo>
                  <a:lnTo>
                    <a:pt x="2923929" y="114849"/>
                  </a:lnTo>
                  <a:lnTo>
                    <a:pt x="2935767" y="124515"/>
                  </a:lnTo>
                  <a:lnTo>
                    <a:pt x="2947604" y="134118"/>
                  </a:lnTo>
                  <a:lnTo>
                    <a:pt x="2959442" y="143536"/>
                  </a:lnTo>
                  <a:lnTo>
                    <a:pt x="2971280" y="152657"/>
                  </a:lnTo>
                  <a:lnTo>
                    <a:pt x="2983118" y="161381"/>
                  </a:lnTo>
                  <a:lnTo>
                    <a:pt x="2994956" y="169628"/>
                  </a:lnTo>
                  <a:lnTo>
                    <a:pt x="3006793" y="177338"/>
                  </a:lnTo>
                  <a:lnTo>
                    <a:pt x="3018631" y="184471"/>
                  </a:lnTo>
                  <a:lnTo>
                    <a:pt x="3030469" y="191008"/>
                  </a:lnTo>
                  <a:lnTo>
                    <a:pt x="3042307" y="196946"/>
                  </a:lnTo>
                  <a:lnTo>
                    <a:pt x="3054144" y="202296"/>
                  </a:lnTo>
                  <a:lnTo>
                    <a:pt x="3065982" y="207081"/>
                  </a:lnTo>
                  <a:lnTo>
                    <a:pt x="3077820" y="211335"/>
                  </a:lnTo>
                  <a:lnTo>
                    <a:pt x="3089658" y="215094"/>
                  </a:lnTo>
                  <a:lnTo>
                    <a:pt x="3101496" y="218398"/>
                  </a:lnTo>
                  <a:lnTo>
                    <a:pt x="3113333" y="221291"/>
                  </a:lnTo>
                  <a:lnTo>
                    <a:pt x="3125171" y="223813"/>
                  </a:lnTo>
                  <a:lnTo>
                    <a:pt x="3137009" y="226004"/>
                  </a:lnTo>
                  <a:lnTo>
                    <a:pt x="3148847" y="227902"/>
                  </a:lnTo>
                  <a:lnTo>
                    <a:pt x="3160684" y="229542"/>
                  </a:lnTo>
                  <a:lnTo>
                    <a:pt x="3172522" y="230957"/>
                  </a:lnTo>
                  <a:lnTo>
                    <a:pt x="3184360" y="232174"/>
                  </a:lnTo>
                  <a:lnTo>
                    <a:pt x="3196198" y="233219"/>
                  </a:lnTo>
                  <a:lnTo>
                    <a:pt x="3208035" y="234116"/>
                  </a:lnTo>
                  <a:lnTo>
                    <a:pt x="3219873" y="234885"/>
                  </a:lnTo>
                  <a:lnTo>
                    <a:pt x="3231711" y="235542"/>
                  </a:lnTo>
                  <a:lnTo>
                    <a:pt x="3243549" y="236105"/>
                  </a:lnTo>
                  <a:lnTo>
                    <a:pt x="3255387" y="236586"/>
                  </a:lnTo>
                  <a:lnTo>
                    <a:pt x="3267224" y="236996"/>
                  </a:lnTo>
                  <a:lnTo>
                    <a:pt x="3279062" y="237346"/>
                  </a:lnTo>
                  <a:lnTo>
                    <a:pt x="3290900" y="237645"/>
                  </a:lnTo>
                  <a:lnTo>
                    <a:pt x="3302738" y="237900"/>
                  </a:lnTo>
                  <a:lnTo>
                    <a:pt x="3314575" y="238118"/>
                  </a:lnTo>
                  <a:lnTo>
                    <a:pt x="3326413" y="238303"/>
                  </a:lnTo>
                  <a:lnTo>
                    <a:pt x="3338251" y="238461"/>
                  </a:lnTo>
                  <a:lnTo>
                    <a:pt x="3350089" y="238595"/>
                  </a:lnTo>
                  <a:lnTo>
                    <a:pt x="3361926" y="238709"/>
                  </a:lnTo>
                  <a:lnTo>
                    <a:pt x="3373764" y="238807"/>
                  </a:lnTo>
                  <a:lnTo>
                    <a:pt x="3385602" y="238890"/>
                  </a:lnTo>
                  <a:lnTo>
                    <a:pt x="3397440" y="238960"/>
                  </a:lnTo>
                  <a:lnTo>
                    <a:pt x="3409278" y="239021"/>
                  </a:lnTo>
                  <a:lnTo>
                    <a:pt x="3421115" y="239072"/>
                  </a:lnTo>
                  <a:lnTo>
                    <a:pt x="3432953" y="239115"/>
                  </a:lnTo>
                  <a:lnTo>
                    <a:pt x="3444791" y="239152"/>
                  </a:lnTo>
                  <a:lnTo>
                    <a:pt x="3456629" y="239184"/>
                  </a:lnTo>
                  <a:lnTo>
                    <a:pt x="3468466" y="239211"/>
                  </a:lnTo>
                  <a:lnTo>
                    <a:pt x="3480304" y="239234"/>
                  </a:lnTo>
                  <a:lnTo>
                    <a:pt x="3492142" y="239253"/>
                  </a:lnTo>
                  <a:lnTo>
                    <a:pt x="3503980" y="239270"/>
                  </a:lnTo>
                  <a:lnTo>
                    <a:pt x="3515818" y="239284"/>
                  </a:lnTo>
                  <a:lnTo>
                    <a:pt x="3515818" y="239284"/>
                  </a:lnTo>
                  <a:lnTo>
                    <a:pt x="3527655" y="239270"/>
                  </a:lnTo>
                  <a:lnTo>
                    <a:pt x="3539493" y="239253"/>
                  </a:lnTo>
                  <a:lnTo>
                    <a:pt x="3551331" y="239234"/>
                  </a:lnTo>
                  <a:lnTo>
                    <a:pt x="3563169" y="239211"/>
                  </a:lnTo>
                  <a:lnTo>
                    <a:pt x="3575006" y="239184"/>
                  </a:lnTo>
                  <a:lnTo>
                    <a:pt x="3586844" y="239152"/>
                  </a:lnTo>
                  <a:lnTo>
                    <a:pt x="3598682" y="239115"/>
                  </a:lnTo>
                  <a:lnTo>
                    <a:pt x="3610520" y="239072"/>
                  </a:lnTo>
                  <a:lnTo>
                    <a:pt x="3622357" y="239021"/>
                  </a:lnTo>
                  <a:lnTo>
                    <a:pt x="3634195" y="238960"/>
                  </a:lnTo>
                  <a:lnTo>
                    <a:pt x="3646033" y="238890"/>
                  </a:lnTo>
                  <a:lnTo>
                    <a:pt x="3657871" y="238807"/>
                  </a:lnTo>
                  <a:lnTo>
                    <a:pt x="3669709" y="238709"/>
                  </a:lnTo>
                  <a:lnTo>
                    <a:pt x="3681546" y="238595"/>
                  </a:lnTo>
                  <a:lnTo>
                    <a:pt x="3693384" y="238461"/>
                  </a:lnTo>
                  <a:lnTo>
                    <a:pt x="3705222" y="238303"/>
                  </a:lnTo>
                  <a:lnTo>
                    <a:pt x="3717060" y="238118"/>
                  </a:lnTo>
                  <a:lnTo>
                    <a:pt x="3728897" y="237900"/>
                  </a:lnTo>
                  <a:lnTo>
                    <a:pt x="3740735" y="237645"/>
                  </a:lnTo>
                  <a:lnTo>
                    <a:pt x="3752573" y="237346"/>
                  </a:lnTo>
                  <a:lnTo>
                    <a:pt x="3764411" y="236996"/>
                  </a:lnTo>
                  <a:lnTo>
                    <a:pt x="3776248" y="236586"/>
                  </a:lnTo>
                  <a:lnTo>
                    <a:pt x="3788086" y="236105"/>
                  </a:lnTo>
                  <a:lnTo>
                    <a:pt x="3799924" y="235542"/>
                  </a:lnTo>
                  <a:lnTo>
                    <a:pt x="3811762" y="234885"/>
                  </a:lnTo>
                  <a:lnTo>
                    <a:pt x="3823600" y="234116"/>
                  </a:lnTo>
                  <a:lnTo>
                    <a:pt x="3835437" y="233219"/>
                  </a:lnTo>
                  <a:lnTo>
                    <a:pt x="3847275" y="232174"/>
                  </a:lnTo>
                  <a:lnTo>
                    <a:pt x="3859113" y="230957"/>
                  </a:lnTo>
                  <a:lnTo>
                    <a:pt x="3870951" y="229542"/>
                  </a:lnTo>
                  <a:lnTo>
                    <a:pt x="3882788" y="227902"/>
                  </a:lnTo>
                  <a:lnTo>
                    <a:pt x="3894626" y="226004"/>
                  </a:lnTo>
                  <a:lnTo>
                    <a:pt x="3906464" y="223813"/>
                  </a:lnTo>
                  <a:lnTo>
                    <a:pt x="3918302" y="221291"/>
                  </a:lnTo>
                  <a:lnTo>
                    <a:pt x="3930139" y="218398"/>
                  </a:lnTo>
                  <a:lnTo>
                    <a:pt x="3941977" y="215094"/>
                  </a:lnTo>
                  <a:lnTo>
                    <a:pt x="3953815" y="211335"/>
                  </a:lnTo>
                  <a:lnTo>
                    <a:pt x="3965653" y="207081"/>
                  </a:lnTo>
                  <a:lnTo>
                    <a:pt x="3977491" y="202296"/>
                  </a:lnTo>
                  <a:lnTo>
                    <a:pt x="3989328" y="196946"/>
                  </a:lnTo>
                  <a:lnTo>
                    <a:pt x="4001166" y="191008"/>
                  </a:lnTo>
                  <a:lnTo>
                    <a:pt x="4013004" y="184471"/>
                  </a:lnTo>
                  <a:lnTo>
                    <a:pt x="4024842" y="177338"/>
                  </a:lnTo>
                  <a:lnTo>
                    <a:pt x="4036679" y="169628"/>
                  </a:lnTo>
                  <a:lnTo>
                    <a:pt x="4048517" y="161381"/>
                  </a:lnTo>
                  <a:lnTo>
                    <a:pt x="4060355" y="152657"/>
                  </a:lnTo>
                  <a:lnTo>
                    <a:pt x="4072193" y="143536"/>
                  </a:lnTo>
                  <a:lnTo>
                    <a:pt x="4084031" y="134118"/>
                  </a:lnTo>
                  <a:lnTo>
                    <a:pt x="4095868" y="124515"/>
                  </a:lnTo>
                  <a:lnTo>
                    <a:pt x="4107706" y="114849"/>
                  </a:lnTo>
                  <a:lnTo>
                    <a:pt x="4119544" y="105245"/>
                  </a:lnTo>
                  <a:lnTo>
                    <a:pt x="4131382" y="95827"/>
                  </a:lnTo>
                  <a:lnTo>
                    <a:pt x="4143219" y="86707"/>
                  </a:lnTo>
                  <a:lnTo>
                    <a:pt x="4155057" y="77983"/>
                  </a:lnTo>
                  <a:lnTo>
                    <a:pt x="4166895" y="69736"/>
                  </a:lnTo>
                  <a:lnTo>
                    <a:pt x="4178733" y="62026"/>
                  </a:lnTo>
                  <a:lnTo>
                    <a:pt x="4190570" y="54892"/>
                  </a:lnTo>
                  <a:lnTo>
                    <a:pt x="4202408" y="48355"/>
                  </a:lnTo>
                  <a:lnTo>
                    <a:pt x="4214246" y="42418"/>
                  </a:lnTo>
                  <a:lnTo>
                    <a:pt x="4226084" y="37068"/>
                  </a:lnTo>
                  <a:lnTo>
                    <a:pt x="4237922" y="32282"/>
                  </a:lnTo>
                  <a:lnTo>
                    <a:pt x="4249759" y="28029"/>
                  </a:lnTo>
                  <a:lnTo>
                    <a:pt x="4261597" y="24270"/>
                  </a:lnTo>
                  <a:lnTo>
                    <a:pt x="4273435" y="20965"/>
                  </a:lnTo>
                  <a:lnTo>
                    <a:pt x="4285273" y="18073"/>
                  </a:lnTo>
                  <a:lnTo>
                    <a:pt x="4297110" y="15551"/>
                  </a:lnTo>
                  <a:lnTo>
                    <a:pt x="4308948" y="13360"/>
                  </a:lnTo>
                  <a:lnTo>
                    <a:pt x="4320786" y="11461"/>
                  </a:lnTo>
                  <a:lnTo>
                    <a:pt x="4332624" y="9821"/>
                  </a:lnTo>
                  <a:lnTo>
                    <a:pt x="4344461" y="8407"/>
                  </a:lnTo>
                  <a:lnTo>
                    <a:pt x="4356299" y="7190"/>
                  </a:lnTo>
                  <a:lnTo>
                    <a:pt x="4368137" y="6144"/>
                  </a:lnTo>
                  <a:lnTo>
                    <a:pt x="4379975" y="5247"/>
                  </a:lnTo>
                  <a:lnTo>
                    <a:pt x="4391813" y="4479"/>
                  </a:lnTo>
                  <a:lnTo>
                    <a:pt x="4403650" y="3821"/>
                  </a:lnTo>
                  <a:lnTo>
                    <a:pt x="4415488" y="3259"/>
                  </a:lnTo>
                  <a:lnTo>
                    <a:pt x="4427326" y="2778"/>
                  </a:lnTo>
                  <a:lnTo>
                    <a:pt x="4439164" y="2367"/>
                  </a:lnTo>
                  <a:lnTo>
                    <a:pt x="4451001" y="2017"/>
                  </a:lnTo>
                  <a:lnTo>
                    <a:pt x="4462839" y="1718"/>
                  </a:lnTo>
                  <a:lnTo>
                    <a:pt x="4474677" y="1463"/>
                  </a:lnTo>
                  <a:lnTo>
                    <a:pt x="4486515" y="1246"/>
                  </a:lnTo>
                  <a:lnTo>
                    <a:pt x="4498352" y="1061"/>
                  </a:lnTo>
                  <a:lnTo>
                    <a:pt x="4510190" y="903"/>
                  </a:lnTo>
                  <a:lnTo>
                    <a:pt x="4522028" y="769"/>
                  </a:lnTo>
                  <a:lnTo>
                    <a:pt x="4533866" y="654"/>
                  </a:lnTo>
                  <a:lnTo>
                    <a:pt x="4545704" y="557"/>
                  </a:lnTo>
                  <a:lnTo>
                    <a:pt x="4557541" y="474"/>
                  </a:lnTo>
                  <a:lnTo>
                    <a:pt x="4569379" y="403"/>
                  </a:lnTo>
                  <a:lnTo>
                    <a:pt x="4581217" y="343"/>
                  </a:lnTo>
                  <a:lnTo>
                    <a:pt x="4593055" y="292"/>
                  </a:lnTo>
                  <a:lnTo>
                    <a:pt x="4604892" y="248"/>
                  </a:lnTo>
                  <a:lnTo>
                    <a:pt x="4616730" y="211"/>
                  </a:lnTo>
                  <a:lnTo>
                    <a:pt x="4628568" y="180"/>
                  </a:lnTo>
                  <a:lnTo>
                    <a:pt x="4640406" y="153"/>
                  </a:lnTo>
                  <a:lnTo>
                    <a:pt x="4652244" y="130"/>
                  </a:lnTo>
                  <a:lnTo>
                    <a:pt x="4664081" y="110"/>
                  </a:lnTo>
                  <a:lnTo>
                    <a:pt x="4675919" y="94"/>
                  </a:lnTo>
                  <a:lnTo>
                    <a:pt x="4687757" y="80"/>
                  </a:lnTo>
                </a:path>
              </a:pathLst>
            </a:custGeom>
            <a:ln w="40651" cap="flat">
              <a:solidFill>
                <a:srgbClr val="E8E8E8">
                  <a:alpha val="100000"/>
                </a:srgbClr>
              </a:solidFill>
              <a:prstDash val="solid"/>
              <a:round/>
            </a:ln>
          </p:spPr>
          <p:txBody>
            <a:bodyPr/>
            <a:lstStyle/>
            <a:p/>
          </p:txBody>
        </p:sp>
        <p:sp>
          <p:nvSpPr>
            <p:cNvPr id="26" name="pl26"/>
            <p:cNvSpPr/>
            <p:nvPr/>
          </p:nvSpPr>
          <p:spPr>
            <a:xfrm>
              <a:off x="2482252" y="4490209"/>
              <a:ext cx="4687757" cy="1196501"/>
            </a:xfrm>
            <a:custGeom>
              <a:avLst/>
              <a:pathLst>
                <a:path w="4687757" h="1196501">
                  <a:moveTo>
                    <a:pt x="0" y="478568"/>
                  </a:moveTo>
                  <a:lnTo>
                    <a:pt x="11837" y="478568"/>
                  </a:lnTo>
                  <a:lnTo>
                    <a:pt x="23675" y="478568"/>
                  </a:lnTo>
                  <a:lnTo>
                    <a:pt x="35513" y="478568"/>
                  </a:lnTo>
                  <a:lnTo>
                    <a:pt x="47351" y="478568"/>
                  </a:lnTo>
                  <a:lnTo>
                    <a:pt x="59188" y="478568"/>
                  </a:lnTo>
                  <a:lnTo>
                    <a:pt x="71026" y="478568"/>
                  </a:lnTo>
                  <a:lnTo>
                    <a:pt x="82864" y="478568"/>
                  </a:lnTo>
                  <a:lnTo>
                    <a:pt x="94702" y="478568"/>
                  </a:lnTo>
                  <a:lnTo>
                    <a:pt x="106539" y="478568"/>
                  </a:lnTo>
                  <a:lnTo>
                    <a:pt x="118377" y="478568"/>
                  </a:lnTo>
                  <a:lnTo>
                    <a:pt x="130215" y="478568"/>
                  </a:lnTo>
                  <a:lnTo>
                    <a:pt x="142053" y="478568"/>
                  </a:lnTo>
                  <a:lnTo>
                    <a:pt x="153891" y="478568"/>
                  </a:lnTo>
                  <a:lnTo>
                    <a:pt x="165728" y="478568"/>
                  </a:lnTo>
                  <a:lnTo>
                    <a:pt x="177566" y="478568"/>
                  </a:lnTo>
                  <a:lnTo>
                    <a:pt x="189404" y="478568"/>
                  </a:lnTo>
                  <a:lnTo>
                    <a:pt x="201242" y="478568"/>
                  </a:lnTo>
                  <a:lnTo>
                    <a:pt x="213079" y="478568"/>
                  </a:lnTo>
                  <a:lnTo>
                    <a:pt x="224917" y="478568"/>
                  </a:lnTo>
                  <a:lnTo>
                    <a:pt x="236755" y="478568"/>
                  </a:lnTo>
                  <a:lnTo>
                    <a:pt x="248593" y="478568"/>
                  </a:lnTo>
                  <a:lnTo>
                    <a:pt x="260430" y="478568"/>
                  </a:lnTo>
                  <a:lnTo>
                    <a:pt x="272268" y="478568"/>
                  </a:lnTo>
                  <a:lnTo>
                    <a:pt x="284106" y="478568"/>
                  </a:lnTo>
                  <a:lnTo>
                    <a:pt x="295944" y="478568"/>
                  </a:lnTo>
                  <a:lnTo>
                    <a:pt x="307782" y="478568"/>
                  </a:lnTo>
                  <a:lnTo>
                    <a:pt x="319619" y="478568"/>
                  </a:lnTo>
                  <a:lnTo>
                    <a:pt x="331457" y="478568"/>
                  </a:lnTo>
                  <a:lnTo>
                    <a:pt x="343295" y="478568"/>
                  </a:lnTo>
                  <a:lnTo>
                    <a:pt x="355133" y="478568"/>
                  </a:lnTo>
                  <a:lnTo>
                    <a:pt x="366970" y="478568"/>
                  </a:lnTo>
                  <a:lnTo>
                    <a:pt x="378808" y="478568"/>
                  </a:lnTo>
                  <a:lnTo>
                    <a:pt x="390646" y="478568"/>
                  </a:lnTo>
                  <a:lnTo>
                    <a:pt x="402484" y="478568"/>
                  </a:lnTo>
                  <a:lnTo>
                    <a:pt x="414321" y="478568"/>
                  </a:lnTo>
                  <a:lnTo>
                    <a:pt x="426159" y="478568"/>
                  </a:lnTo>
                  <a:lnTo>
                    <a:pt x="437997" y="478568"/>
                  </a:lnTo>
                  <a:lnTo>
                    <a:pt x="449835" y="478568"/>
                  </a:lnTo>
                  <a:lnTo>
                    <a:pt x="461673" y="478568"/>
                  </a:lnTo>
                  <a:lnTo>
                    <a:pt x="473510" y="478568"/>
                  </a:lnTo>
                  <a:lnTo>
                    <a:pt x="485348" y="478568"/>
                  </a:lnTo>
                  <a:lnTo>
                    <a:pt x="497186" y="478568"/>
                  </a:lnTo>
                  <a:lnTo>
                    <a:pt x="509024" y="478568"/>
                  </a:lnTo>
                  <a:lnTo>
                    <a:pt x="520861" y="478568"/>
                  </a:lnTo>
                  <a:lnTo>
                    <a:pt x="532699" y="478568"/>
                  </a:lnTo>
                  <a:lnTo>
                    <a:pt x="544537" y="478568"/>
                  </a:lnTo>
                  <a:lnTo>
                    <a:pt x="556375" y="478568"/>
                  </a:lnTo>
                  <a:lnTo>
                    <a:pt x="568213" y="478568"/>
                  </a:lnTo>
                  <a:lnTo>
                    <a:pt x="580050" y="478568"/>
                  </a:lnTo>
                  <a:lnTo>
                    <a:pt x="591888" y="478568"/>
                  </a:lnTo>
                  <a:lnTo>
                    <a:pt x="603726" y="478568"/>
                  </a:lnTo>
                  <a:lnTo>
                    <a:pt x="615564" y="478568"/>
                  </a:lnTo>
                  <a:lnTo>
                    <a:pt x="627401" y="478568"/>
                  </a:lnTo>
                  <a:lnTo>
                    <a:pt x="639239" y="478568"/>
                  </a:lnTo>
                  <a:lnTo>
                    <a:pt x="651077" y="478568"/>
                  </a:lnTo>
                  <a:lnTo>
                    <a:pt x="662915" y="478568"/>
                  </a:lnTo>
                  <a:lnTo>
                    <a:pt x="674752" y="478568"/>
                  </a:lnTo>
                  <a:lnTo>
                    <a:pt x="686590" y="478568"/>
                  </a:lnTo>
                  <a:lnTo>
                    <a:pt x="698428" y="478568"/>
                  </a:lnTo>
                  <a:lnTo>
                    <a:pt x="710266" y="478568"/>
                  </a:lnTo>
                  <a:lnTo>
                    <a:pt x="722104" y="478568"/>
                  </a:lnTo>
                  <a:lnTo>
                    <a:pt x="733941" y="478568"/>
                  </a:lnTo>
                  <a:lnTo>
                    <a:pt x="745779" y="478568"/>
                  </a:lnTo>
                  <a:lnTo>
                    <a:pt x="757617" y="478568"/>
                  </a:lnTo>
                  <a:lnTo>
                    <a:pt x="769455" y="478568"/>
                  </a:lnTo>
                  <a:lnTo>
                    <a:pt x="781292" y="478568"/>
                  </a:lnTo>
                  <a:lnTo>
                    <a:pt x="793130" y="478568"/>
                  </a:lnTo>
                  <a:lnTo>
                    <a:pt x="804968" y="478568"/>
                  </a:lnTo>
                  <a:lnTo>
                    <a:pt x="816806" y="478568"/>
                  </a:lnTo>
                  <a:lnTo>
                    <a:pt x="828643" y="478568"/>
                  </a:lnTo>
                  <a:lnTo>
                    <a:pt x="840481" y="478568"/>
                  </a:lnTo>
                  <a:lnTo>
                    <a:pt x="852319" y="478568"/>
                  </a:lnTo>
                  <a:lnTo>
                    <a:pt x="864157" y="478568"/>
                  </a:lnTo>
                  <a:lnTo>
                    <a:pt x="875995" y="478568"/>
                  </a:lnTo>
                  <a:lnTo>
                    <a:pt x="887832" y="478568"/>
                  </a:lnTo>
                  <a:lnTo>
                    <a:pt x="899670" y="478568"/>
                  </a:lnTo>
                  <a:lnTo>
                    <a:pt x="911508" y="478568"/>
                  </a:lnTo>
                  <a:lnTo>
                    <a:pt x="923346" y="478568"/>
                  </a:lnTo>
                  <a:lnTo>
                    <a:pt x="935183" y="478568"/>
                  </a:lnTo>
                  <a:lnTo>
                    <a:pt x="947021" y="478568"/>
                  </a:lnTo>
                  <a:lnTo>
                    <a:pt x="958859" y="478568"/>
                  </a:lnTo>
                  <a:lnTo>
                    <a:pt x="970697" y="478568"/>
                  </a:lnTo>
                  <a:lnTo>
                    <a:pt x="982534" y="478568"/>
                  </a:lnTo>
                  <a:lnTo>
                    <a:pt x="994372" y="478568"/>
                  </a:lnTo>
                  <a:lnTo>
                    <a:pt x="1006210" y="478568"/>
                  </a:lnTo>
                  <a:lnTo>
                    <a:pt x="1018048" y="478568"/>
                  </a:lnTo>
                  <a:lnTo>
                    <a:pt x="1029886" y="478568"/>
                  </a:lnTo>
                  <a:lnTo>
                    <a:pt x="1041723" y="478568"/>
                  </a:lnTo>
                  <a:lnTo>
                    <a:pt x="1053561" y="478568"/>
                  </a:lnTo>
                  <a:lnTo>
                    <a:pt x="1065399" y="478568"/>
                  </a:lnTo>
                  <a:lnTo>
                    <a:pt x="1077237" y="478568"/>
                  </a:lnTo>
                  <a:lnTo>
                    <a:pt x="1089074" y="478568"/>
                  </a:lnTo>
                  <a:lnTo>
                    <a:pt x="1100912" y="478568"/>
                  </a:lnTo>
                  <a:lnTo>
                    <a:pt x="1112750" y="478568"/>
                  </a:lnTo>
                  <a:lnTo>
                    <a:pt x="1124588" y="478568"/>
                  </a:lnTo>
                  <a:lnTo>
                    <a:pt x="1136426" y="478568"/>
                  </a:lnTo>
                  <a:lnTo>
                    <a:pt x="1148263" y="478568"/>
                  </a:lnTo>
                  <a:lnTo>
                    <a:pt x="1160101" y="478568"/>
                  </a:lnTo>
                  <a:lnTo>
                    <a:pt x="1171939" y="478568"/>
                  </a:lnTo>
                  <a:lnTo>
                    <a:pt x="1171939" y="478407"/>
                  </a:lnTo>
                  <a:lnTo>
                    <a:pt x="1183777" y="478379"/>
                  </a:lnTo>
                  <a:lnTo>
                    <a:pt x="1195614" y="478346"/>
                  </a:lnTo>
                  <a:lnTo>
                    <a:pt x="1207452" y="478307"/>
                  </a:lnTo>
                  <a:lnTo>
                    <a:pt x="1219290" y="478262"/>
                  </a:lnTo>
                  <a:lnTo>
                    <a:pt x="1231128" y="478208"/>
                  </a:lnTo>
                  <a:lnTo>
                    <a:pt x="1242965" y="478145"/>
                  </a:lnTo>
                  <a:lnTo>
                    <a:pt x="1254803" y="478071"/>
                  </a:lnTo>
                  <a:lnTo>
                    <a:pt x="1266641" y="477983"/>
                  </a:lnTo>
                  <a:lnTo>
                    <a:pt x="1278479" y="477881"/>
                  </a:lnTo>
                  <a:lnTo>
                    <a:pt x="1290317" y="477761"/>
                  </a:lnTo>
                  <a:lnTo>
                    <a:pt x="1302154" y="477620"/>
                  </a:lnTo>
                  <a:lnTo>
                    <a:pt x="1313992" y="477454"/>
                  </a:lnTo>
                  <a:lnTo>
                    <a:pt x="1325830" y="477259"/>
                  </a:lnTo>
                  <a:lnTo>
                    <a:pt x="1337668" y="477030"/>
                  </a:lnTo>
                  <a:lnTo>
                    <a:pt x="1349505" y="476761"/>
                  </a:lnTo>
                  <a:lnTo>
                    <a:pt x="1361343" y="476445"/>
                  </a:lnTo>
                  <a:lnTo>
                    <a:pt x="1373181" y="476075"/>
                  </a:lnTo>
                  <a:lnTo>
                    <a:pt x="1385019" y="475641"/>
                  </a:lnTo>
                  <a:lnTo>
                    <a:pt x="1396856" y="475131"/>
                  </a:lnTo>
                  <a:lnTo>
                    <a:pt x="1408694" y="474533"/>
                  </a:lnTo>
                  <a:lnTo>
                    <a:pt x="1420532" y="473832"/>
                  </a:lnTo>
                  <a:lnTo>
                    <a:pt x="1432370" y="473011"/>
                  </a:lnTo>
                  <a:lnTo>
                    <a:pt x="1444208" y="472050"/>
                  </a:lnTo>
                  <a:lnTo>
                    <a:pt x="1456045" y="470925"/>
                  </a:lnTo>
                  <a:lnTo>
                    <a:pt x="1467883" y="469609"/>
                  </a:lnTo>
                  <a:lnTo>
                    <a:pt x="1479721" y="468072"/>
                  </a:lnTo>
                  <a:lnTo>
                    <a:pt x="1491559" y="466278"/>
                  </a:lnTo>
                  <a:lnTo>
                    <a:pt x="1503396" y="464187"/>
                  </a:lnTo>
                  <a:lnTo>
                    <a:pt x="1515234" y="461753"/>
                  </a:lnTo>
                  <a:lnTo>
                    <a:pt x="1527072" y="458925"/>
                  </a:lnTo>
                  <a:lnTo>
                    <a:pt x="1538910" y="455644"/>
                  </a:lnTo>
                  <a:lnTo>
                    <a:pt x="1550748" y="451848"/>
                  </a:lnTo>
                  <a:lnTo>
                    <a:pt x="1562585" y="447465"/>
                  </a:lnTo>
                  <a:lnTo>
                    <a:pt x="1574423" y="442422"/>
                  </a:lnTo>
                  <a:lnTo>
                    <a:pt x="1586261" y="436636"/>
                  </a:lnTo>
                  <a:lnTo>
                    <a:pt x="1598099" y="430027"/>
                  </a:lnTo>
                  <a:lnTo>
                    <a:pt x="1609936" y="422510"/>
                  </a:lnTo>
                  <a:lnTo>
                    <a:pt x="1621774" y="414003"/>
                  </a:lnTo>
                  <a:lnTo>
                    <a:pt x="1633612" y="404431"/>
                  </a:lnTo>
                  <a:lnTo>
                    <a:pt x="1645450" y="393731"/>
                  </a:lnTo>
                  <a:lnTo>
                    <a:pt x="1657287" y="381857"/>
                  </a:lnTo>
                  <a:lnTo>
                    <a:pt x="1669125" y="368783"/>
                  </a:lnTo>
                  <a:lnTo>
                    <a:pt x="1680963" y="354516"/>
                  </a:lnTo>
                  <a:lnTo>
                    <a:pt x="1692801" y="339095"/>
                  </a:lnTo>
                  <a:lnTo>
                    <a:pt x="1704639" y="322601"/>
                  </a:lnTo>
                  <a:lnTo>
                    <a:pt x="1716476" y="305153"/>
                  </a:lnTo>
                  <a:lnTo>
                    <a:pt x="1728314" y="286913"/>
                  </a:lnTo>
                  <a:lnTo>
                    <a:pt x="1740152" y="268076"/>
                  </a:lnTo>
                  <a:lnTo>
                    <a:pt x="1751990" y="248869"/>
                  </a:lnTo>
                  <a:lnTo>
                    <a:pt x="1763827" y="229537"/>
                  </a:lnTo>
                  <a:lnTo>
                    <a:pt x="1775665" y="210331"/>
                  </a:lnTo>
                  <a:lnTo>
                    <a:pt x="1787503" y="191494"/>
                  </a:lnTo>
                  <a:lnTo>
                    <a:pt x="1799341" y="173254"/>
                  </a:lnTo>
                  <a:lnTo>
                    <a:pt x="1811178" y="155806"/>
                  </a:lnTo>
                  <a:lnTo>
                    <a:pt x="1823016" y="139311"/>
                  </a:lnTo>
                  <a:lnTo>
                    <a:pt x="1834854" y="123891"/>
                  </a:lnTo>
                  <a:lnTo>
                    <a:pt x="1846692" y="109624"/>
                  </a:lnTo>
                  <a:lnTo>
                    <a:pt x="1858530" y="96550"/>
                  </a:lnTo>
                  <a:lnTo>
                    <a:pt x="1870367" y="84675"/>
                  </a:lnTo>
                  <a:lnTo>
                    <a:pt x="1882205" y="73976"/>
                  </a:lnTo>
                  <a:lnTo>
                    <a:pt x="1894043" y="64404"/>
                  </a:lnTo>
                  <a:lnTo>
                    <a:pt x="1905881" y="55897"/>
                  </a:lnTo>
                  <a:lnTo>
                    <a:pt x="1917718" y="48380"/>
                  </a:lnTo>
                  <a:lnTo>
                    <a:pt x="1929556" y="41770"/>
                  </a:lnTo>
                  <a:lnTo>
                    <a:pt x="1941394" y="35985"/>
                  </a:lnTo>
                  <a:lnTo>
                    <a:pt x="1953232" y="30942"/>
                  </a:lnTo>
                  <a:lnTo>
                    <a:pt x="1965069" y="26559"/>
                  </a:lnTo>
                  <a:lnTo>
                    <a:pt x="1976907" y="22763"/>
                  </a:lnTo>
                  <a:lnTo>
                    <a:pt x="1988745" y="19482"/>
                  </a:lnTo>
                  <a:lnTo>
                    <a:pt x="2000583" y="16654"/>
                  </a:lnTo>
                  <a:lnTo>
                    <a:pt x="2012421" y="14220"/>
                  </a:lnTo>
                  <a:lnTo>
                    <a:pt x="2024258" y="12129"/>
                  </a:lnTo>
                  <a:lnTo>
                    <a:pt x="2036096" y="10335"/>
                  </a:lnTo>
                  <a:lnTo>
                    <a:pt x="2047934" y="8798"/>
                  </a:lnTo>
                  <a:lnTo>
                    <a:pt x="2059772" y="7482"/>
                  </a:lnTo>
                  <a:lnTo>
                    <a:pt x="2071609" y="6357"/>
                  </a:lnTo>
                  <a:lnTo>
                    <a:pt x="2083447" y="5396"/>
                  </a:lnTo>
                  <a:lnTo>
                    <a:pt x="2095285" y="4575"/>
                  </a:lnTo>
                  <a:lnTo>
                    <a:pt x="2107123" y="3874"/>
                  </a:lnTo>
                  <a:lnTo>
                    <a:pt x="2118961" y="3276"/>
                  </a:lnTo>
                  <a:lnTo>
                    <a:pt x="2130798" y="2766"/>
                  </a:lnTo>
                  <a:lnTo>
                    <a:pt x="2142636" y="2332"/>
                  </a:lnTo>
                  <a:lnTo>
                    <a:pt x="2154474" y="1961"/>
                  </a:lnTo>
                  <a:lnTo>
                    <a:pt x="2166312" y="1646"/>
                  </a:lnTo>
                  <a:lnTo>
                    <a:pt x="2178149" y="1377"/>
                  </a:lnTo>
                  <a:lnTo>
                    <a:pt x="2189987" y="1148"/>
                  </a:lnTo>
                  <a:lnTo>
                    <a:pt x="2201825" y="953"/>
                  </a:lnTo>
                  <a:lnTo>
                    <a:pt x="2213663" y="787"/>
                  </a:lnTo>
                  <a:lnTo>
                    <a:pt x="2225500" y="646"/>
                  </a:lnTo>
                  <a:lnTo>
                    <a:pt x="2237338" y="526"/>
                  </a:lnTo>
                  <a:lnTo>
                    <a:pt x="2249176" y="423"/>
                  </a:lnTo>
                  <a:lnTo>
                    <a:pt x="2261014" y="336"/>
                  </a:lnTo>
                  <a:lnTo>
                    <a:pt x="2272852" y="262"/>
                  </a:lnTo>
                  <a:lnTo>
                    <a:pt x="2284689" y="199"/>
                  </a:lnTo>
                  <a:lnTo>
                    <a:pt x="2296527" y="145"/>
                  </a:lnTo>
                  <a:lnTo>
                    <a:pt x="2308365" y="100"/>
                  </a:lnTo>
                  <a:lnTo>
                    <a:pt x="2320203" y="61"/>
                  </a:lnTo>
                  <a:lnTo>
                    <a:pt x="2332040" y="28"/>
                  </a:lnTo>
                  <a:lnTo>
                    <a:pt x="2343878" y="0"/>
                  </a:lnTo>
                  <a:lnTo>
                    <a:pt x="2343878" y="80"/>
                  </a:lnTo>
                  <a:lnTo>
                    <a:pt x="2355716" y="122"/>
                  </a:lnTo>
                  <a:lnTo>
                    <a:pt x="2367554" y="172"/>
                  </a:lnTo>
                  <a:lnTo>
                    <a:pt x="2379391" y="230"/>
                  </a:lnTo>
                  <a:lnTo>
                    <a:pt x="2391229" y="298"/>
                  </a:lnTo>
                  <a:lnTo>
                    <a:pt x="2403067" y="379"/>
                  </a:lnTo>
                  <a:lnTo>
                    <a:pt x="2414905" y="474"/>
                  </a:lnTo>
                  <a:lnTo>
                    <a:pt x="2426743" y="585"/>
                  </a:lnTo>
                  <a:lnTo>
                    <a:pt x="2438580" y="716"/>
                  </a:lnTo>
                  <a:lnTo>
                    <a:pt x="2450418" y="869"/>
                  </a:lnTo>
                  <a:lnTo>
                    <a:pt x="2462256" y="1050"/>
                  </a:lnTo>
                  <a:lnTo>
                    <a:pt x="2474094" y="1261"/>
                  </a:lnTo>
                  <a:lnTo>
                    <a:pt x="2485931" y="1510"/>
                  </a:lnTo>
                  <a:lnTo>
                    <a:pt x="2497769" y="1803"/>
                  </a:lnTo>
                  <a:lnTo>
                    <a:pt x="2509607" y="2146"/>
                  </a:lnTo>
                  <a:lnTo>
                    <a:pt x="2521445" y="2549"/>
                  </a:lnTo>
                  <a:lnTo>
                    <a:pt x="2533283" y="3023"/>
                  </a:lnTo>
                  <a:lnTo>
                    <a:pt x="2545120" y="3578"/>
                  </a:lnTo>
                  <a:lnTo>
                    <a:pt x="2556958" y="4230"/>
                  </a:lnTo>
                  <a:lnTo>
                    <a:pt x="2568796" y="4995"/>
                  </a:lnTo>
                  <a:lnTo>
                    <a:pt x="2580634" y="5891"/>
                  </a:lnTo>
                  <a:lnTo>
                    <a:pt x="2592471" y="6943"/>
                  </a:lnTo>
                  <a:lnTo>
                    <a:pt x="2604309" y="8174"/>
                  </a:lnTo>
                  <a:lnTo>
                    <a:pt x="2616147" y="9616"/>
                  </a:lnTo>
                  <a:lnTo>
                    <a:pt x="2627985" y="11304"/>
                  </a:lnTo>
                  <a:lnTo>
                    <a:pt x="2639822" y="13277"/>
                  </a:lnTo>
                  <a:lnTo>
                    <a:pt x="2651660" y="15583"/>
                  </a:lnTo>
                  <a:lnTo>
                    <a:pt x="2663498" y="18274"/>
                  </a:lnTo>
                  <a:lnTo>
                    <a:pt x="2675336" y="21410"/>
                  </a:lnTo>
                  <a:lnTo>
                    <a:pt x="2687174" y="25061"/>
                  </a:lnTo>
                  <a:lnTo>
                    <a:pt x="2699011" y="29303"/>
                  </a:lnTo>
                  <a:lnTo>
                    <a:pt x="2710849" y="34224"/>
                  </a:lnTo>
                  <a:lnTo>
                    <a:pt x="2722687" y="39919"/>
                  </a:lnTo>
                  <a:lnTo>
                    <a:pt x="2734525" y="46493"/>
                  </a:lnTo>
                  <a:lnTo>
                    <a:pt x="2746362" y="54059"/>
                  </a:lnTo>
                  <a:lnTo>
                    <a:pt x="2758200" y="62736"/>
                  </a:lnTo>
                  <a:lnTo>
                    <a:pt x="2770038" y="72650"/>
                  </a:lnTo>
                  <a:lnTo>
                    <a:pt x="2781876" y="83926"/>
                  </a:lnTo>
                  <a:lnTo>
                    <a:pt x="2793713" y="96687"/>
                  </a:lnTo>
                  <a:lnTo>
                    <a:pt x="2805551" y="111044"/>
                  </a:lnTo>
                  <a:lnTo>
                    <a:pt x="2817389" y="127094"/>
                  </a:lnTo>
                  <a:lnTo>
                    <a:pt x="2829227" y="144906"/>
                  </a:lnTo>
                  <a:lnTo>
                    <a:pt x="2841065" y="164516"/>
                  </a:lnTo>
                  <a:lnTo>
                    <a:pt x="2852902" y="185917"/>
                  </a:lnTo>
                  <a:lnTo>
                    <a:pt x="2864740" y="209048"/>
                  </a:lnTo>
                  <a:lnTo>
                    <a:pt x="2876578" y="233789"/>
                  </a:lnTo>
                  <a:lnTo>
                    <a:pt x="2888416" y="259961"/>
                  </a:lnTo>
                  <a:lnTo>
                    <a:pt x="2900253" y="287322"/>
                  </a:lnTo>
                  <a:lnTo>
                    <a:pt x="2912091" y="315577"/>
                  </a:lnTo>
                  <a:lnTo>
                    <a:pt x="2923929" y="344387"/>
                  </a:lnTo>
                  <a:lnTo>
                    <a:pt x="2935767" y="373385"/>
                  </a:lnTo>
                  <a:lnTo>
                    <a:pt x="2947604" y="402195"/>
                  </a:lnTo>
                  <a:lnTo>
                    <a:pt x="2959442" y="430449"/>
                  </a:lnTo>
                  <a:lnTo>
                    <a:pt x="2971280" y="457810"/>
                  </a:lnTo>
                  <a:lnTo>
                    <a:pt x="2983118" y="483982"/>
                  </a:lnTo>
                  <a:lnTo>
                    <a:pt x="2994956" y="508724"/>
                  </a:lnTo>
                  <a:lnTo>
                    <a:pt x="3006793" y="531854"/>
                  </a:lnTo>
                  <a:lnTo>
                    <a:pt x="3018631" y="553255"/>
                  </a:lnTo>
                  <a:lnTo>
                    <a:pt x="3030469" y="572865"/>
                  </a:lnTo>
                  <a:lnTo>
                    <a:pt x="3042307" y="590678"/>
                  </a:lnTo>
                  <a:lnTo>
                    <a:pt x="3054144" y="606727"/>
                  </a:lnTo>
                  <a:lnTo>
                    <a:pt x="3065982" y="621085"/>
                  </a:lnTo>
                  <a:lnTo>
                    <a:pt x="3077820" y="633845"/>
                  </a:lnTo>
                  <a:lnTo>
                    <a:pt x="3089658" y="645121"/>
                  </a:lnTo>
                  <a:lnTo>
                    <a:pt x="3101496" y="655035"/>
                  </a:lnTo>
                  <a:lnTo>
                    <a:pt x="3113333" y="663713"/>
                  </a:lnTo>
                  <a:lnTo>
                    <a:pt x="3125171" y="671278"/>
                  </a:lnTo>
                  <a:lnTo>
                    <a:pt x="3137009" y="677852"/>
                  </a:lnTo>
                  <a:lnTo>
                    <a:pt x="3148847" y="683547"/>
                  </a:lnTo>
                  <a:lnTo>
                    <a:pt x="3160684" y="688468"/>
                  </a:lnTo>
                  <a:lnTo>
                    <a:pt x="3172522" y="692710"/>
                  </a:lnTo>
                  <a:lnTo>
                    <a:pt x="3184360" y="696361"/>
                  </a:lnTo>
                  <a:lnTo>
                    <a:pt x="3196198" y="699498"/>
                  </a:lnTo>
                  <a:lnTo>
                    <a:pt x="3208035" y="702188"/>
                  </a:lnTo>
                  <a:lnTo>
                    <a:pt x="3219873" y="704494"/>
                  </a:lnTo>
                  <a:lnTo>
                    <a:pt x="3231711" y="706467"/>
                  </a:lnTo>
                  <a:lnTo>
                    <a:pt x="3243549" y="708155"/>
                  </a:lnTo>
                  <a:lnTo>
                    <a:pt x="3255387" y="709597"/>
                  </a:lnTo>
                  <a:lnTo>
                    <a:pt x="3267224" y="710829"/>
                  </a:lnTo>
                  <a:lnTo>
                    <a:pt x="3279062" y="711880"/>
                  </a:lnTo>
                  <a:lnTo>
                    <a:pt x="3290900" y="712777"/>
                  </a:lnTo>
                  <a:lnTo>
                    <a:pt x="3302738" y="713541"/>
                  </a:lnTo>
                  <a:lnTo>
                    <a:pt x="3314575" y="714193"/>
                  </a:lnTo>
                  <a:lnTo>
                    <a:pt x="3326413" y="714749"/>
                  </a:lnTo>
                  <a:lnTo>
                    <a:pt x="3338251" y="715222"/>
                  </a:lnTo>
                  <a:lnTo>
                    <a:pt x="3350089" y="715625"/>
                  </a:lnTo>
                  <a:lnTo>
                    <a:pt x="3361926" y="715969"/>
                  </a:lnTo>
                  <a:lnTo>
                    <a:pt x="3373764" y="716261"/>
                  </a:lnTo>
                  <a:lnTo>
                    <a:pt x="3385602" y="716510"/>
                  </a:lnTo>
                  <a:lnTo>
                    <a:pt x="3397440" y="716722"/>
                  </a:lnTo>
                  <a:lnTo>
                    <a:pt x="3409278" y="716902"/>
                  </a:lnTo>
                  <a:lnTo>
                    <a:pt x="3421115" y="717056"/>
                  </a:lnTo>
                  <a:lnTo>
                    <a:pt x="3432953" y="717186"/>
                  </a:lnTo>
                  <a:lnTo>
                    <a:pt x="3444791" y="717298"/>
                  </a:lnTo>
                  <a:lnTo>
                    <a:pt x="3456629" y="717392"/>
                  </a:lnTo>
                  <a:lnTo>
                    <a:pt x="3468466" y="717473"/>
                  </a:lnTo>
                  <a:lnTo>
                    <a:pt x="3480304" y="717541"/>
                  </a:lnTo>
                  <a:lnTo>
                    <a:pt x="3492142" y="717600"/>
                  </a:lnTo>
                  <a:lnTo>
                    <a:pt x="3503980" y="717649"/>
                  </a:lnTo>
                  <a:lnTo>
                    <a:pt x="3515818" y="717692"/>
                  </a:lnTo>
                  <a:lnTo>
                    <a:pt x="3515818" y="718093"/>
                  </a:lnTo>
                  <a:lnTo>
                    <a:pt x="3527655" y="718121"/>
                  </a:lnTo>
                  <a:lnTo>
                    <a:pt x="3539493" y="718154"/>
                  </a:lnTo>
                  <a:lnTo>
                    <a:pt x="3551331" y="718193"/>
                  </a:lnTo>
                  <a:lnTo>
                    <a:pt x="3563169" y="718239"/>
                  </a:lnTo>
                  <a:lnTo>
                    <a:pt x="3575006" y="718292"/>
                  </a:lnTo>
                  <a:lnTo>
                    <a:pt x="3586844" y="718355"/>
                  </a:lnTo>
                  <a:lnTo>
                    <a:pt x="3598682" y="718430"/>
                  </a:lnTo>
                  <a:lnTo>
                    <a:pt x="3610520" y="718517"/>
                  </a:lnTo>
                  <a:lnTo>
                    <a:pt x="3622357" y="718619"/>
                  </a:lnTo>
                  <a:lnTo>
                    <a:pt x="3634195" y="718739"/>
                  </a:lnTo>
                  <a:lnTo>
                    <a:pt x="3646033" y="718881"/>
                  </a:lnTo>
                  <a:lnTo>
                    <a:pt x="3657871" y="719047"/>
                  </a:lnTo>
                  <a:lnTo>
                    <a:pt x="3669709" y="719242"/>
                  </a:lnTo>
                  <a:lnTo>
                    <a:pt x="3681546" y="719470"/>
                  </a:lnTo>
                  <a:lnTo>
                    <a:pt x="3693384" y="719739"/>
                  </a:lnTo>
                  <a:lnTo>
                    <a:pt x="3705222" y="720055"/>
                  </a:lnTo>
                  <a:lnTo>
                    <a:pt x="3717060" y="720425"/>
                  </a:lnTo>
                  <a:lnTo>
                    <a:pt x="3728897" y="720860"/>
                  </a:lnTo>
                  <a:lnTo>
                    <a:pt x="3740735" y="721369"/>
                  </a:lnTo>
                  <a:lnTo>
                    <a:pt x="3752573" y="721967"/>
                  </a:lnTo>
                  <a:lnTo>
                    <a:pt x="3764411" y="722668"/>
                  </a:lnTo>
                  <a:lnTo>
                    <a:pt x="3776248" y="723489"/>
                  </a:lnTo>
                  <a:lnTo>
                    <a:pt x="3788086" y="724451"/>
                  </a:lnTo>
                  <a:lnTo>
                    <a:pt x="3799924" y="725576"/>
                  </a:lnTo>
                  <a:lnTo>
                    <a:pt x="3811762" y="726891"/>
                  </a:lnTo>
                  <a:lnTo>
                    <a:pt x="3823600" y="728428"/>
                  </a:lnTo>
                  <a:lnTo>
                    <a:pt x="3835437" y="730222"/>
                  </a:lnTo>
                  <a:lnTo>
                    <a:pt x="3847275" y="732313"/>
                  </a:lnTo>
                  <a:lnTo>
                    <a:pt x="3859113" y="734747"/>
                  </a:lnTo>
                  <a:lnTo>
                    <a:pt x="3870951" y="737575"/>
                  </a:lnTo>
                  <a:lnTo>
                    <a:pt x="3882788" y="740856"/>
                  </a:lnTo>
                  <a:lnTo>
                    <a:pt x="3894626" y="744653"/>
                  </a:lnTo>
                  <a:lnTo>
                    <a:pt x="3906464" y="749035"/>
                  </a:lnTo>
                  <a:lnTo>
                    <a:pt x="3918302" y="754079"/>
                  </a:lnTo>
                  <a:lnTo>
                    <a:pt x="3930139" y="759864"/>
                  </a:lnTo>
                  <a:lnTo>
                    <a:pt x="3941977" y="766473"/>
                  </a:lnTo>
                  <a:lnTo>
                    <a:pt x="3953815" y="773991"/>
                  </a:lnTo>
                  <a:lnTo>
                    <a:pt x="3965653" y="782498"/>
                  </a:lnTo>
                  <a:lnTo>
                    <a:pt x="3977491" y="792069"/>
                  </a:lnTo>
                  <a:lnTo>
                    <a:pt x="3989328" y="802769"/>
                  </a:lnTo>
                  <a:lnTo>
                    <a:pt x="4001166" y="814644"/>
                  </a:lnTo>
                  <a:lnTo>
                    <a:pt x="4013004" y="827717"/>
                  </a:lnTo>
                  <a:lnTo>
                    <a:pt x="4024842" y="841984"/>
                  </a:lnTo>
                  <a:lnTo>
                    <a:pt x="4036679" y="857405"/>
                  </a:lnTo>
                  <a:lnTo>
                    <a:pt x="4048517" y="873899"/>
                  </a:lnTo>
                  <a:lnTo>
                    <a:pt x="4060355" y="891347"/>
                  </a:lnTo>
                  <a:lnTo>
                    <a:pt x="4072193" y="909588"/>
                  </a:lnTo>
                  <a:lnTo>
                    <a:pt x="4084031" y="928424"/>
                  </a:lnTo>
                  <a:lnTo>
                    <a:pt x="4095868" y="947631"/>
                  </a:lnTo>
                  <a:lnTo>
                    <a:pt x="4107706" y="966963"/>
                  </a:lnTo>
                  <a:lnTo>
                    <a:pt x="4119544" y="986169"/>
                  </a:lnTo>
                  <a:lnTo>
                    <a:pt x="4131382" y="1005006"/>
                  </a:lnTo>
                  <a:lnTo>
                    <a:pt x="4143219" y="1023247"/>
                  </a:lnTo>
                  <a:lnTo>
                    <a:pt x="4155057" y="1040694"/>
                  </a:lnTo>
                  <a:lnTo>
                    <a:pt x="4166895" y="1057189"/>
                  </a:lnTo>
                  <a:lnTo>
                    <a:pt x="4178733" y="1072609"/>
                  </a:lnTo>
                  <a:lnTo>
                    <a:pt x="4190570" y="1086876"/>
                  </a:lnTo>
                  <a:lnTo>
                    <a:pt x="4202408" y="1099950"/>
                  </a:lnTo>
                  <a:lnTo>
                    <a:pt x="4214246" y="1111825"/>
                  </a:lnTo>
                  <a:lnTo>
                    <a:pt x="4226084" y="1122525"/>
                  </a:lnTo>
                  <a:lnTo>
                    <a:pt x="4237922" y="1132096"/>
                  </a:lnTo>
                  <a:lnTo>
                    <a:pt x="4249759" y="1140603"/>
                  </a:lnTo>
                  <a:lnTo>
                    <a:pt x="4261597" y="1148120"/>
                  </a:lnTo>
                  <a:lnTo>
                    <a:pt x="4273435" y="1154730"/>
                  </a:lnTo>
                  <a:lnTo>
                    <a:pt x="4285273" y="1160515"/>
                  </a:lnTo>
                  <a:lnTo>
                    <a:pt x="4297110" y="1165559"/>
                  </a:lnTo>
                  <a:lnTo>
                    <a:pt x="4308948" y="1169941"/>
                  </a:lnTo>
                  <a:lnTo>
                    <a:pt x="4320786" y="1173738"/>
                  </a:lnTo>
                  <a:lnTo>
                    <a:pt x="4332624" y="1177018"/>
                  </a:lnTo>
                  <a:lnTo>
                    <a:pt x="4344461" y="1179847"/>
                  </a:lnTo>
                  <a:lnTo>
                    <a:pt x="4356299" y="1182281"/>
                  </a:lnTo>
                  <a:lnTo>
                    <a:pt x="4368137" y="1184372"/>
                  </a:lnTo>
                  <a:lnTo>
                    <a:pt x="4379975" y="1186165"/>
                  </a:lnTo>
                  <a:lnTo>
                    <a:pt x="4391813" y="1187702"/>
                  </a:lnTo>
                  <a:lnTo>
                    <a:pt x="4403650" y="1189018"/>
                  </a:lnTo>
                  <a:lnTo>
                    <a:pt x="4415488" y="1190143"/>
                  </a:lnTo>
                  <a:lnTo>
                    <a:pt x="4427326" y="1191105"/>
                  </a:lnTo>
                  <a:lnTo>
                    <a:pt x="4439164" y="1191926"/>
                  </a:lnTo>
                  <a:lnTo>
                    <a:pt x="4451001" y="1192626"/>
                  </a:lnTo>
                  <a:lnTo>
                    <a:pt x="4462839" y="1193224"/>
                  </a:lnTo>
                  <a:lnTo>
                    <a:pt x="4474677" y="1193734"/>
                  </a:lnTo>
                  <a:lnTo>
                    <a:pt x="4486515" y="1194169"/>
                  </a:lnTo>
                  <a:lnTo>
                    <a:pt x="4498352" y="1194539"/>
                  </a:lnTo>
                  <a:lnTo>
                    <a:pt x="4510190" y="1194854"/>
                  </a:lnTo>
                  <a:lnTo>
                    <a:pt x="4522028" y="1195123"/>
                  </a:lnTo>
                  <a:lnTo>
                    <a:pt x="4533866" y="1195352"/>
                  </a:lnTo>
                  <a:lnTo>
                    <a:pt x="4545704" y="1195547"/>
                  </a:lnTo>
                  <a:lnTo>
                    <a:pt x="4557541" y="1195713"/>
                  </a:lnTo>
                  <a:lnTo>
                    <a:pt x="4569379" y="1195854"/>
                  </a:lnTo>
                  <a:lnTo>
                    <a:pt x="4581217" y="1195974"/>
                  </a:lnTo>
                  <a:lnTo>
                    <a:pt x="4593055" y="1196077"/>
                  </a:lnTo>
                  <a:lnTo>
                    <a:pt x="4604892" y="1196164"/>
                  </a:lnTo>
                  <a:lnTo>
                    <a:pt x="4616730" y="1196238"/>
                  </a:lnTo>
                  <a:lnTo>
                    <a:pt x="4628568" y="1196301"/>
                  </a:lnTo>
                  <a:lnTo>
                    <a:pt x="4640406" y="1196355"/>
                  </a:lnTo>
                  <a:lnTo>
                    <a:pt x="4652244" y="1196401"/>
                  </a:lnTo>
                  <a:lnTo>
                    <a:pt x="4664081" y="1196439"/>
                  </a:lnTo>
                  <a:lnTo>
                    <a:pt x="4675919" y="1196473"/>
                  </a:lnTo>
                  <a:lnTo>
                    <a:pt x="4687757" y="1196501"/>
                  </a:lnTo>
                </a:path>
              </a:pathLst>
            </a:custGeom>
            <a:ln w="40651" cap="flat">
              <a:solidFill>
                <a:srgbClr val="F26A21">
                  <a:alpha val="100000"/>
                </a:srgbClr>
              </a:solidFill>
              <a:prstDash val="solid"/>
              <a:round/>
            </a:ln>
          </p:spPr>
          <p:txBody>
            <a:bodyPr/>
            <a:lstStyle/>
            <a:p/>
          </p:txBody>
        </p:sp>
        <p:sp>
          <p:nvSpPr>
            <p:cNvPr id="27" name="pl27"/>
            <p:cNvSpPr/>
            <p:nvPr/>
          </p:nvSpPr>
          <p:spPr>
            <a:xfrm>
              <a:off x="2482252" y="1139027"/>
              <a:ext cx="4687757" cy="478568"/>
            </a:xfrm>
            <a:custGeom>
              <a:avLst/>
              <a:pathLst>
                <a:path w="4687757" h="478568">
                  <a:moveTo>
                    <a:pt x="0" y="239284"/>
                  </a:moveTo>
                  <a:lnTo>
                    <a:pt x="11837" y="239284"/>
                  </a:lnTo>
                  <a:lnTo>
                    <a:pt x="23675" y="239284"/>
                  </a:lnTo>
                  <a:lnTo>
                    <a:pt x="35513" y="239284"/>
                  </a:lnTo>
                  <a:lnTo>
                    <a:pt x="47351" y="239284"/>
                  </a:lnTo>
                  <a:lnTo>
                    <a:pt x="59188" y="239284"/>
                  </a:lnTo>
                  <a:lnTo>
                    <a:pt x="71026" y="239284"/>
                  </a:lnTo>
                  <a:lnTo>
                    <a:pt x="82864" y="239284"/>
                  </a:lnTo>
                  <a:lnTo>
                    <a:pt x="94702" y="239284"/>
                  </a:lnTo>
                  <a:lnTo>
                    <a:pt x="106539" y="239284"/>
                  </a:lnTo>
                  <a:lnTo>
                    <a:pt x="118377" y="239284"/>
                  </a:lnTo>
                  <a:lnTo>
                    <a:pt x="130215" y="239284"/>
                  </a:lnTo>
                  <a:lnTo>
                    <a:pt x="142053" y="239284"/>
                  </a:lnTo>
                  <a:lnTo>
                    <a:pt x="153891" y="239284"/>
                  </a:lnTo>
                  <a:lnTo>
                    <a:pt x="165728" y="239284"/>
                  </a:lnTo>
                  <a:lnTo>
                    <a:pt x="177566" y="239284"/>
                  </a:lnTo>
                  <a:lnTo>
                    <a:pt x="189404" y="239284"/>
                  </a:lnTo>
                  <a:lnTo>
                    <a:pt x="201242" y="239284"/>
                  </a:lnTo>
                  <a:lnTo>
                    <a:pt x="213079" y="239284"/>
                  </a:lnTo>
                  <a:lnTo>
                    <a:pt x="224917" y="239284"/>
                  </a:lnTo>
                  <a:lnTo>
                    <a:pt x="236755" y="239284"/>
                  </a:lnTo>
                  <a:lnTo>
                    <a:pt x="248593" y="239284"/>
                  </a:lnTo>
                  <a:lnTo>
                    <a:pt x="260430" y="239284"/>
                  </a:lnTo>
                  <a:lnTo>
                    <a:pt x="272268" y="239284"/>
                  </a:lnTo>
                  <a:lnTo>
                    <a:pt x="284106" y="239284"/>
                  </a:lnTo>
                  <a:lnTo>
                    <a:pt x="295944" y="239284"/>
                  </a:lnTo>
                  <a:lnTo>
                    <a:pt x="307782" y="239284"/>
                  </a:lnTo>
                  <a:lnTo>
                    <a:pt x="319619" y="239284"/>
                  </a:lnTo>
                  <a:lnTo>
                    <a:pt x="331457" y="239284"/>
                  </a:lnTo>
                  <a:lnTo>
                    <a:pt x="343295" y="239284"/>
                  </a:lnTo>
                  <a:lnTo>
                    <a:pt x="355133" y="239284"/>
                  </a:lnTo>
                  <a:lnTo>
                    <a:pt x="366970" y="239284"/>
                  </a:lnTo>
                  <a:lnTo>
                    <a:pt x="378808" y="239284"/>
                  </a:lnTo>
                  <a:lnTo>
                    <a:pt x="390646" y="239284"/>
                  </a:lnTo>
                  <a:lnTo>
                    <a:pt x="402484" y="239284"/>
                  </a:lnTo>
                  <a:lnTo>
                    <a:pt x="414321" y="239284"/>
                  </a:lnTo>
                  <a:lnTo>
                    <a:pt x="426159" y="239284"/>
                  </a:lnTo>
                  <a:lnTo>
                    <a:pt x="437997" y="239284"/>
                  </a:lnTo>
                  <a:lnTo>
                    <a:pt x="449835" y="239284"/>
                  </a:lnTo>
                  <a:lnTo>
                    <a:pt x="461673" y="239284"/>
                  </a:lnTo>
                  <a:lnTo>
                    <a:pt x="473510" y="239284"/>
                  </a:lnTo>
                  <a:lnTo>
                    <a:pt x="485348" y="239284"/>
                  </a:lnTo>
                  <a:lnTo>
                    <a:pt x="497186" y="239284"/>
                  </a:lnTo>
                  <a:lnTo>
                    <a:pt x="509024" y="239284"/>
                  </a:lnTo>
                  <a:lnTo>
                    <a:pt x="520861" y="239284"/>
                  </a:lnTo>
                  <a:lnTo>
                    <a:pt x="532699" y="239284"/>
                  </a:lnTo>
                  <a:lnTo>
                    <a:pt x="544537" y="239284"/>
                  </a:lnTo>
                  <a:lnTo>
                    <a:pt x="556375" y="239284"/>
                  </a:lnTo>
                  <a:lnTo>
                    <a:pt x="568213" y="239284"/>
                  </a:lnTo>
                  <a:lnTo>
                    <a:pt x="580050" y="239284"/>
                  </a:lnTo>
                  <a:lnTo>
                    <a:pt x="591888" y="239284"/>
                  </a:lnTo>
                  <a:lnTo>
                    <a:pt x="603726" y="239284"/>
                  </a:lnTo>
                  <a:lnTo>
                    <a:pt x="615564" y="239284"/>
                  </a:lnTo>
                  <a:lnTo>
                    <a:pt x="627401" y="239284"/>
                  </a:lnTo>
                  <a:lnTo>
                    <a:pt x="639239" y="239284"/>
                  </a:lnTo>
                  <a:lnTo>
                    <a:pt x="651077" y="239284"/>
                  </a:lnTo>
                  <a:lnTo>
                    <a:pt x="662915" y="239284"/>
                  </a:lnTo>
                  <a:lnTo>
                    <a:pt x="674752" y="239284"/>
                  </a:lnTo>
                  <a:lnTo>
                    <a:pt x="686590" y="239284"/>
                  </a:lnTo>
                  <a:lnTo>
                    <a:pt x="698428" y="239284"/>
                  </a:lnTo>
                  <a:lnTo>
                    <a:pt x="710266" y="239284"/>
                  </a:lnTo>
                  <a:lnTo>
                    <a:pt x="722104" y="239284"/>
                  </a:lnTo>
                  <a:lnTo>
                    <a:pt x="733941" y="239284"/>
                  </a:lnTo>
                  <a:lnTo>
                    <a:pt x="745779" y="239284"/>
                  </a:lnTo>
                  <a:lnTo>
                    <a:pt x="757617" y="239284"/>
                  </a:lnTo>
                  <a:lnTo>
                    <a:pt x="769455" y="239284"/>
                  </a:lnTo>
                  <a:lnTo>
                    <a:pt x="781292" y="239284"/>
                  </a:lnTo>
                  <a:lnTo>
                    <a:pt x="793130" y="239284"/>
                  </a:lnTo>
                  <a:lnTo>
                    <a:pt x="804968" y="239284"/>
                  </a:lnTo>
                  <a:lnTo>
                    <a:pt x="816806" y="239284"/>
                  </a:lnTo>
                  <a:lnTo>
                    <a:pt x="828643" y="239284"/>
                  </a:lnTo>
                  <a:lnTo>
                    <a:pt x="840481" y="239284"/>
                  </a:lnTo>
                  <a:lnTo>
                    <a:pt x="852319" y="239284"/>
                  </a:lnTo>
                  <a:lnTo>
                    <a:pt x="864157" y="239284"/>
                  </a:lnTo>
                  <a:lnTo>
                    <a:pt x="875995" y="239284"/>
                  </a:lnTo>
                  <a:lnTo>
                    <a:pt x="887832" y="239284"/>
                  </a:lnTo>
                  <a:lnTo>
                    <a:pt x="899670" y="239284"/>
                  </a:lnTo>
                  <a:lnTo>
                    <a:pt x="911508" y="239284"/>
                  </a:lnTo>
                  <a:lnTo>
                    <a:pt x="923346" y="239284"/>
                  </a:lnTo>
                  <a:lnTo>
                    <a:pt x="935183" y="239284"/>
                  </a:lnTo>
                  <a:lnTo>
                    <a:pt x="947021" y="239284"/>
                  </a:lnTo>
                  <a:lnTo>
                    <a:pt x="958859" y="239284"/>
                  </a:lnTo>
                  <a:lnTo>
                    <a:pt x="970697" y="239284"/>
                  </a:lnTo>
                  <a:lnTo>
                    <a:pt x="982534" y="239284"/>
                  </a:lnTo>
                  <a:lnTo>
                    <a:pt x="994372" y="239284"/>
                  </a:lnTo>
                  <a:lnTo>
                    <a:pt x="1006210" y="239284"/>
                  </a:lnTo>
                  <a:lnTo>
                    <a:pt x="1018048" y="239284"/>
                  </a:lnTo>
                  <a:lnTo>
                    <a:pt x="1029886" y="239284"/>
                  </a:lnTo>
                  <a:lnTo>
                    <a:pt x="1041723" y="239284"/>
                  </a:lnTo>
                  <a:lnTo>
                    <a:pt x="1053561" y="239284"/>
                  </a:lnTo>
                  <a:lnTo>
                    <a:pt x="1065399" y="239284"/>
                  </a:lnTo>
                  <a:lnTo>
                    <a:pt x="1077237" y="239284"/>
                  </a:lnTo>
                  <a:lnTo>
                    <a:pt x="1089074" y="239284"/>
                  </a:lnTo>
                  <a:lnTo>
                    <a:pt x="1100912" y="239284"/>
                  </a:lnTo>
                  <a:lnTo>
                    <a:pt x="1112750" y="239284"/>
                  </a:lnTo>
                  <a:lnTo>
                    <a:pt x="1124588" y="239284"/>
                  </a:lnTo>
                  <a:lnTo>
                    <a:pt x="1136426" y="239284"/>
                  </a:lnTo>
                  <a:lnTo>
                    <a:pt x="1148263" y="239284"/>
                  </a:lnTo>
                  <a:lnTo>
                    <a:pt x="1160101" y="239284"/>
                  </a:lnTo>
                  <a:lnTo>
                    <a:pt x="1171939" y="239284"/>
                  </a:lnTo>
                  <a:lnTo>
                    <a:pt x="1171939" y="239203"/>
                  </a:lnTo>
                  <a:lnTo>
                    <a:pt x="1183777" y="239189"/>
                  </a:lnTo>
                  <a:lnTo>
                    <a:pt x="1195614" y="239173"/>
                  </a:lnTo>
                  <a:lnTo>
                    <a:pt x="1207452" y="239153"/>
                  </a:lnTo>
                  <a:lnTo>
                    <a:pt x="1219290" y="239131"/>
                  </a:lnTo>
                  <a:lnTo>
                    <a:pt x="1231128" y="239104"/>
                  </a:lnTo>
                  <a:lnTo>
                    <a:pt x="1242965" y="239072"/>
                  </a:lnTo>
                  <a:lnTo>
                    <a:pt x="1254803" y="239035"/>
                  </a:lnTo>
                  <a:lnTo>
                    <a:pt x="1266641" y="238991"/>
                  </a:lnTo>
                  <a:lnTo>
                    <a:pt x="1278479" y="238940"/>
                  </a:lnTo>
                  <a:lnTo>
                    <a:pt x="1290317" y="238880"/>
                  </a:lnTo>
                  <a:lnTo>
                    <a:pt x="1302154" y="238810"/>
                  </a:lnTo>
                  <a:lnTo>
                    <a:pt x="1313992" y="238727"/>
                  </a:lnTo>
                  <a:lnTo>
                    <a:pt x="1325830" y="238629"/>
                  </a:lnTo>
                  <a:lnTo>
                    <a:pt x="1337668" y="238515"/>
                  </a:lnTo>
                  <a:lnTo>
                    <a:pt x="1349505" y="238380"/>
                  </a:lnTo>
                  <a:lnTo>
                    <a:pt x="1361343" y="238222"/>
                  </a:lnTo>
                  <a:lnTo>
                    <a:pt x="1373181" y="238037"/>
                  </a:lnTo>
                  <a:lnTo>
                    <a:pt x="1385019" y="237820"/>
                  </a:lnTo>
                  <a:lnTo>
                    <a:pt x="1396856" y="237565"/>
                  </a:lnTo>
                  <a:lnTo>
                    <a:pt x="1408694" y="237266"/>
                  </a:lnTo>
                  <a:lnTo>
                    <a:pt x="1420532" y="236916"/>
                  </a:lnTo>
                  <a:lnTo>
                    <a:pt x="1432370" y="236505"/>
                  </a:lnTo>
                  <a:lnTo>
                    <a:pt x="1444208" y="236025"/>
                  </a:lnTo>
                  <a:lnTo>
                    <a:pt x="1456045" y="235462"/>
                  </a:lnTo>
                  <a:lnTo>
                    <a:pt x="1467883" y="234804"/>
                  </a:lnTo>
                  <a:lnTo>
                    <a:pt x="1479721" y="234036"/>
                  </a:lnTo>
                  <a:lnTo>
                    <a:pt x="1491559" y="233139"/>
                  </a:lnTo>
                  <a:lnTo>
                    <a:pt x="1503396" y="232093"/>
                  </a:lnTo>
                  <a:lnTo>
                    <a:pt x="1515234" y="230876"/>
                  </a:lnTo>
                  <a:lnTo>
                    <a:pt x="1527072" y="229462"/>
                  </a:lnTo>
                  <a:lnTo>
                    <a:pt x="1538910" y="227822"/>
                  </a:lnTo>
                  <a:lnTo>
                    <a:pt x="1550748" y="225924"/>
                  </a:lnTo>
                  <a:lnTo>
                    <a:pt x="1562585" y="223732"/>
                  </a:lnTo>
                  <a:lnTo>
                    <a:pt x="1574423" y="221211"/>
                  </a:lnTo>
                  <a:lnTo>
                    <a:pt x="1586261" y="218318"/>
                  </a:lnTo>
                  <a:lnTo>
                    <a:pt x="1598099" y="215013"/>
                  </a:lnTo>
                  <a:lnTo>
                    <a:pt x="1609936" y="211255"/>
                  </a:lnTo>
                  <a:lnTo>
                    <a:pt x="1621774" y="207001"/>
                  </a:lnTo>
                  <a:lnTo>
                    <a:pt x="1633612" y="202215"/>
                  </a:lnTo>
                  <a:lnTo>
                    <a:pt x="1645450" y="196865"/>
                  </a:lnTo>
                  <a:lnTo>
                    <a:pt x="1657287" y="190928"/>
                  </a:lnTo>
                  <a:lnTo>
                    <a:pt x="1669125" y="184391"/>
                  </a:lnTo>
                  <a:lnTo>
                    <a:pt x="1680963" y="177258"/>
                  </a:lnTo>
                  <a:lnTo>
                    <a:pt x="1692801" y="169547"/>
                  </a:lnTo>
                  <a:lnTo>
                    <a:pt x="1704639" y="161300"/>
                  </a:lnTo>
                  <a:lnTo>
                    <a:pt x="1716476" y="152576"/>
                  </a:lnTo>
                  <a:lnTo>
                    <a:pt x="1728314" y="143456"/>
                  </a:lnTo>
                  <a:lnTo>
                    <a:pt x="1740152" y="134038"/>
                  </a:lnTo>
                  <a:lnTo>
                    <a:pt x="1751990" y="124434"/>
                  </a:lnTo>
                  <a:lnTo>
                    <a:pt x="1763827" y="114768"/>
                  </a:lnTo>
                  <a:lnTo>
                    <a:pt x="1775665" y="105165"/>
                  </a:lnTo>
                  <a:lnTo>
                    <a:pt x="1787503" y="95747"/>
                  </a:lnTo>
                  <a:lnTo>
                    <a:pt x="1799341" y="86627"/>
                  </a:lnTo>
                  <a:lnTo>
                    <a:pt x="1811178" y="77903"/>
                  </a:lnTo>
                  <a:lnTo>
                    <a:pt x="1823016" y="69655"/>
                  </a:lnTo>
                  <a:lnTo>
                    <a:pt x="1834854" y="61945"/>
                  </a:lnTo>
                  <a:lnTo>
                    <a:pt x="1846692" y="54812"/>
                  </a:lnTo>
                  <a:lnTo>
                    <a:pt x="1858530" y="48275"/>
                  </a:lnTo>
                  <a:lnTo>
                    <a:pt x="1870367" y="42337"/>
                  </a:lnTo>
                  <a:lnTo>
                    <a:pt x="1882205" y="36988"/>
                  </a:lnTo>
                  <a:lnTo>
                    <a:pt x="1894043" y="32202"/>
                  </a:lnTo>
                  <a:lnTo>
                    <a:pt x="1905881" y="27948"/>
                  </a:lnTo>
                  <a:lnTo>
                    <a:pt x="1917718" y="24190"/>
                  </a:lnTo>
                  <a:lnTo>
                    <a:pt x="1929556" y="20885"/>
                  </a:lnTo>
                  <a:lnTo>
                    <a:pt x="1941394" y="17992"/>
                  </a:lnTo>
                  <a:lnTo>
                    <a:pt x="1953232" y="15471"/>
                  </a:lnTo>
                  <a:lnTo>
                    <a:pt x="1965069" y="13279"/>
                  </a:lnTo>
                  <a:lnTo>
                    <a:pt x="1976907" y="11381"/>
                  </a:lnTo>
                  <a:lnTo>
                    <a:pt x="1988745" y="9741"/>
                  </a:lnTo>
                  <a:lnTo>
                    <a:pt x="2000583" y="8327"/>
                  </a:lnTo>
                  <a:lnTo>
                    <a:pt x="2012421" y="7110"/>
                  </a:lnTo>
                  <a:lnTo>
                    <a:pt x="2024258" y="6064"/>
                  </a:lnTo>
                  <a:lnTo>
                    <a:pt x="2036096" y="5167"/>
                  </a:lnTo>
                  <a:lnTo>
                    <a:pt x="2047934" y="4399"/>
                  </a:lnTo>
                  <a:lnTo>
                    <a:pt x="2059772" y="3741"/>
                  </a:lnTo>
                  <a:lnTo>
                    <a:pt x="2071609" y="3178"/>
                  </a:lnTo>
                  <a:lnTo>
                    <a:pt x="2083447" y="2698"/>
                  </a:lnTo>
                  <a:lnTo>
                    <a:pt x="2095285" y="2287"/>
                  </a:lnTo>
                  <a:lnTo>
                    <a:pt x="2107123" y="1937"/>
                  </a:lnTo>
                  <a:lnTo>
                    <a:pt x="2118961" y="1638"/>
                  </a:lnTo>
                  <a:lnTo>
                    <a:pt x="2130798" y="1383"/>
                  </a:lnTo>
                  <a:lnTo>
                    <a:pt x="2142636" y="1166"/>
                  </a:lnTo>
                  <a:lnTo>
                    <a:pt x="2154474" y="980"/>
                  </a:lnTo>
                  <a:lnTo>
                    <a:pt x="2166312" y="823"/>
                  </a:lnTo>
                  <a:lnTo>
                    <a:pt x="2178149" y="688"/>
                  </a:lnTo>
                  <a:lnTo>
                    <a:pt x="2189987" y="574"/>
                  </a:lnTo>
                  <a:lnTo>
                    <a:pt x="2201825" y="476"/>
                  </a:lnTo>
                  <a:lnTo>
                    <a:pt x="2213663" y="393"/>
                  </a:lnTo>
                  <a:lnTo>
                    <a:pt x="2225500" y="323"/>
                  </a:lnTo>
                  <a:lnTo>
                    <a:pt x="2237338" y="263"/>
                  </a:lnTo>
                  <a:lnTo>
                    <a:pt x="2249176" y="211"/>
                  </a:lnTo>
                  <a:lnTo>
                    <a:pt x="2261014" y="168"/>
                  </a:lnTo>
                  <a:lnTo>
                    <a:pt x="2272852" y="131"/>
                  </a:lnTo>
                  <a:lnTo>
                    <a:pt x="2284689" y="99"/>
                  </a:lnTo>
                  <a:lnTo>
                    <a:pt x="2296527" y="72"/>
                  </a:lnTo>
                  <a:lnTo>
                    <a:pt x="2308365" y="50"/>
                  </a:lnTo>
                  <a:lnTo>
                    <a:pt x="2320203" y="30"/>
                  </a:lnTo>
                  <a:lnTo>
                    <a:pt x="2332040" y="14"/>
                  </a:lnTo>
                  <a:lnTo>
                    <a:pt x="2343878" y="0"/>
                  </a:lnTo>
                  <a:lnTo>
                    <a:pt x="2343878" y="80"/>
                  </a:lnTo>
                  <a:lnTo>
                    <a:pt x="2355716" y="108"/>
                  </a:lnTo>
                  <a:lnTo>
                    <a:pt x="2367554" y="141"/>
                  </a:lnTo>
                  <a:lnTo>
                    <a:pt x="2379391" y="180"/>
                  </a:lnTo>
                  <a:lnTo>
                    <a:pt x="2391229" y="226"/>
                  </a:lnTo>
                  <a:lnTo>
                    <a:pt x="2403067" y="279"/>
                  </a:lnTo>
                  <a:lnTo>
                    <a:pt x="2414905" y="342"/>
                  </a:lnTo>
                  <a:lnTo>
                    <a:pt x="2426743" y="417"/>
                  </a:lnTo>
                  <a:lnTo>
                    <a:pt x="2438580" y="504"/>
                  </a:lnTo>
                  <a:lnTo>
                    <a:pt x="2450418" y="606"/>
                  </a:lnTo>
                  <a:lnTo>
                    <a:pt x="2462256" y="726"/>
                  </a:lnTo>
                  <a:lnTo>
                    <a:pt x="2474094" y="868"/>
                  </a:lnTo>
                  <a:lnTo>
                    <a:pt x="2485931" y="1033"/>
                  </a:lnTo>
                  <a:lnTo>
                    <a:pt x="2497769" y="1228"/>
                  </a:lnTo>
                  <a:lnTo>
                    <a:pt x="2509607" y="1457"/>
                  </a:lnTo>
                  <a:lnTo>
                    <a:pt x="2521445" y="1726"/>
                  </a:lnTo>
                  <a:lnTo>
                    <a:pt x="2533283" y="2042"/>
                  </a:lnTo>
                  <a:lnTo>
                    <a:pt x="2545120" y="2412"/>
                  </a:lnTo>
                  <a:lnTo>
                    <a:pt x="2556958" y="2847"/>
                  </a:lnTo>
                  <a:lnTo>
                    <a:pt x="2568796" y="3356"/>
                  </a:lnTo>
                  <a:lnTo>
                    <a:pt x="2580634" y="3954"/>
                  </a:lnTo>
                  <a:lnTo>
                    <a:pt x="2592471" y="4655"/>
                  </a:lnTo>
                  <a:lnTo>
                    <a:pt x="2604309" y="5476"/>
                  </a:lnTo>
                  <a:lnTo>
                    <a:pt x="2616147" y="6437"/>
                  </a:lnTo>
                  <a:lnTo>
                    <a:pt x="2627985" y="7563"/>
                  </a:lnTo>
                  <a:lnTo>
                    <a:pt x="2639822" y="8878"/>
                  </a:lnTo>
                  <a:lnTo>
                    <a:pt x="2651660" y="10415"/>
                  </a:lnTo>
                  <a:lnTo>
                    <a:pt x="2663498" y="12209"/>
                  </a:lnTo>
                  <a:lnTo>
                    <a:pt x="2675336" y="14300"/>
                  </a:lnTo>
                  <a:lnTo>
                    <a:pt x="2687174" y="16734"/>
                  </a:lnTo>
                  <a:lnTo>
                    <a:pt x="2699011" y="19562"/>
                  </a:lnTo>
                  <a:lnTo>
                    <a:pt x="2710849" y="22843"/>
                  </a:lnTo>
                  <a:lnTo>
                    <a:pt x="2722687" y="26639"/>
                  </a:lnTo>
                  <a:lnTo>
                    <a:pt x="2734525" y="31022"/>
                  </a:lnTo>
                  <a:lnTo>
                    <a:pt x="2746362" y="36066"/>
                  </a:lnTo>
                  <a:lnTo>
                    <a:pt x="2758200" y="41851"/>
                  </a:lnTo>
                  <a:lnTo>
                    <a:pt x="2770038" y="48460"/>
                  </a:lnTo>
                  <a:lnTo>
                    <a:pt x="2781876" y="55977"/>
                  </a:lnTo>
                  <a:lnTo>
                    <a:pt x="2793713" y="64484"/>
                  </a:lnTo>
                  <a:lnTo>
                    <a:pt x="2805551" y="74056"/>
                  </a:lnTo>
                  <a:lnTo>
                    <a:pt x="2817389" y="84756"/>
                  </a:lnTo>
                  <a:lnTo>
                    <a:pt x="2829227" y="96630"/>
                  </a:lnTo>
                  <a:lnTo>
                    <a:pt x="2841065" y="109704"/>
                  </a:lnTo>
                  <a:lnTo>
                    <a:pt x="2852902" y="123971"/>
                  </a:lnTo>
                  <a:lnTo>
                    <a:pt x="2864740" y="139392"/>
                  </a:lnTo>
                  <a:lnTo>
                    <a:pt x="2876578" y="155886"/>
                  </a:lnTo>
                  <a:lnTo>
                    <a:pt x="2888416" y="173334"/>
                  </a:lnTo>
                  <a:lnTo>
                    <a:pt x="2900253" y="191575"/>
                  </a:lnTo>
                  <a:lnTo>
                    <a:pt x="2912091" y="210411"/>
                  </a:lnTo>
                  <a:lnTo>
                    <a:pt x="2923929" y="229618"/>
                  </a:lnTo>
                  <a:lnTo>
                    <a:pt x="2935767" y="248950"/>
                  </a:lnTo>
                  <a:lnTo>
                    <a:pt x="2947604" y="268156"/>
                  </a:lnTo>
                  <a:lnTo>
                    <a:pt x="2959442" y="286993"/>
                  </a:lnTo>
                  <a:lnTo>
                    <a:pt x="2971280" y="305234"/>
                  </a:lnTo>
                  <a:lnTo>
                    <a:pt x="2983118" y="322681"/>
                  </a:lnTo>
                  <a:lnTo>
                    <a:pt x="2994956" y="339176"/>
                  </a:lnTo>
                  <a:lnTo>
                    <a:pt x="3006793" y="354596"/>
                  </a:lnTo>
                  <a:lnTo>
                    <a:pt x="3018631" y="368863"/>
                  </a:lnTo>
                  <a:lnTo>
                    <a:pt x="3030469" y="381937"/>
                  </a:lnTo>
                  <a:lnTo>
                    <a:pt x="3042307" y="393812"/>
                  </a:lnTo>
                  <a:lnTo>
                    <a:pt x="3054144" y="404511"/>
                  </a:lnTo>
                  <a:lnTo>
                    <a:pt x="3065982" y="414083"/>
                  </a:lnTo>
                  <a:lnTo>
                    <a:pt x="3077820" y="422590"/>
                  </a:lnTo>
                  <a:lnTo>
                    <a:pt x="3089658" y="430107"/>
                  </a:lnTo>
                  <a:lnTo>
                    <a:pt x="3101496" y="436717"/>
                  </a:lnTo>
                  <a:lnTo>
                    <a:pt x="3113333" y="442502"/>
                  </a:lnTo>
                  <a:lnTo>
                    <a:pt x="3125171" y="447546"/>
                  </a:lnTo>
                  <a:lnTo>
                    <a:pt x="3137009" y="451928"/>
                  </a:lnTo>
                  <a:lnTo>
                    <a:pt x="3148847" y="455725"/>
                  </a:lnTo>
                  <a:lnTo>
                    <a:pt x="3160684" y="459005"/>
                  </a:lnTo>
                  <a:lnTo>
                    <a:pt x="3172522" y="461834"/>
                  </a:lnTo>
                  <a:lnTo>
                    <a:pt x="3184360" y="464267"/>
                  </a:lnTo>
                  <a:lnTo>
                    <a:pt x="3196198" y="466358"/>
                  </a:lnTo>
                  <a:lnTo>
                    <a:pt x="3208035" y="468152"/>
                  </a:lnTo>
                  <a:lnTo>
                    <a:pt x="3219873" y="469689"/>
                  </a:lnTo>
                  <a:lnTo>
                    <a:pt x="3231711" y="471005"/>
                  </a:lnTo>
                  <a:lnTo>
                    <a:pt x="3243549" y="472130"/>
                  </a:lnTo>
                  <a:lnTo>
                    <a:pt x="3255387" y="473091"/>
                  </a:lnTo>
                  <a:lnTo>
                    <a:pt x="3267224" y="473912"/>
                  </a:lnTo>
                  <a:lnTo>
                    <a:pt x="3279062" y="474613"/>
                  </a:lnTo>
                  <a:lnTo>
                    <a:pt x="3290900" y="475211"/>
                  </a:lnTo>
                  <a:lnTo>
                    <a:pt x="3302738" y="475721"/>
                  </a:lnTo>
                  <a:lnTo>
                    <a:pt x="3314575" y="476155"/>
                  </a:lnTo>
                  <a:lnTo>
                    <a:pt x="3326413" y="476526"/>
                  </a:lnTo>
                  <a:lnTo>
                    <a:pt x="3338251" y="476841"/>
                  </a:lnTo>
                  <a:lnTo>
                    <a:pt x="3350089" y="477110"/>
                  </a:lnTo>
                  <a:lnTo>
                    <a:pt x="3361926" y="477339"/>
                  </a:lnTo>
                  <a:lnTo>
                    <a:pt x="3373764" y="477534"/>
                  </a:lnTo>
                  <a:lnTo>
                    <a:pt x="3385602" y="477700"/>
                  </a:lnTo>
                  <a:lnTo>
                    <a:pt x="3397440" y="477841"/>
                  </a:lnTo>
                  <a:lnTo>
                    <a:pt x="3409278" y="477961"/>
                  </a:lnTo>
                  <a:lnTo>
                    <a:pt x="3421115" y="478064"/>
                  </a:lnTo>
                  <a:lnTo>
                    <a:pt x="3432953" y="478151"/>
                  </a:lnTo>
                  <a:lnTo>
                    <a:pt x="3444791" y="478225"/>
                  </a:lnTo>
                  <a:lnTo>
                    <a:pt x="3456629" y="478288"/>
                  </a:lnTo>
                  <a:lnTo>
                    <a:pt x="3468466" y="478342"/>
                  </a:lnTo>
                  <a:lnTo>
                    <a:pt x="3480304" y="478387"/>
                  </a:lnTo>
                  <a:lnTo>
                    <a:pt x="3492142" y="478426"/>
                  </a:lnTo>
                  <a:lnTo>
                    <a:pt x="3503980" y="478459"/>
                  </a:lnTo>
                  <a:lnTo>
                    <a:pt x="3515818" y="478488"/>
                  </a:lnTo>
                  <a:lnTo>
                    <a:pt x="3515818" y="478568"/>
                  </a:lnTo>
                  <a:lnTo>
                    <a:pt x="3527655" y="478554"/>
                  </a:lnTo>
                  <a:lnTo>
                    <a:pt x="3539493" y="478537"/>
                  </a:lnTo>
                  <a:lnTo>
                    <a:pt x="3551331" y="478518"/>
                  </a:lnTo>
                  <a:lnTo>
                    <a:pt x="3563169" y="478495"/>
                  </a:lnTo>
                  <a:lnTo>
                    <a:pt x="3575006" y="478468"/>
                  </a:lnTo>
                  <a:lnTo>
                    <a:pt x="3586844" y="478437"/>
                  </a:lnTo>
                  <a:lnTo>
                    <a:pt x="3598682" y="478400"/>
                  </a:lnTo>
                  <a:lnTo>
                    <a:pt x="3610520" y="478356"/>
                  </a:lnTo>
                  <a:lnTo>
                    <a:pt x="3622357" y="478305"/>
                  </a:lnTo>
                  <a:lnTo>
                    <a:pt x="3634195" y="478245"/>
                  </a:lnTo>
                  <a:lnTo>
                    <a:pt x="3646033" y="478174"/>
                  </a:lnTo>
                  <a:lnTo>
                    <a:pt x="3657871" y="478091"/>
                  </a:lnTo>
                  <a:lnTo>
                    <a:pt x="3669709" y="477994"/>
                  </a:lnTo>
                  <a:lnTo>
                    <a:pt x="3681546" y="477879"/>
                  </a:lnTo>
                  <a:lnTo>
                    <a:pt x="3693384" y="477745"/>
                  </a:lnTo>
                  <a:lnTo>
                    <a:pt x="3705222" y="477587"/>
                  </a:lnTo>
                  <a:lnTo>
                    <a:pt x="3717060" y="477402"/>
                  </a:lnTo>
                  <a:lnTo>
                    <a:pt x="3728897" y="477184"/>
                  </a:lnTo>
                  <a:lnTo>
                    <a:pt x="3740735" y="476930"/>
                  </a:lnTo>
                  <a:lnTo>
                    <a:pt x="3752573" y="476631"/>
                  </a:lnTo>
                  <a:lnTo>
                    <a:pt x="3764411" y="476280"/>
                  </a:lnTo>
                  <a:lnTo>
                    <a:pt x="3776248" y="475870"/>
                  </a:lnTo>
                  <a:lnTo>
                    <a:pt x="3788086" y="475389"/>
                  </a:lnTo>
                  <a:lnTo>
                    <a:pt x="3799924" y="474827"/>
                  </a:lnTo>
                  <a:lnTo>
                    <a:pt x="3811762" y="474169"/>
                  </a:lnTo>
                  <a:lnTo>
                    <a:pt x="3823600" y="473400"/>
                  </a:lnTo>
                  <a:lnTo>
                    <a:pt x="3835437" y="472503"/>
                  </a:lnTo>
                  <a:lnTo>
                    <a:pt x="3847275" y="471458"/>
                  </a:lnTo>
                  <a:lnTo>
                    <a:pt x="3859113" y="470241"/>
                  </a:lnTo>
                  <a:lnTo>
                    <a:pt x="3870951" y="468827"/>
                  </a:lnTo>
                  <a:lnTo>
                    <a:pt x="3882788" y="467186"/>
                  </a:lnTo>
                  <a:lnTo>
                    <a:pt x="3894626" y="465288"/>
                  </a:lnTo>
                  <a:lnTo>
                    <a:pt x="3906464" y="463097"/>
                  </a:lnTo>
                  <a:lnTo>
                    <a:pt x="3918302" y="460575"/>
                  </a:lnTo>
                  <a:lnTo>
                    <a:pt x="3930139" y="457682"/>
                  </a:lnTo>
                  <a:lnTo>
                    <a:pt x="3941977" y="454378"/>
                  </a:lnTo>
                  <a:lnTo>
                    <a:pt x="3953815" y="450619"/>
                  </a:lnTo>
                  <a:lnTo>
                    <a:pt x="3965653" y="446366"/>
                  </a:lnTo>
                  <a:lnTo>
                    <a:pt x="3977491" y="441580"/>
                  </a:lnTo>
                  <a:lnTo>
                    <a:pt x="3989328" y="436230"/>
                  </a:lnTo>
                  <a:lnTo>
                    <a:pt x="4001166" y="430293"/>
                  </a:lnTo>
                  <a:lnTo>
                    <a:pt x="4013004" y="423756"/>
                  </a:lnTo>
                  <a:lnTo>
                    <a:pt x="4024842" y="416622"/>
                  </a:lnTo>
                  <a:lnTo>
                    <a:pt x="4036679" y="408912"/>
                  </a:lnTo>
                  <a:lnTo>
                    <a:pt x="4048517" y="400665"/>
                  </a:lnTo>
                  <a:lnTo>
                    <a:pt x="4060355" y="391941"/>
                  </a:lnTo>
                  <a:lnTo>
                    <a:pt x="4072193" y="382821"/>
                  </a:lnTo>
                  <a:lnTo>
                    <a:pt x="4084031" y="373402"/>
                  </a:lnTo>
                  <a:lnTo>
                    <a:pt x="4095868" y="363799"/>
                  </a:lnTo>
                  <a:lnTo>
                    <a:pt x="4107706" y="354133"/>
                  </a:lnTo>
                  <a:lnTo>
                    <a:pt x="4119544" y="344530"/>
                  </a:lnTo>
                  <a:lnTo>
                    <a:pt x="4131382" y="335111"/>
                  </a:lnTo>
                  <a:lnTo>
                    <a:pt x="4143219" y="325991"/>
                  </a:lnTo>
                  <a:lnTo>
                    <a:pt x="4155057" y="317267"/>
                  </a:lnTo>
                  <a:lnTo>
                    <a:pt x="4166895" y="309020"/>
                  </a:lnTo>
                  <a:lnTo>
                    <a:pt x="4178733" y="301310"/>
                  </a:lnTo>
                  <a:lnTo>
                    <a:pt x="4190570" y="294176"/>
                  </a:lnTo>
                  <a:lnTo>
                    <a:pt x="4202408" y="287639"/>
                  </a:lnTo>
                  <a:lnTo>
                    <a:pt x="4214246" y="281702"/>
                  </a:lnTo>
                  <a:lnTo>
                    <a:pt x="4226084" y="276352"/>
                  </a:lnTo>
                  <a:lnTo>
                    <a:pt x="4237922" y="271566"/>
                  </a:lnTo>
                  <a:lnTo>
                    <a:pt x="4249759" y="267313"/>
                  </a:lnTo>
                  <a:lnTo>
                    <a:pt x="4261597" y="263554"/>
                  </a:lnTo>
                  <a:lnTo>
                    <a:pt x="4273435" y="260249"/>
                  </a:lnTo>
                  <a:lnTo>
                    <a:pt x="4285273" y="257357"/>
                  </a:lnTo>
                  <a:lnTo>
                    <a:pt x="4297110" y="254835"/>
                  </a:lnTo>
                  <a:lnTo>
                    <a:pt x="4308948" y="252644"/>
                  </a:lnTo>
                  <a:lnTo>
                    <a:pt x="4320786" y="250745"/>
                  </a:lnTo>
                  <a:lnTo>
                    <a:pt x="4332624" y="249105"/>
                  </a:lnTo>
                  <a:lnTo>
                    <a:pt x="4344461" y="247691"/>
                  </a:lnTo>
                  <a:lnTo>
                    <a:pt x="4356299" y="246474"/>
                  </a:lnTo>
                  <a:lnTo>
                    <a:pt x="4368137" y="245429"/>
                  </a:lnTo>
                  <a:lnTo>
                    <a:pt x="4379975" y="244532"/>
                  </a:lnTo>
                  <a:lnTo>
                    <a:pt x="4391813" y="243763"/>
                  </a:lnTo>
                  <a:lnTo>
                    <a:pt x="4403650" y="243105"/>
                  </a:lnTo>
                  <a:lnTo>
                    <a:pt x="4415488" y="242543"/>
                  </a:lnTo>
                  <a:lnTo>
                    <a:pt x="4427326" y="242062"/>
                  </a:lnTo>
                  <a:lnTo>
                    <a:pt x="4439164" y="241652"/>
                  </a:lnTo>
                  <a:lnTo>
                    <a:pt x="4451001" y="241301"/>
                  </a:lnTo>
                  <a:lnTo>
                    <a:pt x="4462839" y="241002"/>
                  </a:lnTo>
                  <a:lnTo>
                    <a:pt x="4474677" y="240747"/>
                  </a:lnTo>
                  <a:lnTo>
                    <a:pt x="4486515" y="240530"/>
                  </a:lnTo>
                  <a:lnTo>
                    <a:pt x="4498352" y="240345"/>
                  </a:lnTo>
                  <a:lnTo>
                    <a:pt x="4510190" y="240187"/>
                  </a:lnTo>
                  <a:lnTo>
                    <a:pt x="4522028" y="240053"/>
                  </a:lnTo>
                  <a:lnTo>
                    <a:pt x="4533866" y="239938"/>
                  </a:lnTo>
                  <a:lnTo>
                    <a:pt x="4545704" y="239841"/>
                  </a:lnTo>
                  <a:lnTo>
                    <a:pt x="4557541" y="239758"/>
                  </a:lnTo>
                  <a:lnTo>
                    <a:pt x="4569379" y="239687"/>
                  </a:lnTo>
                  <a:lnTo>
                    <a:pt x="4581217" y="239627"/>
                  </a:lnTo>
                  <a:lnTo>
                    <a:pt x="4593055" y="239576"/>
                  </a:lnTo>
                  <a:lnTo>
                    <a:pt x="4604892" y="239532"/>
                  </a:lnTo>
                  <a:lnTo>
                    <a:pt x="4616730" y="239495"/>
                  </a:lnTo>
                  <a:lnTo>
                    <a:pt x="4628568" y="239464"/>
                  </a:lnTo>
                  <a:lnTo>
                    <a:pt x="4640406" y="239437"/>
                  </a:lnTo>
                  <a:lnTo>
                    <a:pt x="4652244" y="239414"/>
                  </a:lnTo>
                  <a:lnTo>
                    <a:pt x="4664081" y="239395"/>
                  </a:lnTo>
                  <a:lnTo>
                    <a:pt x="4675919" y="239378"/>
                  </a:lnTo>
                  <a:lnTo>
                    <a:pt x="4687757" y="239364"/>
                  </a:lnTo>
                </a:path>
              </a:pathLst>
            </a:custGeom>
            <a:ln w="40651" cap="flat">
              <a:solidFill>
                <a:srgbClr val="E8E8E8">
                  <a:alpha val="100000"/>
                </a:srgbClr>
              </a:solidFill>
              <a:prstDash val="solid"/>
              <a:round/>
            </a:ln>
          </p:spPr>
          <p:txBody>
            <a:bodyPr/>
            <a:lstStyle/>
            <a:p/>
          </p:txBody>
        </p:sp>
        <p:sp>
          <p:nvSpPr>
            <p:cNvPr id="28" name="pl28"/>
            <p:cNvSpPr/>
            <p:nvPr/>
          </p:nvSpPr>
          <p:spPr>
            <a:xfrm>
              <a:off x="2482252" y="4490129"/>
              <a:ext cx="4687757" cy="478568"/>
            </a:xfrm>
            <a:custGeom>
              <a:avLst/>
              <a:pathLst>
                <a:path w="4687757" h="478568">
                  <a:moveTo>
                    <a:pt x="0" y="0"/>
                  </a:moveTo>
                  <a:lnTo>
                    <a:pt x="11837" y="14"/>
                  </a:lnTo>
                  <a:lnTo>
                    <a:pt x="23675" y="30"/>
                  </a:lnTo>
                  <a:lnTo>
                    <a:pt x="35513" y="50"/>
                  </a:lnTo>
                  <a:lnTo>
                    <a:pt x="47351" y="72"/>
                  </a:lnTo>
                  <a:lnTo>
                    <a:pt x="59188" y="99"/>
                  </a:lnTo>
                  <a:lnTo>
                    <a:pt x="71026" y="131"/>
                  </a:lnTo>
                  <a:lnTo>
                    <a:pt x="82864" y="168"/>
                  </a:lnTo>
                  <a:lnTo>
                    <a:pt x="94702" y="211"/>
                  </a:lnTo>
                  <a:lnTo>
                    <a:pt x="106539" y="263"/>
                  </a:lnTo>
                  <a:lnTo>
                    <a:pt x="118377" y="323"/>
                  </a:lnTo>
                  <a:lnTo>
                    <a:pt x="130215" y="393"/>
                  </a:lnTo>
                  <a:lnTo>
                    <a:pt x="142053" y="476"/>
                  </a:lnTo>
                  <a:lnTo>
                    <a:pt x="153891" y="574"/>
                  </a:lnTo>
                  <a:lnTo>
                    <a:pt x="165728" y="688"/>
                  </a:lnTo>
                  <a:lnTo>
                    <a:pt x="177566" y="823"/>
                  </a:lnTo>
                  <a:lnTo>
                    <a:pt x="189404" y="980"/>
                  </a:lnTo>
                  <a:lnTo>
                    <a:pt x="201242" y="1166"/>
                  </a:lnTo>
                  <a:lnTo>
                    <a:pt x="213079" y="1383"/>
                  </a:lnTo>
                  <a:lnTo>
                    <a:pt x="224917" y="1638"/>
                  </a:lnTo>
                  <a:lnTo>
                    <a:pt x="236755" y="1937"/>
                  </a:lnTo>
                  <a:lnTo>
                    <a:pt x="248593" y="2287"/>
                  </a:lnTo>
                  <a:lnTo>
                    <a:pt x="260430" y="2698"/>
                  </a:lnTo>
                  <a:lnTo>
                    <a:pt x="272268" y="3178"/>
                  </a:lnTo>
                  <a:lnTo>
                    <a:pt x="284106" y="3741"/>
                  </a:lnTo>
                  <a:lnTo>
                    <a:pt x="295944" y="4399"/>
                  </a:lnTo>
                  <a:lnTo>
                    <a:pt x="307782" y="5167"/>
                  </a:lnTo>
                  <a:lnTo>
                    <a:pt x="319619" y="6064"/>
                  </a:lnTo>
                  <a:lnTo>
                    <a:pt x="331457" y="7110"/>
                  </a:lnTo>
                  <a:lnTo>
                    <a:pt x="343295" y="8327"/>
                  </a:lnTo>
                  <a:lnTo>
                    <a:pt x="355133" y="9741"/>
                  </a:lnTo>
                  <a:lnTo>
                    <a:pt x="366970" y="11381"/>
                  </a:lnTo>
                  <a:lnTo>
                    <a:pt x="378808" y="13279"/>
                  </a:lnTo>
                  <a:lnTo>
                    <a:pt x="390646" y="15471"/>
                  </a:lnTo>
                  <a:lnTo>
                    <a:pt x="402484" y="17992"/>
                  </a:lnTo>
                  <a:lnTo>
                    <a:pt x="414321" y="20885"/>
                  </a:lnTo>
                  <a:lnTo>
                    <a:pt x="426159" y="24190"/>
                  </a:lnTo>
                  <a:lnTo>
                    <a:pt x="437997" y="27948"/>
                  </a:lnTo>
                  <a:lnTo>
                    <a:pt x="449835" y="32202"/>
                  </a:lnTo>
                  <a:lnTo>
                    <a:pt x="461673" y="36988"/>
                  </a:lnTo>
                  <a:lnTo>
                    <a:pt x="473510" y="42337"/>
                  </a:lnTo>
                  <a:lnTo>
                    <a:pt x="485348" y="48275"/>
                  </a:lnTo>
                  <a:lnTo>
                    <a:pt x="497186" y="54812"/>
                  </a:lnTo>
                  <a:lnTo>
                    <a:pt x="509024" y="61945"/>
                  </a:lnTo>
                  <a:lnTo>
                    <a:pt x="520861" y="69655"/>
                  </a:lnTo>
                  <a:lnTo>
                    <a:pt x="532699" y="77903"/>
                  </a:lnTo>
                  <a:lnTo>
                    <a:pt x="544537" y="86627"/>
                  </a:lnTo>
                  <a:lnTo>
                    <a:pt x="556375" y="95747"/>
                  </a:lnTo>
                  <a:lnTo>
                    <a:pt x="568213" y="105165"/>
                  </a:lnTo>
                  <a:lnTo>
                    <a:pt x="580050" y="114768"/>
                  </a:lnTo>
                  <a:lnTo>
                    <a:pt x="591888" y="124434"/>
                  </a:lnTo>
                  <a:lnTo>
                    <a:pt x="603726" y="134038"/>
                  </a:lnTo>
                  <a:lnTo>
                    <a:pt x="615564" y="143456"/>
                  </a:lnTo>
                  <a:lnTo>
                    <a:pt x="627401" y="152576"/>
                  </a:lnTo>
                  <a:lnTo>
                    <a:pt x="639239" y="161300"/>
                  </a:lnTo>
                  <a:lnTo>
                    <a:pt x="651077" y="169547"/>
                  </a:lnTo>
                  <a:lnTo>
                    <a:pt x="662915" y="177258"/>
                  </a:lnTo>
                  <a:lnTo>
                    <a:pt x="674752" y="184391"/>
                  </a:lnTo>
                  <a:lnTo>
                    <a:pt x="686590" y="190928"/>
                  </a:lnTo>
                  <a:lnTo>
                    <a:pt x="698428" y="196865"/>
                  </a:lnTo>
                  <a:lnTo>
                    <a:pt x="710266" y="202215"/>
                  </a:lnTo>
                  <a:lnTo>
                    <a:pt x="722104" y="207001"/>
                  </a:lnTo>
                  <a:lnTo>
                    <a:pt x="733941" y="211255"/>
                  </a:lnTo>
                  <a:lnTo>
                    <a:pt x="745779" y="215013"/>
                  </a:lnTo>
                  <a:lnTo>
                    <a:pt x="757617" y="218318"/>
                  </a:lnTo>
                  <a:lnTo>
                    <a:pt x="769455" y="221211"/>
                  </a:lnTo>
                  <a:lnTo>
                    <a:pt x="781292" y="223732"/>
                  </a:lnTo>
                  <a:lnTo>
                    <a:pt x="793130" y="225924"/>
                  </a:lnTo>
                  <a:lnTo>
                    <a:pt x="804968" y="227822"/>
                  </a:lnTo>
                  <a:lnTo>
                    <a:pt x="816806" y="229462"/>
                  </a:lnTo>
                  <a:lnTo>
                    <a:pt x="828643" y="230876"/>
                  </a:lnTo>
                  <a:lnTo>
                    <a:pt x="840481" y="232093"/>
                  </a:lnTo>
                  <a:lnTo>
                    <a:pt x="852319" y="233139"/>
                  </a:lnTo>
                  <a:lnTo>
                    <a:pt x="864157" y="234036"/>
                  </a:lnTo>
                  <a:lnTo>
                    <a:pt x="875995" y="234804"/>
                  </a:lnTo>
                  <a:lnTo>
                    <a:pt x="887832" y="235462"/>
                  </a:lnTo>
                  <a:lnTo>
                    <a:pt x="899670" y="236025"/>
                  </a:lnTo>
                  <a:lnTo>
                    <a:pt x="911508" y="236505"/>
                  </a:lnTo>
                  <a:lnTo>
                    <a:pt x="923346" y="236916"/>
                  </a:lnTo>
                  <a:lnTo>
                    <a:pt x="935183" y="237266"/>
                  </a:lnTo>
                  <a:lnTo>
                    <a:pt x="947021" y="237565"/>
                  </a:lnTo>
                  <a:lnTo>
                    <a:pt x="958859" y="237820"/>
                  </a:lnTo>
                  <a:lnTo>
                    <a:pt x="970697" y="238037"/>
                  </a:lnTo>
                  <a:lnTo>
                    <a:pt x="982534" y="238222"/>
                  </a:lnTo>
                  <a:lnTo>
                    <a:pt x="994372" y="238380"/>
                  </a:lnTo>
                  <a:lnTo>
                    <a:pt x="1006210" y="238515"/>
                  </a:lnTo>
                  <a:lnTo>
                    <a:pt x="1018048" y="238629"/>
                  </a:lnTo>
                  <a:lnTo>
                    <a:pt x="1029886" y="238727"/>
                  </a:lnTo>
                  <a:lnTo>
                    <a:pt x="1041723" y="238810"/>
                  </a:lnTo>
                  <a:lnTo>
                    <a:pt x="1053561" y="238880"/>
                  </a:lnTo>
                  <a:lnTo>
                    <a:pt x="1065399" y="238940"/>
                  </a:lnTo>
                  <a:lnTo>
                    <a:pt x="1077237" y="238991"/>
                  </a:lnTo>
                  <a:lnTo>
                    <a:pt x="1089074" y="239035"/>
                  </a:lnTo>
                  <a:lnTo>
                    <a:pt x="1100912" y="239072"/>
                  </a:lnTo>
                  <a:lnTo>
                    <a:pt x="1112750" y="239104"/>
                  </a:lnTo>
                  <a:lnTo>
                    <a:pt x="1124588" y="239131"/>
                  </a:lnTo>
                  <a:lnTo>
                    <a:pt x="1136426" y="239153"/>
                  </a:lnTo>
                  <a:lnTo>
                    <a:pt x="1148263" y="239173"/>
                  </a:lnTo>
                  <a:lnTo>
                    <a:pt x="1160101" y="239189"/>
                  </a:lnTo>
                  <a:lnTo>
                    <a:pt x="1171939" y="239203"/>
                  </a:lnTo>
                  <a:lnTo>
                    <a:pt x="1171939" y="239364"/>
                  </a:lnTo>
                  <a:lnTo>
                    <a:pt x="1183777" y="239378"/>
                  </a:lnTo>
                  <a:lnTo>
                    <a:pt x="1195614" y="239395"/>
                  </a:lnTo>
                  <a:lnTo>
                    <a:pt x="1207452" y="239414"/>
                  </a:lnTo>
                  <a:lnTo>
                    <a:pt x="1219290" y="239437"/>
                  </a:lnTo>
                  <a:lnTo>
                    <a:pt x="1231128" y="239464"/>
                  </a:lnTo>
                  <a:lnTo>
                    <a:pt x="1242965" y="239495"/>
                  </a:lnTo>
                  <a:lnTo>
                    <a:pt x="1254803" y="239532"/>
                  </a:lnTo>
                  <a:lnTo>
                    <a:pt x="1266641" y="239576"/>
                  </a:lnTo>
                  <a:lnTo>
                    <a:pt x="1278479" y="239627"/>
                  </a:lnTo>
                  <a:lnTo>
                    <a:pt x="1290317" y="239687"/>
                  </a:lnTo>
                  <a:lnTo>
                    <a:pt x="1302154" y="239758"/>
                  </a:lnTo>
                  <a:lnTo>
                    <a:pt x="1313992" y="239841"/>
                  </a:lnTo>
                  <a:lnTo>
                    <a:pt x="1325830" y="239938"/>
                  </a:lnTo>
                  <a:lnTo>
                    <a:pt x="1337668" y="240053"/>
                  </a:lnTo>
                  <a:lnTo>
                    <a:pt x="1349505" y="240187"/>
                  </a:lnTo>
                  <a:lnTo>
                    <a:pt x="1361343" y="240345"/>
                  </a:lnTo>
                  <a:lnTo>
                    <a:pt x="1373181" y="240530"/>
                  </a:lnTo>
                  <a:lnTo>
                    <a:pt x="1385019" y="240747"/>
                  </a:lnTo>
                  <a:lnTo>
                    <a:pt x="1396856" y="241002"/>
                  </a:lnTo>
                  <a:lnTo>
                    <a:pt x="1408694" y="241301"/>
                  </a:lnTo>
                  <a:lnTo>
                    <a:pt x="1420532" y="241652"/>
                  </a:lnTo>
                  <a:lnTo>
                    <a:pt x="1432370" y="242062"/>
                  </a:lnTo>
                  <a:lnTo>
                    <a:pt x="1444208" y="242543"/>
                  </a:lnTo>
                  <a:lnTo>
                    <a:pt x="1456045" y="243105"/>
                  </a:lnTo>
                  <a:lnTo>
                    <a:pt x="1467883" y="243763"/>
                  </a:lnTo>
                  <a:lnTo>
                    <a:pt x="1479721" y="244532"/>
                  </a:lnTo>
                  <a:lnTo>
                    <a:pt x="1491559" y="245429"/>
                  </a:lnTo>
                  <a:lnTo>
                    <a:pt x="1503396" y="246474"/>
                  </a:lnTo>
                  <a:lnTo>
                    <a:pt x="1515234" y="247691"/>
                  </a:lnTo>
                  <a:lnTo>
                    <a:pt x="1527072" y="249105"/>
                  </a:lnTo>
                  <a:lnTo>
                    <a:pt x="1538910" y="250745"/>
                  </a:lnTo>
                  <a:lnTo>
                    <a:pt x="1550748" y="252644"/>
                  </a:lnTo>
                  <a:lnTo>
                    <a:pt x="1562585" y="254835"/>
                  </a:lnTo>
                  <a:lnTo>
                    <a:pt x="1574423" y="257357"/>
                  </a:lnTo>
                  <a:lnTo>
                    <a:pt x="1586261" y="260249"/>
                  </a:lnTo>
                  <a:lnTo>
                    <a:pt x="1598099" y="263554"/>
                  </a:lnTo>
                  <a:lnTo>
                    <a:pt x="1609936" y="267313"/>
                  </a:lnTo>
                  <a:lnTo>
                    <a:pt x="1621774" y="271566"/>
                  </a:lnTo>
                  <a:lnTo>
                    <a:pt x="1633612" y="276352"/>
                  </a:lnTo>
                  <a:lnTo>
                    <a:pt x="1645450" y="281702"/>
                  </a:lnTo>
                  <a:lnTo>
                    <a:pt x="1657287" y="287639"/>
                  </a:lnTo>
                  <a:lnTo>
                    <a:pt x="1669125" y="294176"/>
                  </a:lnTo>
                  <a:lnTo>
                    <a:pt x="1680963" y="301310"/>
                  </a:lnTo>
                  <a:lnTo>
                    <a:pt x="1692801" y="309020"/>
                  </a:lnTo>
                  <a:lnTo>
                    <a:pt x="1704639" y="317267"/>
                  </a:lnTo>
                  <a:lnTo>
                    <a:pt x="1716476" y="325991"/>
                  </a:lnTo>
                  <a:lnTo>
                    <a:pt x="1728314" y="335111"/>
                  </a:lnTo>
                  <a:lnTo>
                    <a:pt x="1740152" y="344530"/>
                  </a:lnTo>
                  <a:lnTo>
                    <a:pt x="1751990" y="354133"/>
                  </a:lnTo>
                  <a:lnTo>
                    <a:pt x="1763827" y="363799"/>
                  </a:lnTo>
                  <a:lnTo>
                    <a:pt x="1775665" y="373402"/>
                  </a:lnTo>
                  <a:lnTo>
                    <a:pt x="1787503" y="382821"/>
                  </a:lnTo>
                  <a:lnTo>
                    <a:pt x="1799341" y="391941"/>
                  </a:lnTo>
                  <a:lnTo>
                    <a:pt x="1811178" y="400665"/>
                  </a:lnTo>
                  <a:lnTo>
                    <a:pt x="1823016" y="408912"/>
                  </a:lnTo>
                  <a:lnTo>
                    <a:pt x="1834854" y="416622"/>
                  </a:lnTo>
                  <a:lnTo>
                    <a:pt x="1846692" y="423756"/>
                  </a:lnTo>
                  <a:lnTo>
                    <a:pt x="1858530" y="430293"/>
                  </a:lnTo>
                  <a:lnTo>
                    <a:pt x="1870367" y="436230"/>
                  </a:lnTo>
                  <a:lnTo>
                    <a:pt x="1882205" y="441580"/>
                  </a:lnTo>
                  <a:lnTo>
                    <a:pt x="1894043" y="446366"/>
                  </a:lnTo>
                  <a:lnTo>
                    <a:pt x="1905881" y="450619"/>
                  </a:lnTo>
                  <a:lnTo>
                    <a:pt x="1917718" y="454378"/>
                  </a:lnTo>
                  <a:lnTo>
                    <a:pt x="1929556" y="457682"/>
                  </a:lnTo>
                  <a:lnTo>
                    <a:pt x="1941394" y="460575"/>
                  </a:lnTo>
                  <a:lnTo>
                    <a:pt x="1953232" y="463097"/>
                  </a:lnTo>
                  <a:lnTo>
                    <a:pt x="1965069" y="465288"/>
                  </a:lnTo>
                  <a:lnTo>
                    <a:pt x="1976907" y="467186"/>
                  </a:lnTo>
                  <a:lnTo>
                    <a:pt x="1988745" y="468827"/>
                  </a:lnTo>
                  <a:lnTo>
                    <a:pt x="2000583" y="470241"/>
                  </a:lnTo>
                  <a:lnTo>
                    <a:pt x="2012421" y="471458"/>
                  </a:lnTo>
                  <a:lnTo>
                    <a:pt x="2024258" y="472503"/>
                  </a:lnTo>
                  <a:lnTo>
                    <a:pt x="2036096" y="473400"/>
                  </a:lnTo>
                  <a:lnTo>
                    <a:pt x="2047934" y="474169"/>
                  </a:lnTo>
                  <a:lnTo>
                    <a:pt x="2059772" y="474827"/>
                  </a:lnTo>
                  <a:lnTo>
                    <a:pt x="2071609" y="475389"/>
                  </a:lnTo>
                  <a:lnTo>
                    <a:pt x="2083447" y="475870"/>
                  </a:lnTo>
                  <a:lnTo>
                    <a:pt x="2095285" y="476280"/>
                  </a:lnTo>
                  <a:lnTo>
                    <a:pt x="2107123" y="476631"/>
                  </a:lnTo>
                  <a:lnTo>
                    <a:pt x="2118961" y="476930"/>
                  </a:lnTo>
                  <a:lnTo>
                    <a:pt x="2130798" y="477184"/>
                  </a:lnTo>
                  <a:lnTo>
                    <a:pt x="2142636" y="477402"/>
                  </a:lnTo>
                  <a:lnTo>
                    <a:pt x="2154474" y="477587"/>
                  </a:lnTo>
                  <a:lnTo>
                    <a:pt x="2166312" y="477745"/>
                  </a:lnTo>
                  <a:lnTo>
                    <a:pt x="2178149" y="477879"/>
                  </a:lnTo>
                  <a:lnTo>
                    <a:pt x="2189987" y="477994"/>
                  </a:lnTo>
                  <a:lnTo>
                    <a:pt x="2201825" y="478091"/>
                  </a:lnTo>
                  <a:lnTo>
                    <a:pt x="2213663" y="478174"/>
                  </a:lnTo>
                  <a:lnTo>
                    <a:pt x="2225500" y="478245"/>
                  </a:lnTo>
                  <a:lnTo>
                    <a:pt x="2237338" y="478305"/>
                  </a:lnTo>
                  <a:lnTo>
                    <a:pt x="2249176" y="478356"/>
                  </a:lnTo>
                  <a:lnTo>
                    <a:pt x="2261014" y="478400"/>
                  </a:lnTo>
                  <a:lnTo>
                    <a:pt x="2272852" y="478437"/>
                  </a:lnTo>
                  <a:lnTo>
                    <a:pt x="2284689" y="478468"/>
                  </a:lnTo>
                  <a:lnTo>
                    <a:pt x="2296527" y="478495"/>
                  </a:lnTo>
                  <a:lnTo>
                    <a:pt x="2308365" y="478518"/>
                  </a:lnTo>
                  <a:lnTo>
                    <a:pt x="2320203" y="478537"/>
                  </a:lnTo>
                  <a:lnTo>
                    <a:pt x="2332040" y="478554"/>
                  </a:lnTo>
                  <a:lnTo>
                    <a:pt x="2343878" y="478568"/>
                  </a:lnTo>
                  <a:lnTo>
                    <a:pt x="2343878" y="478568"/>
                  </a:lnTo>
                  <a:lnTo>
                    <a:pt x="2355716" y="478554"/>
                  </a:lnTo>
                  <a:lnTo>
                    <a:pt x="2367554" y="478537"/>
                  </a:lnTo>
                  <a:lnTo>
                    <a:pt x="2379391" y="478518"/>
                  </a:lnTo>
                  <a:lnTo>
                    <a:pt x="2391229" y="478495"/>
                  </a:lnTo>
                  <a:lnTo>
                    <a:pt x="2403067" y="478468"/>
                  </a:lnTo>
                  <a:lnTo>
                    <a:pt x="2414905" y="478437"/>
                  </a:lnTo>
                  <a:lnTo>
                    <a:pt x="2426743" y="478400"/>
                  </a:lnTo>
                  <a:lnTo>
                    <a:pt x="2438580" y="478356"/>
                  </a:lnTo>
                  <a:lnTo>
                    <a:pt x="2450418" y="478305"/>
                  </a:lnTo>
                  <a:lnTo>
                    <a:pt x="2462256" y="478245"/>
                  </a:lnTo>
                  <a:lnTo>
                    <a:pt x="2474094" y="478174"/>
                  </a:lnTo>
                  <a:lnTo>
                    <a:pt x="2485931" y="478091"/>
                  </a:lnTo>
                  <a:lnTo>
                    <a:pt x="2497769" y="477994"/>
                  </a:lnTo>
                  <a:lnTo>
                    <a:pt x="2509607" y="477879"/>
                  </a:lnTo>
                  <a:lnTo>
                    <a:pt x="2521445" y="477745"/>
                  </a:lnTo>
                  <a:lnTo>
                    <a:pt x="2533283" y="477587"/>
                  </a:lnTo>
                  <a:lnTo>
                    <a:pt x="2545120" y="477402"/>
                  </a:lnTo>
                  <a:lnTo>
                    <a:pt x="2556958" y="477184"/>
                  </a:lnTo>
                  <a:lnTo>
                    <a:pt x="2568796" y="476930"/>
                  </a:lnTo>
                  <a:lnTo>
                    <a:pt x="2580634" y="476631"/>
                  </a:lnTo>
                  <a:lnTo>
                    <a:pt x="2592471" y="476280"/>
                  </a:lnTo>
                  <a:lnTo>
                    <a:pt x="2604309" y="475870"/>
                  </a:lnTo>
                  <a:lnTo>
                    <a:pt x="2616147" y="475389"/>
                  </a:lnTo>
                  <a:lnTo>
                    <a:pt x="2627985" y="474827"/>
                  </a:lnTo>
                  <a:lnTo>
                    <a:pt x="2639822" y="474169"/>
                  </a:lnTo>
                  <a:lnTo>
                    <a:pt x="2651660" y="473400"/>
                  </a:lnTo>
                  <a:lnTo>
                    <a:pt x="2663498" y="472503"/>
                  </a:lnTo>
                  <a:lnTo>
                    <a:pt x="2675336" y="471458"/>
                  </a:lnTo>
                  <a:lnTo>
                    <a:pt x="2687174" y="470241"/>
                  </a:lnTo>
                  <a:lnTo>
                    <a:pt x="2699011" y="468827"/>
                  </a:lnTo>
                  <a:lnTo>
                    <a:pt x="2710849" y="467186"/>
                  </a:lnTo>
                  <a:lnTo>
                    <a:pt x="2722687" y="465288"/>
                  </a:lnTo>
                  <a:lnTo>
                    <a:pt x="2734525" y="463097"/>
                  </a:lnTo>
                  <a:lnTo>
                    <a:pt x="2746362" y="460575"/>
                  </a:lnTo>
                  <a:lnTo>
                    <a:pt x="2758200" y="457682"/>
                  </a:lnTo>
                  <a:lnTo>
                    <a:pt x="2770038" y="454378"/>
                  </a:lnTo>
                  <a:lnTo>
                    <a:pt x="2781876" y="450619"/>
                  </a:lnTo>
                  <a:lnTo>
                    <a:pt x="2793713" y="446366"/>
                  </a:lnTo>
                  <a:lnTo>
                    <a:pt x="2805551" y="441580"/>
                  </a:lnTo>
                  <a:lnTo>
                    <a:pt x="2817389" y="436230"/>
                  </a:lnTo>
                  <a:lnTo>
                    <a:pt x="2829227" y="430293"/>
                  </a:lnTo>
                  <a:lnTo>
                    <a:pt x="2841065" y="423756"/>
                  </a:lnTo>
                  <a:lnTo>
                    <a:pt x="2852902" y="416622"/>
                  </a:lnTo>
                  <a:lnTo>
                    <a:pt x="2864740" y="408912"/>
                  </a:lnTo>
                  <a:lnTo>
                    <a:pt x="2876578" y="400665"/>
                  </a:lnTo>
                  <a:lnTo>
                    <a:pt x="2888416" y="391941"/>
                  </a:lnTo>
                  <a:lnTo>
                    <a:pt x="2900253" y="382821"/>
                  </a:lnTo>
                  <a:lnTo>
                    <a:pt x="2912091" y="373402"/>
                  </a:lnTo>
                  <a:lnTo>
                    <a:pt x="2923929" y="363799"/>
                  </a:lnTo>
                  <a:lnTo>
                    <a:pt x="2935767" y="354133"/>
                  </a:lnTo>
                  <a:lnTo>
                    <a:pt x="2947604" y="344530"/>
                  </a:lnTo>
                  <a:lnTo>
                    <a:pt x="2959442" y="335111"/>
                  </a:lnTo>
                  <a:lnTo>
                    <a:pt x="2971280" y="325991"/>
                  </a:lnTo>
                  <a:lnTo>
                    <a:pt x="2983118" y="317267"/>
                  </a:lnTo>
                  <a:lnTo>
                    <a:pt x="2994956" y="309020"/>
                  </a:lnTo>
                  <a:lnTo>
                    <a:pt x="3006793" y="301310"/>
                  </a:lnTo>
                  <a:lnTo>
                    <a:pt x="3018631" y="294176"/>
                  </a:lnTo>
                  <a:lnTo>
                    <a:pt x="3030469" y="287639"/>
                  </a:lnTo>
                  <a:lnTo>
                    <a:pt x="3042307" y="281702"/>
                  </a:lnTo>
                  <a:lnTo>
                    <a:pt x="3054144" y="276352"/>
                  </a:lnTo>
                  <a:lnTo>
                    <a:pt x="3065982" y="271566"/>
                  </a:lnTo>
                  <a:lnTo>
                    <a:pt x="3077820" y="267313"/>
                  </a:lnTo>
                  <a:lnTo>
                    <a:pt x="3089658" y="263554"/>
                  </a:lnTo>
                  <a:lnTo>
                    <a:pt x="3101496" y="260249"/>
                  </a:lnTo>
                  <a:lnTo>
                    <a:pt x="3113333" y="257357"/>
                  </a:lnTo>
                  <a:lnTo>
                    <a:pt x="3125171" y="254835"/>
                  </a:lnTo>
                  <a:lnTo>
                    <a:pt x="3137009" y="252644"/>
                  </a:lnTo>
                  <a:lnTo>
                    <a:pt x="3148847" y="250745"/>
                  </a:lnTo>
                  <a:lnTo>
                    <a:pt x="3160684" y="249105"/>
                  </a:lnTo>
                  <a:lnTo>
                    <a:pt x="3172522" y="247691"/>
                  </a:lnTo>
                  <a:lnTo>
                    <a:pt x="3184360" y="246474"/>
                  </a:lnTo>
                  <a:lnTo>
                    <a:pt x="3196198" y="245429"/>
                  </a:lnTo>
                  <a:lnTo>
                    <a:pt x="3208035" y="244532"/>
                  </a:lnTo>
                  <a:lnTo>
                    <a:pt x="3219873" y="243763"/>
                  </a:lnTo>
                  <a:lnTo>
                    <a:pt x="3231711" y="243105"/>
                  </a:lnTo>
                  <a:lnTo>
                    <a:pt x="3243549" y="242543"/>
                  </a:lnTo>
                  <a:lnTo>
                    <a:pt x="3255387" y="242062"/>
                  </a:lnTo>
                  <a:lnTo>
                    <a:pt x="3267224" y="241652"/>
                  </a:lnTo>
                  <a:lnTo>
                    <a:pt x="3279062" y="241301"/>
                  </a:lnTo>
                  <a:lnTo>
                    <a:pt x="3290900" y="241002"/>
                  </a:lnTo>
                  <a:lnTo>
                    <a:pt x="3302738" y="240747"/>
                  </a:lnTo>
                  <a:lnTo>
                    <a:pt x="3314575" y="240530"/>
                  </a:lnTo>
                  <a:lnTo>
                    <a:pt x="3326413" y="240345"/>
                  </a:lnTo>
                  <a:lnTo>
                    <a:pt x="3338251" y="240187"/>
                  </a:lnTo>
                  <a:lnTo>
                    <a:pt x="3350089" y="240053"/>
                  </a:lnTo>
                  <a:lnTo>
                    <a:pt x="3361926" y="239938"/>
                  </a:lnTo>
                  <a:lnTo>
                    <a:pt x="3373764" y="239841"/>
                  </a:lnTo>
                  <a:lnTo>
                    <a:pt x="3385602" y="239758"/>
                  </a:lnTo>
                  <a:lnTo>
                    <a:pt x="3397440" y="239687"/>
                  </a:lnTo>
                  <a:lnTo>
                    <a:pt x="3409278" y="239627"/>
                  </a:lnTo>
                  <a:lnTo>
                    <a:pt x="3421115" y="239576"/>
                  </a:lnTo>
                  <a:lnTo>
                    <a:pt x="3432953" y="239532"/>
                  </a:lnTo>
                  <a:lnTo>
                    <a:pt x="3444791" y="239495"/>
                  </a:lnTo>
                  <a:lnTo>
                    <a:pt x="3456629" y="239464"/>
                  </a:lnTo>
                  <a:lnTo>
                    <a:pt x="3468466" y="239437"/>
                  </a:lnTo>
                  <a:lnTo>
                    <a:pt x="3480304" y="239414"/>
                  </a:lnTo>
                  <a:lnTo>
                    <a:pt x="3492142" y="239395"/>
                  </a:lnTo>
                  <a:lnTo>
                    <a:pt x="3503980" y="239378"/>
                  </a:lnTo>
                  <a:lnTo>
                    <a:pt x="3515818" y="239364"/>
                  </a:lnTo>
                  <a:lnTo>
                    <a:pt x="3515818" y="239364"/>
                  </a:lnTo>
                  <a:lnTo>
                    <a:pt x="3527655" y="239378"/>
                  </a:lnTo>
                  <a:lnTo>
                    <a:pt x="3539493" y="239395"/>
                  </a:lnTo>
                  <a:lnTo>
                    <a:pt x="3551331" y="239414"/>
                  </a:lnTo>
                  <a:lnTo>
                    <a:pt x="3563169" y="239437"/>
                  </a:lnTo>
                  <a:lnTo>
                    <a:pt x="3575006" y="239464"/>
                  </a:lnTo>
                  <a:lnTo>
                    <a:pt x="3586844" y="239495"/>
                  </a:lnTo>
                  <a:lnTo>
                    <a:pt x="3598682" y="239532"/>
                  </a:lnTo>
                  <a:lnTo>
                    <a:pt x="3610520" y="239576"/>
                  </a:lnTo>
                  <a:lnTo>
                    <a:pt x="3622357" y="239627"/>
                  </a:lnTo>
                  <a:lnTo>
                    <a:pt x="3634195" y="239687"/>
                  </a:lnTo>
                  <a:lnTo>
                    <a:pt x="3646033" y="239758"/>
                  </a:lnTo>
                  <a:lnTo>
                    <a:pt x="3657871" y="239841"/>
                  </a:lnTo>
                  <a:lnTo>
                    <a:pt x="3669709" y="239938"/>
                  </a:lnTo>
                  <a:lnTo>
                    <a:pt x="3681546" y="240053"/>
                  </a:lnTo>
                  <a:lnTo>
                    <a:pt x="3693384" y="240187"/>
                  </a:lnTo>
                  <a:lnTo>
                    <a:pt x="3705222" y="240345"/>
                  </a:lnTo>
                  <a:lnTo>
                    <a:pt x="3717060" y="240530"/>
                  </a:lnTo>
                  <a:lnTo>
                    <a:pt x="3728897" y="240747"/>
                  </a:lnTo>
                  <a:lnTo>
                    <a:pt x="3740735" y="241002"/>
                  </a:lnTo>
                  <a:lnTo>
                    <a:pt x="3752573" y="241301"/>
                  </a:lnTo>
                  <a:lnTo>
                    <a:pt x="3764411" y="241652"/>
                  </a:lnTo>
                  <a:lnTo>
                    <a:pt x="3776248" y="242062"/>
                  </a:lnTo>
                  <a:lnTo>
                    <a:pt x="3788086" y="242543"/>
                  </a:lnTo>
                  <a:lnTo>
                    <a:pt x="3799924" y="243105"/>
                  </a:lnTo>
                  <a:lnTo>
                    <a:pt x="3811762" y="243763"/>
                  </a:lnTo>
                  <a:lnTo>
                    <a:pt x="3823600" y="244532"/>
                  </a:lnTo>
                  <a:lnTo>
                    <a:pt x="3835437" y="245429"/>
                  </a:lnTo>
                  <a:lnTo>
                    <a:pt x="3847275" y="246474"/>
                  </a:lnTo>
                  <a:lnTo>
                    <a:pt x="3859113" y="247691"/>
                  </a:lnTo>
                  <a:lnTo>
                    <a:pt x="3870951" y="249105"/>
                  </a:lnTo>
                  <a:lnTo>
                    <a:pt x="3882788" y="250745"/>
                  </a:lnTo>
                  <a:lnTo>
                    <a:pt x="3894626" y="252644"/>
                  </a:lnTo>
                  <a:lnTo>
                    <a:pt x="3906464" y="254835"/>
                  </a:lnTo>
                  <a:lnTo>
                    <a:pt x="3918302" y="257357"/>
                  </a:lnTo>
                  <a:lnTo>
                    <a:pt x="3930139" y="260249"/>
                  </a:lnTo>
                  <a:lnTo>
                    <a:pt x="3941977" y="263554"/>
                  </a:lnTo>
                  <a:lnTo>
                    <a:pt x="3953815" y="267313"/>
                  </a:lnTo>
                  <a:lnTo>
                    <a:pt x="3965653" y="271566"/>
                  </a:lnTo>
                  <a:lnTo>
                    <a:pt x="3977491" y="276352"/>
                  </a:lnTo>
                  <a:lnTo>
                    <a:pt x="3989328" y="281702"/>
                  </a:lnTo>
                  <a:lnTo>
                    <a:pt x="4001166" y="287639"/>
                  </a:lnTo>
                  <a:lnTo>
                    <a:pt x="4013004" y="294176"/>
                  </a:lnTo>
                  <a:lnTo>
                    <a:pt x="4024842" y="301310"/>
                  </a:lnTo>
                  <a:lnTo>
                    <a:pt x="4036679" y="309020"/>
                  </a:lnTo>
                  <a:lnTo>
                    <a:pt x="4048517" y="317267"/>
                  </a:lnTo>
                  <a:lnTo>
                    <a:pt x="4060355" y="325991"/>
                  </a:lnTo>
                  <a:lnTo>
                    <a:pt x="4072193" y="335111"/>
                  </a:lnTo>
                  <a:lnTo>
                    <a:pt x="4084031" y="344530"/>
                  </a:lnTo>
                  <a:lnTo>
                    <a:pt x="4095868" y="354133"/>
                  </a:lnTo>
                  <a:lnTo>
                    <a:pt x="4107706" y="363799"/>
                  </a:lnTo>
                  <a:lnTo>
                    <a:pt x="4119544" y="373402"/>
                  </a:lnTo>
                  <a:lnTo>
                    <a:pt x="4131382" y="382821"/>
                  </a:lnTo>
                  <a:lnTo>
                    <a:pt x="4143219" y="391941"/>
                  </a:lnTo>
                  <a:lnTo>
                    <a:pt x="4155057" y="400665"/>
                  </a:lnTo>
                  <a:lnTo>
                    <a:pt x="4166895" y="408912"/>
                  </a:lnTo>
                  <a:lnTo>
                    <a:pt x="4178733" y="416622"/>
                  </a:lnTo>
                  <a:lnTo>
                    <a:pt x="4190570" y="423756"/>
                  </a:lnTo>
                  <a:lnTo>
                    <a:pt x="4202408" y="430293"/>
                  </a:lnTo>
                  <a:lnTo>
                    <a:pt x="4214246" y="436230"/>
                  </a:lnTo>
                  <a:lnTo>
                    <a:pt x="4226084" y="441580"/>
                  </a:lnTo>
                  <a:lnTo>
                    <a:pt x="4237922" y="446366"/>
                  </a:lnTo>
                  <a:lnTo>
                    <a:pt x="4249759" y="450619"/>
                  </a:lnTo>
                  <a:lnTo>
                    <a:pt x="4261597" y="454378"/>
                  </a:lnTo>
                  <a:lnTo>
                    <a:pt x="4273435" y="457682"/>
                  </a:lnTo>
                  <a:lnTo>
                    <a:pt x="4285273" y="460575"/>
                  </a:lnTo>
                  <a:lnTo>
                    <a:pt x="4297110" y="463097"/>
                  </a:lnTo>
                  <a:lnTo>
                    <a:pt x="4308948" y="465288"/>
                  </a:lnTo>
                  <a:lnTo>
                    <a:pt x="4320786" y="467186"/>
                  </a:lnTo>
                  <a:lnTo>
                    <a:pt x="4332624" y="468827"/>
                  </a:lnTo>
                  <a:lnTo>
                    <a:pt x="4344461" y="470241"/>
                  </a:lnTo>
                  <a:lnTo>
                    <a:pt x="4356299" y="471458"/>
                  </a:lnTo>
                  <a:lnTo>
                    <a:pt x="4368137" y="472503"/>
                  </a:lnTo>
                  <a:lnTo>
                    <a:pt x="4379975" y="473400"/>
                  </a:lnTo>
                  <a:lnTo>
                    <a:pt x="4391813" y="474169"/>
                  </a:lnTo>
                  <a:lnTo>
                    <a:pt x="4403650" y="474827"/>
                  </a:lnTo>
                  <a:lnTo>
                    <a:pt x="4415488" y="475389"/>
                  </a:lnTo>
                  <a:lnTo>
                    <a:pt x="4427326" y="475870"/>
                  </a:lnTo>
                  <a:lnTo>
                    <a:pt x="4439164" y="476280"/>
                  </a:lnTo>
                  <a:lnTo>
                    <a:pt x="4451001" y="476631"/>
                  </a:lnTo>
                  <a:lnTo>
                    <a:pt x="4462839" y="476930"/>
                  </a:lnTo>
                  <a:lnTo>
                    <a:pt x="4474677" y="477184"/>
                  </a:lnTo>
                  <a:lnTo>
                    <a:pt x="4486515" y="477402"/>
                  </a:lnTo>
                  <a:lnTo>
                    <a:pt x="4498352" y="477587"/>
                  </a:lnTo>
                  <a:lnTo>
                    <a:pt x="4510190" y="477745"/>
                  </a:lnTo>
                  <a:lnTo>
                    <a:pt x="4522028" y="477879"/>
                  </a:lnTo>
                  <a:lnTo>
                    <a:pt x="4533866" y="477994"/>
                  </a:lnTo>
                  <a:lnTo>
                    <a:pt x="4545704" y="478091"/>
                  </a:lnTo>
                  <a:lnTo>
                    <a:pt x="4557541" y="478174"/>
                  </a:lnTo>
                  <a:lnTo>
                    <a:pt x="4569379" y="478245"/>
                  </a:lnTo>
                  <a:lnTo>
                    <a:pt x="4581217" y="478305"/>
                  </a:lnTo>
                  <a:lnTo>
                    <a:pt x="4593055" y="478356"/>
                  </a:lnTo>
                  <a:lnTo>
                    <a:pt x="4604892" y="478400"/>
                  </a:lnTo>
                  <a:lnTo>
                    <a:pt x="4616730" y="478437"/>
                  </a:lnTo>
                  <a:lnTo>
                    <a:pt x="4628568" y="478468"/>
                  </a:lnTo>
                  <a:lnTo>
                    <a:pt x="4640406" y="478495"/>
                  </a:lnTo>
                  <a:lnTo>
                    <a:pt x="4652244" y="478518"/>
                  </a:lnTo>
                  <a:lnTo>
                    <a:pt x="4664081" y="478537"/>
                  </a:lnTo>
                  <a:lnTo>
                    <a:pt x="4675919" y="478554"/>
                  </a:lnTo>
                  <a:lnTo>
                    <a:pt x="4687757" y="478568"/>
                  </a:lnTo>
                </a:path>
              </a:pathLst>
            </a:custGeom>
            <a:ln w="40651" cap="flat">
              <a:solidFill>
                <a:srgbClr val="E8E8E8">
                  <a:alpha val="100000"/>
                </a:srgbClr>
              </a:solidFill>
              <a:prstDash val="solid"/>
              <a:round/>
            </a:ln>
          </p:spPr>
          <p:txBody>
            <a:bodyPr/>
            <a:lstStyle/>
            <a:p/>
          </p:txBody>
        </p:sp>
        <p:sp>
          <p:nvSpPr>
            <p:cNvPr id="29" name="pl29"/>
            <p:cNvSpPr/>
            <p:nvPr/>
          </p:nvSpPr>
          <p:spPr>
            <a:xfrm>
              <a:off x="2482252" y="3293226"/>
              <a:ext cx="4687757" cy="239284"/>
            </a:xfrm>
            <a:custGeom>
              <a:avLst/>
              <a:pathLst>
                <a:path w="4687757" h="239284">
                  <a:moveTo>
                    <a:pt x="0" y="239284"/>
                  </a:moveTo>
                  <a:lnTo>
                    <a:pt x="11837" y="239270"/>
                  </a:lnTo>
                  <a:lnTo>
                    <a:pt x="23675" y="239253"/>
                  </a:lnTo>
                  <a:lnTo>
                    <a:pt x="35513" y="239234"/>
                  </a:lnTo>
                  <a:lnTo>
                    <a:pt x="47351" y="239211"/>
                  </a:lnTo>
                  <a:lnTo>
                    <a:pt x="59188" y="239184"/>
                  </a:lnTo>
                  <a:lnTo>
                    <a:pt x="71026" y="239152"/>
                  </a:lnTo>
                  <a:lnTo>
                    <a:pt x="82864" y="239115"/>
                  </a:lnTo>
                  <a:lnTo>
                    <a:pt x="94702" y="239072"/>
                  </a:lnTo>
                  <a:lnTo>
                    <a:pt x="106539" y="239021"/>
                  </a:lnTo>
                  <a:lnTo>
                    <a:pt x="118377" y="238960"/>
                  </a:lnTo>
                  <a:lnTo>
                    <a:pt x="130215" y="238890"/>
                  </a:lnTo>
                  <a:lnTo>
                    <a:pt x="142053" y="238807"/>
                  </a:lnTo>
                  <a:lnTo>
                    <a:pt x="153891" y="238709"/>
                  </a:lnTo>
                  <a:lnTo>
                    <a:pt x="165728" y="238595"/>
                  </a:lnTo>
                  <a:lnTo>
                    <a:pt x="177566" y="238461"/>
                  </a:lnTo>
                  <a:lnTo>
                    <a:pt x="189404" y="238303"/>
                  </a:lnTo>
                  <a:lnTo>
                    <a:pt x="201242" y="238118"/>
                  </a:lnTo>
                  <a:lnTo>
                    <a:pt x="213079" y="237900"/>
                  </a:lnTo>
                  <a:lnTo>
                    <a:pt x="224917" y="237645"/>
                  </a:lnTo>
                  <a:lnTo>
                    <a:pt x="236755" y="237346"/>
                  </a:lnTo>
                  <a:lnTo>
                    <a:pt x="248593" y="236996"/>
                  </a:lnTo>
                  <a:lnTo>
                    <a:pt x="260430" y="236586"/>
                  </a:lnTo>
                  <a:lnTo>
                    <a:pt x="272268" y="236105"/>
                  </a:lnTo>
                  <a:lnTo>
                    <a:pt x="284106" y="235542"/>
                  </a:lnTo>
                  <a:lnTo>
                    <a:pt x="295944" y="234885"/>
                  </a:lnTo>
                  <a:lnTo>
                    <a:pt x="307782" y="234116"/>
                  </a:lnTo>
                  <a:lnTo>
                    <a:pt x="319619" y="233219"/>
                  </a:lnTo>
                  <a:lnTo>
                    <a:pt x="331457" y="232174"/>
                  </a:lnTo>
                  <a:lnTo>
                    <a:pt x="343295" y="230957"/>
                  </a:lnTo>
                  <a:lnTo>
                    <a:pt x="355133" y="229542"/>
                  </a:lnTo>
                  <a:lnTo>
                    <a:pt x="366970" y="227902"/>
                  </a:lnTo>
                  <a:lnTo>
                    <a:pt x="378808" y="226004"/>
                  </a:lnTo>
                  <a:lnTo>
                    <a:pt x="390646" y="223813"/>
                  </a:lnTo>
                  <a:lnTo>
                    <a:pt x="402484" y="221291"/>
                  </a:lnTo>
                  <a:lnTo>
                    <a:pt x="414321" y="218398"/>
                  </a:lnTo>
                  <a:lnTo>
                    <a:pt x="426159" y="215094"/>
                  </a:lnTo>
                  <a:lnTo>
                    <a:pt x="437997" y="211335"/>
                  </a:lnTo>
                  <a:lnTo>
                    <a:pt x="449835" y="207081"/>
                  </a:lnTo>
                  <a:lnTo>
                    <a:pt x="461673" y="202296"/>
                  </a:lnTo>
                  <a:lnTo>
                    <a:pt x="473510" y="196946"/>
                  </a:lnTo>
                  <a:lnTo>
                    <a:pt x="485348" y="191008"/>
                  </a:lnTo>
                  <a:lnTo>
                    <a:pt x="497186" y="184471"/>
                  </a:lnTo>
                  <a:lnTo>
                    <a:pt x="509024" y="177338"/>
                  </a:lnTo>
                  <a:lnTo>
                    <a:pt x="520861" y="169628"/>
                  </a:lnTo>
                  <a:lnTo>
                    <a:pt x="532699" y="161381"/>
                  </a:lnTo>
                  <a:lnTo>
                    <a:pt x="544537" y="152657"/>
                  </a:lnTo>
                  <a:lnTo>
                    <a:pt x="556375" y="143536"/>
                  </a:lnTo>
                  <a:lnTo>
                    <a:pt x="568213" y="134118"/>
                  </a:lnTo>
                  <a:lnTo>
                    <a:pt x="580050" y="124515"/>
                  </a:lnTo>
                  <a:lnTo>
                    <a:pt x="591888" y="114849"/>
                  </a:lnTo>
                  <a:lnTo>
                    <a:pt x="603726" y="105245"/>
                  </a:lnTo>
                  <a:lnTo>
                    <a:pt x="615564" y="95827"/>
                  </a:lnTo>
                  <a:lnTo>
                    <a:pt x="627401" y="86707"/>
                  </a:lnTo>
                  <a:lnTo>
                    <a:pt x="639239" y="77983"/>
                  </a:lnTo>
                  <a:lnTo>
                    <a:pt x="651077" y="69736"/>
                  </a:lnTo>
                  <a:lnTo>
                    <a:pt x="662915" y="62026"/>
                  </a:lnTo>
                  <a:lnTo>
                    <a:pt x="674752" y="54892"/>
                  </a:lnTo>
                  <a:lnTo>
                    <a:pt x="686590" y="48355"/>
                  </a:lnTo>
                  <a:lnTo>
                    <a:pt x="698428" y="42418"/>
                  </a:lnTo>
                  <a:lnTo>
                    <a:pt x="710266" y="37068"/>
                  </a:lnTo>
                  <a:lnTo>
                    <a:pt x="722104" y="32282"/>
                  </a:lnTo>
                  <a:lnTo>
                    <a:pt x="733941" y="28029"/>
                  </a:lnTo>
                  <a:lnTo>
                    <a:pt x="745779" y="24270"/>
                  </a:lnTo>
                  <a:lnTo>
                    <a:pt x="757617" y="20965"/>
                  </a:lnTo>
                  <a:lnTo>
                    <a:pt x="769455" y="18073"/>
                  </a:lnTo>
                  <a:lnTo>
                    <a:pt x="781292" y="15551"/>
                  </a:lnTo>
                  <a:lnTo>
                    <a:pt x="793130" y="13360"/>
                  </a:lnTo>
                  <a:lnTo>
                    <a:pt x="804968" y="11461"/>
                  </a:lnTo>
                  <a:lnTo>
                    <a:pt x="816806" y="9821"/>
                  </a:lnTo>
                  <a:lnTo>
                    <a:pt x="828643" y="8407"/>
                  </a:lnTo>
                  <a:lnTo>
                    <a:pt x="840481" y="7190"/>
                  </a:lnTo>
                  <a:lnTo>
                    <a:pt x="852319" y="6144"/>
                  </a:lnTo>
                  <a:lnTo>
                    <a:pt x="864157" y="5247"/>
                  </a:lnTo>
                  <a:lnTo>
                    <a:pt x="875995" y="4479"/>
                  </a:lnTo>
                  <a:lnTo>
                    <a:pt x="887832" y="3821"/>
                  </a:lnTo>
                  <a:lnTo>
                    <a:pt x="899670" y="3259"/>
                  </a:lnTo>
                  <a:lnTo>
                    <a:pt x="911508" y="2778"/>
                  </a:lnTo>
                  <a:lnTo>
                    <a:pt x="923346" y="2367"/>
                  </a:lnTo>
                  <a:lnTo>
                    <a:pt x="935183" y="2017"/>
                  </a:lnTo>
                  <a:lnTo>
                    <a:pt x="947021" y="1718"/>
                  </a:lnTo>
                  <a:lnTo>
                    <a:pt x="958859" y="1463"/>
                  </a:lnTo>
                  <a:lnTo>
                    <a:pt x="970697" y="1246"/>
                  </a:lnTo>
                  <a:lnTo>
                    <a:pt x="982534" y="1061"/>
                  </a:lnTo>
                  <a:lnTo>
                    <a:pt x="994372" y="903"/>
                  </a:lnTo>
                  <a:lnTo>
                    <a:pt x="1006210" y="769"/>
                  </a:lnTo>
                  <a:lnTo>
                    <a:pt x="1018048" y="654"/>
                  </a:lnTo>
                  <a:lnTo>
                    <a:pt x="1029886" y="557"/>
                  </a:lnTo>
                  <a:lnTo>
                    <a:pt x="1041723" y="474"/>
                  </a:lnTo>
                  <a:lnTo>
                    <a:pt x="1053561" y="403"/>
                  </a:lnTo>
                  <a:lnTo>
                    <a:pt x="1065399" y="343"/>
                  </a:lnTo>
                  <a:lnTo>
                    <a:pt x="1077237" y="292"/>
                  </a:lnTo>
                  <a:lnTo>
                    <a:pt x="1089074" y="248"/>
                  </a:lnTo>
                  <a:lnTo>
                    <a:pt x="1100912" y="211"/>
                  </a:lnTo>
                  <a:lnTo>
                    <a:pt x="1112750" y="180"/>
                  </a:lnTo>
                  <a:lnTo>
                    <a:pt x="1124588" y="153"/>
                  </a:lnTo>
                  <a:lnTo>
                    <a:pt x="1136426" y="130"/>
                  </a:lnTo>
                  <a:lnTo>
                    <a:pt x="1148263" y="110"/>
                  </a:lnTo>
                  <a:lnTo>
                    <a:pt x="1160101" y="94"/>
                  </a:lnTo>
                  <a:lnTo>
                    <a:pt x="1171939" y="8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0"/>
                  </a:lnTo>
                  <a:lnTo>
                    <a:pt x="2355716" y="94"/>
                  </a:lnTo>
                  <a:lnTo>
                    <a:pt x="2367554" y="110"/>
                  </a:lnTo>
                  <a:lnTo>
                    <a:pt x="2379391" y="130"/>
                  </a:lnTo>
                  <a:lnTo>
                    <a:pt x="2391229" y="153"/>
                  </a:lnTo>
                  <a:lnTo>
                    <a:pt x="2403067" y="180"/>
                  </a:lnTo>
                  <a:lnTo>
                    <a:pt x="2414905" y="211"/>
                  </a:lnTo>
                  <a:lnTo>
                    <a:pt x="2426743" y="248"/>
                  </a:lnTo>
                  <a:lnTo>
                    <a:pt x="2438580" y="292"/>
                  </a:lnTo>
                  <a:lnTo>
                    <a:pt x="2450418" y="343"/>
                  </a:lnTo>
                  <a:lnTo>
                    <a:pt x="2462256" y="403"/>
                  </a:lnTo>
                  <a:lnTo>
                    <a:pt x="2474094" y="474"/>
                  </a:lnTo>
                  <a:lnTo>
                    <a:pt x="2485931" y="557"/>
                  </a:lnTo>
                  <a:lnTo>
                    <a:pt x="2497769" y="654"/>
                  </a:lnTo>
                  <a:lnTo>
                    <a:pt x="2509607" y="769"/>
                  </a:lnTo>
                  <a:lnTo>
                    <a:pt x="2521445" y="903"/>
                  </a:lnTo>
                  <a:lnTo>
                    <a:pt x="2533283" y="1061"/>
                  </a:lnTo>
                  <a:lnTo>
                    <a:pt x="2545120" y="1246"/>
                  </a:lnTo>
                  <a:lnTo>
                    <a:pt x="2556958" y="1463"/>
                  </a:lnTo>
                  <a:lnTo>
                    <a:pt x="2568796" y="1718"/>
                  </a:lnTo>
                  <a:lnTo>
                    <a:pt x="2580634" y="2017"/>
                  </a:lnTo>
                  <a:lnTo>
                    <a:pt x="2592471" y="2367"/>
                  </a:lnTo>
                  <a:lnTo>
                    <a:pt x="2604309" y="2778"/>
                  </a:lnTo>
                  <a:lnTo>
                    <a:pt x="2616147" y="3259"/>
                  </a:lnTo>
                  <a:lnTo>
                    <a:pt x="2627985" y="3821"/>
                  </a:lnTo>
                  <a:lnTo>
                    <a:pt x="2639822" y="4479"/>
                  </a:lnTo>
                  <a:lnTo>
                    <a:pt x="2651660" y="5247"/>
                  </a:lnTo>
                  <a:lnTo>
                    <a:pt x="2663498" y="6144"/>
                  </a:lnTo>
                  <a:lnTo>
                    <a:pt x="2675336" y="7190"/>
                  </a:lnTo>
                  <a:lnTo>
                    <a:pt x="2687174" y="8407"/>
                  </a:lnTo>
                  <a:lnTo>
                    <a:pt x="2699011" y="9821"/>
                  </a:lnTo>
                  <a:lnTo>
                    <a:pt x="2710849" y="11461"/>
                  </a:lnTo>
                  <a:lnTo>
                    <a:pt x="2722687" y="13360"/>
                  </a:lnTo>
                  <a:lnTo>
                    <a:pt x="2734525" y="15551"/>
                  </a:lnTo>
                  <a:lnTo>
                    <a:pt x="2746362" y="18073"/>
                  </a:lnTo>
                  <a:lnTo>
                    <a:pt x="2758200" y="20965"/>
                  </a:lnTo>
                  <a:lnTo>
                    <a:pt x="2770038" y="24270"/>
                  </a:lnTo>
                  <a:lnTo>
                    <a:pt x="2781876" y="28029"/>
                  </a:lnTo>
                  <a:lnTo>
                    <a:pt x="2793713" y="32282"/>
                  </a:lnTo>
                  <a:lnTo>
                    <a:pt x="2805551" y="37068"/>
                  </a:lnTo>
                  <a:lnTo>
                    <a:pt x="2817389" y="42418"/>
                  </a:lnTo>
                  <a:lnTo>
                    <a:pt x="2829227" y="48355"/>
                  </a:lnTo>
                  <a:lnTo>
                    <a:pt x="2841065" y="54892"/>
                  </a:lnTo>
                  <a:lnTo>
                    <a:pt x="2852902" y="62026"/>
                  </a:lnTo>
                  <a:lnTo>
                    <a:pt x="2864740" y="69736"/>
                  </a:lnTo>
                  <a:lnTo>
                    <a:pt x="2876578" y="77983"/>
                  </a:lnTo>
                  <a:lnTo>
                    <a:pt x="2888416" y="86707"/>
                  </a:lnTo>
                  <a:lnTo>
                    <a:pt x="2900253" y="95827"/>
                  </a:lnTo>
                  <a:lnTo>
                    <a:pt x="2912091" y="105245"/>
                  </a:lnTo>
                  <a:lnTo>
                    <a:pt x="2923929" y="114849"/>
                  </a:lnTo>
                  <a:lnTo>
                    <a:pt x="2935767" y="124515"/>
                  </a:lnTo>
                  <a:lnTo>
                    <a:pt x="2947604" y="134118"/>
                  </a:lnTo>
                  <a:lnTo>
                    <a:pt x="2959442" y="143536"/>
                  </a:lnTo>
                  <a:lnTo>
                    <a:pt x="2971280" y="152657"/>
                  </a:lnTo>
                  <a:lnTo>
                    <a:pt x="2983118" y="161381"/>
                  </a:lnTo>
                  <a:lnTo>
                    <a:pt x="2994956" y="169628"/>
                  </a:lnTo>
                  <a:lnTo>
                    <a:pt x="3006793" y="177338"/>
                  </a:lnTo>
                  <a:lnTo>
                    <a:pt x="3018631" y="184471"/>
                  </a:lnTo>
                  <a:lnTo>
                    <a:pt x="3030469" y="191008"/>
                  </a:lnTo>
                  <a:lnTo>
                    <a:pt x="3042307" y="196946"/>
                  </a:lnTo>
                  <a:lnTo>
                    <a:pt x="3054144" y="202296"/>
                  </a:lnTo>
                  <a:lnTo>
                    <a:pt x="3065982" y="207081"/>
                  </a:lnTo>
                  <a:lnTo>
                    <a:pt x="3077820" y="211335"/>
                  </a:lnTo>
                  <a:lnTo>
                    <a:pt x="3089658" y="215094"/>
                  </a:lnTo>
                  <a:lnTo>
                    <a:pt x="3101496" y="218398"/>
                  </a:lnTo>
                  <a:lnTo>
                    <a:pt x="3113333" y="221291"/>
                  </a:lnTo>
                  <a:lnTo>
                    <a:pt x="3125171" y="223813"/>
                  </a:lnTo>
                  <a:lnTo>
                    <a:pt x="3137009" y="226004"/>
                  </a:lnTo>
                  <a:lnTo>
                    <a:pt x="3148847" y="227902"/>
                  </a:lnTo>
                  <a:lnTo>
                    <a:pt x="3160684" y="229542"/>
                  </a:lnTo>
                  <a:lnTo>
                    <a:pt x="3172522" y="230957"/>
                  </a:lnTo>
                  <a:lnTo>
                    <a:pt x="3184360" y="232174"/>
                  </a:lnTo>
                  <a:lnTo>
                    <a:pt x="3196198" y="233219"/>
                  </a:lnTo>
                  <a:lnTo>
                    <a:pt x="3208035" y="234116"/>
                  </a:lnTo>
                  <a:lnTo>
                    <a:pt x="3219873" y="234885"/>
                  </a:lnTo>
                  <a:lnTo>
                    <a:pt x="3231711" y="235542"/>
                  </a:lnTo>
                  <a:lnTo>
                    <a:pt x="3243549" y="236105"/>
                  </a:lnTo>
                  <a:lnTo>
                    <a:pt x="3255387" y="236586"/>
                  </a:lnTo>
                  <a:lnTo>
                    <a:pt x="3267224" y="236996"/>
                  </a:lnTo>
                  <a:lnTo>
                    <a:pt x="3279062" y="237346"/>
                  </a:lnTo>
                  <a:lnTo>
                    <a:pt x="3290900" y="237645"/>
                  </a:lnTo>
                  <a:lnTo>
                    <a:pt x="3302738" y="237900"/>
                  </a:lnTo>
                  <a:lnTo>
                    <a:pt x="3314575" y="238118"/>
                  </a:lnTo>
                  <a:lnTo>
                    <a:pt x="3326413" y="238303"/>
                  </a:lnTo>
                  <a:lnTo>
                    <a:pt x="3338251" y="238461"/>
                  </a:lnTo>
                  <a:lnTo>
                    <a:pt x="3350089" y="238595"/>
                  </a:lnTo>
                  <a:lnTo>
                    <a:pt x="3361926" y="238709"/>
                  </a:lnTo>
                  <a:lnTo>
                    <a:pt x="3373764" y="238807"/>
                  </a:lnTo>
                  <a:lnTo>
                    <a:pt x="3385602" y="238890"/>
                  </a:lnTo>
                  <a:lnTo>
                    <a:pt x="3397440" y="238960"/>
                  </a:lnTo>
                  <a:lnTo>
                    <a:pt x="3409278" y="239021"/>
                  </a:lnTo>
                  <a:lnTo>
                    <a:pt x="3421115" y="239072"/>
                  </a:lnTo>
                  <a:lnTo>
                    <a:pt x="3432953" y="239115"/>
                  </a:lnTo>
                  <a:lnTo>
                    <a:pt x="3444791" y="239152"/>
                  </a:lnTo>
                  <a:lnTo>
                    <a:pt x="3456629" y="239184"/>
                  </a:lnTo>
                  <a:lnTo>
                    <a:pt x="3468466" y="239211"/>
                  </a:lnTo>
                  <a:lnTo>
                    <a:pt x="3480304" y="239234"/>
                  </a:lnTo>
                  <a:lnTo>
                    <a:pt x="3492142" y="239253"/>
                  </a:lnTo>
                  <a:lnTo>
                    <a:pt x="3503980" y="239270"/>
                  </a:lnTo>
                  <a:lnTo>
                    <a:pt x="3515818" y="239284"/>
                  </a:lnTo>
                  <a:lnTo>
                    <a:pt x="3515818" y="239284"/>
                  </a:lnTo>
                  <a:lnTo>
                    <a:pt x="3527655" y="239270"/>
                  </a:lnTo>
                  <a:lnTo>
                    <a:pt x="3539493" y="239253"/>
                  </a:lnTo>
                  <a:lnTo>
                    <a:pt x="3551331" y="239234"/>
                  </a:lnTo>
                  <a:lnTo>
                    <a:pt x="3563169" y="239211"/>
                  </a:lnTo>
                  <a:lnTo>
                    <a:pt x="3575006" y="239184"/>
                  </a:lnTo>
                  <a:lnTo>
                    <a:pt x="3586844" y="239152"/>
                  </a:lnTo>
                  <a:lnTo>
                    <a:pt x="3598682" y="239115"/>
                  </a:lnTo>
                  <a:lnTo>
                    <a:pt x="3610520" y="239072"/>
                  </a:lnTo>
                  <a:lnTo>
                    <a:pt x="3622357" y="239021"/>
                  </a:lnTo>
                  <a:lnTo>
                    <a:pt x="3634195" y="238960"/>
                  </a:lnTo>
                  <a:lnTo>
                    <a:pt x="3646033" y="238890"/>
                  </a:lnTo>
                  <a:lnTo>
                    <a:pt x="3657871" y="238807"/>
                  </a:lnTo>
                  <a:lnTo>
                    <a:pt x="3669709" y="238709"/>
                  </a:lnTo>
                  <a:lnTo>
                    <a:pt x="3681546" y="238595"/>
                  </a:lnTo>
                  <a:lnTo>
                    <a:pt x="3693384" y="238461"/>
                  </a:lnTo>
                  <a:lnTo>
                    <a:pt x="3705222" y="238303"/>
                  </a:lnTo>
                  <a:lnTo>
                    <a:pt x="3717060" y="238118"/>
                  </a:lnTo>
                  <a:lnTo>
                    <a:pt x="3728897" y="237900"/>
                  </a:lnTo>
                  <a:lnTo>
                    <a:pt x="3740735" y="237645"/>
                  </a:lnTo>
                  <a:lnTo>
                    <a:pt x="3752573" y="237346"/>
                  </a:lnTo>
                  <a:lnTo>
                    <a:pt x="3764411" y="236996"/>
                  </a:lnTo>
                  <a:lnTo>
                    <a:pt x="3776248" y="236586"/>
                  </a:lnTo>
                  <a:lnTo>
                    <a:pt x="3788086" y="236105"/>
                  </a:lnTo>
                  <a:lnTo>
                    <a:pt x="3799924" y="235542"/>
                  </a:lnTo>
                  <a:lnTo>
                    <a:pt x="3811762" y="234885"/>
                  </a:lnTo>
                  <a:lnTo>
                    <a:pt x="3823600" y="234116"/>
                  </a:lnTo>
                  <a:lnTo>
                    <a:pt x="3835437" y="233219"/>
                  </a:lnTo>
                  <a:lnTo>
                    <a:pt x="3847275" y="232174"/>
                  </a:lnTo>
                  <a:lnTo>
                    <a:pt x="3859113" y="230957"/>
                  </a:lnTo>
                  <a:lnTo>
                    <a:pt x="3870951" y="229542"/>
                  </a:lnTo>
                  <a:lnTo>
                    <a:pt x="3882788" y="227902"/>
                  </a:lnTo>
                  <a:lnTo>
                    <a:pt x="3894626" y="226004"/>
                  </a:lnTo>
                  <a:lnTo>
                    <a:pt x="3906464" y="223813"/>
                  </a:lnTo>
                  <a:lnTo>
                    <a:pt x="3918302" y="221291"/>
                  </a:lnTo>
                  <a:lnTo>
                    <a:pt x="3930139" y="218398"/>
                  </a:lnTo>
                  <a:lnTo>
                    <a:pt x="3941977" y="215094"/>
                  </a:lnTo>
                  <a:lnTo>
                    <a:pt x="3953815" y="211335"/>
                  </a:lnTo>
                  <a:lnTo>
                    <a:pt x="3965653" y="207081"/>
                  </a:lnTo>
                  <a:lnTo>
                    <a:pt x="3977491" y="202296"/>
                  </a:lnTo>
                  <a:lnTo>
                    <a:pt x="3989328" y="196946"/>
                  </a:lnTo>
                  <a:lnTo>
                    <a:pt x="4001166" y="191008"/>
                  </a:lnTo>
                  <a:lnTo>
                    <a:pt x="4013004" y="184471"/>
                  </a:lnTo>
                  <a:lnTo>
                    <a:pt x="4024842" y="177338"/>
                  </a:lnTo>
                  <a:lnTo>
                    <a:pt x="4036679" y="169628"/>
                  </a:lnTo>
                  <a:lnTo>
                    <a:pt x="4048517" y="161381"/>
                  </a:lnTo>
                  <a:lnTo>
                    <a:pt x="4060355" y="152657"/>
                  </a:lnTo>
                  <a:lnTo>
                    <a:pt x="4072193" y="143536"/>
                  </a:lnTo>
                  <a:lnTo>
                    <a:pt x="4084031" y="134118"/>
                  </a:lnTo>
                  <a:lnTo>
                    <a:pt x="4095868" y="124515"/>
                  </a:lnTo>
                  <a:lnTo>
                    <a:pt x="4107706" y="114849"/>
                  </a:lnTo>
                  <a:lnTo>
                    <a:pt x="4119544" y="105245"/>
                  </a:lnTo>
                  <a:lnTo>
                    <a:pt x="4131382" y="95827"/>
                  </a:lnTo>
                  <a:lnTo>
                    <a:pt x="4143219" y="86707"/>
                  </a:lnTo>
                  <a:lnTo>
                    <a:pt x="4155057" y="77983"/>
                  </a:lnTo>
                  <a:lnTo>
                    <a:pt x="4166895" y="69736"/>
                  </a:lnTo>
                  <a:lnTo>
                    <a:pt x="4178733" y="62026"/>
                  </a:lnTo>
                  <a:lnTo>
                    <a:pt x="4190570" y="54892"/>
                  </a:lnTo>
                  <a:lnTo>
                    <a:pt x="4202408" y="48355"/>
                  </a:lnTo>
                  <a:lnTo>
                    <a:pt x="4214246" y="42418"/>
                  </a:lnTo>
                  <a:lnTo>
                    <a:pt x="4226084" y="37068"/>
                  </a:lnTo>
                  <a:lnTo>
                    <a:pt x="4237922" y="32282"/>
                  </a:lnTo>
                  <a:lnTo>
                    <a:pt x="4249759" y="28029"/>
                  </a:lnTo>
                  <a:lnTo>
                    <a:pt x="4261597" y="24270"/>
                  </a:lnTo>
                  <a:lnTo>
                    <a:pt x="4273435" y="20965"/>
                  </a:lnTo>
                  <a:lnTo>
                    <a:pt x="4285273" y="18073"/>
                  </a:lnTo>
                  <a:lnTo>
                    <a:pt x="4297110" y="15551"/>
                  </a:lnTo>
                  <a:lnTo>
                    <a:pt x="4308948" y="13360"/>
                  </a:lnTo>
                  <a:lnTo>
                    <a:pt x="4320786" y="11461"/>
                  </a:lnTo>
                  <a:lnTo>
                    <a:pt x="4332624" y="9821"/>
                  </a:lnTo>
                  <a:lnTo>
                    <a:pt x="4344461" y="8407"/>
                  </a:lnTo>
                  <a:lnTo>
                    <a:pt x="4356299" y="7190"/>
                  </a:lnTo>
                  <a:lnTo>
                    <a:pt x="4368137" y="6144"/>
                  </a:lnTo>
                  <a:lnTo>
                    <a:pt x="4379975" y="5247"/>
                  </a:lnTo>
                  <a:lnTo>
                    <a:pt x="4391813" y="4479"/>
                  </a:lnTo>
                  <a:lnTo>
                    <a:pt x="4403650" y="3821"/>
                  </a:lnTo>
                  <a:lnTo>
                    <a:pt x="4415488" y="3259"/>
                  </a:lnTo>
                  <a:lnTo>
                    <a:pt x="4427326" y="2778"/>
                  </a:lnTo>
                  <a:lnTo>
                    <a:pt x="4439164" y="2367"/>
                  </a:lnTo>
                  <a:lnTo>
                    <a:pt x="4451001" y="2017"/>
                  </a:lnTo>
                  <a:lnTo>
                    <a:pt x="4462839" y="1718"/>
                  </a:lnTo>
                  <a:lnTo>
                    <a:pt x="4474677" y="1463"/>
                  </a:lnTo>
                  <a:lnTo>
                    <a:pt x="4486515" y="1246"/>
                  </a:lnTo>
                  <a:lnTo>
                    <a:pt x="4498352" y="1061"/>
                  </a:lnTo>
                  <a:lnTo>
                    <a:pt x="4510190" y="903"/>
                  </a:lnTo>
                  <a:lnTo>
                    <a:pt x="4522028" y="769"/>
                  </a:lnTo>
                  <a:lnTo>
                    <a:pt x="4533866" y="654"/>
                  </a:lnTo>
                  <a:lnTo>
                    <a:pt x="4545704" y="557"/>
                  </a:lnTo>
                  <a:lnTo>
                    <a:pt x="4557541" y="474"/>
                  </a:lnTo>
                  <a:lnTo>
                    <a:pt x="4569379" y="403"/>
                  </a:lnTo>
                  <a:lnTo>
                    <a:pt x="4581217" y="343"/>
                  </a:lnTo>
                  <a:lnTo>
                    <a:pt x="4593055" y="292"/>
                  </a:lnTo>
                  <a:lnTo>
                    <a:pt x="4604892" y="248"/>
                  </a:lnTo>
                  <a:lnTo>
                    <a:pt x="4616730" y="211"/>
                  </a:lnTo>
                  <a:lnTo>
                    <a:pt x="4628568" y="180"/>
                  </a:lnTo>
                  <a:lnTo>
                    <a:pt x="4640406" y="153"/>
                  </a:lnTo>
                  <a:lnTo>
                    <a:pt x="4652244" y="130"/>
                  </a:lnTo>
                  <a:lnTo>
                    <a:pt x="4664081" y="110"/>
                  </a:lnTo>
                  <a:lnTo>
                    <a:pt x="4675919" y="94"/>
                  </a:lnTo>
                  <a:lnTo>
                    <a:pt x="4687757" y="80"/>
                  </a:lnTo>
                </a:path>
              </a:pathLst>
            </a:custGeom>
            <a:ln w="40651" cap="flat">
              <a:solidFill>
                <a:srgbClr val="E8E8E8">
                  <a:alpha val="100000"/>
                </a:srgbClr>
              </a:solidFill>
              <a:prstDash val="solid"/>
              <a:round/>
            </a:ln>
          </p:spPr>
          <p:txBody>
            <a:bodyPr/>
            <a:lstStyle/>
            <a:p/>
          </p:txBody>
        </p:sp>
        <p:sp>
          <p:nvSpPr>
            <p:cNvPr id="30" name="pl30"/>
            <p:cNvSpPr/>
            <p:nvPr/>
          </p:nvSpPr>
          <p:spPr>
            <a:xfrm>
              <a:off x="2482252" y="3053862"/>
              <a:ext cx="4687757" cy="717932"/>
            </a:xfrm>
            <a:custGeom>
              <a:avLst/>
              <a:pathLst>
                <a:path w="4687757" h="717932">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0"/>
                  </a:lnTo>
                  <a:lnTo>
                    <a:pt x="1183777" y="188"/>
                  </a:lnTo>
                  <a:lnTo>
                    <a:pt x="1195614" y="221"/>
                  </a:lnTo>
                  <a:lnTo>
                    <a:pt x="1207452" y="260"/>
                  </a:lnTo>
                  <a:lnTo>
                    <a:pt x="1219290" y="306"/>
                  </a:lnTo>
                  <a:lnTo>
                    <a:pt x="1231128" y="360"/>
                  </a:lnTo>
                  <a:lnTo>
                    <a:pt x="1242965" y="423"/>
                  </a:lnTo>
                  <a:lnTo>
                    <a:pt x="1254803" y="497"/>
                  </a:lnTo>
                  <a:lnTo>
                    <a:pt x="1266641" y="584"/>
                  </a:lnTo>
                  <a:lnTo>
                    <a:pt x="1278479" y="686"/>
                  </a:lnTo>
                  <a:lnTo>
                    <a:pt x="1290317" y="807"/>
                  </a:lnTo>
                  <a:lnTo>
                    <a:pt x="1302154" y="948"/>
                  </a:lnTo>
                  <a:lnTo>
                    <a:pt x="1313992" y="1114"/>
                  </a:lnTo>
                  <a:lnTo>
                    <a:pt x="1325830" y="1309"/>
                  </a:lnTo>
                  <a:lnTo>
                    <a:pt x="1337668" y="1538"/>
                  </a:lnTo>
                  <a:lnTo>
                    <a:pt x="1349505" y="1806"/>
                  </a:lnTo>
                  <a:lnTo>
                    <a:pt x="1361343" y="2122"/>
                  </a:lnTo>
                  <a:lnTo>
                    <a:pt x="1373181" y="2492"/>
                  </a:lnTo>
                  <a:lnTo>
                    <a:pt x="1385019" y="2927"/>
                  </a:lnTo>
                  <a:lnTo>
                    <a:pt x="1396856" y="3437"/>
                  </a:lnTo>
                  <a:lnTo>
                    <a:pt x="1408694" y="4034"/>
                  </a:lnTo>
                  <a:lnTo>
                    <a:pt x="1420532" y="4735"/>
                  </a:lnTo>
                  <a:lnTo>
                    <a:pt x="1432370" y="5556"/>
                  </a:lnTo>
                  <a:lnTo>
                    <a:pt x="1444208" y="6518"/>
                  </a:lnTo>
                  <a:lnTo>
                    <a:pt x="1456045" y="7643"/>
                  </a:lnTo>
                  <a:lnTo>
                    <a:pt x="1467883" y="8958"/>
                  </a:lnTo>
                  <a:lnTo>
                    <a:pt x="1479721" y="10495"/>
                  </a:lnTo>
                  <a:lnTo>
                    <a:pt x="1491559" y="12289"/>
                  </a:lnTo>
                  <a:lnTo>
                    <a:pt x="1503396" y="14380"/>
                  </a:lnTo>
                  <a:lnTo>
                    <a:pt x="1515234" y="16814"/>
                  </a:lnTo>
                  <a:lnTo>
                    <a:pt x="1527072" y="19643"/>
                  </a:lnTo>
                  <a:lnTo>
                    <a:pt x="1538910" y="22923"/>
                  </a:lnTo>
                  <a:lnTo>
                    <a:pt x="1550748" y="26720"/>
                  </a:lnTo>
                  <a:lnTo>
                    <a:pt x="1562585" y="31102"/>
                  </a:lnTo>
                  <a:lnTo>
                    <a:pt x="1574423" y="36146"/>
                  </a:lnTo>
                  <a:lnTo>
                    <a:pt x="1586261" y="41931"/>
                  </a:lnTo>
                  <a:lnTo>
                    <a:pt x="1598099" y="48540"/>
                  </a:lnTo>
                  <a:lnTo>
                    <a:pt x="1609936" y="56058"/>
                  </a:lnTo>
                  <a:lnTo>
                    <a:pt x="1621774" y="64565"/>
                  </a:lnTo>
                  <a:lnTo>
                    <a:pt x="1633612" y="74136"/>
                  </a:lnTo>
                  <a:lnTo>
                    <a:pt x="1645450" y="84836"/>
                  </a:lnTo>
                  <a:lnTo>
                    <a:pt x="1657287" y="96711"/>
                  </a:lnTo>
                  <a:lnTo>
                    <a:pt x="1669125" y="109784"/>
                  </a:lnTo>
                  <a:lnTo>
                    <a:pt x="1680963" y="124052"/>
                  </a:lnTo>
                  <a:lnTo>
                    <a:pt x="1692801" y="139472"/>
                  </a:lnTo>
                  <a:lnTo>
                    <a:pt x="1704639" y="155966"/>
                  </a:lnTo>
                  <a:lnTo>
                    <a:pt x="1716476" y="173414"/>
                  </a:lnTo>
                  <a:lnTo>
                    <a:pt x="1728314" y="191655"/>
                  </a:lnTo>
                  <a:lnTo>
                    <a:pt x="1740152" y="210491"/>
                  </a:lnTo>
                  <a:lnTo>
                    <a:pt x="1751990" y="229698"/>
                  </a:lnTo>
                  <a:lnTo>
                    <a:pt x="1763827" y="249030"/>
                  </a:lnTo>
                  <a:lnTo>
                    <a:pt x="1775665" y="268237"/>
                  </a:lnTo>
                  <a:lnTo>
                    <a:pt x="1787503" y="287073"/>
                  </a:lnTo>
                  <a:lnTo>
                    <a:pt x="1799341" y="305314"/>
                  </a:lnTo>
                  <a:lnTo>
                    <a:pt x="1811178" y="322762"/>
                  </a:lnTo>
                  <a:lnTo>
                    <a:pt x="1823016" y="339256"/>
                  </a:lnTo>
                  <a:lnTo>
                    <a:pt x="1834854" y="354676"/>
                  </a:lnTo>
                  <a:lnTo>
                    <a:pt x="1846692" y="368943"/>
                  </a:lnTo>
                  <a:lnTo>
                    <a:pt x="1858530" y="382017"/>
                  </a:lnTo>
                  <a:lnTo>
                    <a:pt x="1870367" y="393892"/>
                  </a:lnTo>
                  <a:lnTo>
                    <a:pt x="1882205" y="404592"/>
                  </a:lnTo>
                  <a:lnTo>
                    <a:pt x="1894043" y="414163"/>
                  </a:lnTo>
                  <a:lnTo>
                    <a:pt x="1905881" y="422670"/>
                  </a:lnTo>
                  <a:lnTo>
                    <a:pt x="1917718" y="430188"/>
                  </a:lnTo>
                  <a:lnTo>
                    <a:pt x="1929556" y="436797"/>
                  </a:lnTo>
                  <a:lnTo>
                    <a:pt x="1941394" y="442582"/>
                  </a:lnTo>
                  <a:lnTo>
                    <a:pt x="1953232" y="447626"/>
                  </a:lnTo>
                  <a:lnTo>
                    <a:pt x="1965069" y="452008"/>
                  </a:lnTo>
                  <a:lnTo>
                    <a:pt x="1976907" y="455805"/>
                  </a:lnTo>
                  <a:lnTo>
                    <a:pt x="1988745" y="459085"/>
                  </a:lnTo>
                  <a:lnTo>
                    <a:pt x="2000583" y="461914"/>
                  </a:lnTo>
                  <a:lnTo>
                    <a:pt x="2012421" y="464348"/>
                  </a:lnTo>
                  <a:lnTo>
                    <a:pt x="2024258" y="466439"/>
                  </a:lnTo>
                  <a:lnTo>
                    <a:pt x="2036096" y="468233"/>
                  </a:lnTo>
                  <a:lnTo>
                    <a:pt x="2047934" y="469770"/>
                  </a:lnTo>
                  <a:lnTo>
                    <a:pt x="2059772" y="471085"/>
                  </a:lnTo>
                  <a:lnTo>
                    <a:pt x="2071609" y="472210"/>
                  </a:lnTo>
                  <a:lnTo>
                    <a:pt x="2083447" y="473172"/>
                  </a:lnTo>
                  <a:lnTo>
                    <a:pt x="2095285" y="473993"/>
                  </a:lnTo>
                  <a:lnTo>
                    <a:pt x="2107123" y="474693"/>
                  </a:lnTo>
                  <a:lnTo>
                    <a:pt x="2118961" y="475291"/>
                  </a:lnTo>
                  <a:lnTo>
                    <a:pt x="2130798" y="475801"/>
                  </a:lnTo>
                  <a:lnTo>
                    <a:pt x="2142636" y="476236"/>
                  </a:lnTo>
                  <a:lnTo>
                    <a:pt x="2154474" y="476606"/>
                  </a:lnTo>
                  <a:lnTo>
                    <a:pt x="2166312" y="476922"/>
                  </a:lnTo>
                  <a:lnTo>
                    <a:pt x="2178149" y="477190"/>
                  </a:lnTo>
                  <a:lnTo>
                    <a:pt x="2189987" y="477419"/>
                  </a:lnTo>
                  <a:lnTo>
                    <a:pt x="2201825" y="477614"/>
                  </a:lnTo>
                  <a:lnTo>
                    <a:pt x="2213663" y="477780"/>
                  </a:lnTo>
                  <a:lnTo>
                    <a:pt x="2225500" y="477921"/>
                  </a:lnTo>
                  <a:lnTo>
                    <a:pt x="2237338" y="478042"/>
                  </a:lnTo>
                  <a:lnTo>
                    <a:pt x="2249176" y="478144"/>
                  </a:lnTo>
                  <a:lnTo>
                    <a:pt x="2261014" y="478231"/>
                  </a:lnTo>
                  <a:lnTo>
                    <a:pt x="2272852" y="478305"/>
                  </a:lnTo>
                  <a:lnTo>
                    <a:pt x="2284689" y="478368"/>
                  </a:lnTo>
                  <a:lnTo>
                    <a:pt x="2296527" y="478422"/>
                  </a:lnTo>
                  <a:lnTo>
                    <a:pt x="2308365" y="478468"/>
                  </a:lnTo>
                  <a:lnTo>
                    <a:pt x="2320203" y="478507"/>
                  </a:lnTo>
                  <a:lnTo>
                    <a:pt x="2332040" y="478540"/>
                  </a:lnTo>
                  <a:lnTo>
                    <a:pt x="2343878" y="478568"/>
                  </a:lnTo>
                  <a:lnTo>
                    <a:pt x="2343878" y="478648"/>
                  </a:lnTo>
                  <a:lnTo>
                    <a:pt x="2355716" y="478634"/>
                  </a:lnTo>
                  <a:lnTo>
                    <a:pt x="2367554" y="478618"/>
                  </a:lnTo>
                  <a:lnTo>
                    <a:pt x="2379391" y="478598"/>
                  </a:lnTo>
                  <a:lnTo>
                    <a:pt x="2391229" y="478575"/>
                  </a:lnTo>
                  <a:lnTo>
                    <a:pt x="2403067" y="478548"/>
                  </a:lnTo>
                  <a:lnTo>
                    <a:pt x="2414905" y="478517"/>
                  </a:lnTo>
                  <a:lnTo>
                    <a:pt x="2426743" y="478480"/>
                  </a:lnTo>
                  <a:lnTo>
                    <a:pt x="2438580" y="478436"/>
                  </a:lnTo>
                  <a:lnTo>
                    <a:pt x="2450418" y="478385"/>
                  </a:lnTo>
                  <a:lnTo>
                    <a:pt x="2462256" y="478325"/>
                  </a:lnTo>
                  <a:lnTo>
                    <a:pt x="2474094" y="478254"/>
                  </a:lnTo>
                  <a:lnTo>
                    <a:pt x="2485931" y="478171"/>
                  </a:lnTo>
                  <a:lnTo>
                    <a:pt x="2497769" y="478074"/>
                  </a:lnTo>
                  <a:lnTo>
                    <a:pt x="2509607" y="477959"/>
                  </a:lnTo>
                  <a:lnTo>
                    <a:pt x="2521445" y="477825"/>
                  </a:lnTo>
                  <a:lnTo>
                    <a:pt x="2533283" y="477667"/>
                  </a:lnTo>
                  <a:lnTo>
                    <a:pt x="2545120" y="477482"/>
                  </a:lnTo>
                  <a:lnTo>
                    <a:pt x="2556958" y="477265"/>
                  </a:lnTo>
                  <a:lnTo>
                    <a:pt x="2568796" y="477010"/>
                  </a:lnTo>
                  <a:lnTo>
                    <a:pt x="2580634" y="476711"/>
                  </a:lnTo>
                  <a:lnTo>
                    <a:pt x="2592471" y="476361"/>
                  </a:lnTo>
                  <a:lnTo>
                    <a:pt x="2604309" y="475950"/>
                  </a:lnTo>
                  <a:lnTo>
                    <a:pt x="2616147" y="475469"/>
                  </a:lnTo>
                  <a:lnTo>
                    <a:pt x="2627985" y="474907"/>
                  </a:lnTo>
                  <a:lnTo>
                    <a:pt x="2639822" y="474249"/>
                  </a:lnTo>
                  <a:lnTo>
                    <a:pt x="2651660" y="473480"/>
                  </a:lnTo>
                  <a:lnTo>
                    <a:pt x="2663498" y="472584"/>
                  </a:lnTo>
                  <a:lnTo>
                    <a:pt x="2675336" y="471538"/>
                  </a:lnTo>
                  <a:lnTo>
                    <a:pt x="2687174" y="470321"/>
                  </a:lnTo>
                  <a:lnTo>
                    <a:pt x="2699011" y="468907"/>
                  </a:lnTo>
                  <a:lnTo>
                    <a:pt x="2710849" y="467267"/>
                  </a:lnTo>
                  <a:lnTo>
                    <a:pt x="2722687" y="465368"/>
                  </a:lnTo>
                  <a:lnTo>
                    <a:pt x="2734525" y="463177"/>
                  </a:lnTo>
                  <a:lnTo>
                    <a:pt x="2746362" y="460655"/>
                  </a:lnTo>
                  <a:lnTo>
                    <a:pt x="2758200" y="457763"/>
                  </a:lnTo>
                  <a:lnTo>
                    <a:pt x="2770038" y="454458"/>
                  </a:lnTo>
                  <a:lnTo>
                    <a:pt x="2781876" y="450699"/>
                  </a:lnTo>
                  <a:lnTo>
                    <a:pt x="2793713" y="446446"/>
                  </a:lnTo>
                  <a:lnTo>
                    <a:pt x="2805551" y="441660"/>
                  </a:lnTo>
                  <a:lnTo>
                    <a:pt x="2817389" y="436310"/>
                  </a:lnTo>
                  <a:lnTo>
                    <a:pt x="2829227" y="430373"/>
                  </a:lnTo>
                  <a:lnTo>
                    <a:pt x="2841065" y="423836"/>
                  </a:lnTo>
                  <a:lnTo>
                    <a:pt x="2852902" y="416702"/>
                  </a:lnTo>
                  <a:lnTo>
                    <a:pt x="2864740" y="408992"/>
                  </a:lnTo>
                  <a:lnTo>
                    <a:pt x="2876578" y="400745"/>
                  </a:lnTo>
                  <a:lnTo>
                    <a:pt x="2888416" y="392021"/>
                  </a:lnTo>
                  <a:lnTo>
                    <a:pt x="2900253" y="382901"/>
                  </a:lnTo>
                  <a:lnTo>
                    <a:pt x="2912091" y="373482"/>
                  </a:lnTo>
                  <a:lnTo>
                    <a:pt x="2923929" y="363879"/>
                  </a:lnTo>
                  <a:lnTo>
                    <a:pt x="2935767" y="354213"/>
                  </a:lnTo>
                  <a:lnTo>
                    <a:pt x="2947604" y="344610"/>
                  </a:lnTo>
                  <a:lnTo>
                    <a:pt x="2959442" y="335192"/>
                  </a:lnTo>
                  <a:lnTo>
                    <a:pt x="2971280" y="326071"/>
                  </a:lnTo>
                  <a:lnTo>
                    <a:pt x="2983118" y="317347"/>
                  </a:lnTo>
                  <a:lnTo>
                    <a:pt x="2994956" y="309100"/>
                  </a:lnTo>
                  <a:lnTo>
                    <a:pt x="3006793" y="301390"/>
                  </a:lnTo>
                  <a:lnTo>
                    <a:pt x="3018631" y="294256"/>
                  </a:lnTo>
                  <a:lnTo>
                    <a:pt x="3030469" y="287720"/>
                  </a:lnTo>
                  <a:lnTo>
                    <a:pt x="3042307" y="281782"/>
                  </a:lnTo>
                  <a:lnTo>
                    <a:pt x="3054144" y="276432"/>
                  </a:lnTo>
                  <a:lnTo>
                    <a:pt x="3065982" y="271647"/>
                  </a:lnTo>
                  <a:lnTo>
                    <a:pt x="3077820" y="267393"/>
                  </a:lnTo>
                  <a:lnTo>
                    <a:pt x="3089658" y="263634"/>
                  </a:lnTo>
                  <a:lnTo>
                    <a:pt x="3101496" y="260330"/>
                  </a:lnTo>
                  <a:lnTo>
                    <a:pt x="3113333" y="257437"/>
                  </a:lnTo>
                  <a:lnTo>
                    <a:pt x="3125171" y="254915"/>
                  </a:lnTo>
                  <a:lnTo>
                    <a:pt x="3137009" y="252724"/>
                  </a:lnTo>
                  <a:lnTo>
                    <a:pt x="3148847" y="250826"/>
                  </a:lnTo>
                  <a:lnTo>
                    <a:pt x="3160684" y="249185"/>
                  </a:lnTo>
                  <a:lnTo>
                    <a:pt x="3172522" y="247771"/>
                  </a:lnTo>
                  <a:lnTo>
                    <a:pt x="3184360" y="246554"/>
                  </a:lnTo>
                  <a:lnTo>
                    <a:pt x="3196198" y="245509"/>
                  </a:lnTo>
                  <a:lnTo>
                    <a:pt x="3208035" y="244612"/>
                  </a:lnTo>
                  <a:lnTo>
                    <a:pt x="3219873" y="243843"/>
                  </a:lnTo>
                  <a:lnTo>
                    <a:pt x="3231711" y="243186"/>
                  </a:lnTo>
                  <a:lnTo>
                    <a:pt x="3243549" y="242623"/>
                  </a:lnTo>
                  <a:lnTo>
                    <a:pt x="3255387" y="242142"/>
                  </a:lnTo>
                  <a:lnTo>
                    <a:pt x="3267224" y="241732"/>
                  </a:lnTo>
                  <a:lnTo>
                    <a:pt x="3279062" y="241381"/>
                  </a:lnTo>
                  <a:lnTo>
                    <a:pt x="3290900" y="241083"/>
                  </a:lnTo>
                  <a:lnTo>
                    <a:pt x="3302738" y="240828"/>
                  </a:lnTo>
                  <a:lnTo>
                    <a:pt x="3314575" y="240610"/>
                  </a:lnTo>
                  <a:lnTo>
                    <a:pt x="3326413" y="240425"/>
                  </a:lnTo>
                  <a:lnTo>
                    <a:pt x="3338251" y="240267"/>
                  </a:lnTo>
                  <a:lnTo>
                    <a:pt x="3350089" y="240133"/>
                  </a:lnTo>
                  <a:lnTo>
                    <a:pt x="3361926" y="240019"/>
                  </a:lnTo>
                  <a:lnTo>
                    <a:pt x="3373764" y="239921"/>
                  </a:lnTo>
                  <a:lnTo>
                    <a:pt x="3385602" y="239838"/>
                  </a:lnTo>
                  <a:lnTo>
                    <a:pt x="3397440" y="239767"/>
                  </a:lnTo>
                  <a:lnTo>
                    <a:pt x="3409278" y="239707"/>
                  </a:lnTo>
                  <a:lnTo>
                    <a:pt x="3421115" y="239656"/>
                  </a:lnTo>
                  <a:lnTo>
                    <a:pt x="3432953" y="239613"/>
                  </a:lnTo>
                  <a:lnTo>
                    <a:pt x="3444791" y="239576"/>
                  </a:lnTo>
                  <a:lnTo>
                    <a:pt x="3456629" y="239544"/>
                  </a:lnTo>
                  <a:lnTo>
                    <a:pt x="3468466" y="239517"/>
                  </a:lnTo>
                  <a:lnTo>
                    <a:pt x="3480304" y="239494"/>
                  </a:lnTo>
                  <a:lnTo>
                    <a:pt x="3492142" y="239475"/>
                  </a:lnTo>
                  <a:lnTo>
                    <a:pt x="3503980" y="239458"/>
                  </a:lnTo>
                  <a:lnTo>
                    <a:pt x="3515818" y="239444"/>
                  </a:lnTo>
                  <a:lnTo>
                    <a:pt x="3515818" y="239525"/>
                  </a:lnTo>
                  <a:lnTo>
                    <a:pt x="3527655" y="239553"/>
                  </a:lnTo>
                  <a:lnTo>
                    <a:pt x="3539493" y="239586"/>
                  </a:lnTo>
                  <a:lnTo>
                    <a:pt x="3551331" y="239625"/>
                  </a:lnTo>
                  <a:lnTo>
                    <a:pt x="3563169" y="239670"/>
                  </a:lnTo>
                  <a:lnTo>
                    <a:pt x="3575006" y="239724"/>
                  </a:lnTo>
                  <a:lnTo>
                    <a:pt x="3586844" y="239787"/>
                  </a:lnTo>
                  <a:lnTo>
                    <a:pt x="3598682" y="239861"/>
                  </a:lnTo>
                  <a:lnTo>
                    <a:pt x="3610520" y="239948"/>
                  </a:lnTo>
                  <a:lnTo>
                    <a:pt x="3622357" y="240051"/>
                  </a:lnTo>
                  <a:lnTo>
                    <a:pt x="3634195" y="240171"/>
                  </a:lnTo>
                  <a:lnTo>
                    <a:pt x="3646033" y="240312"/>
                  </a:lnTo>
                  <a:lnTo>
                    <a:pt x="3657871" y="240478"/>
                  </a:lnTo>
                  <a:lnTo>
                    <a:pt x="3669709" y="240673"/>
                  </a:lnTo>
                  <a:lnTo>
                    <a:pt x="3681546" y="240902"/>
                  </a:lnTo>
                  <a:lnTo>
                    <a:pt x="3693384" y="241171"/>
                  </a:lnTo>
                  <a:lnTo>
                    <a:pt x="3705222" y="241486"/>
                  </a:lnTo>
                  <a:lnTo>
                    <a:pt x="3717060" y="241857"/>
                  </a:lnTo>
                  <a:lnTo>
                    <a:pt x="3728897" y="242291"/>
                  </a:lnTo>
                  <a:lnTo>
                    <a:pt x="3740735" y="242801"/>
                  </a:lnTo>
                  <a:lnTo>
                    <a:pt x="3752573" y="243399"/>
                  </a:lnTo>
                  <a:lnTo>
                    <a:pt x="3764411" y="244100"/>
                  </a:lnTo>
                  <a:lnTo>
                    <a:pt x="3776248" y="244921"/>
                  </a:lnTo>
                  <a:lnTo>
                    <a:pt x="3788086" y="245882"/>
                  </a:lnTo>
                  <a:lnTo>
                    <a:pt x="3799924" y="247007"/>
                  </a:lnTo>
                  <a:lnTo>
                    <a:pt x="3811762" y="248323"/>
                  </a:lnTo>
                  <a:lnTo>
                    <a:pt x="3823600" y="249860"/>
                  </a:lnTo>
                  <a:lnTo>
                    <a:pt x="3835437" y="251654"/>
                  </a:lnTo>
                  <a:lnTo>
                    <a:pt x="3847275" y="253745"/>
                  </a:lnTo>
                  <a:lnTo>
                    <a:pt x="3859113" y="256179"/>
                  </a:lnTo>
                  <a:lnTo>
                    <a:pt x="3870951" y="259007"/>
                  </a:lnTo>
                  <a:lnTo>
                    <a:pt x="3882788" y="262288"/>
                  </a:lnTo>
                  <a:lnTo>
                    <a:pt x="3894626" y="266084"/>
                  </a:lnTo>
                  <a:lnTo>
                    <a:pt x="3906464" y="270467"/>
                  </a:lnTo>
                  <a:lnTo>
                    <a:pt x="3918302" y="275510"/>
                  </a:lnTo>
                  <a:lnTo>
                    <a:pt x="3930139" y="281295"/>
                  </a:lnTo>
                  <a:lnTo>
                    <a:pt x="3941977" y="287905"/>
                  </a:lnTo>
                  <a:lnTo>
                    <a:pt x="3953815" y="295422"/>
                  </a:lnTo>
                  <a:lnTo>
                    <a:pt x="3965653" y="303929"/>
                  </a:lnTo>
                  <a:lnTo>
                    <a:pt x="3977491" y="313501"/>
                  </a:lnTo>
                  <a:lnTo>
                    <a:pt x="3989328" y="324200"/>
                  </a:lnTo>
                  <a:lnTo>
                    <a:pt x="4001166" y="336075"/>
                  </a:lnTo>
                  <a:lnTo>
                    <a:pt x="4013004" y="349149"/>
                  </a:lnTo>
                  <a:lnTo>
                    <a:pt x="4024842" y="363416"/>
                  </a:lnTo>
                  <a:lnTo>
                    <a:pt x="4036679" y="378836"/>
                  </a:lnTo>
                  <a:lnTo>
                    <a:pt x="4048517" y="395331"/>
                  </a:lnTo>
                  <a:lnTo>
                    <a:pt x="4060355" y="412779"/>
                  </a:lnTo>
                  <a:lnTo>
                    <a:pt x="4072193" y="431019"/>
                  </a:lnTo>
                  <a:lnTo>
                    <a:pt x="4084031" y="449856"/>
                  </a:lnTo>
                  <a:lnTo>
                    <a:pt x="4095868" y="469062"/>
                  </a:lnTo>
                  <a:lnTo>
                    <a:pt x="4107706" y="488394"/>
                  </a:lnTo>
                  <a:lnTo>
                    <a:pt x="4119544" y="507601"/>
                  </a:lnTo>
                  <a:lnTo>
                    <a:pt x="4131382" y="526438"/>
                  </a:lnTo>
                  <a:lnTo>
                    <a:pt x="4143219" y="544678"/>
                  </a:lnTo>
                  <a:lnTo>
                    <a:pt x="4155057" y="562126"/>
                  </a:lnTo>
                  <a:lnTo>
                    <a:pt x="4166895" y="578620"/>
                  </a:lnTo>
                  <a:lnTo>
                    <a:pt x="4178733" y="594041"/>
                  </a:lnTo>
                  <a:lnTo>
                    <a:pt x="4190570" y="608308"/>
                  </a:lnTo>
                  <a:lnTo>
                    <a:pt x="4202408" y="621382"/>
                  </a:lnTo>
                  <a:lnTo>
                    <a:pt x="4214246" y="633256"/>
                  </a:lnTo>
                  <a:lnTo>
                    <a:pt x="4226084" y="643956"/>
                  </a:lnTo>
                  <a:lnTo>
                    <a:pt x="4237922" y="653528"/>
                  </a:lnTo>
                  <a:lnTo>
                    <a:pt x="4249759" y="662035"/>
                  </a:lnTo>
                  <a:lnTo>
                    <a:pt x="4261597" y="669552"/>
                  </a:lnTo>
                  <a:lnTo>
                    <a:pt x="4273435" y="676161"/>
                  </a:lnTo>
                  <a:lnTo>
                    <a:pt x="4285273" y="681947"/>
                  </a:lnTo>
                  <a:lnTo>
                    <a:pt x="4297110" y="686990"/>
                  </a:lnTo>
                  <a:lnTo>
                    <a:pt x="4308948" y="691373"/>
                  </a:lnTo>
                  <a:lnTo>
                    <a:pt x="4320786" y="695169"/>
                  </a:lnTo>
                  <a:lnTo>
                    <a:pt x="4332624" y="698450"/>
                  </a:lnTo>
                  <a:lnTo>
                    <a:pt x="4344461" y="701278"/>
                  </a:lnTo>
                  <a:lnTo>
                    <a:pt x="4356299" y="703712"/>
                  </a:lnTo>
                  <a:lnTo>
                    <a:pt x="4368137" y="705803"/>
                  </a:lnTo>
                  <a:lnTo>
                    <a:pt x="4379975" y="707597"/>
                  </a:lnTo>
                  <a:lnTo>
                    <a:pt x="4391813" y="709134"/>
                  </a:lnTo>
                  <a:lnTo>
                    <a:pt x="4403650" y="710450"/>
                  </a:lnTo>
                  <a:lnTo>
                    <a:pt x="4415488" y="711575"/>
                  </a:lnTo>
                  <a:lnTo>
                    <a:pt x="4427326" y="712536"/>
                  </a:lnTo>
                  <a:lnTo>
                    <a:pt x="4439164" y="713357"/>
                  </a:lnTo>
                  <a:lnTo>
                    <a:pt x="4451001" y="714058"/>
                  </a:lnTo>
                  <a:lnTo>
                    <a:pt x="4462839" y="714656"/>
                  </a:lnTo>
                  <a:lnTo>
                    <a:pt x="4474677" y="715166"/>
                  </a:lnTo>
                  <a:lnTo>
                    <a:pt x="4486515" y="715600"/>
                  </a:lnTo>
                  <a:lnTo>
                    <a:pt x="4498352" y="715970"/>
                  </a:lnTo>
                  <a:lnTo>
                    <a:pt x="4510190" y="716286"/>
                  </a:lnTo>
                  <a:lnTo>
                    <a:pt x="4522028" y="716555"/>
                  </a:lnTo>
                  <a:lnTo>
                    <a:pt x="4533866" y="716784"/>
                  </a:lnTo>
                  <a:lnTo>
                    <a:pt x="4545704" y="716979"/>
                  </a:lnTo>
                  <a:lnTo>
                    <a:pt x="4557541" y="717145"/>
                  </a:lnTo>
                  <a:lnTo>
                    <a:pt x="4569379" y="717286"/>
                  </a:lnTo>
                  <a:lnTo>
                    <a:pt x="4581217" y="717406"/>
                  </a:lnTo>
                  <a:lnTo>
                    <a:pt x="4593055" y="717508"/>
                  </a:lnTo>
                  <a:lnTo>
                    <a:pt x="4604892" y="717596"/>
                  </a:lnTo>
                  <a:lnTo>
                    <a:pt x="4616730" y="717670"/>
                  </a:lnTo>
                  <a:lnTo>
                    <a:pt x="4628568" y="717733"/>
                  </a:lnTo>
                  <a:lnTo>
                    <a:pt x="4640406" y="717787"/>
                  </a:lnTo>
                  <a:lnTo>
                    <a:pt x="4652244" y="717832"/>
                  </a:lnTo>
                  <a:lnTo>
                    <a:pt x="4664081" y="717871"/>
                  </a:lnTo>
                  <a:lnTo>
                    <a:pt x="4675919" y="717904"/>
                  </a:lnTo>
                  <a:lnTo>
                    <a:pt x="4687757" y="717932"/>
                  </a:lnTo>
                </a:path>
              </a:pathLst>
            </a:custGeom>
            <a:ln w="40651" cap="flat">
              <a:solidFill>
                <a:srgbClr val="E8E8E8">
                  <a:alpha val="100000"/>
                </a:srgbClr>
              </a:solidFill>
              <a:prstDash val="solid"/>
              <a:round/>
            </a:ln>
          </p:spPr>
          <p:txBody>
            <a:bodyPr/>
            <a:lstStyle/>
            <a:p/>
          </p:txBody>
        </p:sp>
        <p:sp>
          <p:nvSpPr>
            <p:cNvPr id="31" name="pl31"/>
            <p:cNvSpPr/>
            <p:nvPr/>
          </p:nvSpPr>
          <p:spPr>
            <a:xfrm>
              <a:off x="2482252" y="3532751"/>
              <a:ext cx="4687757" cy="478568"/>
            </a:xfrm>
            <a:custGeom>
              <a:avLst/>
              <a:pathLst>
                <a:path w="4687757" h="478568">
                  <a:moveTo>
                    <a:pt x="0" y="239284"/>
                  </a:moveTo>
                  <a:lnTo>
                    <a:pt x="11837" y="239298"/>
                  </a:lnTo>
                  <a:lnTo>
                    <a:pt x="23675" y="239314"/>
                  </a:lnTo>
                  <a:lnTo>
                    <a:pt x="35513" y="239334"/>
                  </a:lnTo>
                  <a:lnTo>
                    <a:pt x="47351" y="239357"/>
                  </a:lnTo>
                  <a:lnTo>
                    <a:pt x="59188" y="239383"/>
                  </a:lnTo>
                  <a:lnTo>
                    <a:pt x="71026" y="239415"/>
                  </a:lnTo>
                  <a:lnTo>
                    <a:pt x="82864" y="239452"/>
                  </a:lnTo>
                  <a:lnTo>
                    <a:pt x="94702" y="239496"/>
                  </a:lnTo>
                  <a:lnTo>
                    <a:pt x="106539" y="239547"/>
                  </a:lnTo>
                  <a:lnTo>
                    <a:pt x="118377" y="239607"/>
                  </a:lnTo>
                  <a:lnTo>
                    <a:pt x="130215" y="239678"/>
                  </a:lnTo>
                  <a:lnTo>
                    <a:pt x="142053" y="239761"/>
                  </a:lnTo>
                  <a:lnTo>
                    <a:pt x="153891" y="239858"/>
                  </a:lnTo>
                  <a:lnTo>
                    <a:pt x="165728" y="239972"/>
                  </a:lnTo>
                  <a:lnTo>
                    <a:pt x="177566" y="240107"/>
                  </a:lnTo>
                  <a:lnTo>
                    <a:pt x="189404" y="240265"/>
                  </a:lnTo>
                  <a:lnTo>
                    <a:pt x="201242" y="240450"/>
                  </a:lnTo>
                  <a:lnTo>
                    <a:pt x="213079" y="240667"/>
                  </a:lnTo>
                  <a:lnTo>
                    <a:pt x="224917" y="240922"/>
                  </a:lnTo>
                  <a:lnTo>
                    <a:pt x="236755" y="241221"/>
                  </a:lnTo>
                  <a:lnTo>
                    <a:pt x="248593" y="241571"/>
                  </a:lnTo>
                  <a:lnTo>
                    <a:pt x="260430" y="241982"/>
                  </a:lnTo>
                  <a:lnTo>
                    <a:pt x="272268" y="242463"/>
                  </a:lnTo>
                  <a:lnTo>
                    <a:pt x="284106" y="243025"/>
                  </a:lnTo>
                  <a:lnTo>
                    <a:pt x="295944" y="243683"/>
                  </a:lnTo>
                  <a:lnTo>
                    <a:pt x="307782" y="244451"/>
                  </a:lnTo>
                  <a:lnTo>
                    <a:pt x="319619" y="245348"/>
                  </a:lnTo>
                  <a:lnTo>
                    <a:pt x="331457" y="246394"/>
                  </a:lnTo>
                  <a:lnTo>
                    <a:pt x="343295" y="247611"/>
                  </a:lnTo>
                  <a:lnTo>
                    <a:pt x="355133" y="249025"/>
                  </a:lnTo>
                  <a:lnTo>
                    <a:pt x="366970" y="250665"/>
                  </a:lnTo>
                  <a:lnTo>
                    <a:pt x="378808" y="252564"/>
                  </a:lnTo>
                  <a:lnTo>
                    <a:pt x="390646" y="254755"/>
                  </a:lnTo>
                  <a:lnTo>
                    <a:pt x="402484" y="257277"/>
                  </a:lnTo>
                  <a:lnTo>
                    <a:pt x="414321" y="260169"/>
                  </a:lnTo>
                  <a:lnTo>
                    <a:pt x="426159" y="263474"/>
                  </a:lnTo>
                  <a:lnTo>
                    <a:pt x="437997" y="267233"/>
                  </a:lnTo>
                  <a:lnTo>
                    <a:pt x="449835" y="271486"/>
                  </a:lnTo>
                  <a:lnTo>
                    <a:pt x="461673" y="276272"/>
                  </a:lnTo>
                  <a:lnTo>
                    <a:pt x="473510" y="281622"/>
                  </a:lnTo>
                  <a:lnTo>
                    <a:pt x="485348" y="287559"/>
                  </a:lnTo>
                  <a:lnTo>
                    <a:pt x="497186" y="294096"/>
                  </a:lnTo>
                  <a:lnTo>
                    <a:pt x="509024" y="301229"/>
                  </a:lnTo>
                  <a:lnTo>
                    <a:pt x="520861" y="308940"/>
                  </a:lnTo>
                  <a:lnTo>
                    <a:pt x="532699" y="317187"/>
                  </a:lnTo>
                  <a:lnTo>
                    <a:pt x="544537" y="325911"/>
                  </a:lnTo>
                  <a:lnTo>
                    <a:pt x="556375" y="335031"/>
                  </a:lnTo>
                  <a:lnTo>
                    <a:pt x="568213" y="344449"/>
                  </a:lnTo>
                  <a:lnTo>
                    <a:pt x="580050" y="354053"/>
                  </a:lnTo>
                  <a:lnTo>
                    <a:pt x="591888" y="363719"/>
                  </a:lnTo>
                  <a:lnTo>
                    <a:pt x="603726" y="373322"/>
                  </a:lnTo>
                  <a:lnTo>
                    <a:pt x="615564" y="382740"/>
                  </a:lnTo>
                  <a:lnTo>
                    <a:pt x="627401" y="391861"/>
                  </a:lnTo>
                  <a:lnTo>
                    <a:pt x="639239" y="400584"/>
                  </a:lnTo>
                  <a:lnTo>
                    <a:pt x="651077" y="408832"/>
                  </a:lnTo>
                  <a:lnTo>
                    <a:pt x="662915" y="416542"/>
                  </a:lnTo>
                  <a:lnTo>
                    <a:pt x="674752" y="423675"/>
                  </a:lnTo>
                  <a:lnTo>
                    <a:pt x="686590" y="430212"/>
                  </a:lnTo>
                  <a:lnTo>
                    <a:pt x="698428" y="436150"/>
                  </a:lnTo>
                  <a:lnTo>
                    <a:pt x="710266" y="441500"/>
                  </a:lnTo>
                  <a:lnTo>
                    <a:pt x="722104" y="446285"/>
                  </a:lnTo>
                  <a:lnTo>
                    <a:pt x="733941" y="450539"/>
                  </a:lnTo>
                  <a:lnTo>
                    <a:pt x="745779" y="454297"/>
                  </a:lnTo>
                  <a:lnTo>
                    <a:pt x="757617" y="457602"/>
                  </a:lnTo>
                  <a:lnTo>
                    <a:pt x="769455" y="460495"/>
                  </a:lnTo>
                  <a:lnTo>
                    <a:pt x="781292" y="463017"/>
                  </a:lnTo>
                  <a:lnTo>
                    <a:pt x="793130" y="465208"/>
                  </a:lnTo>
                  <a:lnTo>
                    <a:pt x="804968" y="467106"/>
                  </a:lnTo>
                  <a:lnTo>
                    <a:pt x="816806" y="468746"/>
                  </a:lnTo>
                  <a:lnTo>
                    <a:pt x="828643" y="470161"/>
                  </a:lnTo>
                  <a:lnTo>
                    <a:pt x="840481" y="471378"/>
                  </a:lnTo>
                  <a:lnTo>
                    <a:pt x="852319" y="472423"/>
                  </a:lnTo>
                  <a:lnTo>
                    <a:pt x="864157" y="473320"/>
                  </a:lnTo>
                  <a:lnTo>
                    <a:pt x="875995" y="474088"/>
                  </a:lnTo>
                  <a:lnTo>
                    <a:pt x="887832" y="474746"/>
                  </a:lnTo>
                  <a:lnTo>
                    <a:pt x="899670" y="475309"/>
                  </a:lnTo>
                  <a:lnTo>
                    <a:pt x="911508" y="475790"/>
                  </a:lnTo>
                  <a:lnTo>
                    <a:pt x="923346" y="476200"/>
                  </a:lnTo>
                  <a:lnTo>
                    <a:pt x="935183" y="476550"/>
                  </a:lnTo>
                  <a:lnTo>
                    <a:pt x="947021" y="476849"/>
                  </a:lnTo>
                  <a:lnTo>
                    <a:pt x="958859" y="477104"/>
                  </a:lnTo>
                  <a:lnTo>
                    <a:pt x="970697" y="477322"/>
                  </a:lnTo>
                  <a:lnTo>
                    <a:pt x="982534" y="477507"/>
                  </a:lnTo>
                  <a:lnTo>
                    <a:pt x="994372" y="477664"/>
                  </a:lnTo>
                  <a:lnTo>
                    <a:pt x="1006210" y="477799"/>
                  </a:lnTo>
                  <a:lnTo>
                    <a:pt x="1018048" y="477913"/>
                  </a:lnTo>
                  <a:lnTo>
                    <a:pt x="1029886" y="478011"/>
                  </a:lnTo>
                  <a:lnTo>
                    <a:pt x="1041723" y="478094"/>
                  </a:lnTo>
                  <a:lnTo>
                    <a:pt x="1053561" y="478164"/>
                  </a:lnTo>
                  <a:lnTo>
                    <a:pt x="1065399" y="478224"/>
                  </a:lnTo>
                  <a:lnTo>
                    <a:pt x="1077237" y="478276"/>
                  </a:lnTo>
                  <a:lnTo>
                    <a:pt x="1089074" y="478319"/>
                  </a:lnTo>
                  <a:lnTo>
                    <a:pt x="1100912" y="478356"/>
                  </a:lnTo>
                  <a:lnTo>
                    <a:pt x="1112750" y="478388"/>
                  </a:lnTo>
                  <a:lnTo>
                    <a:pt x="1124588" y="478415"/>
                  </a:lnTo>
                  <a:lnTo>
                    <a:pt x="1136426" y="478438"/>
                  </a:lnTo>
                  <a:lnTo>
                    <a:pt x="1148263" y="478457"/>
                  </a:lnTo>
                  <a:lnTo>
                    <a:pt x="1160101" y="478474"/>
                  </a:lnTo>
                  <a:lnTo>
                    <a:pt x="1171939" y="478488"/>
                  </a:lnTo>
                  <a:lnTo>
                    <a:pt x="1171939" y="478568"/>
                  </a:lnTo>
                  <a:lnTo>
                    <a:pt x="1183777" y="478568"/>
                  </a:lnTo>
                  <a:lnTo>
                    <a:pt x="1195614" y="478568"/>
                  </a:lnTo>
                  <a:lnTo>
                    <a:pt x="1207452" y="478568"/>
                  </a:lnTo>
                  <a:lnTo>
                    <a:pt x="1219290" y="478568"/>
                  </a:lnTo>
                  <a:lnTo>
                    <a:pt x="1231128" y="478568"/>
                  </a:lnTo>
                  <a:lnTo>
                    <a:pt x="1242965" y="478568"/>
                  </a:lnTo>
                  <a:lnTo>
                    <a:pt x="1254803" y="478568"/>
                  </a:lnTo>
                  <a:lnTo>
                    <a:pt x="1266641" y="478568"/>
                  </a:lnTo>
                  <a:lnTo>
                    <a:pt x="1278479" y="478568"/>
                  </a:lnTo>
                  <a:lnTo>
                    <a:pt x="1290317" y="478568"/>
                  </a:lnTo>
                  <a:lnTo>
                    <a:pt x="1302154" y="478568"/>
                  </a:lnTo>
                  <a:lnTo>
                    <a:pt x="1313992" y="478568"/>
                  </a:lnTo>
                  <a:lnTo>
                    <a:pt x="1325830" y="478568"/>
                  </a:lnTo>
                  <a:lnTo>
                    <a:pt x="1337668" y="478568"/>
                  </a:lnTo>
                  <a:lnTo>
                    <a:pt x="1349505" y="478568"/>
                  </a:lnTo>
                  <a:lnTo>
                    <a:pt x="1361343" y="478568"/>
                  </a:lnTo>
                  <a:lnTo>
                    <a:pt x="1373181" y="478568"/>
                  </a:lnTo>
                  <a:lnTo>
                    <a:pt x="1385019" y="478568"/>
                  </a:lnTo>
                  <a:lnTo>
                    <a:pt x="1396856" y="478568"/>
                  </a:lnTo>
                  <a:lnTo>
                    <a:pt x="1408694" y="478568"/>
                  </a:lnTo>
                  <a:lnTo>
                    <a:pt x="1420532" y="478568"/>
                  </a:lnTo>
                  <a:lnTo>
                    <a:pt x="1432370" y="478568"/>
                  </a:lnTo>
                  <a:lnTo>
                    <a:pt x="1444208" y="478568"/>
                  </a:lnTo>
                  <a:lnTo>
                    <a:pt x="1456045" y="478568"/>
                  </a:lnTo>
                  <a:lnTo>
                    <a:pt x="1467883" y="478568"/>
                  </a:lnTo>
                  <a:lnTo>
                    <a:pt x="1479721" y="478568"/>
                  </a:lnTo>
                  <a:lnTo>
                    <a:pt x="1491559" y="478568"/>
                  </a:lnTo>
                  <a:lnTo>
                    <a:pt x="1503396" y="478568"/>
                  </a:lnTo>
                  <a:lnTo>
                    <a:pt x="1515234" y="478568"/>
                  </a:lnTo>
                  <a:lnTo>
                    <a:pt x="1527072" y="478568"/>
                  </a:lnTo>
                  <a:lnTo>
                    <a:pt x="1538910" y="478568"/>
                  </a:lnTo>
                  <a:lnTo>
                    <a:pt x="1550748" y="478568"/>
                  </a:lnTo>
                  <a:lnTo>
                    <a:pt x="1562585" y="478568"/>
                  </a:lnTo>
                  <a:lnTo>
                    <a:pt x="1574423" y="478568"/>
                  </a:lnTo>
                  <a:lnTo>
                    <a:pt x="1586261" y="478568"/>
                  </a:lnTo>
                  <a:lnTo>
                    <a:pt x="1598099" y="478568"/>
                  </a:lnTo>
                  <a:lnTo>
                    <a:pt x="1609936" y="478568"/>
                  </a:lnTo>
                  <a:lnTo>
                    <a:pt x="1621774" y="478568"/>
                  </a:lnTo>
                  <a:lnTo>
                    <a:pt x="1633612" y="478568"/>
                  </a:lnTo>
                  <a:lnTo>
                    <a:pt x="1645450" y="478568"/>
                  </a:lnTo>
                  <a:lnTo>
                    <a:pt x="1657287" y="478568"/>
                  </a:lnTo>
                  <a:lnTo>
                    <a:pt x="1669125" y="478568"/>
                  </a:lnTo>
                  <a:lnTo>
                    <a:pt x="1680963" y="478568"/>
                  </a:lnTo>
                  <a:lnTo>
                    <a:pt x="1692801" y="478568"/>
                  </a:lnTo>
                  <a:lnTo>
                    <a:pt x="1704639" y="478568"/>
                  </a:lnTo>
                  <a:lnTo>
                    <a:pt x="1716476" y="478568"/>
                  </a:lnTo>
                  <a:lnTo>
                    <a:pt x="1728314" y="478568"/>
                  </a:lnTo>
                  <a:lnTo>
                    <a:pt x="1740152" y="478568"/>
                  </a:lnTo>
                  <a:lnTo>
                    <a:pt x="1751990" y="478568"/>
                  </a:lnTo>
                  <a:lnTo>
                    <a:pt x="1763827" y="478568"/>
                  </a:lnTo>
                  <a:lnTo>
                    <a:pt x="1775665" y="478568"/>
                  </a:lnTo>
                  <a:lnTo>
                    <a:pt x="1787503" y="478568"/>
                  </a:lnTo>
                  <a:lnTo>
                    <a:pt x="1799341" y="478568"/>
                  </a:lnTo>
                  <a:lnTo>
                    <a:pt x="1811178" y="478568"/>
                  </a:lnTo>
                  <a:lnTo>
                    <a:pt x="1823016" y="478568"/>
                  </a:lnTo>
                  <a:lnTo>
                    <a:pt x="1834854" y="478568"/>
                  </a:lnTo>
                  <a:lnTo>
                    <a:pt x="1846692" y="478568"/>
                  </a:lnTo>
                  <a:lnTo>
                    <a:pt x="1858530" y="478568"/>
                  </a:lnTo>
                  <a:lnTo>
                    <a:pt x="1870367" y="478568"/>
                  </a:lnTo>
                  <a:lnTo>
                    <a:pt x="1882205" y="478568"/>
                  </a:lnTo>
                  <a:lnTo>
                    <a:pt x="1894043" y="478568"/>
                  </a:lnTo>
                  <a:lnTo>
                    <a:pt x="1905881" y="478568"/>
                  </a:lnTo>
                  <a:lnTo>
                    <a:pt x="1917718" y="478568"/>
                  </a:lnTo>
                  <a:lnTo>
                    <a:pt x="1929556" y="478568"/>
                  </a:lnTo>
                  <a:lnTo>
                    <a:pt x="1941394" y="478568"/>
                  </a:lnTo>
                  <a:lnTo>
                    <a:pt x="1953232" y="478568"/>
                  </a:lnTo>
                  <a:lnTo>
                    <a:pt x="1965069" y="478568"/>
                  </a:lnTo>
                  <a:lnTo>
                    <a:pt x="1976907" y="478568"/>
                  </a:lnTo>
                  <a:lnTo>
                    <a:pt x="1988745" y="478568"/>
                  </a:lnTo>
                  <a:lnTo>
                    <a:pt x="2000583" y="478568"/>
                  </a:lnTo>
                  <a:lnTo>
                    <a:pt x="2012421" y="478568"/>
                  </a:lnTo>
                  <a:lnTo>
                    <a:pt x="2024258" y="478568"/>
                  </a:lnTo>
                  <a:lnTo>
                    <a:pt x="2036096" y="478568"/>
                  </a:lnTo>
                  <a:lnTo>
                    <a:pt x="2047934" y="478568"/>
                  </a:lnTo>
                  <a:lnTo>
                    <a:pt x="2059772" y="478568"/>
                  </a:lnTo>
                  <a:lnTo>
                    <a:pt x="2071609" y="478568"/>
                  </a:lnTo>
                  <a:lnTo>
                    <a:pt x="2083447" y="478568"/>
                  </a:lnTo>
                  <a:lnTo>
                    <a:pt x="2095285" y="478568"/>
                  </a:lnTo>
                  <a:lnTo>
                    <a:pt x="2107123" y="478568"/>
                  </a:lnTo>
                  <a:lnTo>
                    <a:pt x="2118961" y="478568"/>
                  </a:lnTo>
                  <a:lnTo>
                    <a:pt x="2130798" y="478568"/>
                  </a:lnTo>
                  <a:lnTo>
                    <a:pt x="2142636" y="478568"/>
                  </a:lnTo>
                  <a:lnTo>
                    <a:pt x="2154474" y="478568"/>
                  </a:lnTo>
                  <a:lnTo>
                    <a:pt x="2166312" y="478568"/>
                  </a:lnTo>
                  <a:lnTo>
                    <a:pt x="2178149" y="478568"/>
                  </a:lnTo>
                  <a:lnTo>
                    <a:pt x="2189987" y="478568"/>
                  </a:lnTo>
                  <a:lnTo>
                    <a:pt x="2201825" y="478568"/>
                  </a:lnTo>
                  <a:lnTo>
                    <a:pt x="2213663" y="478568"/>
                  </a:lnTo>
                  <a:lnTo>
                    <a:pt x="2225500" y="478568"/>
                  </a:lnTo>
                  <a:lnTo>
                    <a:pt x="2237338" y="478568"/>
                  </a:lnTo>
                  <a:lnTo>
                    <a:pt x="2249176" y="478568"/>
                  </a:lnTo>
                  <a:lnTo>
                    <a:pt x="2261014" y="478568"/>
                  </a:lnTo>
                  <a:lnTo>
                    <a:pt x="2272852" y="478568"/>
                  </a:lnTo>
                  <a:lnTo>
                    <a:pt x="2284689" y="478568"/>
                  </a:lnTo>
                  <a:lnTo>
                    <a:pt x="2296527" y="478568"/>
                  </a:lnTo>
                  <a:lnTo>
                    <a:pt x="2308365" y="478568"/>
                  </a:lnTo>
                  <a:lnTo>
                    <a:pt x="2320203" y="478568"/>
                  </a:lnTo>
                  <a:lnTo>
                    <a:pt x="2332040" y="478568"/>
                  </a:lnTo>
                  <a:lnTo>
                    <a:pt x="2343878" y="478568"/>
                  </a:lnTo>
                  <a:lnTo>
                    <a:pt x="2343878" y="478568"/>
                  </a:lnTo>
                  <a:lnTo>
                    <a:pt x="2355716" y="478568"/>
                  </a:lnTo>
                  <a:lnTo>
                    <a:pt x="2367554" y="478568"/>
                  </a:lnTo>
                  <a:lnTo>
                    <a:pt x="2379391" y="478568"/>
                  </a:lnTo>
                  <a:lnTo>
                    <a:pt x="2391229" y="478568"/>
                  </a:lnTo>
                  <a:lnTo>
                    <a:pt x="2403067" y="478568"/>
                  </a:lnTo>
                  <a:lnTo>
                    <a:pt x="2414905" y="478568"/>
                  </a:lnTo>
                  <a:lnTo>
                    <a:pt x="2426743" y="478568"/>
                  </a:lnTo>
                  <a:lnTo>
                    <a:pt x="2438580" y="478568"/>
                  </a:lnTo>
                  <a:lnTo>
                    <a:pt x="2450418" y="478568"/>
                  </a:lnTo>
                  <a:lnTo>
                    <a:pt x="2462256" y="478568"/>
                  </a:lnTo>
                  <a:lnTo>
                    <a:pt x="2474094" y="478568"/>
                  </a:lnTo>
                  <a:lnTo>
                    <a:pt x="2485931" y="478568"/>
                  </a:lnTo>
                  <a:lnTo>
                    <a:pt x="2497769" y="478568"/>
                  </a:lnTo>
                  <a:lnTo>
                    <a:pt x="2509607" y="478568"/>
                  </a:lnTo>
                  <a:lnTo>
                    <a:pt x="2521445" y="478568"/>
                  </a:lnTo>
                  <a:lnTo>
                    <a:pt x="2533283" y="478568"/>
                  </a:lnTo>
                  <a:lnTo>
                    <a:pt x="2545120" y="478568"/>
                  </a:lnTo>
                  <a:lnTo>
                    <a:pt x="2556958" y="478568"/>
                  </a:lnTo>
                  <a:lnTo>
                    <a:pt x="2568796" y="478568"/>
                  </a:lnTo>
                  <a:lnTo>
                    <a:pt x="2580634" y="478568"/>
                  </a:lnTo>
                  <a:lnTo>
                    <a:pt x="2592471" y="478568"/>
                  </a:lnTo>
                  <a:lnTo>
                    <a:pt x="2604309" y="478568"/>
                  </a:lnTo>
                  <a:lnTo>
                    <a:pt x="2616147" y="478568"/>
                  </a:lnTo>
                  <a:lnTo>
                    <a:pt x="2627985" y="478568"/>
                  </a:lnTo>
                  <a:lnTo>
                    <a:pt x="2639822" y="478568"/>
                  </a:lnTo>
                  <a:lnTo>
                    <a:pt x="2651660" y="478568"/>
                  </a:lnTo>
                  <a:lnTo>
                    <a:pt x="2663498" y="478568"/>
                  </a:lnTo>
                  <a:lnTo>
                    <a:pt x="2675336" y="478568"/>
                  </a:lnTo>
                  <a:lnTo>
                    <a:pt x="2687174" y="478568"/>
                  </a:lnTo>
                  <a:lnTo>
                    <a:pt x="2699011" y="478568"/>
                  </a:lnTo>
                  <a:lnTo>
                    <a:pt x="2710849" y="478568"/>
                  </a:lnTo>
                  <a:lnTo>
                    <a:pt x="2722687" y="478568"/>
                  </a:lnTo>
                  <a:lnTo>
                    <a:pt x="2734525" y="478568"/>
                  </a:lnTo>
                  <a:lnTo>
                    <a:pt x="2746362" y="478568"/>
                  </a:lnTo>
                  <a:lnTo>
                    <a:pt x="2758200" y="478568"/>
                  </a:lnTo>
                  <a:lnTo>
                    <a:pt x="2770038" y="478568"/>
                  </a:lnTo>
                  <a:lnTo>
                    <a:pt x="2781876" y="478568"/>
                  </a:lnTo>
                  <a:lnTo>
                    <a:pt x="2793713" y="478568"/>
                  </a:lnTo>
                  <a:lnTo>
                    <a:pt x="2805551" y="478568"/>
                  </a:lnTo>
                  <a:lnTo>
                    <a:pt x="2817389" y="478568"/>
                  </a:lnTo>
                  <a:lnTo>
                    <a:pt x="2829227" y="478568"/>
                  </a:lnTo>
                  <a:lnTo>
                    <a:pt x="2841065" y="478568"/>
                  </a:lnTo>
                  <a:lnTo>
                    <a:pt x="2852902" y="478568"/>
                  </a:lnTo>
                  <a:lnTo>
                    <a:pt x="2864740" y="478568"/>
                  </a:lnTo>
                  <a:lnTo>
                    <a:pt x="2876578" y="478568"/>
                  </a:lnTo>
                  <a:lnTo>
                    <a:pt x="2888416" y="478568"/>
                  </a:lnTo>
                  <a:lnTo>
                    <a:pt x="2900253" y="478568"/>
                  </a:lnTo>
                  <a:lnTo>
                    <a:pt x="2912091" y="478568"/>
                  </a:lnTo>
                  <a:lnTo>
                    <a:pt x="2923929" y="478568"/>
                  </a:lnTo>
                  <a:lnTo>
                    <a:pt x="2935767" y="478568"/>
                  </a:lnTo>
                  <a:lnTo>
                    <a:pt x="2947604" y="478568"/>
                  </a:lnTo>
                  <a:lnTo>
                    <a:pt x="2959442" y="478568"/>
                  </a:lnTo>
                  <a:lnTo>
                    <a:pt x="2971280" y="478568"/>
                  </a:lnTo>
                  <a:lnTo>
                    <a:pt x="2983118" y="478568"/>
                  </a:lnTo>
                  <a:lnTo>
                    <a:pt x="2994956" y="478568"/>
                  </a:lnTo>
                  <a:lnTo>
                    <a:pt x="3006793" y="478568"/>
                  </a:lnTo>
                  <a:lnTo>
                    <a:pt x="3018631" y="478568"/>
                  </a:lnTo>
                  <a:lnTo>
                    <a:pt x="3030469" y="478568"/>
                  </a:lnTo>
                  <a:lnTo>
                    <a:pt x="3042307" y="478568"/>
                  </a:lnTo>
                  <a:lnTo>
                    <a:pt x="3054144" y="478568"/>
                  </a:lnTo>
                  <a:lnTo>
                    <a:pt x="3065982" y="478568"/>
                  </a:lnTo>
                  <a:lnTo>
                    <a:pt x="3077820" y="478568"/>
                  </a:lnTo>
                  <a:lnTo>
                    <a:pt x="3089658" y="478568"/>
                  </a:lnTo>
                  <a:lnTo>
                    <a:pt x="3101496" y="478568"/>
                  </a:lnTo>
                  <a:lnTo>
                    <a:pt x="3113333" y="478568"/>
                  </a:lnTo>
                  <a:lnTo>
                    <a:pt x="3125171" y="478568"/>
                  </a:lnTo>
                  <a:lnTo>
                    <a:pt x="3137009" y="478568"/>
                  </a:lnTo>
                  <a:lnTo>
                    <a:pt x="3148847" y="478568"/>
                  </a:lnTo>
                  <a:lnTo>
                    <a:pt x="3160684" y="478568"/>
                  </a:lnTo>
                  <a:lnTo>
                    <a:pt x="3172522" y="478568"/>
                  </a:lnTo>
                  <a:lnTo>
                    <a:pt x="3184360" y="478568"/>
                  </a:lnTo>
                  <a:lnTo>
                    <a:pt x="3196198" y="478568"/>
                  </a:lnTo>
                  <a:lnTo>
                    <a:pt x="3208035" y="478568"/>
                  </a:lnTo>
                  <a:lnTo>
                    <a:pt x="3219873" y="478568"/>
                  </a:lnTo>
                  <a:lnTo>
                    <a:pt x="3231711" y="478568"/>
                  </a:lnTo>
                  <a:lnTo>
                    <a:pt x="3243549" y="478568"/>
                  </a:lnTo>
                  <a:lnTo>
                    <a:pt x="3255387" y="478568"/>
                  </a:lnTo>
                  <a:lnTo>
                    <a:pt x="3267224" y="478568"/>
                  </a:lnTo>
                  <a:lnTo>
                    <a:pt x="3279062" y="478568"/>
                  </a:lnTo>
                  <a:lnTo>
                    <a:pt x="3290900" y="478568"/>
                  </a:lnTo>
                  <a:lnTo>
                    <a:pt x="3302738" y="478568"/>
                  </a:lnTo>
                  <a:lnTo>
                    <a:pt x="3314575" y="478568"/>
                  </a:lnTo>
                  <a:lnTo>
                    <a:pt x="3326413" y="478568"/>
                  </a:lnTo>
                  <a:lnTo>
                    <a:pt x="3338251" y="478568"/>
                  </a:lnTo>
                  <a:lnTo>
                    <a:pt x="3350089" y="478568"/>
                  </a:lnTo>
                  <a:lnTo>
                    <a:pt x="3361926" y="478568"/>
                  </a:lnTo>
                  <a:lnTo>
                    <a:pt x="3373764" y="478568"/>
                  </a:lnTo>
                  <a:lnTo>
                    <a:pt x="3385602" y="478568"/>
                  </a:lnTo>
                  <a:lnTo>
                    <a:pt x="3397440" y="478568"/>
                  </a:lnTo>
                  <a:lnTo>
                    <a:pt x="3409278" y="478568"/>
                  </a:lnTo>
                  <a:lnTo>
                    <a:pt x="3421115" y="478568"/>
                  </a:lnTo>
                  <a:lnTo>
                    <a:pt x="3432953" y="478568"/>
                  </a:lnTo>
                  <a:lnTo>
                    <a:pt x="3444791" y="478568"/>
                  </a:lnTo>
                  <a:lnTo>
                    <a:pt x="3456629" y="478568"/>
                  </a:lnTo>
                  <a:lnTo>
                    <a:pt x="3468466" y="478568"/>
                  </a:lnTo>
                  <a:lnTo>
                    <a:pt x="3480304" y="478568"/>
                  </a:lnTo>
                  <a:lnTo>
                    <a:pt x="3492142" y="478568"/>
                  </a:lnTo>
                  <a:lnTo>
                    <a:pt x="3503980" y="478568"/>
                  </a:lnTo>
                  <a:lnTo>
                    <a:pt x="3515818" y="478568"/>
                  </a:lnTo>
                  <a:lnTo>
                    <a:pt x="3515818" y="478407"/>
                  </a:lnTo>
                  <a:lnTo>
                    <a:pt x="3527655" y="478379"/>
                  </a:lnTo>
                  <a:lnTo>
                    <a:pt x="3539493" y="478346"/>
                  </a:lnTo>
                  <a:lnTo>
                    <a:pt x="3551331" y="478307"/>
                  </a:lnTo>
                  <a:lnTo>
                    <a:pt x="3563169" y="478262"/>
                  </a:lnTo>
                  <a:lnTo>
                    <a:pt x="3575006" y="478208"/>
                  </a:lnTo>
                  <a:lnTo>
                    <a:pt x="3586844" y="478145"/>
                  </a:lnTo>
                  <a:lnTo>
                    <a:pt x="3598682" y="478071"/>
                  </a:lnTo>
                  <a:lnTo>
                    <a:pt x="3610520" y="477983"/>
                  </a:lnTo>
                  <a:lnTo>
                    <a:pt x="3622357" y="477881"/>
                  </a:lnTo>
                  <a:lnTo>
                    <a:pt x="3634195" y="477761"/>
                  </a:lnTo>
                  <a:lnTo>
                    <a:pt x="3646033" y="477620"/>
                  </a:lnTo>
                  <a:lnTo>
                    <a:pt x="3657871" y="477454"/>
                  </a:lnTo>
                  <a:lnTo>
                    <a:pt x="3669709" y="477259"/>
                  </a:lnTo>
                  <a:lnTo>
                    <a:pt x="3681546" y="477030"/>
                  </a:lnTo>
                  <a:lnTo>
                    <a:pt x="3693384" y="476761"/>
                  </a:lnTo>
                  <a:lnTo>
                    <a:pt x="3705222" y="476445"/>
                  </a:lnTo>
                  <a:lnTo>
                    <a:pt x="3717060" y="476075"/>
                  </a:lnTo>
                  <a:lnTo>
                    <a:pt x="3728897" y="475641"/>
                  </a:lnTo>
                  <a:lnTo>
                    <a:pt x="3740735" y="475131"/>
                  </a:lnTo>
                  <a:lnTo>
                    <a:pt x="3752573" y="474533"/>
                  </a:lnTo>
                  <a:lnTo>
                    <a:pt x="3764411" y="473832"/>
                  </a:lnTo>
                  <a:lnTo>
                    <a:pt x="3776248" y="473011"/>
                  </a:lnTo>
                  <a:lnTo>
                    <a:pt x="3788086" y="472050"/>
                  </a:lnTo>
                  <a:lnTo>
                    <a:pt x="3799924" y="470925"/>
                  </a:lnTo>
                  <a:lnTo>
                    <a:pt x="3811762" y="469609"/>
                  </a:lnTo>
                  <a:lnTo>
                    <a:pt x="3823600" y="468072"/>
                  </a:lnTo>
                  <a:lnTo>
                    <a:pt x="3835437" y="466278"/>
                  </a:lnTo>
                  <a:lnTo>
                    <a:pt x="3847275" y="464187"/>
                  </a:lnTo>
                  <a:lnTo>
                    <a:pt x="3859113" y="461753"/>
                  </a:lnTo>
                  <a:lnTo>
                    <a:pt x="3870951" y="458925"/>
                  </a:lnTo>
                  <a:lnTo>
                    <a:pt x="3882788" y="455644"/>
                  </a:lnTo>
                  <a:lnTo>
                    <a:pt x="3894626" y="451848"/>
                  </a:lnTo>
                  <a:lnTo>
                    <a:pt x="3906464" y="447465"/>
                  </a:lnTo>
                  <a:lnTo>
                    <a:pt x="3918302" y="442422"/>
                  </a:lnTo>
                  <a:lnTo>
                    <a:pt x="3930139" y="436636"/>
                  </a:lnTo>
                  <a:lnTo>
                    <a:pt x="3941977" y="430027"/>
                  </a:lnTo>
                  <a:lnTo>
                    <a:pt x="3953815" y="422510"/>
                  </a:lnTo>
                  <a:lnTo>
                    <a:pt x="3965653" y="414003"/>
                  </a:lnTo>
                  <a:lnTo>
                    <a:pt x="3977491" y="404431"/>
                  </a:lnTo>
                  <a:lnTo>
                    <a:pt x="3989328" y="393731"/>
                  </a:lnTo>
                  <a:lnTo>
                    <a:pt x="4001166" y="381857"/>
                  </a:lnTo>
                  <a:lnTo>
                    <a:pt x="4013004" y="368783"/>
                  </a:lnTo>
                  <a:lnTo>
                    <a:pt x="4024842" y="354516"/>
                  </a:lnTo>
                  <a:lnTo>
                    <a:pt x="4036679" y="339095"/>
                  </a:lnTo>
                  <a:lnTo>
                    <a:pt x="4048517" y="322601"/>
                  </a:lnTo>
                  <a:lnTo>
                    <a:pt x="4060355" y="305153"/>
                  </a:lnTo>
                  <a:lnTo>
                    <a:pt x="4072193" y="286913"/>
                  </a:lnTo>
                  <a:lnTo>
                    <a:pt x="4084031" y="268076"/>
                  </a:lnTo>
                  <a:lnTo>
                    <a:pt x="4095868" y="248869"/>
                  </a:lnTo>
                  <a:lnTo>
                    <a:pt x="4107706" y="229537"/>
                  </a:lnTo>
                  <a:lnTo>
                    <a:pt x="4119544" y="210331"/>
                  </a:lnTo>
                  <a:lnTo>
                    <a:pt x="4131382" y="191494"/>
                  </a:lnTo>
                  <a:lnTo>
                    <a:pt x="4143219" y="173254"/>
                  </a:lnTo>
                  <a:lnTo>
                    <a:pt x="4155057" y="155806"/>
                  </a:lnTo>
                  <a:lnTo>
                    <a:pt x="4166895" y="139311"/>
                  </a:lnTo>
                  <a:lnTo>
                    <a:pt x="4178733" y="123891"/>
                  </a:lnTo>
                  <a:lnTo>
                    <a:pt x="4190570" y="109624"/>
                  </a:lnTo>
                  <a:lnTo>
                    <a:pt x="4202408" y="96550"/>
                  </a:lnTo>
                  <a:lnTo>
                    <a:pt x="4214246" y="84675"/>
                  </a:lnTo>
                  <a:lnTo>
                    <a:pt x="4226084" y="73976"/>
                  </a:lnTo>
                  <a:lnTo>
                    <a:pt x="4237922" y="64404"/>
                  </a:lnTo>
                  <a:lnTo>
                    <a:pt x="4249759" y="55897"/>
                  </a:lnTo>
                  <a:lnTo>
                    <a:pt x="4261597" y="48380"/>
                  </a:lnTo>
                  <a:lnTo>
                    <a:pt x="4273435" y="41770"/>
                  </a:lnTo>
                  <a:lnTo>
                    <a:pt x="4285273" y="35985"/>
                  </a:lnTo>
                  <a:lnTo>
                    <a:pt x="4297110" y="30942"/>
                  </a:lnTo>
                  <a:lnTo>
                    <a:pt x="4308948" y="26559"/>
                  </a:lnTo>
                  <a:lnTo>
                    <a:pt x="4320786" y="22763"/>
                  </a:lnTo>
                  <a:lnTo>
                    <a:pt x="4332624" y="19482"/>
                  </a:lnTo>
                  <a:lnTo>
                    <a:pt x="4344461" y="16654"/>
                  </a:lnTo>
                  <a:lnTo>
                    <a:pt x="4356299" y="14220"/>
                  </a:lnTo>
                  <a:lnTo>
                    <a:pt x="4368137" y="12129"/>
                  </a:lnTo>
                  <a:lnTo>
                    <a:pt x="4379975" y="10335"/>
                  </a:lnTo>
                  <a:lnTo>
                    <a:pt x="4391813" y="8798"/>
                  </a:lnTo>
                  <a:lnTo>
                    <a:pt x="4403650" y="7482"/>
                  </a:lnTo>
                  <a:lnTo>
                    <a:pt x="4415488" y="6357"/>
                  </a:lnTo>
                  <a:lnTo>
                    <a:pt x="4427326" y="5396"/>
                  </a:lnTo>
                  <a:lnTo>
                    <a:pt x="4439164" y="4575"/>
                  </a:lnTo>
                  <a:lnTo>
                    <a:pt x="4451001" y="3874"/>
                  </a:lnTo>
                  <a:lnTo>
                    <a:pt x="4462839" y="3276"/>
                  </a:lnTo>
                  <a:lnTo>
                    <a:pt x="4474677" y="2766"/>
                  </a:lnTo>
                  <a:lnTo>
                    <a:pt x="4486515" y="2332"/>
                  </a:lnTo>
                  <a:lnTo>
                    <a:pt x="4498352" y="1961"/>
                  </a:lnTo>
                  <a:lnTo>
                    <a:pt x="4510190" y="1646"/>
                  </a:lnTo>
                  <a:lnTo>
                    <a:pt x="4522028" y="1377"/>
                  </a:lnTo>
                  <a:lnTo>
                    <a:pt x="4533866" y="1148"/>
                  </a:lnTo>
                  <a:lnTo>
                    <a:pt x="4545704" y="953"/>
                  </a:lnTo>
                  <a:lnTo>
                    <a:pt x="4557541" y="787"/>
                  </a:lnTo>
                  <a:lnTo>
                    <a:pt x="4569379" y="646"/>
                  </a:lnTo>
                  <a:lnTo>
                    <a:pt x="4581217" y="526"/>
                  </a:lnTo>
                  <a:lnTo>
                    <a:pt x="4593055" y="423"/>
                  </a:lnTo>
                  <a:lnTo>
                    <a:pt x="4604892" y="336"/>
                  </a:lnTo>
                  <a:lnTo>
                    <a:pt x="4616730" y="262"/>
                  </a:lnTo>
                  <a:lnTo>
                    <a:pt x="4628568" y="199"/>
                  </a:lnTo>
                  <a:lnTo>
                    <a:pt x="4640406" y="145"/>
                  </a:lnTo>
                  <a:lnTo>
                    <a:pt x="4652244" y="100"/>
                  </a:lnTo>
                  <a:lnTo>
                    <a:pt x="4664081" y="61"/>
                  </a:lnTo>
                  <a:lnTo>
                    <a:pt x="4675919" y="28"/>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3771955"/>
              <a:ext cx="4687757" cy="957136"/>
            </a:xfrm>
            <a:custGeom>
              <a:avLst/>
              <a:pathLst>
                <a:path w="4687757" h="957136">
                  <a:moveTo>
                    <a:pt x="0" y="957136"/>
                  </a:moveTo>
                  <a:lnTo>
                    <a:pt x="11837" y="957080"/>
                  </a:lnTo>
                  <a:lnTo>
                    <a:pt x="23675" y="957014"/>
                  </a:lnTo>
                  <a:lnTo>
                    <a:pt x="35513" y="956936"/>
                  </a:lnTo>
                  <a:lnTo>
                    <a:pt x="47351" y="956845"/>
                  </a:lnTo>
                  <a:lnTo>
                    <a:pt x="59188" y="956737"/>
                  </a:lnTo>
                  <a:lnTo>
                    <a:pt x="71026" y="956611"/>
                  </a:lnTo>
                  <a:lnTo>
                    <a:pt x="82864" y="956463"/>
                  </a:lnTo>
                  <a:lnTo>
                    <a:pt x="94702" y="956289"/>
                  </a:lnTo>
                  <a:lnTo>
                    <a:pt x="106539" y="956084"/>
                  </a:lnTo>
                  <a:lnTo>
                    <a:pt x="118377" y="955843"/>
                  </a:lnTo>
                  <a:lnTo>
                    <a:pt x="130215" y="955561"/>
                  </a:lnTo>
                  <a:lnTo>
                    <a:pt x="142053" y="955229"/>
                  </a:lnTo>
                  <a:lnTo>
                    <a:pt x="153891" y="954839"/>
                  </a:lnTo>
                  <a:lnTo>
                    <a:pt x="165728" y="954381"/>
                  </a:lnTo>
                  <a:lnTo>
                    <a:pt x="177566" y="953844"/>
                  </a:lnTo>
                  <a:lnTo>
                    <a:pt x="189404" y="953213"/>
                  </a:lnTo>
                  <a:lnTo>
                    <a:pt x="201242" y="952472"/>
                  </a:lnTo>
                  <a:lnTo>
                    <a:pt x="213079" y="951603"/>
                  </a:lnTo>
                  <a:lnTo>
                    <a:pt x="224917" y="950583"/>
                  </a:lnTo>
                  <a:lnTo>
                    <a:pt x="236755" y="949387"/>
                  </a:lnTo>
                  <a:lnTo>
                    <a:pt x="248593" y="947986"/>
                  </a:lnTo>
                  <a:lnTo>
                    <a:pt x="260430" y="946344"/>
                  </a:lnTo>
                  <a:lnTo>
                    <a:pt x="272268" y="944421"/>
                  </a:lnTo>
                  <a:lnTo>
                    <a:pt x="284106" y="942171"/>
                  </a:lnTo>
                  <a:lnTo>
                    <a:pt x="295944" y="939540"/>
                  </a:lnTo>
                  <a:lnTo>
                    <a:pt x="307782" y="936466"/>
                  </a:lnTo>
                  <a:lnTo>
                    <a:pt x="319619" y="932878"/>
                  </a:lnTo>
                  <a:lnTo>
                    <a:pt x="331457" y="928696"/>
                  </a:lnTo>
                  <a:lnTo>
                    <a:pt x="343295" y="923828"/>
                  </a:lnTo>
                  <a:lnTo>
                    <a:pt x="355133" y="918171"/>
                  </a:lnTo>
                  <a:lnTo>
                    <a:pt x="366970" y="911610"/>
                  </a:lnTo>
                  <a:lnTo>
                    <a:pt x="378808" y="904017"/>
                  </a:lnTo>
                  <a:lnTo>
                    <a:pt x="390646" y="895252"/>
                  </a:lnTo>
                  <a:lnTo>
                    <a:pt x="402484" y="885165"/>
                  </a:lnTo>
                  <a:lnTo>
                    <a:pt x="414321" y="873595"/>
                  </a:lnTo>
                  <a:lnTo>
                    <a:pt x="426159" y="860376"/>
                  </a:lnTo>
                  <a:lnTo>
                    <a:pt x="437997" y="845341"/>
                  </a:lnTo>
                  <a:lnTo>
                    <a:pt x="449835" y="828327"/>
                  </a:lnTo>
                  <a:lnTo>
                    <a:pt x="461673" y="809184"/>
                  </a:lnTo>
                  <a:lnTo>
                    <a:pt x="473510" y="787785"/>
                  </a:lnTo>
                  <a:lnTo>
                    <a:pt x="485348" y="764035"/>
                  </a:lnTo>
                  <a:lnTo>
                    <a:pt x="497186" y="737887"/>
                  </a:lnTo>
                  <a:lnTo>
                    <a:pt x="509024" y="709353"/>
                  </a:lnTo>
                  <a:lnTo>
                    <a:pt x="520861" y="678512"/>
                  </a:lnTo>
                  <a:lnTo>
                    <a:pt x="532699" y="645524"/>
                  </a:lnTo>
                  <a:lnTo>
                    <a:pt x="544537" y="610628"/>
                  </a:lnTo>
                  <a:lnTo>
                    <a:pt x="556375" y="574147"/>
                  </a:lnTo>
                  <a:lnTo>
                    <a:pt x="568213" y="536474"/>
                  </a:lnTo>
                  <a:lnTo>
                    <a:pt x="580050" y="498060"/>
                  </a:lnTo>
                  <a:lnTo>
                    <a:pt x="591888" y="459396"/>
                  </a:lnTo>
                  <a:lnTo>
                    <a:pt x="603726" y="420983"/>
                  </a:lnTo>
                  <a:lnTo>
                    <a:pt x="615564" y="383310"/>
                  </a:lnTo>
                  <a:lnTo>
                    <a:pt x="627401" y="346829"/>
                  </a:lnTo>
                  <a:lnTo>
                    <a:pt x="639239" y="311933"/>
                  </a:lnTo>
                  <a:lnTo>
                    <a:pt x="651077" y="278944"/>
                  </a:lnTo>
                  <a:lnTo>
                    <a:pt x="662915" y="248104"/>
                  </a:lnTo>
                  <a:lnTo>
                    <a:pt x="674752" y="219569"/>
                  </a:lnTo>
                  <a:lnTo>
                    <a:pt x="686590" y="193422"/>
                  </a:lnTo>
                  <a:lnTo>
                    <a:pt x="698428" y="169672"/>
                  </a:lnTo>
                  <a:lnTo>
                    <a:pt x="710266" y="148273"/>
                  </a:lnTo>
                  <a:lnTo>
                    <a:pt x="722104" y="129130"/>
                  </a:lnTo>
                  <a:lnTo>
                    <a:pt x="733941" y="112116"/>
                  </a:lnTo>
                  <a:lnTo>
                    <a:pt x="745779" y="97081"/>
                  </a:lnTo>
                  <a:lnTo>
                    <a:pt x="757617" y="83862"/>
                  </a:lnTo>
                  <a:lnTo>
                    <a:pt x="769455" y="72292"/>
                  </a:lnTo>
                  <a:lnTo>
                    <a:pt x="781292" y="62205"/>
                  </a:lnTo>
                  <a:lnTo>
                    <a:pt x="793130" y="53440"/>
                  </a:lnTo>
                  <a:lnTo>
                    <a:pt x="804968" y="45847"/>
                  </a:lnTo>
                  <a:lnTo>
                    <a:pt x="816806" y="39286"/>
                  </a:lnTo>
                  <a:lnTo>
                    <a:pt x="828643" y="33629"/>
                  </a:lnTo>
                  <a:lnTo>
                    <a:pt x="840481" y="28761"/>
                  </a:lnTo>
                  <a:lnTo>
                    <a:pt x="852319" y="24579"/>
                  </a:lnTo>
                  <a:lnTo>
                    <a:pt x="864157" y="20991"/>
                  </a:lnTo>
                  <a:lnTo>
                    <a:pt x="875995" y="17917"/>
                  </a:lnTo>
                  <a:lnTo>
                    <a:pt x="887832" y="15286"/>
                  </a:lnTo>
                  <a:lnTo>
                    <a:pt x="899670" y="13036"/>
                  </a:lnTo>
                  <a:lnTo>
                    <a:pt x="911508" y="11113"/>
                  </a:lnTo>
                  <a:lnTo>
                    <a:pt x="923346" y="9471"/>
                  </a:lnTo>
                  <a:lnTo>
                    <a:pt x="935183" y="8069"/>
                  </a:lnTo>
                  <a:lnTo>
                    <a:pt x="947021" y="6874"/>
                  </a:lnTo>
                  <a:lnTo>
                    <a:pt x="958859" y="5854"/>
                  </a:lnTo>
                  <a:lnTo>
                    <a:pt x="970697" y="4985"/>
                  </a:lnTo>
                  <a:lnTo>
                    <a:pt x="982534" y="4244"/>
                  </a:lnTo>
                  <a:lnTo>
                    <a:pt x="994372" y="3613"/>
                  </a:lnTo>
                  <a:lnTo>
                    <a:pt x="1006210" y="3076"/>
                  </a:lnTo>
                  <a:lnTo>
                    <a:pt x="1018048" y="2618"/>
                  </a:lnTo>
                  <a:lnTo>
                    <a:pt x="1029886" y="2228"/>
                  </a:lnTo>
                  <a:lnTo>
                    <a:pt x="1041723" y="1896"/>
                  </a:lnTo>
                  <a:lnTo>
                    <a:pt x="1053561" y="1614"/>
                  </a:lnTo>
                  <a:lnTo>
                    <a:pt x="1065399" y="1373"/>
                  </a:lnTo>
                  <a:lnTo>
                    <a:pt x="1077237" y="1168"/>
                  </a:lnTo>
                  <a:lnTo>
                    <a:pt x="1089074" y="994"/>
                  </a:lnTo>
                  <a:lnTo>
                    <a:pt x="1100912" y="846"/>
                  </a:lnTo>
                  <a:lnTo>
                    <a:pt x="1112750" y="720"/>
                  </a:lnTo>
                  <a:lnTo>
                    <a:pt x="1124588" y="612"/>
                  </a:lnTo>
                  <a:lnTo>
                    <a:pt x="1136426" y="521"/>
                  </a:lnTo>
                  <a:lnTo>
                    <a:pt x="1148263" y="443"/>
                  </a:lnTo>
                  <a:lnTo>
                    <a:pt x="1160101" y="377"/>
                  </a:lnTo>
                  <a:lnTo>
                    <a:pt x="1171939" y="32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321"/>
                  </a:lnTo>
                  <a:lnTo>
                    <a:pt x="3527655" y="377"/>
                  </a:lnTo>
                  <a:lnTo>
                    <a:pt x="3539493" y="443"/>
                  </a:lnTo>
                  <a:lnTo>
                    <a:pt x="3551331" y="521"/>
                  </a:lnTo>
                  <a:lnTo>
                    <a:pt x="3563169" y="612"/>
                  </a:lnTo>
                  <a:lnTo>
                    <a:pt x="3575006" y="720"/>
                  </a:lnTo>
                  <a:lnTo>
                    <a:pt x="3586844" y="846"/>
                  </a:lnTo>
                  <a:lnTo>
                    <a:pt x="3598682" y="994"/>
                  </a:lnTo>
                  <a:lnTo>
                    <a:pt x="3610520" y="1168"/>
                  </a:lnTo>
                  <a:lnTo>
                    <a:pt x="3622357" y="1373"/>
                  </a:lnTo>
                  <a:lnTo>
                    <a:pt x="3634195" y="1614"/>
                  </a:lnTo>
                  <a:lnTo>
                    <a:pt x="3646033" y="1896"/>
                  </a:lnTo>
                  <a:lnTo>
                    <a:pt x="3657871" y="2228"/>
                  </a:lnTo>
                  <a:lnTo>
                    <a:pt x="3669709" y="2618"/>
                  </a:lnTo>
                  <a:lnTo>
                    <a:pt x="3681546" y="3076"/>
                  </a:lnTo>
                  <a:lnTo>
                    <a:pt x="3693384" y="3613"/>
                  </a:lnTo>
                  <a:lnTo>
                    <a:pt x="3705222" y="4244"/>
                  </a:lnTo>
                  <a:lnTo>
                    <a:pt x="3717060" y="4985"/>
                  </a:lnTo>
                  <a:lnTo>
                    <a:pt x="3728897" y="5854"/>
                  </a:lnTo>
                  <a:lnTo>
                    <a:pt x="3740735" y="6874"/>
                  </a:lnTo>
                  <a:lnTo>
                    <a:pt x="3752573" y="8069"/>
                  </a:lnTo>
                  <a:lnTo>
                    <a:pt x="3764411" y="9471"/>
                  </a:lnTo>
                  <a:lnTo>
                    <a:pt x="3776248" y="11113"/>
                  </a:lnTo>
                  <a:lnTo>
                    <a:pt x="3788086" y="13036"/>
                  </a:lnTo>
                  <a:lnTo>
                    <a:pt x="3799924" y="15286"/>
                  </a:lnTo>
                  <a:lnTo>
                    <a:pt x="3811762" y="17917"/>
                  </a:lnTo>
                  <a:lnTo>
                    <a:pt x="3823600" y="20991"/>
                  </a:lnTo>
                  <a:lnTo>
                    <a:pt x="3835437" y="24579"/>
                  </a:lnTo>
                  <a:lnTo>
                    <a:pt x="3847275" y="28761"/>
                  </a:lnTo>
                  <a:lnTo>
                    <a:pt x="3859113" y="33629"/>
                  </a:lnTo>
                  <a:lnTo>
                    <a:pt x="3870951" y="39286"/>
                  </a:lnTo>
                  <a:lnTo>
                    <a:pt x="3882788" y="45847"/>
                  </a:lnTo>
                  <a:lnTo>
                    <a:pt x="3894626" y="53440"/>
                  </a:lnTo>
                  <a:lnTo>
                    <a:pt x="3906464" y="62205"/>
                  </a:lnTo>
                  <a:lnTo>
                    <a:pt x="3918302" y="72292"/>
                  </a:lnTo>
                  <a:lnTo>
                    <a:pt x="3930139" y="83862"/>
                  </a:lnTo>
                  <a:lnTo>
                    <a:pt x="3941977" y="97081"/>
                  </a:lnTo>
                  <a:lnTo>
                    <a:pt x="3953815" y="112116"/>
                  </a:lnTo>
                  <a:lnTo>
                    <a:pt x="3965653" y="129130"/>
                  </a:lnTo>
                  <a:lnTo>
                    <a:pt x="3977491" y="148273"/>
                  </a:lnTo>
                  <a:lnTo>
                    <a:pt x="3989328" y="169672"/>
                  </a:lnTo>
                  <a:lnTo>
                    <a:pt x="4001166" y="193422"/>
                  </a:lnTo>
                  <a:lnTo>
                    <a:pt x="4013004" y="219569"/>
                  </a:lnTo>
                  <a:lnTo>
                    <a:pt x="4024842" y="248104"/>
                  </a:lnTo>
                  <a:lnTo>
                    <a:pt x="4036679" y="278944"/>
                  </a:lnTo>
                  <a:lnTo>
                    <a:pt x="4048517" y="311933"/>
                  </a:lnTo>
                  <a:lnTo>
                    <a:pt x="4060355" y="346829"/>
                  </a:lnTo>
                  <a:lnTo>
                    <a:pt x="4072193" y="383310"/>
                  </a:lnTo>
                  <a:lnTo>
                    <a:pt x="4084031" y="420983"/>
                  </a:lnTo>
                  <a:lnTo>
                    <a:pt x="4095868" y="459396"/>
                  </a:lnTo>
                  <a:lnTo>
                    <a:pt x="4107706" y="498060"/>
                  </a:lnTo>
                  <a:lnTo>
                    <a:pt x="4119544" y="536474"/>
                  </a:lnTo>
                  <a:lnTo>
                    <a:pt x="4131382" y="574147"/>
                  </a:lnTo>
                  <a:lnTo>
                    <a:pt x="4143219" y="610628"/>
                  </a:lnTo>
                  <a:lnTo>
                    <a:pt x="4155057" y="645524"/>
                  </a:lnTo>
                  <a:lnTo>
                    <a:pt x="4166895" y="678512"/>
                  </a:lnTo>
                  <a:lnTo>
                    <a:pt x="4178733" y="709353"/>
                  </a:lnTo>
                  <a:lnTo>
                    <a:pt x="4190570" y="737887"/>
                  </a:lnTo>
                  <a:lnTo>
                    <a:pt x="4202408" y="764035"/>
                  </a:lnTo>
                  <a:lnTo>
                    <a:pt x="4214246" y="787785"/>
                  </a:lnTo>
                  <a:lnTo>
                    <a:pt x="4226084" y="809184"/>
                  </a:lnTo>
                  <a:lnTo>
                    <a:pt x="4237922" y="828327"/>
                  </a:lnTo>
                  <a:lnTo>
                    <a:pt x="4249759" y="845341"/>
                  </a:lnTo>
                  <a:lnTo>
                    <a:pt x="4261597" y="860376"/>
                  </a:lnTo>
                  <a:lnTo>
                    <a:pt x="4273435" y="873595"/>
                  </a:lnTo>
                  <a:lnTo>
                    <a:pt x="4285273" y="885165"/>
                  </a:lnTo>
                  <a:lnTo>
                    <a:pt x="4297110" y="895252"/>
                  </a:lnTo>
                  <a:lnTo>
                    <a:pt x="4308948" y="904017"/>
                  </a:lnTo>
                  <a:lnTo>
                    <a:pt x="4320786" y="911610"/>
                  </a:lnTo>
                  <a:lnTo>
                    <a:pt x="4332624" y="918171"/>
                  </a:lnTo>
                  <a:lnTo>
                    <a:pt x="4344461" y="923828"/>
                  </a:lnTo>
                  <a:lnTo>
                    <a:pt x="4356299" y="928696"/>
                  </a:lnTo>
                  <a:lnTo>
                    <a:pt x="4368137" y="932878"/>
                  </a:lnTo>
                  <a:lnTo>
                    <a:pt x="4379975" y="936466"/>
                  </a:lnTo>
                  <a:lnTo>
                    <a:pt x="4391813" y="939540"/>
                  </a:lnTo>
                  <a:lnTo>
                    <a:pt x="4403650" y="942171"/>
                  </a:lnTo>
                  <a:lnTo>
                    <a:pt x="4415488" y="944421"/>
                  </a:lnTo>
                  <a:lnTo>
                    <a:pt x="4427326" y="946344"/>
                  </a:lnTo>
                  <a:lnTo>
                    <a:pt x="4439164" y="947986"/>
                  </a:lnTo>
                  <a:lnTo>
                    <a:pt x="4451001" y="949387"/>
                  </a:lnTo>
                  <a:lnTo>
                    <a:pt x="4462839" y="950583"/>
                  </a:lnTo>
                  <a:lnTo>
                    <a:pt x="4474677" y="951603"/>
                  </a:lnTo>
                  <a:lnTo>
                    <a:pt x="4486515" y="952472"/>
                  </a:lnTo>
                  <a:lnTo>
                    <a:pt x="4498352" y="953213"/>
                  </a:lnTo>
                  <a:lnTo>
                    <a:pt x="4510190" y="953844"/>
                  </a:lnTo>
                  <a:lnTo>
                    <a:pt x="4522028" y="954381"/>
                  </a:lnTo>
                  <a:lnTo>
                    <a:pt x="4533866" y="954839"/>
                  </a:lnTo>
                  <a:lnTo>
                    <a:pt x="4545704" y="955229"/>
                  </a:lnTo>
                  <a:lnTo>
                    <a:pt x="4557541" y="955561"/>
                  </a:lnTo>
                  <a:lnTo>
                    <a:pt x="4569379" y="955843"/>
                  </a:lnTo>
                  <a:lnTo>
                    <a:pt x="4581217" y="956084"/>
                  </a:lnTo>
                  <a:lnTo>
                    <a:pt x="4593055" y="956289"/>
                  </a:lnTo>
                  <a:lnTo>
                    <a:pt x="4604892" y="956463"/>
                  </a:lnTo>
                  <a:lnTo>
                    <a:pt x="4616730" y="956611"/>
                  </a:lnTo>
                  <a:lnTo>
                    <a:pt x="4628568" y="956737"/>
                  </a:lnTo>
                  <a:lnTo>
                    <a:pt x="4640406" y="956845"/>
                  </a:lnTo>
                  <a:lnTo>
                    <a:pt x="4652244" y="956936"/>
                  </a:lnTo>
                  <a:lnTo>
                    <a:pt x="4664081" y="957014"/>
                  </a:lnTo>
                  <a:lnTo>
                    <a:pt x="4675919" y="957080"/>
                  </a:lnTo>
                  <a:lnTo>
                    <a:pt x="4687757" y="957136"/>
                  </a:lnTo>
                </a:path>
              </a:pathLst>
            </a:custGeom>
            <a:ln w="40651" cap="flat">
              <a:solidFill>
                <a:srgbClr val="E8E8E8">
                  <a:alpha val="100000"/>
                </a:srgbClr>
              </a:solidFill>
              <a:prstDash val="solid"/>
              <a:round/>
            </a:ln>
          </p:spPr>
          <p:txBody>
            <a:bodyPr/>
            <a:lstStyle/>
            <a:p/>
          </p:txBody>
        </p:sp>
        <p:sp>
          <p:nvSpPr>
            <p:cNvPr id="33" name="pl33"/>
            <p:cNvSpPr/>
            <p:nvPr/>
          </p:nvSpPr>
          <p:spPr>
            <a:xfrm>
              <a:off x="2482252" y="4490049"/>
              <a:ext cx="4687757" cy="718093"/>
            </a:xfrm>
            <a:custGeom>
              <a:avLst/>
              <a:pathLst>
                <a:path w="4687757" h="718093">
                  <a:moveTo>
                    <a:pt x="0" y="718093"/>
                  </a:moveTo>
                  <a:lnTo>
                    <a:pt x="11837" y="718093"/>
                  </a:lnTo>
                  <a:lnTo>
                    <a:pt x="23675" y="718093"/>
                  </a:lnTo>
                  <a:lnTo>
                    <a:pt x="35513" y="718093"/>
                  </a:lnTo>
                  <a:lnTo>
                    <a:pt x="47351" y="718093"/>
                  </a:lnTo>
                  <a:lnTo>
                    <a:pt x="59188" y="718093"/>
                  </a:lnTo>
                  <a:lnTo>
                    <a:pt x="71026" y="718093"/>
                  </a:lnTo>
                  <a:lnTo>
                    <a:pt x="82864" y="718093"/>
                  </a:lnTo>
                  <a:lnTo>
                    <a:pt x="94702" y="718093"/>
                  </a:lnTo>
                  <a:lnTo>
                    <a:pt x="106539" y="718093"/>
                  </a:lnTo>
                  <a:lnTo>
                    <a:pt x="118377" y="718093"/>
                  </a:lnTo>
                  <a:lnTo>
                    <a:pt x="130215" y="718093"/>
                  </a:lnTo>
                  <a:lnTo>
                    <a:pt x="142053" y="718093"/>
                  </a:lnTo>
                  <a:lnTo>
                    <a:pt x="153891" y="718093"/>
                  </a:lnTo>
                  <a:lnTo>
                    <a:pt x="165728" y="718093"/>
                  </a:lnTo>
                  <a:lnTo>
                    <a:pt x="177566" y="718093"/>
                  </a:lnTo>
                  <a:lnTo>
                    <a:pt x="189404" y="718093"/>
                  </a:lnTo>
                  <a:lnTo>
                    <a:pt x="201242" y="718093"/>
                  </a:lnTo>
                  <a:lnTo>
                    <a:pt x="213079" y="718093"/>
                  </a:lnTo>
                  <a:lnTo>
                    <a:pt x="224917" y="718093"/>
                  </a:lnTo>
                  <a:lnTo>
                    <a:pt x="236755" y="718093"/>
                  </a:lnTo>
                  <a:lnTo>
                    <a:pt x="248593" y="718093"/>
                  </a:lnTo>
                  <a:lnTo>
                    <a:pt x="260430" y="718093"/>
                  </a:lnTo>
                  <a:lnTo>
                    <a:pt x="272268" y="718093"/>
                  </a:lnTo>
                  <a:lnTo>
                    <a:pt x="284106" y="718093"/>
                  </a:lnTo>
                  <a:lnTo>
                    <a:pt x="295944" y="718093"/>
                  </a:lnTo>
                  <a:lnTo>
                    <a:pt x="307782" y="718093"/>
                  </a:lnTo>
                  <a:lnTo>
                    <a:pt x="319619" y="718093"/>
                  </a:lnTo>
                  <a:lnTo>
                    <a:pt x="331457" y="718093"/>
                  </a:lnTo>
                  <a:lnTo>
                    <a:pt x="343295" y="718093"/>
                  </a:lnTo>
                  <a:lnTo>
                    <a:pt x="355133" y="718093"/>
                  </a:lnTo>
                  <a:lnTo>
                    <a:pt x="366970" y="718093"/>
                  </a:lnTo>
                  <a:lnTo>
                    <a:pt x="378808" y="718093"/>
                  </a:lnTo>
                  <a:lnTo>
                    <a:pt x="390646" y="718093"/>
                  </a:lnTo>
                  <a:lnTo>
                    <a:pt x="402484" y="718093"/>
                  </a:lnTo>
                  <a:lnTo>
                    <a:pt x="414321" y="718093"/>
                  </a:lnTo>
                  <a:lnTo>
                    <a:pt x="426159" y="718093"/>
                  </a:lnTo>
                  <a:lnTo>
                    <a:pt x="437997" y="718093"/>
                  </a:lnTo>
                  <a:lnTo>
                    <a:pt x="449835" y="718093"/>
                  </a:lnTo>
                  <a:lnTo>
                    <a:pt x="461673" y="718093"/>
                  </a:lnTo>
                  <a:lnTo>
                    <a:pt x="473510" y="718093"/>
                  </a:lnTo>
                  <a:lnTo>
                    <a:pt x="485348" y="718093"/>
                  </a:lnTo>
                  <a:lnTo>
                    <a:pt x="497186" y="718093"/>
                  </a:lnTo>
                  <a:lnTo>
                    <a:pt x="509024" y="718093"/>
                  </a:lnTo>
                  <a:lnTo>
                    <a:pt x="520861" y="718093"/>
                  </a:lnTo>
                  <a:lnTo>
                    <a:pt x="532699" y="718093"/>
                  </a:lnTo>
                  <a:lnTo>
                    <a:pt x="544537" y="718093"/>
                  </a:lnTo>
                  <a:lnTo>
                    <a:pt x="556375" y="718093"/>
                  </a:lnTo>
                  <a:lnTo>
                    <a:pt x="568213" y="718093"/>
                  </a:lnTo>
                  <a:lnTo>
                    <a:pt x="580050" y="718093"/>
                  </a:lnTo>
                  <a:lnTo>
                    <a:pt x="591888" y="718093"/>
                  </a:lnTo>
                  <a:lnTo>
                    <a:pt x="603726" y="718093"/>
                  </a:lnTo>
                  <a:lnTo>
                    <a:pt x="615564" y="718093"/>
                  </a:lnTo>
                  <a:lnTo>
                    <a:pt x="627401" y="718093"/>
                  </a:lnTo>
                  <a:lnTo>
                    <a:pt x="639239" y="718093"/>
                  </a:lnTo>
                  <a:lnTo>
                    <a:pt x="651077" y="718093"/>
                  </a:lnTo>
                  <a:lnTo>
                    <a:pt x="662915" y="718093"/>
                  </a:lnTo>
                  <a:lnTo>
                    <a:pt x="674752" y="718093"/>
                  </a:lnTo>
                  <a:lnTo>
                    <a:pt x="686590" y="718093"/>
                  </a:lnTo>
                  <a:lnTo>
                    <a:pt x="698428" y="718093"/>
                  </a:lnTo>
                  <a:lnTo>
                    <a:pt x="710266" y="718093"/>
                  </a:lnTo>
                  <a:lnTo>
                    <a:pt x="722104" y="718093"/>
                  </a:lnTo>
                  <a:lnTo>
                    <a:pt x="733941" y="718093"/>
                  </a:lnTo>
                  <a:lnTo>
                    <a:pt x="745779" y="718093"/>
                  </a:lnTo>
                  <a:lnTo>
                    <a:pt x="757617" y="718093"/>
                  </a:lnTo>
                  <a:lnTo>
                    <a:pt x="769455" y="718093"/>
                  </a:lnTo>
                  <a:lnTo>
                    <a:pt x="781292" y="718093"/>
                  </a:lnTo>
                  <a:lnTo>
                    <a:pt x="793130" y="718093"/>
                  </a:lnTo>
                  <a:lnTo>
                    <a:pt x="804968" y="718093"/>
                  </a:lnTo>
                  <a:lnTo>
                    <a:pt x="816806" y="718093"/>
                  </a:lnTo>
                  <a:lnTo>
                    <a:pt x="828643" y="718093"/>
                  </a:lnTo>
                  <a:lnTo>
                    <a:pt x="840481" y="718093"/>
                  </a:lnTo>
                  <a:lnTo>
                    <a:pt x="852319" y="718093"/>
                  </a:lnTo>
                  <a:lnTo>
                    <a:pt x="864157" y="718093"/>
                  </a:lnTo>
                  <a:lnTo>
                    <a:pt x="875995" y="718093"/>
                  </a:lnTo>
                  <a:lnTo>
                    <a:pt x="887832" y="718093"/>
                  </a:lnTo>
                  <a:lnTo>
                    <a:pt x="899670" y="718093"/>
                  </a:lnTo>
                  <a:lnTo>
                    <a:pt x="911508" y="718093"/>
                  </a:lnTo>
                  <a:lnTo>
                    <a:pt x="923346" y="718093"/>
                  </a:lnTo>
                  <a:lnTo>
                    <a:pt x="935183" y="718093"/>
                  </a:lnTo>
                  <a:lnTo>
                    <a:pt x="947021" y="718093"/>
                  </a:lnTo>
                  <a:lnTo>
                    <a:pt x="958859" y="718093"/>
                  </a:lnTo>
                  <a:lnTo>
                    <a:pt x="970697" y="718093"/>
                  </a:lnTo>
                  <a:lnTo>
                    <a:pt x="982534" y="718093"/>
                  </a:lnTo>
                  <a:lnTo>
                    <a:pt x="994372" y="718093"/>
                  </a:lnTo>
                  <a:lnTo>
                    <a:pt x="1006210" y="718093"/>
                  </a:lnTo>
                  <a:lnTo>
                    <a:pt x="1018048" y="718093"/>
                  </a:lnTo>
                  <a:lnTo>
                    <a:pt x="1029886" y="718093"/>
                  </a:lnTo>
                  <a:lnTo>
                    <a:pt x="1041723" y="718093"/>
                  </a:lnTo>
                  <a:lnTo>
                    <a:pt x="1053561" y="718093"/>
                  </a:lnTo>
                  <a:lnTo>
                    <a:pt x="1065399" y="718093"/>
                  </a:lnTo>
                  <a:lnTo>
                    <a:pt x="1077237" y="718093"/>
                  </a:lnTo>
                  <a:lnTo>
                    <a:pt x="1089074" y="718093"/>
                  </a:lnTo>
                  <a:lnTo>
                    <a:pt x="1100912" y="718093"/>
                  </a:lnTo>
                  <a:lnTo>
                    <a:pt x="1112750" y="718093"/>
                  </a:lnTo>
                  <a:lnTo>
                    <a:pt x="1124588" y="718093"/>
                  </a:lnTo>
                  <a:lnTo>
                    <a:pt x="1136426" y="718093"/>
                  </a:lnTo>
                  <a:lnTo>
                    <a:pt x="1148263" y="718093"/>
                  </a:lnTo>
                  <a:lnTo>
                    <a:pt x="1160101" y="718093"/>
                  </a:lnTo>
                  <a:lnTo>
                    <a:pt x="1171939" y="718093"/>
                  </a:lnTo>
                  <a:lnTo>
                    <a:pt x="1171939" y="718093"/>
                  </a:lnTo>
                  <a:lnTo>
                    <a:pt x="1183777" y="718093"/>
                  </a:lnTo>
                  <a:lnTo>
                    <a:pt x="1195614" y="718093"/>
                  </a:lnTo>
                  <a:lnTo>
                    <a:pt x="1207452" y="718093"/>
                  </a:lnTo>
                  <a:lnTo>
                    <a:pt x="1219290" y="718093"/>
                  </a:lnTo>
                  <a:lnTo>
                    <a:pt x="1231128" y="718093"/>
                  </a:lnTo>
                  <a:lnTo>
                    <a:pt x="1242965" y="718093"/>
                  </a:lnTo>
                  <a:lnTo>
                    <a:pt x="1254803" y="718093"/>
                  </a:lnTo>
                  <a:lnTo>
                    <a:pt x="1266641" y="718093"/>
                  </a:lnTo>
                  <a:lnTo>
                    <a:pt x="1278479" y="718093"/>
                  </a:lnTo>
                  <a:lnTo>
                    <a:pt x="1290317" y="718093"/>
                  </a:lnTo>
                  <a:lnTo>
                    <a:pt x="1302154" y="718093"/>
                  </a:lnTo>
                  <a:lnTo>
                    <a:pt x="1313992" y="718093"/>
                  </a:lnTo>
                  <a:lnTo>
                    <a:pt x="1325830" y="718093"/>
                  </a:lnTo>
                  <a:lnTo>
                    <a:pt x="1337668" y="718093"/>
                  </a:lnTo>
                  <a:lnTo>
                    <a:pt x="1349505" y="718093"/>
                  </a:lnTo>
                  <a:lnTo>
                    <a:pt x="1361343" y="718093"/>
                  </a:lnTo>
                  <a:lnTo>
                    <a:pt x="1373181" y="718093"/>
                  </a:lnTo>
                  <a:lnTo>
                    <a:pt x="1385019" y="718093"/>
                  </a:lnTo>
                  <a:lnTo>
                    <a:pt x="1396856" y="718093"/>
                  </a:lnTo>
                  <a:lnTo>
                    <a:pt x="1408694" y="718093"/>
                  </a:lnTo>
                  <a:lnTo>
                    <a:pt x="1420532" y="718093"/>
                  </a:lnTo>
                  <a:lnTo>
                    <a:pt x="1432370" y="718093"/>
                  </a:lnTo>
                  <a:lnTo>
                    <a:pt x="1444208" y="718093"/>
                  </a:lnTo>
                  <a:lnTo>
                    <a:pt x="1456045" y="718093"/>
                  </a:lnTo>
                  <a:lnTo>
                    <a:pt x="1467883" y="718093"/>
                  </a:lnTo>
                  <a:lnTo>
                    <a:pt x="1479721" y="718093"/>
                  </a:lnTo>
                  <a:lnTo>
                    <a:pt x="1491559" y="718093"/>
                  </a:lnTo>
                  <a:lnTo>
                    <a:pt x="1503396" y="718093"/>
                  </a:lnTo>
                  <a:lnTo>
                    <a:pt x="1515234" y="718093"/>
                  </a:lnTo>
                  <a:lnTo>
                    <a:pt x="1527072" y="718093"/>
                  </a:lnTo>
                  <a:lnTo>
                    <a:pt x="1538910" y="718093"/>
                  </a:lnTo>
                  <a:lnTo>
                    <a:pt x="1550748" y="718093"/>
                  </a:lnTo>
                  <a:lnTo>
                    <a:pt x="1562585" y="718093"/>
                  </a:lnTo>
                  <a:lnTo>
                    <a:pt x="1574423" y="718093"/>
                  </a:lnTo>
                  <a:lnTo>
                    <a:pt x="1586261" y="718093"/>
                  </a:lnTo>
                  <a:lnTo>
                    <a:pt x="1598099" y="718093"/>
                  </a:lnTo>
                  <a:lnTo>
                    <a:pt x="1609936" y="718093"/>
                  </a:lnTo>
                  <a:lnTo>
                    <a:pt x="1621774" y="718093"/>
                  </a:lnTo>
                  <a:lnTo>
                    <a:pt x="1633612" y="718093"/>
                  </a:lnTo>
                  <a:lnTo>
                    <a:pt x="1645450" y="718093"/>
                  </a:lnTo>
                  <a:lnTo>
                    <a:pt x="1657287" y="718093"/>
                  </a:lnTo>
                  <a:lnTo>
                    <a:pt x="1669125" y="718093"/>
                  </a:lnTo>
                  <a:lnTo>
                    <a:pt x="1680963" y="718093"/>
                  </a:lnTo>
                  <a:lnTo>
                    <a:pt x="1692801" y="718093"/>
                  </a:lnTo>
                  <a:lnTo>
                    <a:pt x="1704639" y="718093"/>
                  </a:lnTo>
                  <a:lnTo>
                    <a:pt x="1716476" y="718093"/>
                  </a:lnTo>
                  <a:lnTo>
                    <a:pt x="1728314" y="718093"/>
                  </a:lnTo>
                  <a:lnTo>
                    <a:pt x="1740152" y="718093"/>
                  </a:lnTo>
                  <a:lnTo>
                    <a:pt x="1751990" y="718093"/>
                  </a:lnTo>
                  <a:lnTo>
                    <a:pt x="1763827" y="718093"/>
                  </a:lnTo>
                  <a:lnTo>
                    <a:pt x="1775665" y="718093"/>
                  </a:lnTo>
                  <a:lnTo>
                    <a:pt x="1787503" y="718093"/>
                  </a:lnTo>
                  <a:lnTo>
                    <a:pt x="1799341" y="718093"/>
                  </a:lnTo>
                  <a:lnTo>
                    <a:pt x="1811178" y="718093"/>
                  </a:lnTo>
                  <a:lnTo>
                    <a:pt x="1823016" y="718093"/>
                  </a:lnTo>
                  <a:lnTo>
                    <a:pt x="1834854" y="718093"/>
                  </a:lnTo>
                  <a:lnTo>
                    <a:pt x="1846692" y="718093"/>
                  </a:lnTo>
                  <a:lnTo>
                    <a:pt x="1858530" y="718093"/>
                  </a:lnTo>
                  <a:lnTo>
                    <a:pt x="1870367" y="718093"/>
                  </a:lnTo>
                  <a:lnTo>
                    <a:pt x="1882205" y="718093"/>
                  </a:lnTo>
                  <a:lnTo>
                    <a:pt x="1894043" y="718093"/>
                  </a:lnTo>
                  <a:lnTo>
                    <a:pt x="1905881" y="718093"/>
                  </a:lnTo>
                  <a:lnTo>
                    <a:pt x="1917718" y="718093"/>
                  </a:lnTo>
                  <a:lnTo>
                    <a:pt x="1929556" y="718093"/>
                  </a:lnTo>
                  <a:lnTo>
                    <a:pt x="1941394" y="718093"/>
                  </a:lnTo>
                  <a:lnTo>
                    <a:pt x="1953232" y="718093"/>
                  </a:lnTo>
                  <a:lnTo>
                    <a:pt x="1965069" y="718093"/>
                  </a:lnTo>
                  <a:lnTo>
                    <a:pt x="1976907" y="718093"/>
                  </a:lnTo>
                  <a:lnTo>
                    <a:pt x="1988745" y="718093"/>
                  </a:lnTo>
                  <a:lnTo>
                    <a:pt x="2000583" y="718093"/>
                  </a:lnTo>
                  <a:lnTo>
                    <a:pt x="2012421" y="718093"/>
                  </a:lnTo>
                  <a:lnTo>
                    <a:pt x="2024258" y="718093"/>
                  </a:lnTo>
                  <a:lnTo>
                    <a:pt x="2036096" y="718093"/>
                  </a:lnTo>
                  <a:lnTo>
                    <a:pt x="2047934" y="718093"/>
                  </a:lnTo>
                  <a:lnTo>
                    <a:pt x="2059772" y="718093"/>
                  </a:lnTo>
                  <a:lnTo>
                    <a:pt x="2071609" y="718093"/>
                  </a:lnTo>
                  <a:lnTo>
                    <a:pt x="2083447" y="718093"/>
                  </a:lnTo>
                  <a:lnTo>
                    <a:pt x="2095285" y="718093"/>
                  </a:lnTo>
                  <a:lnTo>
                    <a:pt x="2107123" y="718093"/>
                  </a:lnTo>
                  <a:lnTo>
                    <a:pt x="2118961" y="718093"/>
                  </a:lnTo>
                  <a:lnTo>
                    <a:pt x="2130798" y="718093"/>
                  </a:lnTo>
                  <a:lnTo>
                    <a:pt x="2142636" y="718093"/>
                  </a:lnTo>
                  <a:lnTo>
                    <a:pt x="2154474" y="718093"/>
                  </a:lnTo>
                  <a:lnTo>
                    <a:pt x="2166312" y="718093"/>
                  </a:lnTo>
                  <a:lnTo>
                    <a:pt x="2178149" y="718093"/>
                  </a:lnTo>
                  <a:lnTo>
                    <a:pt x="2189987" y="718093"/>
                  </a:lnTo>
                  <a:lnTo>
                    <a:pt x="2201825" y="718093"/>
                  </a:lnTo>
                  <a:lnTo>
                    <a:pt x="2213663" y="718093"/>
                  </a:lnTo>
                  <a:lnTo>
                    <a:pt x="2225500" y="718093"/>
                  </a:lnTo>
                  <a:lnTo>
                    <a:pt x="2237338" y="718093"/>
                  </a:lnTo>
                  <a:lnTo>
                    <a:pt x="2249176" y="718093"/>
                  </a:lnTo>
                  <a:lnTo>
                    <a:pt x="2261014" y="718093"/>
                  </a:lnTo>
                  <a:lnTo>
                    <a:pt x="2272852" y="718093"/>
                  </a:lnTo>
                  <a:lnTo>
                    <a:pt x="2284689" y="718093"/>
                  </a:lnTo>
                  <a:lnTo>
                    <a:pt x="2296527" y="718093"/>
                  </a:lnTo>
                  <a:lnTo>
                    <a:pt x="2308365" y="718093"/>
                  </a:lnTo>
                  <a:lnTo>
                    <a:pt x="2320203" y="718093"/>
                  </a:lnTo>
                  <a:lnTo>
                    <a:pt x="2332040" y="718093"/>
                  </a:lnTo>
                  <a:lnTo>
                    <a:pt x="2343878" y="718093"/>
                  </a:lnTo>
                  <a:lnTo>
                    <a:pt x="2343878" y="717852"/>
                  </a:lnTo>
                  <a:lnTo>
                    <a:pt x="2355716" y="717810"/>
                  </a:lnTo>
                  <a:lnTo>
                    <a:pt x="2367554" y="717760"/>
                  </a:lnTo>
                  <a:lnTo>
                    <a:pt x="2379391" y="717702"/>
                  </a:lnTo>
                  <a:lnTo>
                    <a:pt x="2391229" y="717633"/>
                  </a:lnTo>
                  <a:lnTo>
                    <a:pt x="2403067" y="717553"/>
                  </a:lnTo>
                  <a:lnTo>
                    <a:pt x="2414905" y="717458"/>
                  </a:lnTo>
                  <a:lnTo>
                    <a:pt x="2426743" y="717347"/>
                  </a:lnTo>
                  <a:lnTo>
                    <a:pt x="2438580" y="717216"/>
                  </a:lnTo>
                  <a:lnTo>
                    <a:pt x="2450418" y="717063"/>
                  </a:lnTo>
                  <a:lnTo>
                    <a:pt x="2462256" y="716882"/>
                  </a:lnTo>
                  <a:lnTo>
                    <a:pt x="2474094" y="716670"/>
                  </a:lnTo>
                  <a:lnTo>
                    <a:pt x="2485931" y="716421"/>
                  </a:lnTo>
                  <a:lnTo>
                    <a:pt x="2497769" y="716129"/>
                  </a:lnTo>
                  <a:lnTo>
                    <a:pt x="2509607" y="715786"/>
                  </a:lnTo>
                  <a:lnTo>
                    <a:pt x="2521445" y="715383"/>
                  </a:lnTo>
                  <a:lnTo>
                    <a:pt x="2533283" y="714909"/>
                  </a:lnTo>
                  <a:lnTo>
                    <a:pt x="2545120" y="714354"/>
                  </a:lnTo>
                  <a:lnTo>
                    <a:pt x="2556958" y="713702"/>
                  </a:lnTo>
                  <a:lnTo>
                    <a:pt x="2568796" y="712937"/>
                  </a:lnTo>
                  <a:lnTo>
                    <a:pt x="2580634" y="712040"/>
                  </a:lnTo>
                  <a:lnTo>
                    <a:pt x="2592471" y="710989"/>
                  </a:lnTo>
                  <a:lnTo>
                    <a:pt x="2604309" y="709758"/>
                  </a:lnTo>
                  <a:lnTo>
                    <a:pt x="2616147" y="708316"/>
                  </a:lnTo>
                  <a:lnTo>
                    <a:pt x="2627985" y="706628"/>
                  </a:lnTo>
                  <a:lnTo>
                    <a:pt x="2639822" y="704655"/>
                  </a:lnTo>
                  <a:lnTo>
                    <a:pt x="2651660" y="702349"/>
                  </a:lnTo>
                  <a:lnTo>
                    <a:pt x="2663498" y="699658"/>
                  </a:lnTo>
                  <a:lnTo>
                    <a:pt x="2675336" y="696522"/>
                  </a:lnTo>
                  <a:lnTo>
                    <a:pt x="2687174" y="692871"/>
                  </a:lnTo>
                  <a:lnTo>
                    <a:pt x="2699011" y="688628"/>
                  </a:lnTo>
                  <a:lnTo>
                    <a:pt x="2710849" y="683707"/>
                  </a:lnTo>
                  <a:lnTo>
                    <a:pt x="2722687" y="678013"/>
                  </a:lnTo>
                  <a:lnTo>
                    <a:pt x="2734525" y="671439"/>
                  </a:lnTo>
                  <a:lnTo>
                    <a:pt x="2746362" y="663873"/>
                  </a:lnTo>
                  <a:lnTo>
                    <a:pt x="2758200" y="655196"/>
                  </a:lnTo>
                  <a:lnTo>
                    <a:pt x="2770038" y="645282"/>
                  </a:lnTo>
                  <a:lnTo>
                    <a:pt x="2781876" y="634006"/>
                  </a:lnTo>
                  <a:lnTo>
                    <a:pt x="2793713" y="621245"/>
                  </a:lnTo>
                  <a:lnTo>
                    <a:pt x="2805551" y="606888"/>
                  </a:lnTo>
                  <a:lnTo>
                    <a:pt x="2817389" y="590838"/>
                  </a:lnTo>
                  <a:lnTo>
                    <a:pt x="2829227" y="573026"/>
                  </a:lnTo>
                  <a:lnTo>
                    <a:pt x="2841065" y="553415"/>
                  </a:lnTo>
                  <a:lnTo>
                    <a:pt x="2852902" y="532015"/>
                  </a:lnTo>
                  <a:lnTo>
                    <a:pt x="2864740" y="508884"/>
                  </a:lnTo>
                  <a:lnTo>
                    <a:pt x="2876578" y="484143"/>
                  </a:lnTo>
                  <a:lnTo>
                    <a:pt x="2888416" y="457971"/>
                  </a:lnTo>
                  <a:lnTo>
                    <a:pt x="2900253" y="430610"/>
                  </a:lnTo>
                  <a:lnTo>
                    <a:pt x="2912091" y="402355"/>
                  </a:lnTo>
                  <a:lnTo>
                    <a:pt x="2923929" y="373545"/>
                  </a:lnTo>
                  <a:lnTo>
                    <a:pt x="2935767" y="344547"/>
                  </a:lnTo>
                  <a:lnTo>
                    <a:pt x="2947604" y="315737"/>
                  </a:lnTo>
                  <a:lnTo>
                    <a:pt x="2959442" y="287482"/>
                  </a:lnTo>
                  <a:lnTo>
                    <a:pt x="2971280" y="260121"/>
                  </a:lnTo>
                  <a:lnTo>
                    <a:pt x="2983118" y="233950"/>
                  </a:lnTo>
                  <a:lnTo>
                    <a:pt x="2994956" y="209208"/>
                  </a:lnTo>
                  <a:lnTo>
                    <a:pt x="3006793" y="186078"/>
                  </a:lnTo>
                  <a:lnTo>
                    <a:pt x="3018631" y="164677"/>
                  </a:lnTo>
                  <a:lnTo>
                    <a:pt x="3030469" y="145066"/>
                  </a:lnTo>
                  <a:lnTo>
                    <a:pt x="3042307" y="127254"/>
                  </a:lnTo>
                  <a:lnTo>
                    <a:pt x="3054144" y="111204"/>
                  </a:lnTo>
                  <a:lnTo>
                    <a:pt x="3065982" y="96847"/>
                  </a:lnTo>
                  <a:lnTo>
                    <a:pt x="3077820" y="84087"/>
                  </a:lnTo>
                  <a:lnTo>
                    <a:pt x="3089658" y="72811"/>
                  </a:lnTo>
                  <a:lnTo>
                    <a:pt x="3101496" y="62897"/>
                  </a:lnTo>
                  <a:lnTo>
                    <a:pt x="3113333" y="54219"/>
                  </a:lnTo>
                  <a:lnTo>
                    <a:pt x="3125171" y="46653"/>
                  </a:lnTo>
                  <a:lnTo>
                    <a:pt x="3137009" y="40080"/>
                  </a:lnTo>
                  <a:lnTo>
                    <a:pt x="3148847" y="34385"/>
                  </a:lnTo>
                  <a:lnTo>
                    <a:pt x="3160684" y="29464"/>
                  </a:lnTo>
                  <a:lnTo>
                    <a:pt x="3172522" y="25221"/>
                  </a:lnTo>
                  <a:lnTo>
                    <a:pt x="3184360" y="21571"/>
                  </a:lnTo>
                  <a:lnTo>
                    <a:pt x="3196198" y="18434"/>
                  </a:lnTo>
                  <a:lnTo>
                    <a:pt x="3208035" y="15743"/>
                  </a:lnTo>
                  <a:lnTo>
                    <a:pt x="3219873" y="13438"/>
                  </a:lnTo>
                  <a:lnTo>
                    <a:pt x="3231711" y="11464"/>
                  </a:lnTo>
                  <a:lnTo>
                    <a:pt x="3243549" y="9777"/>
                  </a:lnTo>
                  <a:lnTo>
                    <a:pt x="3255387" y="8335"/>
                  </a:lnTo>
                  <a:lnTo>
                    <a:pt x="3267224" y="7103"/>
                  </a:lnTo>
                  <a:lnTo>
                    <a:pt x="3279062" y="6052"/>
                  </a:lnTo>
                  <a:lnTo>
                    <a:pt x="3290900" y="5155"/>
                  </a:lnTo>
                  <a:lnTo>
                    <a:pt x="3302738" y="4390"/>
                  </a:lnTo>
                  <a:lnTo>
                    <a:pt x="3314575" y="3739"/>
                  </a:lnTo>
                  <a:lnTo>
                    <a:pt x="3326413" y="3183"/>
                  </a:lnTo>
                  <a:lnTo>
                    <a:pt x="3338251" y="2710"/>
                  </a:lnTo>
                  <a:lnTo>
                    <a:pt x="3350089" y="2307"/>
                  </a:lnTo>
                  <a:lnTo>
                    <a:pt x="3361926" y="1963"/>
                  </a:lnTo>
                  <a:lnTo>
                    <a:pt x="3373764" y="1671"/>
                  </a:lnTo>
                  <a:lnTo>
                    <a:pt x="3385602" y="1422"/>
                  </a:lnTo>
                  <a:lnTo>
                    <a:pt x="3397440" y="1210"/>
                  </a:lnTo>
                  <a:lnTo>
                    <a:pt x="3409278" y="1030"/>
                  </a:lnTo>
                  <a:lnTo>
                    <a:pt x="3421115" y="876"/>
                  </a:lnTo>
                  <a:lnTo>
                    <a:pt x="3432953" y="745"/>
                  </a:lnTo>
                  <a:lnTo>
                    <a:pt x="3444791" y="634"/>
                  </a:lnTo>
                  <a:lnTo>
                    <a:pt x="3456629" y="540"/>
                  </a:lnTo>
                  <a:lnTo>
                    <a:pt x="3468466" y="459"/>
                  </a:lnTo>
                  <a:lnTo>
                    <a:pt x="3480304" y="390"/>
                  </a:lnTo>
                  <a:lnTo>
                    <a:pt x="3492142" y="332"/>
                  </a:lnTo>
                  <a:lnTo>
                    <a:pt x="3503980" y="283"/>
                  </a:lnTo>
                  <a:lnTo>
                    <a:pt x="3515818" y="24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89958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2096404"/>
              <a:ext cx="4687757" cy="239284"/>
            </a:xfrm>
            <a:custGeom>
              <a:avLst/>
              <a:pathLst>
                <a:path w="4687757" h="239284">
                  <a:moveTo>
                    <a:pt x="0" y="239284"/>
                  </a:moveTo>
                  <a:lnTo>
                    <a:pt x="11837" y="239270"/>
                  </a:lnTo>
                  <a:lnTo>
                    <a:pt x="23675" y="239253"/>
                  </a:lnTo>
                  <a:lnTo>
                    <a:pt x="35513" y="239234"/>
                  </a:lnTo>
                  <a:lnTo>
                    <a:pt x="47351" y="239211"/>
                  </a:lnTo>
                  <a:lnTo>
                    <a:pt x="59188" y="239184"/>
                  </a:lnTo>
                  <a:lnTo>
                    <a:pt x="71026" y="239152"/>
                  </a:lnTo>
                  <a:lnTo>
                    <a:pt x="82864" y="239115"/>
                  </a:lnTo>
                  <a:lnTo>
                    <a:pt x="94702" y="239072"/>
                  </a:lnTo>
                  <a:lnTo>
                    <a:pt x="106539" y="239021"/>
                  </a:lnTo>
                  <a:lnTo>
                    <a:pt x="118377" y="238960"/>
                  </a:lnTo>
                  <a:lnTo>
                    <a:pt x="130215" y="238890"/>
                  </a:lnTo>
                  <a:lnTo>
                    <a:pt x="142053" y="238807"/>
                  </a:lnTo>
                  <a:lnTo>
                    <a:pt x="153891" y="238709"/>
                  </a:lnTo>
                  <a:lnTo>
                    <a:pt x="165728" y="238595"/>
                  </a:lnTo>
                  <a:lnTo>
                    <a:pt x="177566" y="238461"/>
                  </a:lnTo>
                  <a:lnTo>
                    <a:pt x="189404" y="238303"/>
                  </a:lnTo>
                  <a:lnTo>
                    <a:pt x="201242" y="238118"/>
                  </a:lnTo>
                  <a:lnTo>
                    <a:pt x="213079" y="237900"/>
                  </a:lnTo>
                  <a:lnTo>
                    <a:pt x="224917" y="237645"/>
                  </a:lnTo>
                  <a:lnTo>
                    <a:pt x="236755" y="237346"/>
                  </a:lnTo>
                  <a:lnTo>
                    <a:pt x="248593" y="236996"/>
                  </a:lnTo>
                  <a:lnTo>
                    <a:pt x="260430" y="236586"/>
                  </a:lnTo>
                  <a:lnTo>
                    <a:pt x="272268" y="236105"/>
                  </a:lnTo>
                  <a:lnTo>
                    <a:pt x="284106" y="235542"/>
                  </a:lnTo>
                  <a:lnTo>
                    <a:pt x="295944" y="234885"/>
                  </a:lnTo>
                  <a:lnTo>
                    <a:pt x="307782" y="234116"/>
                  </a:lnTo>
                  <a:lnTo>
                    <a:pt x="319619" y="233219"/>
                  </a:lnTo>
                  <a:lnTo>
                    <a:pt x="331457" y="232174"/>
                  </a:lnTo>
                  <a:lnTo>
                    <a:pt x="343295" y="230957"/>
                  </a:lnTo>
                  <a:lnTo>
                    <a:pt x="355133" y="229542"/>
                  </a:lnTo>
                  <a:lnTo>
                    <a:pt x="366970" y="227902"/>
                  </a:lnTo>
                  <a:lnTo>
                    <a:pt x="378808" y="226004"/>
                  </a:lnTo>
                  <a:lnTo>
                    <a:pt x="390646" y="223813"/>
                  </a:lnTo>
                  <a:lnTo>
                    <a:pt x="402484" y="221291"/>
                  </a:lnTo>
                  <a:lnTo>
                    <a:pt x="414321" y="218398"/>
                  </a:lnTo>
                  <a:lnTo>
                    <a:pt x="426159" y="215094"/>
                  </a:lnTo>
                  <a:lnTo>
                    <a:pt x="437997" y="211335"/>
                  </a:lnTo>
                  <a:lnTo>
                    <a:pt x="449835" y="207081"/>
                  </a:lnTo>
                  <a:lnTo>
                    <a:pt x="461673" y="202296"/>
                  </a:lnTo>
                  <a:lnTo>
                    <a:pt x="473510" y="196946"/>
                  </a:lnTo>
                  <a:lnTo>
                    <a:pt x="485348" y="191008"/>
                  </a:lnTo>
                  <a:lnTo>
                    <a:pt x="497186" y="184471"/>
                  </a:lnTo>
                  <a:lnTo>
                    <a:pt x="509024" y="177338"/>
                  </a:lnTo>
                  <a:lnTo>
                    <a:pt x="520861" y="169628"/>
                  </a:lnTo>
                  <a:lnTo>
                    <a:pt x="532699" y="161381"/>
                  </a:lnTo>
                  <a:lnTo>
                    <a:pt x="544537" y="152657"/>
                  </a:lnTo>
                  <a:lnTo>
                    <a:pt x="556375" y="143536"/>
                  </a:lnTo>
                  <a:lnTo>
                    <a:pt x="568213" y="134118"/>
                  </a:lnTo>
                  <a:lnTo>
                    <a:pt x="580050" y="124515"/>
                  </a:lnTo>
                  <a:lnTo>
                    <a:pt x="591888" y="114849"/>
                  </a:lnTo>
                  <a:lnTo>
                    <a:pt x="603726" y="105245"/>
                  </a:lnTo>
                  <a:lnTo>
                    <a:pt x="615564" y="95827"/>
                  </a:lnTo>
                  <a:lnTo>
                    <a:pt x="627401" y="86707"/>
                  </a:lnTo>
                  <a:lnTo>
                    <a:pt x="639239" y="77983"/>
                  </a:lnTo>
                  <a:lnTo>
                    <a:pt x="651077" y="69736"/>
                  </a:lnTo>
                  <a:lnTo>
                    <a:pt x="662915" y="62026"/>
                  </a:lnTo>
                  <a:lnTo>
                    <a:pt x="674752" y="54892"/>
                  </a:lnTo>
                  <a:lnTo>
                    <a:pt x="686590" y="48355"/>
                  </a:lnTo>
                  <a:lnTo>
                    <a:pt x="698428" y="42418"/>
                  </a:lnTo>
                  <a:lnTo>
                    <a:pt x="710266" y="37068"/>
                  </a:lnTo>
                  <a:lnTo>
                    <a:pt x="722104" y="32282"/>
                  </a:lnTo>
                  <a:lnTo>
                    <a:pt x="733941" y="28029"/>
                  </a:lnTo>
                  <a:lnTo>
                    <a:pt x="745779" y="24270"/>
                  </a:lnTo>
                  <a:lnTo>
                    <a:pt x="757617" y="20965"/>
                  </a:lnTo>
                  <a:lnTo>
                    <a:pt x="769455" y="18073"/>
                  </a:lnTo>
                  <a:lnTo>
                    <a:pt x="781292" y="15551"/>
                  </a:lnTo>
                  <a:lnTo>
                    <a:pt x="793130" y="13360"/>
                  </a:lnTo>
                  <a:lnTo>
                    <a:pt x="804968" y="11461"/>
                  </a:lnTo>
                  <a:lnTo>
                    <a:pt x="816806" y="9821"/>
                  </a:lnTo>
                  <a:lnTo>
                    <a:pt x="828643" y="8407"/>
                  </a:lnTo>
                  <a:lnTo>
                    <a:pt x="840481" y="7190"/>
                  </a:lnTo>
                  <a:lnTo>
                    <a:pt x="852319" y="6144"/>
                  </a:lnTo>
                  <a:lnTo>
                    <a:pt x="864157" y="5247"/>
                  </a:lnTo>
                  <a:lnTo>
                    <a:pt x="875995" y="4479"/>
                  </a:lnTo>
                  <a:lnTo>
                    <a:pt x="887832" y="3821"/>
                  </a:lnTo>
                  <a:lnTo>
                    <a:pt x="899670" y="3259"/>
                  </a:lnTo>
                  <a:lnTo>
                    <a:pt x="911508" y="2778"/>
                  </a:lnTo>
                  <a:lnTo>
                    <a:pt x="923346" y="2367"/>
                  </a:lnTo>
                  <a:lnTo>
                    <a:pt x="935183" y="2017"/>
                  </a:lnTo>
                  <a:lnTo>
                    <a:pt x="947021" y="1718"/>
                  </a:lnTo>
                  <a:lnTo>
                    <a:pt x="958859" y="1463"/>
                  </a:lnTo>
                  <a:lnTo>
                    <a:pt x="970697" y="1246"/>
                  </a:lnTo>
                  <a:lnTo>
                    <a:pt x="982534" y="1061"/>
                  </a:lnTo>
                  <a:lnTo>
                    <a:pt x="994372" y="903"/>
                  </a:lnTo>
                  <a:lnTo>
                    <a:pt x="1006210" y="769"/>
                  </a:lnTo>
                  <a:lnTo>
                    <a:pt x="1018048" y="654"/>
                  </a:lnTo>
                  <a:lnTo>
                    <a:pt x="1029886" y="557"/>
                  </a:lnTo>
                  <a:lnTo>
                    <a:pt x="1041723" y="474"/>
                  </a:lnTo>
                  <a:lnTo>
                    <a:pt x="1053561" y="403"/>
                  </a:lnTo>
                  <a:lnTo>
                    <a:pt x="1065399" y="343"/>
                  </a:lnTo>
                  <a:lnTo>
                    <a:pt x="1077237" y="292"/>
                  </a:lnTo>
                  <a:lnTo>
                    <a:pt x="1089074" y="248"/>
                  </a:lnTo>
                  <a:lnTo>
                    <a:pt x="1100912" y="211"/>
                  </a:lnTo>
                  <a:lnTo>
                    <a:pt x="1112750" y="180"/>
                  </a:lnTo>
                  <a:lnTo>
                    <a:pt x="1124588" y="153"/>
                  </a:lnTo>
                  <a:lnTo>
                    <a:pt x="1136426" y="130"/>
                  </a:lnTo>
                  <a:lnTo>
                    <a:pt x="1148263" y="110"/>
                  </a:lnTo>
                  <a:lnTo>
                    <a:pt x="1160101" y="94"/>
                  </a:lnTo>
                  <a:lnTo>
                    <a:pt x="1171939" y="8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0"/>
                  </a:lnTo>
                  <a:lnTo>
                    <a:pt x="2355716" y="94"/>
                  </a:lnTo>
                  <a:lnTo>
                    <a:pt x="2367554" y="110"/>
                  </a:lnTo>
                  <a:lnTo>
                    <a:pt x="2379391" y="130"/>
                  </a:lnTo>
                  <a:lnTo>
                    <a:pt x="2391229" y="153"/>
                  </a:lnTo>
                  <a:lnTo>
                    <a:pt x="2403067" y="180"/>
                  </a:lnTo>
                  <a:lnTo>
                    <a:pt x="2414905" y="211"/>
                  </a:lnTo>
                  <a:lnTo>
                    <a:pt x="2426743" y="248"/>
                  </a:lnTo>
                  <a:lnTo>
                    <a:pt x="2438580" y="292"/>
                  </a:lnTo>
                  <a:lnTo>
                    <a:pt x="2450418" y="343"/>
                  </a:lnTo>
                  <a:lnTo>
                    <a:pt x="2462256" y="403"/>
                  </a:lnTo>
                  <a:lnTo>
                    <a:pt x="2474094" y="474"/>
                  </a:lnTo>
                  <a:lnTo>
                    <a:pt x="2485931" y="557"/>
                  </a:lnTo>
                  <a:lnTo>
                    <a:pt x="2497769" y="654"/>
                  </a:lnTo>
                  <a:lnTo>
                    <a:pt x="2509607" y="769"/>
                  </a:lnTo>
                  <a:lnTo>
                    <a:pt x="2521445" y="903"/>
                  </a:lnTo>
                  <a:lnTo>
                    <a:pt x="2533283" y="1061"/>
                  </a:lnTo>
                  <a:lnTo>
                    <a:pt x="2545120" y="1246"/>
                  </a:lnTo>
                  <a:lnTo>
                    <a:pt x="2556958" y="1463"/>
                  </a:lnTo>
                  <a:lnTo>
                    <a:pt x="2568796" y="1718"/>
                  </a:lnTo>
                  <a:lnTo>
                    <a:pt x="2580634" y="2017"/>
                  </a:lnTo>
                  <a:lnTo>
                    <a:pt x="2592471" y="2367"/>
                  </a:lnTo>
                  <a:lnTo>
                    <a:pt x="2604309" y="2778"/>
                  </a:lnTo>
                  <a:lnTo>
                    <a:pt x="2616147" y="3259"/>
                  </a:lnTo>
                  <a:lnTo>
                    <a:pt x="2627985" y="3821"/>
                  </a:lnTo>
                  <a:lnTo>
                    <a:pt x="2639822" y="4479"/>
                  </a:lnTo>
                  <a:lnTo>
                    <a:pt x="2651660" y="5247"/>
                  </a:lnTo>
                  <a:lnTo>
                    <a:pt x="2663498" y="6144"/>
                  </a:lnTo>
                  <a:lnTo>
                    <a:pt x="2675336" y="7190"/>
                  </a:lnTo>
                  <a:lnTo>
                    <a:pt x="2687174" y="8407"/>
                  </a:lnTo>
                  <a:lnTo>
                    <a:pt x="2699011" y="9821"/>
                  </a:lnTo>
                  <a:lnTo>
                    <a:pt x="2710849" y="11461"/>
                  </a:lnTo>
                  <a:lnTo>
                    <a:pt x="2722687" y="13360"/>
                  </a:lnTo>
                  <a:lnTo>
                    <a:pt x="2734525" y="15551"/>
                  </a:lnTo>
                  <a:lnTo>
                    <a:pt x="2746362" y="18073"/>
                  </a:lnTo>
                  <a:lnTo>
                    <a:pt x="2758200" y="20965"/>
                  </a:lnTo>
                  <a:lnTo>
                    <a:pt x="2770038" y="24270"/>
                  </a:lnTo>
                  <a:lnTo>
                    <a:pt x="2781876" y="28029"/>
                  </a:lnTo>
                  <a:lnTo>
                    <a:pt x="2793713" y="32282"/>
                  </a:lnTo>
                  <a:lnTo>
                    <a:pt x="2805551" y="37068"/>
                  </a:lnTo>
                  <a:lnTo>
                    <a:pt x="2817389" y="42418"/>
                  </a:lnTo>
                  <a:lnTo>
                    <a:pt x="2829227" y="48355"/>
                  </a:lnTo>
                  <a:lnTo>
                    <a:pt x="2841065" y="54892"/>
                  </a:lnTo>
                  <a:lnTo>
                    <a:pt x="2852902" y="62026"/>
                  </a:lnTo>
                  <a:lnTo>
                    <a:pt x="2864740" y="69736"/>
                  </a:lnTo>
                  <a:lnTo>
                    <a:pt x="2876578" y="77983"/>
                  </a:lnTo>
                  <a:lnTo>
                    <a:pt x="2888416" y="86707"/>
                  </a:lnTo>
                  <a:lnTo>
                    <a:pt x="2900253" y="95827"/>
                  </a:lnTo>
                  <a:lnTo>
                    <a:pt x="2912091" y="105245"/>
                  </a:lnTo>
                  <a:lnTo>
                    <a:pt x="2923929" y="114849"/>
                  </a:lnTo>
                  <a:lnTo>
                    <a:pt x="2935767" y="124515"/>
                  </a:lnTo>
                  <a:lnTo>
                    <a:pt x="2947604" y="134118"/>
                  </a:lnTo>
                  <a:lnTo>
                    <a:pt x="2959442" y="143536"/>
                  </a:lnTo>
                  <a:lnTo>
                    <a:pt x="2971280" y="152657"/>
                  </a:lnTo>
                  <a:lnTo>
                    <a:pt x="2983118" y="161381"/>
                  </a:lnTo>
                  <a:lnTo>
                    <a:pt x="2994956" y="169628"/>
                  </a:lnTo>
                  <a:lnTo>
                    <a:pt x="3006793" y="177338"/>
                  </a:lnTo>
                  <a:lnTo>
                    <a:pt x="3018631" y="184471"/>
                  </a:lnTo>
                  <a:lnTo>
                    <a:pt x="3030469" y="191008"/>
                  </a:lnTo>
                  <a:lnTo>
                    <a:pt x="3042307" y="196946"/>
                  </a:lnTo>
                  <a:lnTo>
                    <a:pt x="3054144" y="202296"/>
                  </a:lnTo>
                  <a:lnTo>
                    <a:pt x="3065982" y="207081"/>
                  </a:lnTo>
                  <a:lnTo>
                    <a:pt x="3077820" y="211335"/>
                  </a:lnTo>
                  <a:lnTo>
                    <a:pt x="3089658" y="215094"/>
                  </a:lnTo>
                  <a:lnTo>
                    <a:pt x="3101496" y="218398"/>
                  </a:lnTo>
                  <a:lnTo>
                    <a:pt x="3113333" y="221291"/>
                  </a:lnTo>
                  <a:lnTo>
                    <a:pt x="3125171" y="223813"/>
                  </a:lnTo>
                  <a:lnTo>
                    <a:pt x="3137009" y="226004"/>
                  </a:lnTo>
                  <a:lnTo>
                    <a:pt x="3148847" y="227902"/>
                  </a:lnTo>
                  <a:lnTo>
                    <a:pt x="3160684" y="229542"/>
                  </a:lnTo>
                  <a:lnTo>
                    <a:pt x="3172522" y="230957"/>
                  </a:lnTo>
                  <a:lnTo>
                    <a:pt x="3184360" y="232174"/>
                  </a:lnTo>
                  <a:lnTo>
                    <a:pt x="3196198" y="233219"/>
                  </a:lnTo>
                  <a:lnTo>
                    <a:pt x="3208035" y="234116"/>
                  </a:lnTo>
                  <a:lnTo>
                    <a:pt x="3219873" y="234885"/>
                  </a:lnTo>
                  <a:lnTo>
                    <a:pt x="3231711" y="235542"/>
                  </a:lnTo>
                  <a:lnTo>
                    <a:pt x="3243549" y="236105"/>
                  </a:lnTo>
                  <a:lnTo>
                    <a:pt x="3255387" y="236586"/>
                  </a:lnTo>
                  <a:lnTo>
                    <a:pt x="3267224" y="236996"/>
                  </a:lnTo>
                  <a:lnTo>
                    <a:pt x="3279062" y="237346"/>
                  </a:lnTo>
                  <a:lnTo>
                    <a:pt x="3290900" y="237645"/>
                  </a:lnTo>
                  <a:lnTo>
                    <a:pt x="3302738" y="237900"/>
                  </a:lnTo>
                  <a:lnTo>
                    <a:pt x="3314575" y="238118"/>
                  </a:lnTo>
                  <a:lnTo>
                    <a:pt x="3326413" y="238303"/>
                  </a:lnTo>
                  <a:lnTo>
                    <a:pt x="3338251" y="238461"/>
                  </a:lnTo>
                  <a:lnTo>
                    <a:pt x="3350089" y="238595"/>
                  </a:lnTo>
                  <a:lnTo>
                    <a:pt x="3361926" y="238709"/>
                  </a:lnTo>
                  <a:lnTo>
                    <a:pt x="3373764" y="238807"/>
                  </a:lnTo>
                  <a:lnTo>
                    <a:pt x="3385602" y="238890"/>
                  </a:lnTo>
                  <a:lnTo>
                    <a:pt x="3397440" y="238960"/>
                  </a:lnTo>
                  <a:lnTo>
                    <a:pt x="3409278" y="239021"/>
                  </a:lnTo>
                  <a:lnTo>
                    <a:pt x="3421115" y="239072"/>
                  </a:lnTo>
                  <a:lnTo>
                    <a:pt x="3432953" y="239115"/>
                  </a:lnTo>
                  <a:lnTo>
                    <a:pt x="3444791" y="239152"/>
                  </a:lnTo>
                  <a:lnTo>
                    <a:pt x="3456629" y="239184"/>
                  </a:lnTo>
                  <a:lnTo>
                    <a:pt x="3468466" y="239211"/>
                  </a:lnTo>
                  <a:lnTo>
                    <a:pt x="3480304" y="239234"/>
                  </a:lnTo>
                  <a:lnTo>
                    <a:pt x="3492142" y="239253"/>
                  </a:lnTo>
                  <a:lnTo>
                    <a:pt x="3503980" y="239270"/>
                  </a:lnTo>
                  <a:lnTo>
                    <a:pt x="3515818" y="239284"/>
                  </a:lnTo>
                  <a:lnTo>
                    <a:pt x="3515818" y="239284"/>
                  </a:lnTo>
                  <a:lnTo>
                    <a:pt x="3527655" y="239270"/>
                  </a:lnTo>
                  <a:lnTo>
                    <a:pt x="3539493" y="239253"/>
                  </a:lnTo>
                  <a:lnTo>
                    <a:pt x="3551331" y="239234"/>
                  </a:lnTo>
                  <a:lnTo>
                    <a:pt x="3563169" y="239211"/>
                  </a:lnTo>
                  <a:lnTo>
                    <a:pt x="3575006" y="239184"/>
                  </a:lnTo>
                  <a:lnTo>
                    <a:pt x="3586844" y="239152"/>
                  </a:lnTo>
                  <a:lnTo>
                    <a:pt x="3598682" y="239115"/>
                  </a:lnTo>
                  <a:lnTo>
                    <a:pt x="3610520" y="239072"/>
                  </a:lnTo>
                  <a:lnTo>
                    <a:pt x="3622357" y="239021"/>
                  </a:lnTo>
                  <a:lnTo>
                    <a:pt x="3634195" y="238960"/>
                  </a:lnTo>
                  <a:lnTo>
                    <a:pt x="3646033" y="238890"/>
                  </a:lnTo>
                  <a:lnTo>
                    <a:pt x="3657871" y="238807"/>
                  </a:lnTo>
                  <a:lnTo>
                    <a:pt x="3669709" y="238709"/>
                  </a:lnTo>
                  <a:lnTo>
                    <a:pt x="3681546" y="238595"/>
                  </a:lnTo>
                  <a:lnTo>
                    <a:pt x="3693384" y="238461"/>
                  </a:lnTo>
                  <a:lnTo>
                    <a:pt x="3705222" y="238303"/>
                  </a:lnTo>
                  <a:lnTo>
                    <a:pt x="3717060" y="238118"/>
                  </a:lnTo>
                  <a:lnTo>
                    <a:pt x="3728897" y="237900"/>
                  </a:lnTo>
                  <a:lnTo>
                    <a:pt x="3740735" y="237645"/>
                  </a:lnTo>
                  <a:lnTo>
                    <a:pt x="3752573" y="237346"/>
                  </a:lnTo>
                  <a:lnTo>
                    <a:pt x="3764411" y="236996"/>
                  </a:lnTo>
                  <a:lnTo>
                    <a:pt x="3776248" y="236586"/>
                  </a:lnTo>
                  <a:lnTo>
                    <a:pt x="3788086" y="236105"/>
                  </a:lnTo>
                  <a:lnTo>
                    <a:pt x="3799924" y="235542"/>
                  </a:lnTo>
                  <a:lnTo>
                    <a:pt x="3811762" y="234885"/>
                  </a:lnTo>
                  <a:lnTo>
                    <a:pt x="3823600" y="234116"/>
                  </a:lnTo>
                  <a:lnTo>
                    <a:pt x="3835437" y="233219"/>
                  </a:lnTo>
                  <a:lnTo>
                    <a:pt x="3847275" y="232174"/>
                  </a:lnTo>
                  <a:lnTo>
                    <a:pt x="3859113" y="230957"/>
                  </a:lnTo>
                  <a:lnTo>
                    <a:pt x="3870951" y="229542"/>
                  </a:lnTo>
                  <a:lnTo>
                    <a:pt x="3882788" y="227902"/>
                  </a:lnTo>
                  <a:lnTo>
                    <a:pt x="3894626" y="226004"/>
                  </a:lnTo>
                  <a:lnTo>
                    <a:pt x="3906464" y="223813"/>
                  </a:lnTo>
                  <a:lnTo>
                    <a:pt x="3918302" y="221291"/>
                  </a:lnTo>
                  <a:lnTo>
                    <a:pt x="3930139" y="218398"/>
                  </a:lnTo>
                  <a:lnTo>
                    <a:pt x="3941977" y="215094"/>
                  </a:lnTo>
                  <a:lnTo>
                    <a:pt x="3953815" y="211335"/>
                  </a:lnTo>
                  <a:lnTo>
                    <a:pt x="3965653" y="207081"/>
                  </a:lnTo>
                  <a:lnTo>
                    <a:pt x="3977491" y="202296"/>
                  </a:lnTo>
                  <a:lnTo>
                    <a:pt x="3989328" y="196946"/>
                  </a:lnTo>
                  <a:lnTo>
                    <a:pt x="4001166" y="191008"/>
                  </a:lnTo>
                  <a:lnTo>
                    <a:pt x="4013004" y="184471"/>
                  </a:lnTo>
                  <a:lnTo>
                    <a:pt x="4024842" y="177338"/>
                  </a:lnTo>
                  <a:lnTo>
                    <a:pt x="4036679" y="169628"/>
                  </a:lnTo>
                  <a:lnTo>
                    <a:pt x="4048517" y="161381"/>
                  </a:lnTo>
                  <a:lnTo>
                    <a:pt x="4060355" y="152657"/>
                  </a:lnTo>
                  <a:lnTo>
                    <a:pt x="4072193" y="143536"/>
                  </a:lnTo>
                  <a:lnTo>
                    <a:pt x="4084031" y="134118"/>
                  </a:lnTo>
                  <a:lnTo>
                    <a:pt x="4095868" y="124515"/>
                  </a:lnTo>
                  <a:lnTo>
                    <a:pt x="4107706" y="114849"/>
                  </a:lnTo>
                  <a:lnTo>
                    <a:pt x="4119544" y="105245"/>
                  </a:lnTo>
                  <a:lnTo>
                    <a:pt x="4131382" y="95827"/>
                  </a:lnTo>
                  <a:lnTo>
                    <a:pt x="4143219" y="86707"/>
                  </a:lnTo>
                  <a:lnTo>
                    <a:pt x="4155057" y="77983"/>
                  </a:lnTo>
                  <a:lnTo>
                    <a:pt x="4166895" y="69736"/>
                  </a:lnTo>
                  <a:lnTo>
                    <a:pt x="4178733" y="62026"/>
                  </a:lnTo>
                  <a:lnTo>
                    <a:pt x="4190570" y="54892"/>
                  </a:lnTo>
                  <a:lnTo>
                    <a:pt x="4202408" y="48355"/>
                  </a:lnTo>
                  <a:lnTo>
                    <a:pt x="4214246" y="42418"/>
                  </a:lnTo>
                  <a:lnTo>
                    <a:pt x="4226084" y="37068"/>
                  </a:lnTo>
                  <a:lnTo>
                    <a:pt x="4237922" y="32282"/>
                  </a:lnTo>
                  <a:lnTo>
                    <a:pt x="4249759" y="28029"/>
                  </a:lnTo>
                  <a:lnTo>
                    <a:pt x="4261597" y="24270"/>
                  </a:lnTo>
                  <a:lnTo>
                    <a:pt x="4273435" y="20965"/>
                  </a:lnTo>
                  <a:lnTo>
                    <a:pt x="4285273" y="18073"/>
                  </a:lnTo>
                  <a:lnTo>
                    <a:pt x="4297110" y="15551"/>
                  </a:lnTo>
                  <a:lnTo>
                    <a:pt x="4308948" y="13360"/>
                  </a:lnTo>
                  <a:lnTo>
                    <a:pt x="4320786" y="11461"/>
                  </a:lnTo>
                  <a:lnTo>
                    <a:pt x="4332624" y="9821"/>
                  </a:lnTo>
                  <a:lnTo>
                    <a:pt x="4344461" y="8407"/>
                  </a:lnTo>
                  <a:lnTo>
                    <a:pt x="4356299" y="7190"/>
                  </a:lnTo>
                  <a:lnTo>
                    <a:pt x="4368137" y="6144"/>
                  </a:lnTo>
                  <a:lnTo>
                    <a:pt x="4379975" y="5247"/>
                  </a:lnTo>
                  <a:lnTo>
                    <a:pt x="4391813" y="4479"/>
                  </a:lnTo>
                  <a:lnTo>
                    <a:pt x="4403650" y="3821"/>
                  </a:lnTo>
                  <a:lnTo>
                    <a:pt x="4415488" y="3259"/>
                  </a:lnTo>
                  <a:lnTo>
                    <a:pt x="4427326" y="2778"/>
                  </a:lnTo>
                  <a:lnTo>
                    <a:pt x="4439164" y="2367"/>
                  </a:lnTo>
                  <a:lnTo>
                    <a:pt x="4451001" y="2017"/>
                  </a:lnTo>
                  <a:lnTo>
                    <a:pt x="4462839" y="1718"/>
                  </a:lnTo>
                  <a:lnTo>
                    <a:pt x="4474677" y="1463"/>
                  </a:lnTo>
                  <a:lnTo>
                    <a:pt x="4486515" y="1246"/>
                  </a:lnTo>
                  <a:lnTo>
                    <a:pt x="4498352" y="1061"/>
                  </a:lnTo>
                  <a:lnTo>
                    <a:pt x="4510190" y="903"/>
                  </a:lnTo>
                  <a:lnTo>
                    <a:pt x="4522028" y="769"/>
                  </a:lnTo>
                  <a:lnTo>
                    <a:pt x="4533866" y="654"/>
                  </a:lnTo>
                  <a:lnTo>
                    <a:pt x="4545704" y="557"/>
                  </a:lnTo>
                  <a:lnTo>
                    <a:pt x="4557541" y="474"/>
                  </a:lnTo>
                  <a:lnTo>
                    <a:pt x="4569379" y="403"/>
                  </a:lnTo>
                  <a:lnTo>
                    <a:pt x="4581217" y="343"/>
                  </a:lnTo>
                  <a:lnTo>
                    <a:pt x="4593055" y="292"/>
                  </a:lnTo>
                  <a:lnTo>
                    <a:pt x="4604892" y="248"/>
                  </a:lnTo>
                  <a:lnTo>
                    <a:pt x="4616730" y="211"/>
                  </a:lnTo>
                  <a:lnTo>
                    <a:pt x="4628568" y="180"/>
                  </a:lnTo>
                  <a:lnTo>
                    <a:pt x="4640406" y="153"/>
                  </a:lnTo>
                  <a:lnTo>
                    <a:pt x="4652244" y="130"/>
                  </a:lnTo>
                  <a:lnTo>
                    <a:pt x="4664081" y="110"/>
                  </a:lnTo>
                  <a:lnTo>
                    <a:pt x="4675919" y="94"/>
                  </a:lnTo>
                  <a:lnTo>
                    <a:pt x="4687757" y="80"/>
                  </a:lnTo>
                </a:path>
              </a:pathLst>
            </a:custGeom>
            <a:ln w="40651" cap="flat">
              <a:solidFill>
                <a:srgbClr val="E8E8E8">
                  <a:alpha val="100000"/>
                </a:srgbClr>
              </a:solidFill>
              <a:prstDash val="solid"/>
              <a:round/>
            </a:ln>
          </p:spPr>
          <p:txBody>
            <a:bodyPr/>
            <a:lstStyle/>
            <a:p/>
          </p:txBody>
        </p:sp>
        <p:sp>
          <p:nvSpPr>
            <p:cNvPr id="36" name="pl36"/>
            <p:cNvSpPr/>
            <p:nvPr/>
          </p:nvSpPr>
          <p:spPr>
            <a:xfrm>
              <a:off x="2482252" y="4011480"/>
              <a:ext cx="4687757" cy="957217"/>
            </a:xfrm>
            <a:custGeom>
              <a:avLst/>
              <a:pathLst>
                <a:path w="4687757" h="957217">
                  <a:moveTo>
                    <a:pt x="0" y="0"/>
                  </a:moveTo>
                  <a:lnTo>
                    <a:pt x="11837" y="28"/>
                  </a:lnTo>
                  <a:lnTo>
                    <a:pt x="23675" y="61"/>
                  </a:lnTo>
                  <a:lnTo>
                    <a:pt x="35513" y="100"/>
                  </a:lnTo>
                  <a:lnTo>
                    <a:pt x="47351" y="145"/>
                  </a:lnTo>
                  <a:lnTo>
                    <a:pt x="59188" y="199"/>
                  </a:lnTo>
                  <a:lnTo>
                    <a:pt x="71026" y="262"/>
                  </a:lnTo>
                  <a:lnTo>
                    <a:pt x="82864" y="336"/>
                  </a:lnTo>
                  <a:lnTo>
                    <a:pt x="94702" y="423"/>
                  </a:lnTo>
                  <a:lnTo>
                    <a:pt x="106539" y="526"/>
                  </a:lnTo>
                  <a:lnTo>
                    <a:pt x="118377" y="646"/>
                  </a:lnTo>
                  <a:lnTo>
                    <a:pt x="130215" y="787"/>
                  </a:lnTo>
                  <a:lnTo>
                    <a:pt x="142053" y="953"/>
                  </a:lnTo>
                  <a:lnTo>
                    <a:pt x="153891" y="1148"/>
                  </a:lnTo>
                  <a:lnTo>
                    <a:pt x="165728" y="1377"/>
                  </a:lnTo>
                  <a:lnTo>
                    <a:pt x="177566" y="1646"/>
                  </a:lnTo>
                  <a:lnTo>
                    <a:pt x="189404" y="1961"/>
                  </a:lnTo>
                  <a:lnTo>
                    <a:pt x="201242" y="2332"/>
                  </a:lnTo>
                  <a:lnTo>
                    <a:pt x="213079" y="2766"/>
                  </a:lnTo>
                  <a:lnTo>
                    <a:pt x="224917" y="3276"/>
                  </a:lnTo>
                  <a:lnTo>
                    <a:pt x="236755" y="3874"/>
                  </a:lnTo>
                  <a:lnTo>
                    <a:pt x="248593" y="4575"/>
                  </a:lnTo>
                  <a:lnTo>
                    <a:pt x="260430" y="5396"/>
                  </a:lnTo>
                  <a:lnTo>
                    <a:pt x="272268" y="6357"/>
                  </a:lnTo>
                  <a:lnTo>
                    <a:pt x="284106" y="7482"/>
                  </a:lnTo>
                  <a:lnTo>
                    <a:pt x="295944" y="8798"/>
                  </a:lnTo>
                  <a:lnTo>
                    <a:pt x="307782" y="10335"/>
                  </a:lnTo>
                  <a:lnTo>
                    <a:pt x="319619" y="12129"/>
                  </a:lnTo>
                  <a:lnTo>
                    <a:pt x="331457" y="14220"/>
                  </a:lnTo>
                  <a:lnTo>
                    <a:pt x="343295" y="16654"/>
                  </a:lnTo>
                  <a:lnTo>
                    <a:pt x="355133" y="19482"/>
                  </a:lnTo>
                  <a:lnTo>
                    <a:pt x="366970" y="22763"/>
                  </a:lnTo>
                  <a:lnTo>
                    <a:pt x="378808" y="26559"/>
                  </a:lnTo>
                  <a:lnTo>
                    <a:pt x="390646" y="30942"/>
                  </a:lnTo>
                  <a:lnTo>
                    <a:pt x="402484" y="35985"/>
                  </a:lnTo>
                  <a:lnTo>
                    <a:pt x="414321" y="41770"/>
                  </a:lnTo>
                  <a:lnTo>
                    <a:pt x="426159" y="48380"/>
                  </a:lnTo>
                  <a:lnTo>
                    <a:pt x="437997" y="55897"/>
                  </a:lnTo>
                  <a:lnTo>
                    <a:pt x="449835" y="64404"/>
                  </a:lnTo>
                  <a:lnTo>
                    <a:pt x="461673" y="73976"/>
                  </a:lnTo>
                  <a:lnTo>
                    <a:pt x="473510" y="84675"/>
                  </a:lnTo>
                  <a:lnTo>
                    <a:pt x="485348" y="96550"/>
                  </a:lnTo>
                  <a:lnTo>
                    <a:pt x="497186" y="109624"/>
                  </a:lnTo>
                  <a:lnTo>
                    <a:pt x="509024" y="123891"/>
                  </a:lnTo>
                  <a:lnTo>
                    <a:pt x="520861" y="139311"/>
                  </a:lnTo>
                  <a:lnTo>
                    <a:pt x="532699" y="155806"/>
                  </a:lnTo>
                  <a:lnTo>
                    <a:pt x="544537" y="173254"/>
                  </a:lnTo>
                  <a:lnTo>
                    <a:pt x="556375" y="191494"/>
                  </a:lnTo>
                  <a:lnTo>
                    <a:pt x="568213" y="210331"/>
                  </a:lnTo>
                  <a:lnTo>
                    <a:pt x="580050" y="229537"/>
                  </a:lnTo>
                  <a:lnTo>
                    <a:pt x="591888" y="248869"/>
                  </a:lnTo>
                  <a:lnTo>
                    <a:pt x="603726" y="268076"/>
                  </a:lnTo>
                  <a:lnTo>
                    <a:pt x="615564" y="286913"/>
                  </a:lnTo>
                  <a:lnTo>
                    <a:pt x="627401" y="305153"/>
                  </a:lnTo>
                  <a:lnTo>
                    <a:pt x="639239" y="322601"/>
                  </a:lnTo>
                  <a:lnTo>
                    <a:pt x="651077" y="339095"/>
                  </a:lnTo>
                  <a:lnTo>
                    <a:pt x="662915" y="354516"/>
                  </a:lnTo>
                  <a:lnTo>
                    <a:pt x="674752" y="368783"/>
                  </a:lnTo>
                  <a:lnTo>
                    <a:pt x="686590" y="381857"/>
                  </a:lnTo>
                  <a:lnTo>
                    <a:pt x="698428" y="393731"/>
                  </a:lnTo>
                  <a:lnTo>
                    <a:pt x="710266" y="404431"/>
                  </a:lnTo>
                  <a:lnTo>
                    <a:pt x="722104" y="414003"/>
                  </a:lnTo>
                  <a:lnTo>
                    <a:pt x="733941" y="422510"/>
                  </a:lnTo>
                  <a:lnTo>
                    <a:pt x="745779" y="430027"/>
                  </a:lnTo>
                  <a:lnTo>
                    <a:pt x="757617" y="436636"/>
                  </a:lnTo>
                  <a:lnTo>
                    <a:pt x="769455" y="442422"/>
                  </a:lnTo>
                  <a:lnTo>
                    <a:pt x="781292" y="447465"/>
                  </a:lnTo>
                  <a:lnTo>
                    <a:pt x="793130" y="451848"/>
                  </a:lnTo>
                  <a:lnTo>
                    <a:pt x="804968" y="455644"/>
                  </a:lnTo>
                  <a:lnTo>
                    <a:pt x="816806" y="458925"/>
                  </a:lnTo>
                  <a:lnTo>
                    <a:pt x="828643" y="461753"/>
                  </a:lnTo>
                  <a:lnTo>
                    <a:pt x="840481" y="464187"/>
                  </a:lnTo>
                  <a:lnTo>
                    <a:pt x="852319" y="466278"/>
                  </a:lnTo>
                  <a:lnTo>
                    <a:pt x="864157" y="468072"/>
                  </a:lnTo>
                  <a:lnTo>
                    <a:pt x="875995" y="469609"/>
                  </a:lnTo>
                  <a:lnTo>
                    <a:pt x="887832" y="470925"/>
                  </a:lnTo>
                  <a:lnTo>
                    <a:pt x="899670" y="472050"/>
                  </a:lnTo>
                  <a:lnTo>
                    <a:pt x="911508" y="473011"/>
                  </a:lnTo>
                  <a:lnTo>
                    <a:pt x="923346" y="473832"/>
                  </a:lnTo>
                  <a:lnTo>
                    <a:pt x="935183" y="474533"/>
                  </a:lnTo>
                  <a:lnTo>
                    <a:pt x="947021" y="475131"/>
                  </a:lnTo>
                  <a:lnTo>
                    <a:pt x="958859" y="475641"/>
                  </a:lnTo>
                  <a:lnTo>
                    <a:pt x="970697" y="476075"/>
                  </a:lnTo>
                  <a:lnTo>
                    <a:pt x="982534" y="476445"/>
                  </a:lnTo>
                  <a:lnTo>
                    <a:pt x="994372" y="476761"/>
                  </a:lnTo>
                  <a:lnTo>
                    <a:pt x="1006210" y="477030"/>
                  </a:lnTo>
                  <a:lnTo>
                    <a:pt x="1018048" y="477259"/>
                  </a:lnTo>
                  <a:lnTo>
                    <a:pt x="1029886" y="477454"/>
                  </a:lnTo>
                  <a:lnTo>
                    <a:pt x="1041723" y="477620"/>
                  </a:lnTo>
                  <a:lnTo>
                    <a:pt x="1053561" y="477761"/>
                  </a:lnTo>
                  <a:lnTo>
                    <a:pt x="1065399" y="477881"/>
                  </a:lnTo>
                  <a:lnTo>
                    <a:pt x="1077237" y="477983"/>
                  </a:lnTo>
                  <a:lnTo>
                    <a:pt x="1089074" y="478071"/>
                  </a:lnTo>
                  <a:lnTo>
                    <a:pt x="1100912" y="478145"/>
                  </a:lnTo>
                  <a:lnTo>
                    <a:pt x="1112750" y="478208"/>
                  </a:lnTo>
                  <a:lnTo>
                    <a:pt x="1124588" y="478262"/>
                  </a:lnTo>
                  <a:lnTo>
                    <a:pt x="1136426" y="478307"/>
                  </a:lnTo>
                  <a:lnTo>
                    <a:pt x="1148263" y="478346"/>
                  </a:lnTo>
                  <a:lnTo>
                    <a:pt x="1160101" y="478379"/>
                  </a:lnTo>
                  <a:lnTo>
                    <a:pt x="1171939" y="478407"/>
                  </a:lnTo>
                  <a:lnTo>
                    <a:pt x="1171939" y="478648"/>
                  </a:lnTo>
                  <a:lnTo>
                    <a:pt x="1183777" y="478662"/>
                  </a:lnTo>
                  <a:lnTo>
                    <a:pt x="1195614" y="478679"/>
                  </a:lnTo>
                  <a:lnTo>
                    <a:pt x="1207452" y="478698"/>
                  </a:lnTo>
                  <a:lnTo>
                    <a:pt x="1219290" y="478721"/>
                  </a:lnTo>
                  <a:lnTo>
                    <a:pt x="1231128" y="478748"/>
                  </a:lnTo>
                  <a:lnTo>
                    <a:pt x="1242965" y="478779"/>
                  </a:lnTo>
                  <a:lnTo>
                    <a:pt x="1254803" y="478817"/>
                  </a:lnTo>
                  <a:lnTo>
                    <a:pt x="1266641" y="478860"/>
                  </a:lnTo>
                  <a:lnTo>
                    <a:pt x="1278479" y="478911"/>
                  </a:lnTo>
                  <a:lnTo>
                    <a:pt x="1290317" y="478971"/>
                  </a:lnTo>
                  <a:lnTo>
                    <a:pt x="1302154" y="479042"/>
                  </a:lnTo>
                  <a:lnTo>
                    <a:pt x="1313992" y="479125"/>
                  </a:lnTo>
                  <a:lnTo>
                    <a:pt x="1325830" y="479222"/>
                  </a:lnTo>
                  <a:lnTo>
                    <a:pt x="1337668" y="479337"/>
                  </a:lnTo>
                  <a:lnTo>
                    <a:pt x="1349505" y="479471"/>
                  </a:lnTo>
                  <a:lnTo>
                    <a:pt x="1361343" y="479629"/>
                  </a:lnTo>
                  <a:lnTo>
                    <a:pt x="1373181" y="479814"/>
                  </a:lnTo>
                  <a:lnTo>
                    <a:pt x="1385019" y="480032"/>
                  </a:lnTo>
                  <a:lnTo>
                    <a:pt x="1396856" y="480286"/>
                  </a:lnTo>
                  <a:lnTo>
                    <a:pt x="1408694" y="480585"/>
                  </a:lnTo>
                  <a:lnTo>
                    <a:pt x="1420532" y="480936"/>
                  </a:lnTo>
                  <a:lnTo>
                    <a:pt x="1432370" y="481346"/>
                  </a:lnTo>
                  <a:lnTo>
                    <a:pt x="1444208" y="481827"/>
                  </a:lnTo>
                  <a:lnTo>
                    <a:pt x="1456045" y="482390"/>
                  </a:lnTo>
                  <a:lnTo>
                    <a:pt x="1467883" y="483047"/>
                  </a:lnTo>
                  <a:lnTo>
                    <a:pt x="1479721" y="483816"/>
                  </a:lnTo>
                  <a:lnTo>
                    <a:pt x="1491559" y="484713"/>
                  </a:lnTo>
                  <a:lnTo>
                    <a:pt x="1503396" y="485758"/>
                  </a:lnTo>
                  <a:lnTo>
                    <a:pt x="1515234" y="486975"/>
                  </a:lnTo>
                  <a:lnTo>
                    <a:pt x="1527072" y="488389"/>
                  </a:lnTo>
                  <a:lnTo>
                    <a:pt x="1538910" y="490030"/>
                  </a:lnTo>
                  <a:lnTo>
                    <a:pt x="1550748" y="491928"/>
                  </a:lnTo>
                  <a:lnTo>
                    <a:pt x="1562585" y="494119"/>
                  </a:lnTo>
                  <a:lnTo>
                    <a:pt x="1574423" y="496641"/>
                  </a:lnTo>
                  <a:lnTo>
                    <a:pt x="1586261" y="499534"/>
                  </a:lnTo>
                  <a:lnTo>
                    <a:pt x="1598099" y="502838"/>
                  </a:lnTo>
                  <a:lnTo>
                    <a:pt x="1609936" y="506597"/>
                  </a:lnTo>
                  <a:lnTo>
                    <a:pt x="1621774" y="510850"/>
                  </a:lnTo>
                  <a:lnTo>
                    <a:pt x="1633612" y="515636"/>
                  </a:lnTo>
                  <a:lnTo>
                    <a:pt x="1645450" y="520986"/>
                  </a:lnTo>
                  <a:lnTo>
                    <a:pt x="1657287" y="526923"/>
                  </a:lnTo>
                  <a:lnTo>
                    <a:pt x="1669125" y="533460"/>
                  </a:lnTo>
                  <a:lnTo>
                    <a:pt x="1680963" y="540594"/>
                  </a:lnTo>
                  <a:lnTo>
                    <a:pt x="1692801" y="548304"/>
                  </a:lnTo>
                  <a:lnTo>
                    <a:pt x="1704639" y="556551"/>
                  </a:lnTo>
                  <a:lnTo>
                    <a:pt x="1716476" y="565275"/>
                  </a:lnTo>
                  <a:lnTo>
                    <a:pt x="1728314" y="574396"/>
                  </a:lnTo>
                  <a:lnTo>
                    <a:pt x="1740152" y="583814"/>
                  </a:lnTo>
                  <a:lnTo>
                    <a:pt x="1751990" y="593417"/>
                  </a:lnTo>
                  <a:lnTo>
                    <a:pt x="1763827" y="603083"/>
                  </a:lnTo>
                  <a:lnTo>
                    <a:pt x="1775665" y="612686"/>
                  </a:lnTo>
                  <a:lnTo>
                    <a:pt x="1787503" y="622105"/>
                  </a:lnTo>
                  <a:lnTo>
                    <a:pt x="1799341" y="631225"/>
                  </a:lnTo>
                  <a:lnTo>
                    <a:pt x="1811178" y="639949"/>
                  </a:lnTo>
                  <a:lnTo>
                    <a:pt x="1823016" y="648196"/>
                  </a:lnTo>
                  <a:lnTo>
                    <a:pt x="1834854" y="655906"/>
                  </a:lnTo>
                  <a:lnTo>
                    <a:pt x="1846692" y="663040"/>
                  </a:lnTo>
                  <a:lnTo>
                    <a:pt x="1858530" y="669577"/>
                  </a:lnTo>
                  <a:lnTo>
                    <a:pt x="1870367" y="675514"/>
                  </a:lnTo>
                  <a:lnTo>
                    <a:pt x="1882205" y="680864"/>
                  </a:lnTo>
                  <a:lnTo>
                    <a:pt x="1894043" y="685650"/>
                  </a:lnTo>
                  <a:lnTo>
                    <a:pt x="1905881" y="689903"/>
                  </a:lnTo>
                  <a:lnTo>
                    <a:pt x="1917718" y="693662"/>
                  </a:lnTo>
                  <a:lnTo>
                    <a:pt x="1929556" y="696967"/>
                  </a:lnTo>
                  <a:lnTo>
                    <a:pt x="1941394" y="699859"/>
                  </a:lnTo>
                  <a:lnTo>
                    <a:pt x="1953232" y="702381"/>
                  </a:lnTo>
                  <a:lnTo>
                    <a:pt x="1965069" y="704572"/>
                  </a:lnTo>
                  <a:lnTo>
                    <a:pt x="1976907" y="706471"/>
                  </a:lnTo>
                  <a:lnTo>
                    <a:pt x="1988745" y="708111"/>
                  </a:lnTo>
                  <a:lnTo>
                    <a:pt x="2000583" y="709525"/>
                  </a:lnTo>
                  <a:lnTo>
                    <a:pt x="2012421" y="710742"/>
                  </a:lnTo>
                  <a:lnTo>
                    <a:pt x="2024258" y="711787"/>
                  </a:lnTo>
                  <a:lnTo>
                    <a:pt x="2036096" y="712684"/>
                  </a:lnTo>
                  <a:lnTo>
                    <a:pt x="2047934" y="713453"/>
                  </a:lnTo>
                  <a:lnTo>
                    <a:pt x="2059772" y="714111"/>
                  </a:lnTo>
                  <a:lnTo>
                    <a:pt x="2071609" y="714673"/>
                  </a:lnTo>
                  <a:lnTo>
                    <a:pt x="2083447" y="715154"/>
                  </a:lnTo>
                  <a:lnTo>
                    <a:pt x="2095285" y="715564"/>
                  </a:lnTo>
                  <a:lnTo>
                    <a:pt x="2107123" y="715915"/>
                  </a:lnTo>
                  <a:lnTo>
                    <a:pt x="2118961" y="716214"/>
                  </a:lnTo>
                  <a:lnTo>
                    <a:pt x="2130798" y="716469"/>
                  </a:lnTo>
                  <a:lnTo>
                    <a:pt x="2142636" y="716686"/>
                  </a:lnTo>
                  <a:lnTo>
                    <a:pt x="2154474" y="716871"/>
                  </a:lnTo>
                  <a:lnTo>
                    <a:pt x="2166312" y="717029"/>
                  </a:lnTo>
                  <a:lnTo>
                    <a:pt x="2178149" y="717163"/>
                  </a:lnTo>
                  <a:lnTo>
                    <a:pt x="2189987" y="717278"/>
                  </a:lnTo>
                  <a:lnTo>
                    <a:pt x="2201825" y="717375"/>
                  </a:lnTo>
                  <a:lnTo>
                    <a:pt x="2213663" y="717458"/>
                  </a:lnTo>
                  <a:lnTo>
                    <a:pt x="2225500" y="717529"/>
                  </a:lnTo>
                  <a:lnTo>
                    <a:pt x="2237338" y="717589"/>
                  </a:lnTo>
                  <a:lnTo>
                    <a:pt x="2249176" y="717640"/>
                  </a:lnTo>
                  <a:lnTo>
                    <a:pt x="2261014" y="717684"/>
                  </a:lnTo>
                  <a:lnTo>
                    <a:pt x="2272852" y="717721"/>
                  </a:lnTo>
                  <a:lnTo>
                    <a:pt x="2284689" y="717752"/>
                  </a:lnTo>
                  <a:lnTo>
                    <a:pt x="2296527" y="717779"/>
                  </a:lnTo>
                  <a:lnTo>
                    <a:pt x="2308365" y="717802"/>
                  </a:lnTo>
                  <a:lnTo>
                    <a:pt x="2320203" y="717821"/>
                  </a:lnTo>
                  <a:lnTo>
                    <a:pt x="2332040" y="717838"/>
                  </a:lnTo>
                  <a:lnTo>
                    <a:pt x="2343878" y="717852"/>
                  </a:lnTo>
                  <a:lnTo>
                    <a:pt x="2343878" y="718013"/>
                  </a:lnTo>
                  <a:lnTo>
                    <a:pt x="2355716" y="718027"/>
                  </a:lnTo>
                  <a:lnTo>
                    <a:pt x="2367554" y="718043"/>
                  </a:lnTo>
                  <a:lnTo>
                    <a:pt x="2379391" y="718063"/>
                  </a:lnTo>
                  <a:lnTo>
                    <a:pt x="2391229" y="718086"/>
                  </a:lnTo>
                  <a:lnTo>
                    <a:pt x="2403067" y="718112"/>
                  </a:lnTo>
                  <a:lnTo>
                    <a:pt x="2414905" y="718144"/>
                  </a:lnTo>
                  <a:lnTo>
                    <a:pt x="2426743" y="718181"/>
                  </a:lnTo>
                  <a:lnTo>
                    <a:pt x="2438580" y="718225"/>
                  </a:lnTo>
                  <a:lnTo>
                    <a:pt x="2450418" y="718276"/>
                  </a:lnTo>
                  <a:lnTo>
                    <a:pt x="2462256" y="718336"/>
                  </a:lnTo>
                  <a:lnTo>
                    <a:pt x="2474094" y="718407"/>
                  </a:lnTo>
                  <a:lnTo>
                    <a:pt x="2485931" y="718489"/>
                  </a:lnTo>
                  <a:lnTo>
                    <a:pt x="2497769" y="718587"/>
                  </a:lnTo>
                  <a:lnTo>
                    <a:pt x="2509607" y="718701"/>
                  </a:lnTo>
                  <a:lnTo>
                    <a:pt x="2521445" y="718836"/>
                  </a:lnTo>
                  <a:lnTo>
                    <a:pt x="2533283" y="718994"/>
                  </a:lnTo>
                  <a:lnTo>
                    <a:pt x="2545120" y="719179"/>
                  </a:lnTo>
                  <a:lnTo>
                    <a:pt x="2556958" y="719396"/>
                  </a:lnTo>
                  <a:lnTo>
                    <a:pt x="2568796" y="719651"/>
                  </a:lnTo>
                  <a:lnTo>
                    <a:pt x="2580634" y="719950"/>
                  </a:lnTo>
                  <a:lnTo>
                    <a:pt x="2592471" y="720300"/>
                  </a:lnTo>
                  <a:lnTo>
                    <a:pt x="2604309" y="720711"/>
                  </a:lnTo>
                  <a:lnTo>
                    <a:pt x="2616147" y="721191"/>
                  </a:lnTo>
                  <a:lnTo>
                    <a:pt x="2627985" y="721754"/>
                  </a:lnTo>
                  <a:lnTo>
                    <a:pt x="2639822" y="722412"/>
                  </a:lnTo>
                  <a:lnTo>
                    <a:pt x="2651660" y="723180"/>
                  </a:lnTo>
                  <a:lnTo>
                    <a:pt x="2663498" y="724077"/>
                  </a:lnTo>
                  <a:lnTo>
                    <a:pt x="2675336" y="725123"/>
                  </a:lnTo>
                  <a:lnTo>
                    <a:pt x="2687174" y="726340"/>
                  </a:lnTo>
                  <a:lnTo>
                    <a:pt x="2699011" y="727754"/>
                  </a:lnTo>
                  <a:lnTo>
                    <a:pt x="2710849" y="729394"/>
                  </a:lnTo>
                  <a:lnTo>
                    <a:pt x="2722687" y="731292"/>
                  </a:lnTo>
                  <a:lnTo>
                    <a:pt x="2734525" y="733484"/>
                  </a:lnTo>
                  <a:lnTo>
                    <a:pt x="2746362" y="736006"/>
                  </a:lnTo>
                  <a:lnTo>
                    <a:pt x="2758200" y="738898"/>
                  </a:lnTo>
                  <a:lnTo>
                    <a:pt x="2770038" y="742203"/>
                  </a:lnTo>
                  <a:lnTo>
                    <a:pt x="2781876" y="745961"/>
                  </a:lnTo>
                  <a:lnTo>
                    <a:pt x="2793713" y="750215"/>
                  </a:lnTo>
                  <a:lnTo>
                    <a:pt x="2805551" y="755001"/>
                  </a:lnTo>
                  <a:lnTo>
                    <a:pt x="2817389" y="760351"/>
                  </a:lnTo>
                  <a:lnTo>
                    <a:pt x="2829227" y="766288"/>
                  </a:lnTo>
                  <a:lnTo>
                    <a:pt x="2841065" y="772825"/>
                  </a:lnTo>
                  <a:lnTo>
                    <a:pt x="2852902" y="779958"/>
                  </a:lnTo>
                  <a:lnTo>
                    <a:pt x="2864740" y="787669"/>
                  </a:lnTo>
                  <a:lnTo>
                    <a:pt x="2876578" y="795916"/>
                  </a:lnTo>
                  <a:lnTo>
                    <a:pt x="2888416" y="804640"/>
                  </a:lnTo>
                  <a:lnTo>
                    <a:pt x="2900253" y="813760"/>
                  </a:lnTo>
                  <a:lnTo>
                    <a:pt x="2912091" y="823178"/>
                  </a:lnTo>
                  <a:lnTo>
                    <a:pt x="2923929" y="832782"/>
                  </a:lnTo>
                  <a:lnTo>
                    <a:pt x="2935767" y="842448"/>
                  </a:lnTo>
                  <a:lnTo>
                    <a:pt x="2947604" y="852051"/>
                  </a:lnTo>
                  <a:lnTo>
                    <a:pt x="2959442" y="861469"/>
                  </a:lnTo>
                  <a:lnTo>
                    <a:pt x="2971280" y="870590"/>
                  </a:lnTo>
                  <a:lnTo>
                    <a:pt x="2983118" y="879313"/>
                  </a:lnTo>
                  <a:lnTo>
                    <a:pt x="2994956" y="887561"/>
                  </a:lnTo>
                  <a:lnTo>
                    <a:pt x="3006793" y="895271"/>
                  </a:lnTo>
                  <a:lnTo>
                    <a:pt x="3018631" y="902404"/>
                  </a:lnTo>
                  <a:lnTo>
                    <a:pt x="3030469" y="908941"/>
                  </a:lnTo>
                  <a:lnTo>
                    <a:pt x="3042307" y="914879"/>
                  </a:lnTo>
                  <a:lnTo>
                    <a:pt x="3054144" y="920228"/>
                  </a:lnTo>
                  <a:lnTo>
                    <a:pt x="3065982" y="925014"/>
                  </a:lnTo>
                  <a:lnTo>
                    <a:pt x="3077820" y="929268"/>
                  </a:lnTo>
                  <a:lnTo>
                    <a:pt x="3089658" y="933026"/>
                  </a:lnTo>
                  <a:lnTo>
                    <a:pt x="3101496" y="936331"/>
                  </a:lnTo>
                  <a:lnTo>
                    <a:pt x="3113333" y="939224"/>
                  </a:lnTo>
                  <a:lnTo>
                    <a:pt x="3125171" y="941745"/>
                  </a:lnTo>
                  <a:lnTo>
                    <a:pt x="3137009" y="943937"/>
                  </a:lnTo>
                  <a:lnTo>
                    <a:pt x="3148847" y="945835"/>
                  </a:lnTo>
                  <a:lnTo>
                    <a:pt x="3160684" y="947475"/>
                  </a:lnTo>
                  <a:lnTo>
                    <a:pt x="3172522" y="948890"/>
                  </a:lnTo>
                  <a:lnTo>
                    <a:pt x="3184360" y="950106"/>
                  </a:lnTo>
                  <a:lnTo>
                    <a:pt x="3196198" y="951152"/>
                  </a:lnTo>
                  <a:lnTo>
                    <a:pt x="3208035" y="952049"/>
                  </a:lnTo>
                  <a:lnTo>
                    <a:pt x="3219873" y="952817"/>
                  </a:lnTo>
                  <a:lnTo>
                    <a:pt x="3231711" y="953475"/>
                  </a:lnTo>
                  <a:lnTo>
                    <a:pt x="3243549" y="954038"/>
                  </a:lnTo>
                  <a:lnTo>
                    <a:pt x="3255387" y="954518"/>
                  </a:lnTo>
                  <a:lnTo>
                    <a:pt x="3267224" y="954929"/>
                  </a:lnTo>
                  <a:lnTo>
                    <a:pt x="3279062" y="955279"/>
                  </a:lnTo>
                  <a:lnTo>
                    <a:pt x="3290900" y="955578"/>
                  </a:lnTo>
                  <a:lnTo>
                    <a:pt x="3302738" y="955833"/>
                  </a:lnTo>
                  <a:lnTo>
                    <a:pt x="3314575" y="956050"/>
                  </a:lnTo>
                  <a:lnTo>
                    <a:pt x="3326413" y="956236"/>
                  </a:lnTo>
                  <a:lnTo>
                    <a:pt x="3338251" y="956393"/>
                  </a:lnTo>
                  <a:lnTo>
                    <a:pt x="3350089" y="956528"/>
                  </a:lnTo>
                  <a:lnTo>
                    <a:pt x="3361926" y="956642"/>
                  </a:lnTo>
                  <a:lnTo>
                    <a:pt x="3373764" y="956740"/>
                  </a:lnTo>
                  <a:lnTo>
                    <a:pt x="3385602" y="956823"/>
                  </a:lnTo>
                  <a:lnTo>
                    <a:pt x="3397440" y="956893"/>
                  </a:lnTo>
                  <a:lnTo>
                    <a:pt x="3409278" y="956953"/>
                  </a:lnTo>
                  <a:lnTo>
                    <a:pt x="3421115" y="957005"/>
                  </a:lnTo>
                  <a:lnTo>
                    <a:pt x="3432953" y="957048"/>
                  </a:lnTo>
                  <a:lnTo>
                    <a:pt x="3444791" y="957085"/>
                  </a:lnTo>
                  <a:lnTo>
                    <a:pt x="3456629" y="957117"/>
                  </a:lnTo>
                  <a:lnTo>
                    <a:pt x="3468466" y="957144"/>
                  </a:lnTo>
                  <a:lnTo>
                    <a:pt x="3480304" y="957166"/>
                  </a:lnTo>
                  <a:lnTo>
                    <a:pt x="3492142" y="957186"/>
                  </a:lnTo>
                  <a:lnTo>
                    <a:pt x="3503980" y="957202"/>
                  </a:lnTo>
                  <a:lnTo>
                    <a:pt x="3515818" y="957217"/>
                  </a:lnTo>
                  <a:lnTo>
                    <a:pt x="3515818" y="956976"/>
                  </a:lnTo>
                  <a:lnTo>
                    <a:pt x="3527655" y="956919"/>
                  </a:lnTo>
                  <a:lnTo>
                    <a:pt x="3539493" y="956853"/>
                  </a:lnTo>
                  <a:lnTo>
                    <a:pt x="3551331" y="956775"/>
                  </a:lnTo>
                  <a:lnTo>
                    <a:pt x="3563169" y="956684"/>
                  </a:lnTo>
                  <a:lnTo>
                    <a:pt x="3575006" y="956577"/>
                  </a:lnTo>
                  <a:lnTo>
                    <a:pt x="3586844" y="956451"/>
                  </a:lnTo>
                  <a:lnTo>
                    <a:pt x="3598682" y="956302"/>
                  </a:lnTo>
                  <a:lnTo>
                    <a:pt x="3610520" y="956128"/>
                  </a:lnTo>
                  <a:lnTo>
                    <a:pt x="3622357" y="955923"/>
                  </a:lnTo>
                  <a:lnTo>
                    <a:pt x="3634195" y="955683"/>
                  </a:lnTo>
                  <a:lnTo>
                    <a:pt x="3646033" y="955400"/>
                  </a:lnTo>
                  <a:lnTo>
                    <a:pt x="3657871" y="955068"/>
                  </a:lnTo>
                  <a:lnTo>
                    <a:pt x="3669709" y="954678"/>
                  </a:lnTo>
                  <a:lnTo>
                    <a:pt x="3681546" y="954221"/>
                  </a:lnTo>
                  <a:lnTo>
                    <a:pt x="3693384" y="953683"/>
                  </a:lnTo>
                  <a:lnTo>
                    <a:pt x="3705222" y="953052"/>
                  </a:lnTo>
                  <a:lnTo>
                    <a:pt x="3717060" y="952311"/>
                  </a:lnTo>
                  <a:lnTo>
                    <a:pt x="3728897" y="951442"/>
                  </a:lnTo>
                  <a:lnTo>
                    <a:pt x="3740735" y="950423"/>
                  </a:lnTo>
                  <a:lnTo>
                    <a:pt x="3752573" y="949227"/>
                  </a:lnTo>
                  <a:lnTo>
                    <a:pt x="3764411" y="947825"/>
                  </a:lnTo>
                  <a:lnTo>
                    <a:pt x="3776248" y="946183"/>
                  </a:lnTo>
                  <a:lnTo>
                    <a:pt x="3788086" y="944260"/>
                  </a:lnTo>
                  <a:lnTo>
                    <a:pt x="3799924" y="942010"/>
                  </a:lnTo>
                  <a:lnTo>
                    <a:pt x="3811762" y="939379"/>
                  </a:lnTo>
                  <a:lnTo>
                    <a:pt x="3823600" y="936305"/>
                  </a:lnTo>
                  <a:lnTo>
                    <a:pt x="3835437" y="932717"/>
                  </a:lnTo>
                  <a:lnTo>
                    <a:pt x="3847275" y="928535"/>
                  </a:lnTo>
                  <a:lnTo>
                    <a:pt x="3859113" y="923668"/>
                  </a:lnTo>
                  <a:lnTo>
                    <a:pt x="3870951" y="918011"/>
                  </a:lnTo>
                  <a:lnTo>
                    <a:pt x="3882788" y="911450"/>
                  </a:lnTo>
                  <a:lnTo>
                    <a:pt x="3894626" y="903856"/>
                  </a:lnTo>
                  <a:lnTo>
                    <a:pt x="3906464" y="895092"/>
                  </a:lnTo>
                  <a:lnTo>
                    <a:pt x="3918302" y="885004"/>
                  </a:lnTo>
                  <a:lnTo>
                    <a:pt x="3930139" y="873434"/>
                  </a:lnTo>
                  <a:lnTo>
                    <a:pt x="3941977" y="860215"/>
                  </a:lnTo>
                  <a:lnTo>
                    <a:pt x="3953815" y="845180"/>
                  </a:lnTo>
                  <a:lnTo>
                    <a:pt x="3965653" y="828166"/>
                  </a:lnTo>
                  <a:lnTo>
                    <a:pt x="3977491" y="809023"/>
                  </a:lnTo>
                  <a:lnTo>
                    <a:pt x="3989328" y="787624"/>
                  </a:lnTo>
                  <a:lnTo>
                    <a:pt x="4001166" y="763874"/>
                  </a:lnTo>
                  <a:lnTo>
                    <a:pt x="4013004" y="737727"/>
                  </a:lnTo>
                  <a:lnTo>
                    <a:pt x="4024842" y="709193"/>
                  </a:lnTo>
                  <a:lnTo>
                    <a:pt x="4036679" y="678352"/>
                  </a:lnTo>
                  <a:lnTo>
                    <a:pt x="4048517" y="645363"/>
                  </a:lnTo>
                  <a:lnTo>
                    <a:pt x="4060355" y="610468"/>
                  </a:lnTo>
                  <a:lnTo>
                    <a:pt x="4072193" y="573986"/>
                  </a:lnTo>
                  <a:lnTo>
                    <a:pt x="4084031" y="536313"/>
                  </a:lnTo>
                  <a:lnTo>
                    <a:pt x="4095868" y="497900"/>
                  </a:lnTo>
                  <a:lnTo>
                    <a:pt x="4107706" y="459236"/>
                  </a:lnTo>
                  <a:lnTo>
                    <a:pt x="4119544" y="420823"/>
                  </a:lnTo>
                  <a:lnTo>
                    <a:pt x="4131382" y="383150"/>
                  </a:lnTo>
                  <a:lnTo>
                    <a:pt x="4143219" y="346668"/>
                  </a:lnTo>
                  <a:lnTo>
                    <a:pt x="4155057" y="311772"/>
                  </a:lnTo>
                  <a:lnTo>
                    <a:pt x="4166895" y="278784"/>
                  </a:lnTo>
                  <a:lnTo>
                    <a:pt x="4178733" y="247943"/>
                  </a:lnTo>
                  <a:lnTo>
                    <a:pt x="4190570" y="219409"/>
                  </a:lnTo>
                  <a:lnTo>
                    <a:pt x="4202408" y="193261"/>
                  </a:lnTo>
                  <a:lnTo>
                    <a:pt x="4214246" y="169512"/>
                  </a:lnTo>
                  <a:lnTo>
                    <a:pt x="4226084" y="148112"/>
                  </a:lnTo>
                  <a:lnTo>
                    <a:pt x="4237922" y="128969"/>
                  </a:lnTo>
                  <a:lnTo>
                    <a:pt x="4249759" y="111955"/>
                  </a:lnTo>
                  <a:lnTo>
                    <a:pt x="4261597" y="96921"/>
                  </a:lnTo>
                  <a:lnTo>
                    <a:pt x="4273435" y="83702"/>
                  </a:lnTo>
                  <a:lnTo>
                    <a:pt x="4285273" y="72132"/>
                  </a:lnTo>
                  <a:lnTo>
                    <a:pt x="4297110" y="62044"/>
                  </a:lnTo>
                  <a:lnTo>
                    <a:pt x="4308948" y="53279"/>
                  </a:lnTo>
                  <a:lnTo>
                    <a:pt x="4320786" y="45686"/>
                  </a:lnTo>
                  <a:lnTo>
                    <a:pt x="4332624" y="39125"/>
                  </a:lnTo>
                  <a:lnTo>
                    <a:pt x="4344461" y="33468"/>
                  </a:lnTo>
                  <a:lnTo>
                    <a:pt x="4356299" y="28600"/>
                  </a:lnTo>
                  <a:lnTo>
                    <a:pt x="4368137" y="24418"/>
                  </a:lnTo>
                  <a:lnTo>
                    <a:pt x="4379975" y="20831"/>
                  </a:lnTo>
                  <a:lnTo>
                    <a:pt x="4391813" y="17757"/>
                  </a:lnTo>
                  <a:lnTo>
                    <a:pt x="4403650" y="15126"/>
                  </a:lnTo>
                  <a:lnTo>
                    <a:pt x="4415488" y="12875"/>
                  </a:lnTo>
                  <a:lnTo>
                    <a:pt x="4427326" y="10952"/>
                  </a:lnTo>
                  <a:lnTo>
                    <a:pt x="4439164" y="9310"/>
                  </a:lnTo>
                  <a:lnTo>
                    <a:pt x="4451001" y="7909"/>
                  </a:lnTo>
                  <a:lnTo>
                    <a:pt x="4462839" y="6713"/>
                  </a:lnTo>
                  <a:lnTo>
                    <a:pt x="4474677" y="5694"/>
                  </a:lnTo>
                  <a:lnTo>
                    <a:pt x="4486515" y="4824"/>
                  </a:lnTo>
                  <a:lnTo>
                    <a:pt x="4498352" y="4084"/>
                  </a:lnTo>
                  <a:lnTo>
                    <a:pt x="4510190" y="3453"/>
                  </a:lnTo>
                  <a:lnTo>
                    <a:pt x="4522028" y="2915"/>
                  </a:lnTo>
                  <a:lnTo>
                    <a:pt x="4533866" y="2457"/>
                  </a:lnTo>
                  <a:lnTo>
                    <a:pt x="4545704" y="2067"/>
                  </a:lnTo>
                  <a:lnTo>
                    <a:pt x="4557541" y="1736"/>
                  </a:lnTo>
                  <a:lnTo>
                    <a:pt x="4569379" y="1453"/>
                  </a:lnTo>
                  <a:lnTo>
                    <a:pt x="4581217" y="1212"/>
                  </a:lnTo>
                  <a:lnTo>
                    <a:pt x="4593055" y="1008"/>
                  </a:lnTo>
                  <a:lnTo>
                    <a:pt x="4604892" y="834"/>
                  </a:lnTo>
                  <a:lnTo>
                    <a:pt x="4616730" y="685"/>
                  </a:lnTo>
                  <a:lnTo>
                    <a:pt x="4628568" y="559"/>
                  </a:lnTo>
                  <a:lnTo>
                    <a:pt x="4640406" y="452"/>
                  </a:lnTo>
                  <a:lnTo>
                    <a:pt x="4652244" y="360"/>
                  </a:lnTo>
                  <a:lnTo>
                    <a:pt x="4664081" y="283"/>
                  </a:lnTo>
                  <a:lnTo>
                    <a:pt x="4675919" y="216"/>
                  </a:lnTo>
                  <a:lnTo>
                    <a:pt x="4687757" y="160"/>
                  </a:lnTo>
                </a:path>
              </a:pathLst>
            </a:custGeom>
            <a:ln w="40651" cap="flat">
              <a:solidFill>
                <a:srgbClr val="E8E8E8">
                  <a:alpha val="100000"/>
                </a:srgbClr>
              </a:solidFill>
              <a:prstDash val="solid"/>
              <a:round/>
            </a:ln>
          </p:spPr>
          <p:txBody>
            <a:bodyPr/>
            <a:lstStyle/>
            <a:p/>
          </p:txBody>
        </p:sp>
        <p:sp>
          <p:nvSpPr>
            <p:cNvPr id="37" name="pl37"/>
            <p:cNvSpPr/>
            <p:nvPr/>
          </p:nvSpPr>
          <p:spPr>
            <a:xfrm>
              <a:off x="2482252" y="5208222"/>
              <a:ext cx="4687757" cy="478648"/>
            </a:xfrm>
            <a:custGeom>
              <a:avLst/>
              <a:pathLst>
                <a:path w="4687757" h="478648">
                  <a:moveTo>
                    <a:pt x="0" y="478648"/>
                  </a:moveTo>
                  <a:lnTo>
                    <a:pt x="11837" y="478648"/>
                  </a:lnTo>
                  <a:lnTo>
                    <a:pt x="23675" y="478648"/>
                  </a:lnTo>
                  <a:lnTo>
                    <a:pt x="35513" y="478648"/>
                  </a:lnTo>
                  <a:lnTo>
                    <a:pt x="47351" y="478648"/>
                  </a:lnTo>
                  <a:lnTo>
                    <a:pt x="59188" y="478648"/>
                  </a:lnTo>
                  <a:lnTo>
                    <a:pt x="71026" y="478648"/>
                  </a:lnTo>
                  <a:lnTo>
                    <a:pt x="82864" y="478648"/>
                  </a:lnTo>
                  <a:lnTo>
                    <a:pt x="94702" y="478648"/>
                  </a:lnTo>
                  <a:lnTo>
                    <a:pt x="106539" y="478648"/>
                  </a:lnTo>
                  <a:lnTo>
                    <a:pt x="118377" y="478648"/>
                  </a:lnTo>
                  <a:lnTo>
                    <a:pt x="130215" y="478648"/>
                  </a:lnTo>
                  <a:lnTo>
                    <a:pt x="142053" y="478648"/>
                  </a:lnTo>
                  <a:lnTo>
                    <a:pt x="153891" y="478648"/>
                  </a:lnTo>
                  <a:lnTo>
                    <a:pt x="165728" y="478648"/>
                  </a:lnTo>
                  <a:lnTo>
                    <a:pt x="177566" y="478648"/>
                  </a:lnTo>
                  <a:lnTo>
                    <a:pt x="189404" y="478648"/>
                  </a:lnTo>
                  <a:lnTo>
                    <a:pt x="201242" y="478648"/>
                  </a:lnTo>
                  <a:lnTo>
                    <a:pt x="213079" y="478648"/>
                  </a:lnTo>
                  <a:lnTo>
                    <a:pt x="224917" y="478648"/>
                  </a:lnTo>
                  <a:lnTo>
                    <a:pt x="236755" y="478648"/>
                  </a:lnTo>
                  <a:lnTo>
                    <a:pt x="248593" y="478648"/>
                  </a:lnTo>
                  <a:lnTo>
                    <a:pt x="260430" y="478648"/>
                  </a:lnTo>
                  <a:lnTo>
                    <a:pt x="272268" y="478648"/>
                  </a:lnTo>
                  <a:lnTo>
                    <a:pt x="284106" y="478648"/>
                  </a:lnTo>
                  <a:lnTo>
                    <a:pt x="295944" y="478648"/>
                  </a:lnTo>
                  <a:lnTo>
                    <a:pt x="307782" y="478648"/>
                  </a:lnTo>
                  <a:lnTo>
                    <a:pt x="319619" y="478648"/>
                  </a:lnTo>
                  <a:lnTo>
                    <a:pt x="331457" y="478648"/>
                  </a:lnTo>
                  <a:lnTo>
                    <a:pt x="343295" y="478648"/>
                  </a:lnTo>
                  <a:lnTo>
                    <a:pt x="355133" y="478648"/>
                  </a:lnTo>
                  <a:lnTo>
                    <a:pt x="366970" y="478648"/>
                  </a:lnTo>
                  <a:lnTo>
                    <a:pt x="378808" y="478648"/>
                  </a:lnTo>
                  <a:lnTo>
                    <a:pt x="390646" y="478648"/>
                  </a:lnTo>
                  <a:lnTo>
                    <a:pt x="402484" y="478648"/>
                  </a:lnTo>
                  <a:lnTo>
                    <a:pt x="414321" y="478648"/>
                  </a:lnTo>
                  <a:lnTo>
                    <a:pt x="426159" y="478648"/>
                  </a:lnTo>
                  <a:lnTo>
                    <a:pt x="437997" y="478648"/>
                  </a:lnTo>
                  <a:lnTo>
                    <a:pt x="449835" y="478648"/>
                  </a:lnTo>
                  <a:lnTo>
                    <a:pt x="461673" y="478648"/>
                  </a:lnTo>
                  <a:lnTo>
                    <a:pt x="473510" y="478648"/>
                  </a:lnTo>
                  <a:lnTo>
                    <a:pt x="485348" y="478648"/>
                  </a:lnTo>
                  <a:lnTo>
                    <a:pt x="497186" y="478648"/>
                  </a:lnTo>
                  <a:lnTo>
                    <a:pt x="509024" y="478648"/>
                  </a:lnTo>
                  <a:lnTo>
                    <a:pt x="520861" y="478648"/>
                  </a:lnTo>
                  <a:lnTo>
                    <a:pt x="532699" y="478648"/>
                  </a:lnTo>
                  <a:lnTo>
                    <a:pt x="544537" y="478648"/>
                  </a:lnTo>
                  <a:lnTo>
                    <a:pt x="556375" y="478648"/>
                  </a:lnTo>
                  <a:lnTo>
                    <a:pt x="568213" y="478648"/>
                  </a:lnTo>
                  <a:lnTo>
                    <a:pt x="580050" y="478648"/>
                  </a:lnTo>
                  <a:lnTo>
                    <a:pt x="591888" y="478648"/>
                  </a:lnTo>
                  <a:lnTo>
                    <a:pt x="603726" y="478648"/>
                  </a:lnTo>
                  <a:lnTo>
                    <a:pt x="615564" y="478648"/>
                  </a:lnTo>
                  <a:lnTo>
                    <a:pt x="627401" y="478648"/>
                  </a:lnTo>
                  <a:lnTo>
                    <a:pt x="639239" y="478648"/>
                  </a:lnTo>
                  <a:lnTo>
                    <a:pt x="651077" y="478648"/>
                  </a:lnTo>
                  <a:lnTo>
                    <a:pt x="662915" y="478648"/>
                  </a:lnTo>
                  <a:lnTo>
                    <a:pt x="674752" y="478648"/>
                  </a:lnTo>
                  <a:lnTo>
                    <a:pt x="686590" y="478648"/>
                  </a:lnTo>
                  <a:lnTo>
                    <a:pt x="698428" y="478648"/>
                  </a:lnTo>
                  <a:lnTo>
                    <a:pt x="710266" y="478648"/>
                  </a:lnTo>
                  <a:lnTo>
                    <a:pt x="722104" y="478648"/>
                  </a:lnTo>
                  <a:lnTo>
                    <a:pt x="733941" y="478648"/>
                  </a:lnTo>
                  <a:lnTo>
                    <a:pt x="745779" y="478648"/>
                  </a:lnTo>
                  <a:lnTo>
                    <a:pt x="757617" y="478648"/>
                  </a:lnTo>
                  <a:lnTo>
                    <a:pt x="769455" y="478648"/>
                  </a:lnTo>
                  <a:lnTo>
                    <a:pt x="781292" y="478648"/>
                  </a:lnTo>
                  <a:lnTo>
                    <a:pt x="793130" y="478648"/>
                  </a:lnTo>
                  <a:lnTo>
                    <a:pt x="804968" y="478648"/>
                  </a:lnTo>
                  <a:lnTo>
                    <a:pt x="816806" y="478648"/>
                  </a:lnTo>
                  <a:lnTo>
                    <a:pt x="828643" y="478648"/>
                  </a:lnTo>
                  <a:lnTo>
                    <a:pt x="840481" y="478648"/>
                  </a:lnTo>
                  <a:lnTo>
                    <a:pt x="852319" y="478648"/>
                  </a:lnTo>
                  <a:lnTo>
                    <a:pt x="864157" y="478648"/>
                  </a:lnTo>
                  <a:lnTo>
                    <a:pt x="875995" y="478648"/>
                  </a:lnTo>
                  <a:lnTo>
                    <a:pt x="887832" y="478648"/>
                  </a:lnTo>
                  <a:lnTo>
                    <a:pt x="899670" y="478648"/>
                  </a:lnTo>
                  <a:lnTo>
                    <a:pt x="911508" y="478648"/>
                  </a:lnTo>
                  <a:lnTo>
                    <a:pt x="923346" y="478648"/>
                  </a:lnTo>
                  <a:lnTo>
                    <a:pt x="935183" y="478648"/>
                  </a:lnTo>
                  <a:lnTo>
                    <a:pt x="947021" y="478648"/>
                  </a:lnTo>
                  <a:lnTo>
                    <a:pt x="958859" y="478648"/>
                  </a:lnTo>
                  <a:lnTo>
                    <a:pt x="970697" y="478648"/>
                  </a:lnTo>
                  <a:lnTo>
                    <a:pt x="982534" y="478648"/>
                  </a:lnTo>
                  <a:lnTo>
                    <a:pt x="994372" y="478648"/>
                  </a:lnTo>
                  <a:lnTo>
                    <a:pt x="1006210" y="478648"/>
                  </a:lnTo>
                  <a:lnTo>
                    <a:pt x="1018048" y="478648"/>
                  </a:lnTo>
                  <a:lnTo>
                    <a:pt x="1029886" y="478648"/>
                  </a:lnTo>
                  <a:lnTo>
                    <a:pt x="1041723" y="478648"/>
                  </a:lnTo>
                  <a:lnTo>
                    <a:pt x="1053561" y="478648"/>
                  </a:lnTo>
                  <a:lnTo>
                    <a:pt x="1065399" y="478648"/>
                  </a:lnTo>
                  <a:lnTo>
                    <a:pt x="1077237" y="478648"/>
                  </a:lnTo>
                  <a:lnTo>
                    <a:pt x="1089074" y="478648"/>
                  </a:lnTo>
                  <a:lnTo>
                    <a:pt x="1100912" y="478648"/>
                  </a:lnTo>
                  <a:lnTo>
                    <a:pt x="1112750" y="478648"/>
                  </a:lnTo>
                  <a:lnTo>
                    <a:pt x="1124588" y="478648"/>
                  </a:lnTo>
                  <a:lnTo>
                    <a:pt x="1136426" y="478648"/>
                  </a:lnTo>
                  <a:lnTo>
                    <a:pt x="1148263" y="478648"/>
                  </a:lnTo>
                  <a:lnTo>
                    <a:pt x="1160101" y="478648"/>
                  </a:lnTo>
                  <a:lnTo>
                    <a:pt x="1171939" y="478648"/>
                  </a:lnTo>
                  <a:lnTo>
                    <a:pt x="1171939" y="478648"/>
                  </a:lnTo>
                  <a:lnTo>
                    <a:pt x="1183777" y="478648"/>
                  </a:lnTo>
                  <a:lnTo>
                    <a:pt x="1195614" y="478648"/>
                  </a:lnTo>
                  <a:lnTo>
                    <a:pt x="1207452" y="478648"/>
                  </a:lnTo>
                  <a:lnTo>
                    <a:pt x="1219290" y="478648"/>
                  </a:lnTo>
                  <a:lnTo>
                    <a:pt x="1231128" y="478648"/>
                  </a:lnTo>
                  <a:lnTo>
                    <a:pt x="1242965" y="478648"/>
                  </a:lnTo>
                  <a:lnTo>
                    <a:pt x="1254803" y="478648"/>
                  </a:lnTo>
                  <a:lnTo>
                    <a:pt x="1266641" y="478648"/>
                  </a:lnTo>
                  <a:lnTo>
                    <a:pt x="1278479" y="478648"/>
                  </a:lnTo>
                  <a:lnTo>
                    <a:pt x="1290317" y="478648"/>
                  </a:lnTo>
                  <a:lnTo>
                    <a:pt x="1302154" y="478648"/>
                  </a:lnTo>
                  <a:lnTo>
                    <a:pt x="1313992" y="478648"/>
                  </a:lnTo>
                  <a:lnTo>
                    <a:pt x="1325830" y="478648"/>
                  </a:lnTo>
                  <a:lnTo>
                    <a:pt x="1337668" y="478648"/>
                  </a:lnTo>
                  <a:lnTo>
                    <a:pt x="1349505" y="478648"/>
                  </a:lnTo>
                  <a:lnTo>
                    <a:pt x="1361343" y="478648"/>
                  </a:lnTo>
                  <a:lnTo>
                    <a:pt x="1373181" y="478648"/>
                  </a:lnTo>
                  <a:lnTo>
                    <a:pt x="1385019" y="478648"/>
                  </a:lnTo>
                  <a:lnTo>
                    <a:pt x="1396856" y="478648"/>
                  </a:lnTo>
                  <a:lnTo>
                    <a:pt x="1408694" y="478648"/>
                  </a:lnTo>
                  <a:lnTo>
                    <a:pt x="1420532" y="478648"/>
                  </a:lnTo>
                  <a:lnTo>
                    <a:pt x="1432370" y="478648"/>
                  </a:lnTo>
                  <a:lnTo>
                    <a:pt x="1444208" y="478648"/>
                  </a:lnTo>
                  <a:lnTo>
                    <a:pt x="1456045" y="478648"/>
                  </a:lnTo>
                  <a:lnTo>
                    <a:pt x="1467883" y="478648"/>
                  </a:lnTo>
                  <a:lnTo>
                    <a:pt x="1479721" y="478648"/>
                  </a:lnTo>
                  <a:lnTo>
                    <a:pt x="1491559" y="478648"/>
                  </a:lnTo>
                  <a:lnTo>
                    <a:pt x="1503396" y="478648"/>
                  </a:lnTo>
                  <a:lnTo>
                    <a:pt x="1515234" y="478648"/>
                  </a:lnTo>
                  <a:lnTo>
                    <a:pt x="1527072" y="478648"/>
                  </a:lnTo>
                  <a:lnTo>
                    <a:pt x="1538910" y="478648"/>
                  </a:lnTo>
                  <a:lnTo>
                    <a:pt x="1550748" y="478648"/>
                  </a:lnTo>
                  <a:lnTo>
                    <a:pt x="1562585" y="478648"/>
                  </a:lnTo>
                  <a:lnTo>
                    <a:pt x="1574423" y="478648"/>
                  </a:lnTo>
                  <a:lnTo>
                    <a:pt x="1586261" y="478648"/>
                  </a:lnTo>
                  <a:lnTo>
                    <a:pt x="1598099" y="478648"/>
                  </a:lnTo>
                  <a:lnTo>
                    <a:pt x="1609936" y="478648"/>
                  </a:lnTo>
                  <a:lnTo>
                    <a:pt x="1621774" y="478648"/>
                  </a:lnTo>
                  <a:lnTo>
                    <a:pt x="1633612" y="478648"/>
                  </a:lnTo>
                  <a:lnTo>
                    <a:pt x="1645450" y="478648"/>
                  </a:lnTo>
                  <a:lnTo>
                    <a:pt x="1657287" y="478648"/>
                  </a:lnTo>
                  <a:lnTo>
                    <a:pt x="1669125" y="478648"/>
                  </a:lnTo>
                  <a:lnTo>
                    <a:pt x="1680963" y="478648"/>
                  </a:lnTo>
                  <a:lnTo>
                    <a:pt x="1692801" y="478648"/>
                  </a:lnTo>
                  <a:lnTo>
                    <a:pt x="1704639" y="478648"/>
                  </a:lnTo>
                  <a:lnTo>
                    <a:pt x="1716476" y="478648"/>
                  </a:lnTo>
                  <a:lnTo>
                    <a:pt x="1728314" y="478648"/>
                  </a:lnTo>
                  <a:lnTo>
                    <a:pt x="1740152" y="478648"/>
                  </a:lnTo>
                  <a:lnTo>
                    <a:pt x="1751990" y="478648"/>
                  </a:lnTo>
                  <a:lnTo>
                    <a:pt x="1763827" y="478648"/>
                  </a:lnTo>
                  <a:lnTo>
                    <a:pt x="1775665" y="478648"/>
                  </a:lnTo>
                  <a:lnTo>
                    <a:pt x="1787503" y="478648"/>
                  </a:lnTo>
                  <a:lnTo>
                    <a:pt x="1799341" y="478648"/>
                  </a:lnTo>
                  <a:lnTo>
                    <a:pt x="1811178" y="478648"/>
                  </a:lnTo>
                  <a:lnTo>
                    <a:pt x="1823016" y="478648"/>
                  </a:lnTo>
                  <a:lnTo>
                    <a:pt x="1834854" y="478648"/>
                  </a:lnTo>
                  <a:lnTo>
                    <a:pt x="1846692" y="478648"/>
                  </a:lnTo>
                  <a:lnTo>
                    <a:pt x="1858530" y="478648"/>
                  </a:lnTo>
                  <a:lnTo>
                    <a:pt x="1870367" y="478648"/>
                  </a:lnTo>
                  <a:lnTo>
                    <a:pt x="1882205" y="478648"/>
                  </a:lnTo>
                  <a:lnTo>
                    <a:pt x="1894043" y="478648"/>
                  </a:lnTo>
                  <a:lnTo>
                    <a:pt x="1905881" y="478648"/>
                  </a:lnTo>
                  <a:lnTo>
                    <a:pt x="1917718" y="478648"/>
                  </a:lnTo>
                  <a:lnTo>
                    <a:pt x="1929556" y="478648"/>
                  </a:lnTo>
                  <a:lnTo>
                    <a:pt x="1941394" y="478648"/>
                  </a:lnTo>
                  <a:lnTo>
                    <a:pt x="1953232" y="478648"/>
                  </a:lnTo>
                  <a:lnTo>
                    <a:pt x="1965069" y="478648"/>
                  </a:lnTo>
                  <a:lnTo>
                    <a:pt x="1976907" y="478648"/>
                  </a:lnTo>
                  <a:lnTo>
                    <a:pt x="1988745" y="478648"/>
                  </a:lnTo>
                  <a:lnTo>
                    <a:pt x="2000583" y="478648"/>
                  </a:lnTo>
                  <a:lnTo>
                    <a:pt x="2012421" y="478648"/>
                  </a:lnTo>
                  <a:lnTo>
                    <a:pt x="2024258" y="478648"/>
                  </a:lnTo>
                  <a:lnTo>
                    <a:pt x="2036096" y="478648"/>
                  </a:lnTo>
                  <a:lnTo>
                    <a:pt x="2047934" y="478648"/>
                  </a:lnTo>
                  <a:lnTo>
                    <a:pt x="2059772" y="478648"/>
                  </a:lnTo>
                  <a:lnTo>
                    <a:pt x="2071609" y="478648"/>
                  </a:lnTo>
                  <a:lnTo>
                    <a:pt x="2083447" y="478648"/>
                  </a:lnTo>
                  <a:lnTo>
                    <a:pt x="2095285" y="478648"/>
                  </a:lnTo>
                  <a:lnTo>
                    <a:pt x="2107123" y="478648"/>
                  </a:lnTo>
                  <a:lnTo>
                    <a:pt x="2118961" y="478648"/>
                  </a:lnTo>
                  <a:lnTo>
                    <a:pt x="2130798" y="478648"/>
                  </a:lnTo>
                  <a:lnTo>
                    <a:pt x="2142636" y="478648"/>
                  </a:lnTo>
                  <a:lnTo>
                    <a:pt x="2154474" y="478648"/>
                  </a:lnTo>
                  <a:lnTo>
                    <a:pt x="2166312" y="478648"/>
                  </a:lnTo>
                  <a:lnTo>
                    <a:pt x="2178149" y="478648"/>
                  </a:lnTo>
                  <a:lnTo>
                    <a:pt x="2189987" y="478648"/>
                  </a:lnTo>
                  <a:lnTo>
                    <a:pt x="2201825" y="478648"/>
                  </a:lnTo>
                  <a:lnTo>
                    <a:pt x="2213663" y="478648"/>
                  </a:lnTo>
                  <a:lnTo>
                    <a:pt x="2225500" y="478648"/>
                  </a:lnTo>
                  <a:lnTo>
                    <a:pt x="2237338" y="478648"/>
                  </a:lnTo>
                  <a:lnTo>
                    <a:pt x="2249176" y="478648"/>
                  </a:lnTo>
                  <a:lnTo>
                    <a:pt x="2261014" y="478648"/>
                  </a:lnTo>
                  <a:lnTo>
                    <a:pt x="2272852" y="478648"/>
                  </a:lnTo>
                  <a:lnTo>
                    <a:pt x="2284689" y="478648"/>
                  </a:lnTo>
                  <a:lnTo>
                    <a:pt x="2296527" y="478648"/>
                  </a:lnTo>
                  <a:lnTo>
                    <a:pt x="2308365" y="478648"/>
                  </a:lnTo>
                  <a:lnTo>
                    <a:pt x="2320203" y="478648"/>
                  </a:lnTo>
                  <a:lnTo>
                    <a:pt x="2332040" y="478648"/>
                  </a:lnTo>
                  <a:lnTo>
                    <a:pt x="2343878" y="478648"/>
                  </a:lnTo>
                  <a:lnTo>
                    <a:pt x="2343878" y="478568"/>
                  </a:lnTo>
                  <a:lnTo>
                    <a:pt x="2355716" y="478554"/>
                  </a:lnTo>
                  <a:lnTo>
                    <a:pt x="2367554" y="478537"/>
                  </a:lnTo>
                  <a:lnTo>
                    <a:pt x="2379391" y="478518"/>
                  </a:lnTo>
                  <a:lnTo>
                    <a:pt x="2391229" y="478495"/>
                  </a:lnTo>
                  <a:lnTo>
                    <a:pt x="2403067" y="478468"/>
                  </a:lnTo>
                  <a:lnTo>
                    <a:pt x="2414905" y="478437"/>
                  </a:lnTo>
                  <a:lnTo>
                    <a:pt x="2426743" y="478400"/>
                  </a:lnTo>
                  <a:lnTo>
                    <a:pt x="2438580" y="478356"/>
                  </a:lnTo>
                  <a:lnTo>
                    <a:pt x="2450418" y="478305"/>
                  </a:lnTo>
                  <a:lnTo>
                    <a:pt x="2462256" y="478245"/>
                  </a:lnTo>
                  <a:lnTo>
                    <a:pt x="2474094" y="478174"/>
                  </a:lnTo>
                  <a:lnTo>
                    <a:pt x="2485931" y="478091"/>
                  </a:lnTo>
                  <a:lnTo>
                    <a:pt x="2497769" y="477994"/>
                  </a:lnTo>
                  <a:lnTo>
                    <a:pt x="2509607" y="477879"/>
                  </a:lnTo>
                  <a:lnTo>
                    <a:pt x="2521445" y="477745"/>
                  </a:lnTo>
                  <a:lnTo>
                    <a:pt x="2533283" y="477587"/>
                  </a:lnTo>
                  <a:lnTo>
                    <a:pt x="2545120" y="477402"/>
                  </a:lnTo>
                  <a:lnTo>
                    <a:pt x="2556958" y="477184"/>
                  </a:lnTo>
                  <a:lnTo>
                    <a:pt x="2568796" y="476930"/>
                  </a:lnTo>
                  <a:lnTo>
                    <a:pt x="2580634" y="476631"/>
                  </a:lnTo>
                  <a:lnTo>
                    <a:pt x="2592471" y="476280"/>
                  </a:lnTo>
                  <a:lnTo>
                    <a:pt x="2604309" y="475870"/>
                  </a:lnTo>
                  <a:lnTo>
                    <a:pt x="2616147" y="475389"/>
                  </a:lnTo>
                  <a:lnTo>
                    <a:pt x="2627985" y="474827"/>
                  </a:lnTo>
                  <a:lnTo>
                    <a:pt x="2639822" y="474169"/>
                  </a:lnTo>
                  <a:lnTo>
                    <a:pt x="2651660" y="473400"/>
                  </a:lnTo>
                  <a:lnTo>
                    <a:pt x="2663498" y="472503"/>
                  </a:lnTo>
                  <a:lnTo>
                    <a:pt x="2675336" y="471458"/>
                  </a:lnTo>
                  <a:lnTo>
                    <a:pt x="2687174" y="470241"/>
                  </a:lnTo>
                  <a:lnTo>
                    <a:pt x="2699011" y="468827"/>
                  </a:lnTo>
                  <a:lnTo>
                    <a:pt x="2710849" y="467186"/>
                  </a:lnTo>
                  <a:lnTo>
                    <a:pt x="2722687" y="465288"/>
                  </a:lnTo>
                  <a:lnTo>
                    <a:pt x="2734525" y="463097"/>
                  </a:lnTo>
                  <a:lnTo>
                    <a:pt x="2746362" y="460575"/>
                  </a:lnTo>
                  <a:lnTo>
                    <a:pt x="2758200" y="457682"/>
                  </a:lnTo>
                  <a:lnTo>
                    <a:pt x="2770038" y="454378"/>
                  </a:lnTo>
                  <a:lnTo>
                    <a:pt x="2781876" y="450619"/>
                  </a:lnTo>
                  <a:lnTo>
                    <a:pt x="2793713" y="446366"/>
                  </a:lnTo>
                  <a:lnTo>
                    <a:pt x="2805551" y="441580"/>
                  </a:lnTo>
                  <a:lnTo>
                    <a:pt x="2817389" y="436230"/>
                  </a:lnTo>
                  <a:lnTo>
                    <a:pt x="2829227" y="430293"/>
                  </a:lnTo>
                  <a:lnTo>
                    <a:pt x="2841065" y="423756"/>
                  </a:lnTo>
                  <a:lnTo>
                    <a:pt x="2852902" y="416622"/>
                  </a:lnTo>
                  <a:lnTo>
                    <a:pt x="2864740" y="408912"/>
                  </a:lnTo>
                  <a:lnTo>
                    <a:pt x="2876578" y="400665"/>
                  </a:lnTo>
                  <a:lnTo>
                    <a:pt x="2888416" y="391941"/>
                  </a:lnTo>
                  <a:lnTo>
                    <a:pt x="2900253" y="382821"/>
                  </a:lnTo>
                  <a:lnTo>
                    <a:pt x="2912091" y="373402"/>
                  </a:lnTo>
                  <a:lnTo>
                    <a:pt x="2923929" y="363799"/>
                  </a:lnTo>
                  <a:lnTo>
                    <a:pt x="2935767" y="354133"/>
                  </a:lnTo>
                  <a:lnTo>
                    <a:pt x="2947604" y="344530"/>
                  </a:lnTo>
                  <a:lnTo>
                    <a:pt x="2959442" y="335111"/>
                  </a:lnTo>
                  <a:lnTo>
                    <a:pt x="2971280" y="325991"/>
                  </a:lnTo>
                  <a:lnTo>
                    <a:pt x="2983118" y="317267"/>
                  </a:lnTo>
                  <a:lnTo>
                    <a:pt x="2994956" y="309020"/>
                  </a:lnTo>
                  <a:lnTo>
                    <a:pt x="3006793" y="301310"/>
                  </a:lnTo>
                  <a:lnTo>
                    <a:pt x="3018631" y="294176"/>
                  </a:lnTo>
                  <a:lnTo>
                    <a:pt x="3030469" y="287639"/>
                  </a:lnTo>
                  <a:lnTo>
                    <a:pt x="3042307" y="281702"/>
                  </a:lnTo>
                  <a:lnTo>
                    <a:pt x="3054144" y="276352"/>
                  </a:lnTo>
                  <a:lnTo>
                    <a:pt x="3065982" y="271566"/>
                  </a:lnTo>
                  <a:lnTo>
                    <a:pt x="3077820" y="267313"/>
                  </a:lnTo>
                  <a:lnTo>
                    <a:pt x="3089658" y="263554"/>
                  </a:lnTo>
                  <a:lnTo>
                    <a:pt x="3101496" y="260249"/>
                  </a:lnTo>
                  <a:lnTo>
                    <a:pt x="3113333" y="257357"/>
                  </a:lnTo>
                  <a:lnTo>
                    <a:pt x="3125171" y="254835"/>
                  </a:lnTo>
                  <a:lnTo>
                    <a:pt x="3137009" y="252644"/>
                  </a:lnTo>
                  <a:lnTo>
                    <a:pt x="3148847" y="250745"/>
                  </a:lnTo>
                  <a:lnTo>
                    <a:pt x="3160684" y="249105"/>
                  </a:lnTo>
                  <a:lnTo>
                    <a:pt x="3172522" y="247691"/>
                  </a:lnTo>
                  <a:lnTo>
                    <a:pt x="3184360" y="246474"/>
                  </a:lnTo>
                  <a:lnTo>
                    <a:pt x="3196198" y="245429"/>
                  </a:lnTo>
                  <a:lnTo>
                    <a:pt x="3208035" y="244532"/>
                  </a:lnTo>
                  <a:lnTo>
                    <a:pt x="3219873" y="243763"/>
                  </a:lnTo>
                  <a:lnTo>
                    <a:pt x="3231711" y="243105"/>
                  </a:lnTo>
                  <a:lnTo>
                    <a:pt x="3243549" y="242543"/>
                  </a:lnTo>
                  <a:lnTo>
                    <a:pt x="3255387" y="242062"/>
                  </a:lnTo>
                  <a:lnTo>
                    <a:pt x="3267224" y="241652"/>
                  </a:lnTo>
                  <a:lnTo>
                    <a:pt x="3279062" y="241301"/>
                  </a:lnTo>
                  <a:lnTo>
                    <a:pt x="3290900" y="241002"/>
                  </a:lnTo>
                  <a:lnTo>
                    <a:pt x="3302738" y="240747"/>
                  </a:lnTo>
                  <a:lnTo>
                    <a:pt x="3314575" y="240530"/>
                  </a:lnTo>
                  <a:lnTo>
                    <a:pt x="3326413" y="240345"/>
                  </a:lnTo>
                  <a:lnTo>
                    <a:pt x="3338251" y="240187"/>
                  </a:lnTo>
                  <a:lnTo>
                    <a:pt x="3350089" y="240053"/>
                  </a:lnTo>
                  <a:lnTo>
                    <a:pt x="3361926" y="239938"/>
                  </a:lnTo>
                  <a:lnTo>
                    <a:pt x="3373764" y="239841"/>
                  </a:lnTo>
                  <a:lnTo>
                    <a:pt x="3385602" y="239758"/>
                  </a:lnTo>
                  <a:lnTo>
                    <a:pt x="3397440" y="239687"/>
                  </a:lnTo>
                  <a:lnTo>
                    <a:pt x="3409278" y="239627"/>
                  </a:lnTo>
                  <a:lnTo>
                    <a:pt x="3421115" y="239576"/>
                  </a:lnTo>
                  <a:lnTo>
                    <a:pt x="3432953" y="239532"/>
                  </a:lnTo>
                  <a:lnTo>
                    <a:pt x="3444791" y="239495"/>
                  </a:lnTo>
                  <a:lnTo>
                    <a:pt x="3456629" y="239464"/>
                  </a:lnTo>
                  <a:lnTo>
                    <a:pt x="3468466" y="239437"/>
                  </a:lnTo>
                  <a:lnTo>
                    <a:pt x="3480304" y="239414"/>
                  </a:lnTo>
                  <a:lnTo>
                    <a:pt x="3492142" y="239395"/>
                  </a:lnTo>
                  <a:lnTo>
                    <a:pt x="3503980" y="239378"/>
                  </a:lnTo>
                  <a:lnTo>
                    <a:pt x="3515818" y="239364"/>
                  </a:lnTo>
                  <a:lnTo>
                    <a:pt x="3515818" y="239203"/>
                  </a:lnTo>
                  <a:lnTo>
                    <a:pt x="3527655" y="239189"/>
                  </a:lnTo>
                  <a:lnTo>
                    <a:pt x="3539493" y="239173"/>
                  </a:lnTo>
                  <a:lnTo>
                    <a:pt x="3551331" y="239153"/>
                  </a:lnTo>
                  <a:lnTo>
                    <a:pt x="3563169" y="239131"/>
                  </a:lnTo>
                  <a:lnTo>
                    <a:pt x="3575006" y="239104"/>
                  </a:lnTo>
                  <a:lnTo>
                    <a:pt x="3586844" y="239072"/>
                  </a:lnTo>
                  <a:lnTo>
                    <a:pt x="3598682" y="239035"/>
                  </a:lnTo>
                  <a:lnTo>
                    <a:pt x="3610520" y="238991"/>
                  </a:lnTo>
                  <a:lnTo>
                    <a:pt x="3622357" y="238940"/>
                  </a:lnTo>
                  <a:lnTo>
                    <a:pt x="3634195" y="238880"/>
                  </a:lnTo>
                  <a:lnTo>
                    <a:pt x="3646033" y="238810"/>
                  </a:lnTo>
                  <a:lnTo>
                    <a:pt x="3657871" y="238727"/>
                  </a:lnTo>
                  <a:lnTo>
                    <a:pt x="3669709" y="238629"/>
                  </a:lnTo>
                  <a:lnTo>
                    <a:pt x="3681546" y="238515"/>
                  </a:lnTo>
                  <a:lnTo>
                    <a:pt x="3693384" y="238380"/>
                  </a:lnTo>
                  <a:lnTo>
                    <a:pt x="3705222" y="238222"/>
                  </a:lnTo>
                  <a:lnTo>
                    <a:pt x="3717060" y="238037"/>
                  </a:lnTo>
                  <a:lnTo>
                    <a:pt x="3728897" y="237820"/>
                  </a:lnTo>
                  <a:lnTo>
                    <a:pt x="3740735" y="237565"/>
                  </a:lnTo>
                  <a:lnTo>
                    <a:pt x="3752573" y="237266"/>
                  </a:lnTo>
                  <a:lnTo>
                    <a:pt x="3764411" y="236916"/>
                  </a:lnTo>
                  <a:lnTo>
                    <a:pt x="3776248" y="236505"/>
                  </a:lnTo>
                  <a:lnTo>
                    <a:pt x="3788086" y="236025"/>
                  </a:lnTo>
                  <a:lnTo>
                    <a:pt x="3799924" y="235462"/>
                  </a:lnTo>
                  <a:lnTo>
                    <a:pt x="3811762" y="234804"/>
                  </a:lnTo>
                  <a:lnTo>
                    <a:pt x="3823600" y="234036"/>
                  </a:lnTo>
                  <a:lnTo>
                    <a:pt x="3835437" y="233139"/>
                  </a:lnTo>
                  <a:lnTo>
                    <a:pt x="3847275" y="232093"/>
                  </a:lnTo>
                  <a:lnTo>
                    <a:pt x="3859113" y="230876"/>
                  </a:lnTo>
                  <a:lnTo>
                    <a:pt x="3870951" y="229462"/>
                  </a:lnTo>
                  <a:lnTo>
                    <a:pt x="3882788" y="227822"/>
                  </a:lnTo>
                  <a:lnTo>
                    <a:pt x="3894626" y="225924"/>
                  </a:lnTo>
                  <a:lnTo>
                    <a:pt x="3906464" y="223732"/>
                  </a:lnTo>
                  <a:lnTo>
                    <a:pt x="3918302" y="221211"/>
                  </a:lnTo>
                  <a:lnTo>
                    <a:pt x="3930139" y="218318"/>
                  </a:lnTo>
                  <a:lnTo>
                    <a:pt x="3941977" y="215013"/>
                  </a:lnTo>
                  <a:lnTo>
                    <a:pt x="3953815" y="211255"/>
                  </a:lnTo>
                  <a:lnTo>
                    <a:pt x="3965653" y="207001"/>
                  </a:lnTo>
                  <a:lnTo>
                    <a:pt x="3977491" y="202215"/>
                  </a:lnTo>
                  <a:lnTo>
                    <a:pt x="3989328" y="196865"/>
                  </a:lnTo>
                  <a:lnTo>
                    <a:pt x="4001166" y="190928"/>
                  </a:lnTo>
                  <a:lnTo>
                    <a:pt x="4013004" y="184391"/>
                  </a:lnTo>
                  <a:lnTo>
                    <a:pt x="4024842" y="177258"/>
                  </a:lnTo>
                  <a:lnTo>
                    <a:pt x="4036679" y="169547"/>
                  </a:lnTo>
                  <a:lnTo>
                    <a:pt x="4048517" y="161300"/>
                  </a:lnTo>
                  <a:lnTo>
                    <a:pt x="4060355" y="152576"/>
                  </a:lnTo>
                  <a:lnTo>
                    <a:pt x="4072193" y="143456"/>
                  </a:lnTo>
                  <a:lnTo>
                    <a:pt x="4084031" y="134038"/>
                  </a:lnTo>
                  <a:lnTo>
                    <a:pt x="4095868" y="124434"/>
                  </a:lnTo>
                  <a:lnTo>
                    <a:pt x="4107706" y="114768"/>
                  </a:lnTo>
                  <a:lnTo>
                    <a:pt x="4119544" y="105165"/>
                  </a:lnTo>
                  <a:lnTo>
                    <a:pt x="4131382" y="95747"/>
                  </a:lnTo>
                  <a:lnTo>
                    <a:pt x="4143219" y="86627"/>
                  </a:lnTo>
                  <a:lnTo>
                    <a:pt x="4155057" y="77903"/>
                  </a:lnTo>
                  <a:lnTo>
                    <a:pt x="4166895" y="69655"/>
                  </a:lnTo>
                  <a:lnTo>
                    <a:pt x="4178733" y="61945"/>
                  </a:lnTo>
                  <a:lnTo>
                    <a:pt x="4190570" y="54812"/>
                  </a:lnTo>
                  <a:lnTo>
                    <a:pt x="4202408" y="48275"/>
                  </a:lnTo>
                  <a:lnTo>
                    <a:pt x="4214246" y="42337"/>
                  </a:lnTo>
                  <a:lnTo>
                    <a:pt x="4226084" y="36988"/>
                  </a:lnTo>
                  <a:lnTo>
                    <a:pt x="4237922" y="32202"/>
                  </a:lnTo>
                  <a:lnTo>
                    <a:pt x="4249759" y="27948"/>
                  </a:lnTo>
                  <a:lnTo>
                    <a:pt x="4261597" y="24190"/>
                  </a:lnTo>
                  <a:lnTo>
                    <a:pt x="4273435" y="20885"/>
                  </a:lnTo>
                  <a:lnTo>
                    <a:pt x="4285273" y="17992"/>
                  </a:lnTo>
                  <a:lnTo>
                    <a:pt x="4297110" y="15471"/>
                  </a:lnTo>
                  <a:lnTo>
                    <a:pt x="4308948" y="13279"/>
                  </a:lnTo>
                  <a:lnTo>
                    <a:pt x="4320786" y="11381"/>
                  </a:lnTo>
                  <a:lnTo>
                    <a:pt x="4332624" y="9741"/>
                  </a:lnTo>
                  <a:lnTo>
                    <a:pt x="4344461" y="8327"/>
                  </a:lnTo>
                  <a:lnTo>
                    <a:pt x="4356299" y="7110"/>
                  </a:lnTo>
                  <a:lnTo>
                    <a:pt x="4368137" y="6064"/>
                  </a:lnTo>
                  <a:lnTo>
                    <a:pt x="4379975" y="5167"/>
                  </a:lnTo>
                  <a:lnTo>
                    <a:pt x="4391813" y="4399"/>
                  </a:lnTo>
                  <a:lnTo>
                    <a:pt x="4403650" y="3741"/>
                  </a:lnTo>
                  <a:lnTo>
                    <a:pt x="4415488" y="3178"/>
                  </a:lnTo>
                  <a:lnTo>
                    <a:pt x="4427326" y="2698"/>
                  </a:lnTo>
                  <a:lnTo>
                    <a:pt x="4439164" y="2287"/>
                  </a:lnTo>
                  <a:lnTo>
                    <a:pt x="4451001" y="1937"/>
                  </a:lnTo>
                  <a:lnTo>
                    <a:pt x="4462839" y="1638"/>
                  </a:lnTo>
                  <a:lnTo>
                    <a:pt x="4474677" y="1383"/>
                  </a:lnTo>
                  <a:lnTo>
                    <a:pt x="4486515" y="1166"/>
                  </a:lnTo>
                  <a:lnTo>
                    <a:pt x="4498352" y="980"/>
                  </a:lnTo>
                  <a:lnTo>
                    <a:pt x="4510190" y="823"/>
                  </a:lnTo>
                  <a:lnTo>
                    <a:pt x="4522028" y="688"/>
                  </a:lnTo>
                  <a:lnTo>
                    <a:pt x="4533866" y="574"/>
                  </a:lnTo>
                  <a:lnTo>
                    <a:pt x="4545704" y="476"/>
                  </a:lnTo>
                  <a:lnTo>
                    <a:pt x="4557541" y="393"/>
                  </a:lnTo>
                  <a:lnTo>
                    <a:pt x="4569379" y="323"/>
                  </a:lnTo>
                  <a:lnTo>
                    <a:pt x="4581217" y="263"/>
                  </a:lnTo>
                  <a:lnTo>
                    <a:pt x="4593055" y="211"/>
                  </a:lnTo>
                  <a:lnTo>
                    <a:pt x="4604892" y="168"/>
                  </a:lnTo>
                  <a:lnTo>
                    <a:pt x="4616730" y="131"/>
                  </a:lnTo>
                  <a:lnTo>
                    <a:pt x="4628568" y="99"/>
                  </a:lnTo>
                  <a:lnTo>
                    <a:pt x="4640406" y="72"/>
                  </a:lnTo>
                  <a:lnTo>
                    <a:pt x="4652244" y="50"/>
                  </a:lnTo>
                  <a:lnTo>
                    <a:pt x="4664081" y="30"/>
                  </a:lnTo>
                  <a:lnTo>
                    <a:pt x="4675919" y="14"/>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2814498"/>
              <a:ext cx="4687757" cy="718013"/>
            </a:xfrm>
            <a:custGeom>
              <a:avLst/>
              <a:pathLst>
                <a:path w="4687757" h="718013">
                  <a:moveTo>
                    <a:pt x="0" y="478809"/>
                  </a:moveTo>
                  <a:lnTo>
                    <a:pt x="11837" y="478823"/>
                  </a:lnTo>
                  <a:lnTo>
                    <a:pt x="23675" y="478839"/>
                  </a:lnTo>
                  <a:lnTo>
                    <a:pt x="35513" y="478859"/>
                  </a:lnTo>
                  <a:lnTo>
                    <a:pt x="47351" y="478882"/>
                  </a:lnTo>
                  <a:lnTo>
                    <a:pt x="59188" y="478908"/>
                  </a:lnTo>
                  <a:lnTo>
                    <a:pt x="71026" y="478940"/>
                  </a:lnTo>
                  <a:lnTo>
                    <a:pt x="82864" y="478977"/>
                  </a:lnTo>
                  <a:lnTo>
                    <a:pt x="94702" y="479021"/>
                  </a:lnTo>
                  <a:lnTo>
                    <a:pt x="106539" y="479072"/>
                  </a:lnTo>
                  <a:lnTo>
                    <a:pt x="118377" y="479132"/>
                  </a:lnTo>
                  <a:lnTo>
                    <a:pt x="130215" y="479203"/>
                  </a:lnTo>
                  <a:lnTo>
                    <a:pt x="142053" y="479286"/>
                  </a:lnTo>
                  <a:lnTo>
                    <a:pt x="153891" y="479383"/>
                  </a:lnTo>
                  <a:lnTo>
                    <a:pt x="165728" y="479497"/>
                  </a:lnTo>
                  <a:lnTo>
                    <a:pt x="177566" y="479632"/>
                  </a:lnTo>
                  <a:lnTo>
                    <a:pt x="189404" y="479790"/>
                  </a:lnTo>
                  <a:lnTo>
                    <a:pt x="201242" y="479975"/>
                  </a:lnTo>
                  <a:lnTo>
                    <a:pt x="213079" y="480192"/>
                  </a:lnTo>
                  <a:lnTo>
                    <a:pt x="224917" y="480447"/>
                  </a:lnTo>
                  <a:lnTo>
                    <a:pt x="236755" y="480746"/>
                  </a:lnTo>
                  <a:lnTo>
                    <a:pt x="248593" y="481096"/>
                  </a:lnTo>
                  <a:lnTo>
                    <a:pt x="260430" y="481507"/>
                  </a:lnTo>
                  <a:lnTo>
                    <a:pt x="272268" y="481988"/>
                  </a:lnTo>
                  <a:lnTo>
                    <a:pt x="284106" y="482550"/>
                  </a:lnTo>
                  <a:lnTo>
                    <a:pt x="295944" y="483208"/>
                  </a:lnTo>
                  <a:lnTo>
                    <a:pt x="307782" y="483976"/>
                  </a:lnTo>
                  <a:lnTo>
                    <a:pt x="319619" y="484873"/>
                  </a:lnTo>
                  <a:lnTo>
                    <a:pt x="331457" y="485919"/>
                  </a:lnTo>
                  <a:lnTo>
                    <a:pt x="343295" y="487136"/>
                  </a:lnTo>
                  <a:lnTo>
                    <a:pt x="355133" y="488550"/>
                  </a:lnTo>
                  <a:lnTo>
                    <a:pt x="366970" y="490190"/>
                  </a:lnTo>
                  <a:lnTo>
                    <a:pt x="378808" y="492089"/>
                  </a:lnTo>
                  <a:lnTo>
                    <a:pt x="390646" y="494280"/>
                  </a:lnTo>
                  <a:lnTo>
                    <a:pt x="402484" y="496802"/>
                  </a:lnTo>
                  <a:lnTo>
                    <a:pt x="414321" y="499694"/>
                  </a:lnTo>
                  <a:lnTo>
                    <a:pt x="426159" y="502999"/>
                  </a:lnTo>
                  <a:lnTo>
                    <a:pt x="437997" y="506758"/>
                  </a:lnTo>
                  <a:lnTo>
                    <a:pt x="449835" y="511011"/>
                  </a:lnTo>
                  <a:lnTo>
                    <a:pt x="461673" y="515797"/>
                  </a:lnTo>
                  <a:lnTo>
                    <a:pt x="473510" y="521147"/>
                  </a:lnTo>
                  <a:lnTo>
                    <a:pt x="485348" y="527084"/>
                  </a:lnTo>
                  <a:lnTo>
                    <a:pt x="497186" y="533621"/>
                  </a:lnTo>
                  <a:lnTo>
                    <a:pt x="509024" y="540754"/>
                  </a:lnTo>
                  <a:lnTo>
                    <a:pt x="520861" y="548465"/>
                  </a:lnTo>
                  <a:lnTo>
                    <a:pt x="532699" y="556712"/>
                  </a:lnTo>
                  <a:lnTo>
                    <a:pt x="544537" y="565436"/>
                  </a:lnTo>
                  <a:lnTo>
                    <a:pt x="556375" y="574556"/>
                  </a:lnTo>
                  <a:lnTo>
                    <a:pt x="568213" y="583974"/>
                  </a:lnTo>
                  <a:lnTo>
                    <a:pt x="580050" y="593578"/>
                  </a:lnTo>
                  <a:lnTo>
                    <a:pt x="591888" y="603244"/>
                  </a:lnTo>
                  <a:lnTo>
                    <a:pt x="603726" y="612847"/>
                  </a:lnTo>
                  <a:lnTo>
                    <a:pt x="615564" y="622265"/>
                  </a:lnTo>
                  <a:lnTo>
                    <a:pt x="627401" y="631386"/>
                  </a:lnTo>
                  <a:lnTo>
                    <a:pt x="639239" y="640110"/>
                  </a:lnTo>
                  <a:lnTo>
                    <a:pt x="651077" y="648357"/>
                  </a:lnTo>
                  <a:lnTo>
                    <a:pt x="662915" y="656067"/>
                  </a:lnTo>
                  <a:lnTo>
                    <a:pt x="674752" y="663200"/>
                  </a:lnTo>
                  <a:lnTo>
                    <a:pt x="686590" y="669737"/>
                  </a:lnTo>
                  <a:lnTo>
                    <a:pt x="698428" y="675675"/>
                  </a:lnTo>
                  <a:lnTo>
                    <a:pt x="710266" y="681025"/>
                  </a:lnTo>
                  <a:lnTo>
                    <a:pt x="722104" y="685810"/>
                  </a:lnTo>
                  <a:lnTo>
                    <a:pt x="733941" y="690064"/>
                  </a:lnTo>
                  <a:lnTo>
                    <a:pt x="745779" y="693822"/>
                  </a:lnTo>
                  <a:lnTo>
                    <a:pt x="757617" y="697127"/>
                  </a:lnTo>
                  <a:lnTo>
                    <a:pt x="769455" y="700020"/>
                  </a:lnTo>
                  <a:lnTo>
                    <a:pt x="781292" y="702542"/>
                  </a:lnTo>
                  <a:lnTo>
                    <a:pt x="793130" y="704733"/>
                  </a:lnTo>
                  <a:lnTo>
                    <a:pt x="804968" y="706631"/>
                  </a:lnTo>
                  <a:lnTo>
                    <a:pt x="816806" y="708271"/>
                  </a:lnTo>
                  <a:lnTo>
                    <a:pt x="828643" y="709686"/>
                  </a:lnTo>
                  <a:lnTo>
                    <a:pt x="840481" y="710903"/>
                  </a:lnTo>
                  <a:lnTo>
                    <a:pt x="852319" y="711948"/>
                  </a:lnTo>
                  <a:lnTo>
                    <a:pt x="864157" y="712845"/>
                  </a:lnTo>
                  <a:lnTo>
                    <a:pt x="875995" y="713613"/>
                  </a:lnTo>
                  <a:lnTo>
                    <a:pt x="887832" y="714271"/>
                  </a:lnTo>
                  <a:lnTo>
                    <a:pt x="899670" y="714834"/>
                  </a:lnTo>
                  <a:lnTo>
                    <a:pt x="911508" y="715315"/>
                  </a:lnTo>
                  <a:lnTo>
                    <a:pt x="923346" y="715725"/>
                  </a:lnTo>
                  <a:lnTo>
                    <a:pt x="935183" y="716075"/>
                  </a:lnTo>
                  <a:lnTo>
                    <a:pt x="947021" y="716374"/>
                  </a:lnTo>
                  <a:lnTo>
                    <a:pt x="958859" y="716629"/>
                  </a:lnTo>
                  <a:lnTo>
                    <a:pt x="970697" y="716847"/>
                  </a:lnTo>
                  <a:lnTo>
                    <a:pt x="982534" y="717032"/>
                  </a:lnTo>
                  <a:lnTo>
                    <a:pt x="994372" y="717189"/>
                  </a:lnTo>
                  <a:lnTo>
                    <a:pt x="1006210" y="717324"/>
                  </a:lnTo>
                  <a:lnTo>
                    <a:pt x="1018048" y="717438"/>
                  </a:lnTo>
                  <a:lnTo>
                    <a:pt x="1029886" y="717536"/>
                  </a:lnTo>
                  <a:lnTo>
                    <a:pt x="1041723" y="717619"/>
                  </a:lnTo>
                  <a:lnTo>
                    <a:pt x="1053561" y="717689"/>
                  </a:lnTo>
                  <a:lnTo>
                    <a:pt x="1065399" y="717750"/>
                  </a:lnTo>
                  <a:lnTo>
                    <a:pt x="1077237" y="717801"/>
                  </a:lnTo>
                  <a:lnTo>
                    <a:pt x="1089074" y="717844"/>
                  </a:lnTo>
                  <a:lnTo>
                    <a:pt x="1100912" y="717881"/>
                  </a:lnTo>
                  <a:lnTo>
                    <a:pt x="1112750" y="717913"/>
                  </a:lnTo>
                  <a:lnTo>
                    <a:pt x="1124588" y="717940"/>
                  </a:lnTo>
                  <a:lnTo>
                    <a:pt x="1136426" y="717963"/>
                  </a:lnTo>
                  <a:lnTo>
                    <a:pt x="1148263" y="717982"/>
                  </a:lnTo>
                  <a:lnTo>
                    <a:pt x="1160101" y="717999"/>
                  </a:lnTo>
                  <a:lnTo>
                    <a:pt x="1171939" y="718013"/>
                  </a:lnTo>
                  <a:lnTo>
                    <a:pt x="1171939" y="717852"/>
                  </a:lnTo>
                  <a:lnTo>
                    <a:pt x="1183777" y="717810"/>
                  </a:lnTo>
                  <a:lnTo>
                    <a:pt x="1195614" y="717760"/>
                  </a:lnTo>
                  <a:lnTo>
                    <a:pt x="1207452" y="717702"/>
                  </a:lnTo>
                  <a:lnTo>
                    <a:pt x="1219290" y="717633"/>
                  </a:lnTo>
                  <a:lnTo>
                    <a:pt x="1231128" y="717553"/>
                  </a:lnTo>
                  <a:lnTo>
                    <a:pt x="1242965" y="717458"/>
                  </a:lnTo>
                  <a:lnTo>
                    <a:pt x="1254803" y="717347"/>
                  </a:lnTo>
                  <a:lnTo>
                    <a:pt x="1266641" y="717216"/>
                  </a:lnTo>
                  <a:lnTo>
                    <a:pt x="1278479" y="717063"/>
                  </a:lnTo>
                  <a:lnTo>
                    <a:pt x="1290317" y="716882"/>
                  </a:lnTo>
                  <a:lnTo>
                    <a:pt x="1302154" y="716670"/>
                  </a:lnTo>
                  <a:lnTo>
                    <a:pt x="1313992" y="716421"/>
                  </a:lnTo>
                  <a:lnTo>
                    <a:pt x="1325830" y="716129"/>
                  </a:lnTo>
                  <a:lnTo>
                    <a:pt x="1337668" y="715786"/>
                  </a:lnTo>
                  <a:lnTo>
                    <a:pt x="1349505" y="715383"/>
                  </a:lnTo>
                  <a:lnTo>
                    <a:pt x="1361343" y="714909"/>
                  </a:lnTo>
                  <a:lnTo>
                    <a:pt x="1373181" y="714354"/>
                  </a:lnTo>
                  <a:lnTo>
                    <a:pt x="1385019" y="713702"/>
                  </a:lnTo>
                  <a:lnTo>
                    <a:pt x="1396856" y="712937"/>
                  </a:lnTo>
                  <a:lnTo>
                    <a:pt x="1408694" y="712040"/>
                  </a:lnTo>
                  <a:lnTo>
                    <a:pt x="1420532" y="710989"/>
                  </a:lnTo>
                  <a:lnTo>
                    <a:pt x="1432370" y="709758"/>
                  </a:lnTo>
                  <a:lnTo>
                    <a:pt x="1444208" y="708316"/>
                  </a:lnTo>
                  <a:lnTo>
                    <a:pt x="1456045" y="706628"/>
                  </a:lnTo>
                  <a:lnTo>
                    <a:pt x="1467883" y="704655"/>
                  </a:lnTo>
                  <a:lnTo>
                    <a:pt x="1479721" y="702349"/>
                  </a:lnTo>
                  <a:lnTo>
                    <a:pt x="1491559" y="699658"/>
                  </a:lnTo>
                  <a:lnTo>
                    <a:pt x="1503396" y="696522"/>
                  </a:lnTo>
                  <a:lnTo>
                    <a:pt x="1515234" y="692871"/>
                  </a:lnTo>
                  <a:lnTo>
                    <a:pt x="1527072" y="688628"/>
                  </a:lnTo>
                  <a:lnTo>
                    <a:pt x="1538910" y="683707"/>
                  </a:lnTo>
                  <a:lnTo>
                    <a:pt x="1550748" y="678013"/>
                  </a:lnTo>
                  <a:lnTo>
                    <a:pt x="1562585" y="671439"/>
                  </a:lnTo>
                  <a:lnTo>
                    <a:pt x="1574423" y="663873"/>
                  </a:lnTo>
                  <a:lnTo>
                    <a:pt x="1586261" y="655196"/>
                  </a:lnTo>
                  <a:lnTo>
                    <a:pt x="1598099" y="645282"/>
                  </a:lnTo>
                  <a:lnTo>
                    <a:pt x="1609936" y="634006"/>
                  </a:lnTo>
                  <a:lnTo>
                    <a:pt x="1621774" y="621245"/>
                  </a:lnTo>
                  <a:lnTo>
                    <a:pt x="1633612" y="606888"/>
                  </a:lnTo>
                  <a:lnTo>
                    <a:pt x="1645450" y="590838"/>
                  </a:lnTo>
                  <a:lnTo>
                    <a:pt x="1657287" y="573026"/>
                  </a:lnTo>
                  <a:lnTo>
                    <a:pt x="1669125" y="553415"/>
                  </a:lnTo>
                  <a:lnTo>
                    <a:pt x="1680963" y="532015"/>
                  </a:lnTo>
                  <a:lnTo>
                    <a:pt x="1692801" y="508884"/>
                  </a:lnTo>
                  <a:lnTo>
                    <a:pt x="1704639" y="484143"/>
                  </a:lnTo>
                  <a:lnTo>
                    <a:pt x="1716476" y="457971"/>
                  </a:lnTo>
                  <a:lnTo>
                    <a:pt x="1728314" y="430610"/>
                  </a:lnTo>
                  <a:lnTo>
                    <a:pt x="1740152" y="402355"/>
                  </a:lnTo>
                  <a:lnTo>
                    <a:pt x="1751990" y="373545"/>
                  </a:lnTo>
                  <a:lnTo>
                    <a:pt x="1763827" y="344547"/>
                  </a:lnTo>
                  <a:lnTo>
                    <a:pt x="1775665" y="315737"/>
                  </a:lnTo>
                  <a:lnTo>
                    <a:pt x="1787503" y="287482"/>
                  </a:lnTo>
                  <a:lnTo>
                    <a:pt x="1799341" y="260121"/>
                  </a:lnTo>
                  <a:lnTo>
                    <a:pt x="1811178" y="233950"/>
                  </a:lnTo>
                  <a:lnTo>
                    <a:pt x="1823016" y="209208"/>
                  </a:lnTo>
                  <a:lnTo>
                    <a:pt x="1834854" y="186078"/>
                  </a:lnTo>
                  <a:lnTo>
                    <a:pt x="1846692" y="164677"/>
                  </a:lnTo>
                  <a:lnTo>
                    <a:pt x="1858530" y="145066"/>
                  </a:lnTo>
                  <a:lnTo>
                    <a:pt x="1870367" y="127254"/>
                  </a:lnTo>
                  <a:lnTo>
                    <a:pt x="1882205" y="111204"/>
                  </a:lnTo>
                  <a:lnTo>
                    <a:pt x="1894043" y="96847"/>
                  </a:lnTo>
                  <a:lnTo>
                    <a:pt x="1905881" y="84087"/>
                  </a:lnTo>
                  <a:lnTo>
                    <a:pt x="1917718" y="72811"/>
                  </a:lnTo>
                  <a:lnTo>
                    <a:pt x="1929556" y="62897"/>
                  </a:lnTo>
                  <a:lnTo>
                    <a:pt x="1941394" y="54219"/>
                  </a:lnTo>
                  <a:lnTo>
                    <a:pt x="1953232" y="46653"/>
                  </a:lnTo>
                  <a:lnTo>
                    <a:pt x="1965069" y="40080"/>
                  </a:lnTo>
                  <a:lnTo>
                    <a:pt x="1976907" y="34385"/>
                  </a:lnTo>
                  <a:lnTo>
                    <a:pt x="1988745" y="29464"/>
                  </a:lnTo>
                  <a:lnTo>
                    <a:pt x="2000583" y="25221"/>
                  </a:lnTo>
                  <a:lnTo>
                    <a:pt x="2012421" y="21571"/>
                  </a:lnTo>
                  <a:lnTo>
                    <a:pt x="2024258" y="18434"/>
                  </a:lnTo>
                  <a:lnTo>
                    <a:pt x="2036096" y="15743"/>
                  </a:lnTo>
                  <a:lnTo>
                    <a:pt x="2047934" y="13438"/>
                  </a:lnTo>
                  <a:lnTo>
                    <a:pt x="2059772" y="11464"/>
                  </a:lnTo>
                  <a:lnTo>
                    <a:pt x="2071609" y="9777"/>
                  </a:lnTo>
                  <a:lnTo>
                    <a:pt x="2083447" y="8335"/>
                  </a:lnTo>
                  <a:lnTo>
                    <a:pt x="2095285" y="7103"/>
                  </a:lnTo>
                  <a:lnTo>
                    <a:pt x="2107123" y="6052"/>
                  </a:lnTo>
                  <a:lnTo>
                    <a:pt x="2118961" y="5155"/>
                  </a:lnTo>
                  <a:lnTo>
                    <a:pt x="2130798" y="4390"/>
                  </a:lnTo>
                  <a:lnTo>
                    <a:pt x="2142636" y="3739"/>
                  </a:lnTo>
                  <a:lnTo>
                    <a:pt x="2154474" y="3183"/>
                  </a:lnTo>
                  <a:lnTo>
                    <a:pt x="2166312" y="2710"/>
                  </a:lnTo>
                  <a:lnTo>
                    <a:pt x="2178149" y="2307"/>
                  </a:lnTo>
                  <a:lnTo>
                    <a:pt x="2189987" y="1963"/>
                  </a:lnTo>
                  <a:lnTo>
                    <a:pt x="2201825" y="1671"/>
                  </a:lnTo>
                  <a:lnTo>
                    <a:pt x="2213663" y="1422"/>
                  </a:lnTo>
                  <a:lnTo>
                    <a:pt x="2225500" y="1210"/>
                  </a:lnTo>
                  <a:lnTo>
                    <a:pt x="2237338" y="1030"/>
                  </a:lnTo>
                  <a:lnTo>
                    <a:pt x="2249176" y="876"/>
                  </a:lnTo>
                  <a:lnTo>
                    <a:pt x="2261014" y="745"/>
                  </a:lnTo>
                  <a:lnTo>
                    <a:pt x="2272852" y="634"/>
                  </a:lnTo>
                  <a:lnTo>
                    <a:pt x="2284689" y="540"/>
                  </a:lnTo>
                  <a:lnTo>
                    <a:pt x="2296527" y="459"/>
                  </a:lnTo>
                  <a:lnTo>
                    <a:pt x="2308365" y="390"/>
                  </a:lnTo>
                  <a:lnTo>
                    <a:pt x="2320203" y="332"/>
                  </a:lnTo>
                  <a:lnTo>
                    <a:pt x="2332040" y="283"/>
                  </a:lnTo>
                  <a:lnTo>
                    <a:pt x="2343878" y="24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617756"/>
              <a:ext cx="4687757" cy="1196420"/>
            </a:xfrm>
            <a:custGeom>
              <a:avLst/>
              <a:pathLst>
                <a:path w="4687757" h="1196420">
                  <a:moveTo>
                    <a:pt x="0" y="1196420"/>
                  </a:moveTo>
                  <a:lnTo>
                    <a:pt x="11837" y="1196364"/>
                  </a:lnTo>
                  <a:lnTo>
                    <a:pt x="23675" y="1196298"/>
                  </a:lnTo>
                  <a:lnTo>
                    <a:pt x="35513" y="1196220"/>
                  </a:lnTo>
                  <a:lnTo>
                    <a:pt x="47351" y="1196129"/>
                  </a:lnTo>
                  <a:lnTo>
                    <a:pt x="59188" y="1196021"/>
                  </a:lnTo>
                  <a:lnTo>
                    <a:pt x="71026" y="1195895"/>
                  </a:lnTo>
                  <a:lnTo>
                    <a:pt x="82864" y="1195747"/>
                  </a:lnTo>
                  <a:lnTo>
                    <a:pt x="94702" y="1195573"/>
                  </a:lnTo>
                  <a:lnTo>
                    <a:pt x="106539" y="1195368"/>
                  </a:lnTo>
                  <a:lnTo>
                    <a:pt x="118377" y="1195127"/>
                  </a:lnTo>
                  <a:lnTo>
                    <a:pt x="130215" y="1194845"/>
                  </a:lnTo>
                  <a:lnTo>
                    <a:pt x="142053" y="1194513"/>
                  </a:lnTo>
                  <a:lnTo>
                    <a:pt x="153891" y="1194123"/>
                  </a:lnTo>
                  <a:lnTo>
                    <a:pt x="165728" y="1193665"/>
                  </a:lnTo>
                  <a:lnTo>
                    <a:pt x="177566" y="1193128"/>
                  </a:lnTo>
                  <a:lnTo>
                    <a:pt x="189404" y="1192497"/>
                  </a:lnTo>
                  <a:lnTo>
                    <a:pt x="201242" y="1191756"/>
                  </a:lnTo>
                  <a:lnTo>
                    <a:pt x="213079" y="1190887"/>
                  </a:lnTo>
                  <a:lnTo>
                    <a:pt x="224917" y="1189867"/>
                  </a:lnTo>
                  <a:lnTo>
                    <a:pt x="236755" y="1188672"/>
                  </a:lnTo>
                  <a:lnTo>
                    <a:pt x="248593" y="1187270"/>
                  </a:lnTo>
                  <a:lnTo>
                    <a:pt x="260430" y="1185628"/>
                  </a:lnTo>
                  <a:lnTo>
                    <a:pt x="272268" y="1183705"/>
                  </a:lnTo>
                  <a:lnTo>
                    <a:pt x="284106" y="1181455"/>
                  </a:lnTo>
                  <a:lnTo>
                    <a:pt x="295944" y="1178824"/>
                  </a:lnTo>
                  <a:lnTo>
                    <a:pt x="307782" y="1175750"/>
                  </a:lnTo>
                  <a:lnTo>
                    <a:pt x="319619" y="1172162"/>
                  </a:lnTo>
                  <a:lnTo>
                    <a:pt x="331457" y="1167980"/>
                  </a:lnTo>
                  <a:lnTo>
                    <a:pt x="343295" y="1163112"/>
                  </a:lnTo>
                  <a:lnTo>
                    <a:pt x="355133" y="1157455"/>
                  </a:lnTo>
                  <a:lnTo>
                    <a:pt x="366970" y="1150894"/>
                  </a:lnTo>
                  <a:lnTo>
                    <a:pt x="378808" y="1143301"/>
                  </a:lnTo>
                  <a:lnTo>
                    <a:pt x="390646" y="1134536"/>
                  </a:lnTo>
                  <a:lnTo>
                    <a:pt x="402484" y="1124449"/>
                  </a:lnTo>
                  <a:lnTo>
                    <a:pt x="414321" y="1112879"/>
                  </a:lnTo>
                  <a:lnTo>
                    <a:pt x="426159" y="1099660"/>
                  </a:lnTo>
                  <a:lnTo>
                    <a:pt x="437997" y="1084625"/>
                  </a:lnTo>
                  <a:lnTo>
                    <a:pt x="449835" y="1067611"/>
                  </a:lnTo>
                  <a:lnTo>
                    <a:pt x="461673" y="1048468"/>
                  </a:lnTo>
                  <a:lnTo>
                    <a:pt x="473510" y="1027069"/>
                  </a:lnTo>
                  <a:lnTo>
                    <a:pt x="485348" y="1003319"/>
                  </a:lnTo>
                  <a:lnTo>
                    <a:pt x="497186" y="977172"/>
                  </a:lnTo>
                  <a:lnTo>
                    <a:pt x="509024" y="948637"/>
                  </a:lnTo>
                  <a:lnTo>
                    <a:pt x="520861" y="917797"/>
                  </a:lnTo>
                  <a:lnTo>
                    <a:pt x="532699" y="884808"/>
                  </a:lnTo>
                  <a:lnTo>
                    <a:pt x="544537" y="849912"/>
                  </a:lnTo>
                  <a:lnTo>
                    <a:pt x="556375" y="813431"/>
                  </a:lnTo>
                  <a:lnTo>
                    <a:pt x="568213" y="775758"/>
                  </a:lnTo>
                  <a:lnTo>
                    <a:pt x="580050" y="737345"/>
                  </a:lnTo>
                  <a:lnTo>
                    <a:pt x="591888" y="698681"/>
                  </a:lnTo>
                  <a:lnTo>
                    <a:pt x="603726" y="660267"/>
                  </a:lnTo>
                  <a:lnTo>
                    <a:pt x="615564" y="622594"/>
                  </a:lnTo>
                  <a:lnTo>
                    <a:pt x="627401" y="586113"/>
                  </a:lnTo>
                  <a:lnTo>
                    <a:pt x="639239" y="551217"/>
                  </a:lnTo>
                  <a:lnTo>
                    <a:pt x="651077" y="518229"/>
                  </a:lnTo>
                  <a:lnTo>
                    <a:pt x="662915" y="487388"/>
                  </a:lnTo>
                  <a:lnTo>
                    <a:pt x="674752" y="458854"/>
                  </a:lnTo>
                  <a:lnTo>
                    <a:pt x="686590" y="432706"/>
                  </a:lnTo>
                  <a:lnTo>
                    <a:pt x="698428" y="408956"/>
                  </a:lnTo>
                  <a:lnTo>
                    <a:pt x="710266" y="387557"/>
                  </a:lnTo>
                  <a:lnTo>
                    <a:pt x="722104" y="368414"/>
                  </a:lnTo>
                  <a:lnTo>
                    <a:pt x="733941" y="351400"/>
                  </a:lnTo>
                  <a:lnTo>
                    <a:pt x="745779" y="336365"/>
                  </a:lnTo>
                  <a:lnTo>
                    <a:pt x="757617" y="323147"/>
                  </a:lnTo>
                  <a:lnTo>
                    <a:pt x="769455" y="311576"/>
                  </a:lnTo>
                  <a:lnTo>
                    <a:pt x="781292" y="301489"/>
                  </a:lnTo>
                  <a:lnTo>
                    <a:pt x="793130" y="292724"/>
                  </a:lnTo>
                  <a:lnTo>
                    <a:pt x="804968" y="285131"/>
                  </a:lnTo>
                  <a:lnTo>
                    <a:pt x="816806" y="278570"/>
                  </a:lnTo>
                  <a:lnTo>
                    <a:pt x="828643" y="272913"/>
                  </a:lnTo>
                  <a:lnTo>
                    <a:pt x="840481" y="268045"/>
                  </a:lnTo>
                  <a:lnTo>
                    <a:pt x="852319" y="263863"/>
                  </a:lnTo>
                  <a:lnTo>
                    <a:pt x="864157" y="260276"/>
                  </a:lnTo>
                  <a:lnTo>
                    <a:pt x="875995" y="257201"/>
                  </a:lnTo>
                  <a:lnTo>
                    <a:pt x="887832" y="254570"/>
                  </a:lnTo>
                  <a:lnTo>
                    <a:pt x="899670" y="252320"/>
                  </a:lnTo>
                  <a:lnTo>
                    <a:pt x="911508" y="250397"/>
                  </a:lnTo>
                  <a:lnTo>
                    <a:pt x="923346" y="248755"/>
                  </a:lnTo>
                  <a:lnTo>
                    <a:pt x="935183" y="247354"/>
                  </a:lnTo>
                  <a:lnTo>
                    <a:pt x="947021" y="246158"/>
                  </a:lnTo>
                  <a:lnTo>
                    <a:pt x="958859" y="245138"/>
                  </a:lnTo>
                  <a:lnTo>
                    <a:pt x="970697" y="244269"/>
                  </a:lnTo>
                  <a:lnTo>
                    <a:pt x="982534" y="243529"/>
                  </a:lnTo>
                  <a:lnTo>
                    <a:pt x="994372" y="242897"/>
                  </a:lnTo>
                  <a:lnTo>
                    <a:pt x="1006210" y="242360"/>
                  </a:lnTo>
                  <a:lnTo>
                    <a:pt x="1018048" y="241902"/>
                  </a:lnTo>
                  <a:lnTo>
                    <a:pt x="1029886" y="241512"/>
                  </a:lnTo>
                  <a:lnTo>
                    <a:pt x="1041723" y="241180"/>
                  </a:lnTo>
                  <a:lnTo>
                    <a:pt x="1053561" y="240898"/>
                  </a:lnTo>
                  <a:lnTo>
                    <a:pt x="1065399" y="240657"/>
                  </a:lnTo>
                  <a:lnTo>
                    <a:pt x="1077237" y="240453"/>
                  </a:lnTo>
                  <a:lnTo>
                    <a:pt x="1089074" y="240278"/>
                  </a:lnTo>
                  <a:lnTo>
                    <a:pt x="1100912" y="240130"/>
                  </a:lnTo>
                  <a:lnTo>
                    <a:pt x="1112750" y="240004"/>
                  </a:lnTo>
                  <a:lnTo>
                    <a:pt x="1124588" y="239896"/>
                  </a:lnTo>
                  <a:lnTo>
                    <a:pt x="1136426" y="239805"/>
                  </a:lnTo>
                  <a:lnTo>
                    <a:pt x="1148263" y="239727"/>
                  </a:lnTo>
                  <a:lnTo>
                    <a:pt x="1160101" y="239661"/>
                  </a:lnTo>
                  <a:lnTo>
                    <a:pt x="1171939" y="239605"/>
                  </a:lnTo>
                  <a:lnTo>
                    <a:pt x="1171939" y="239203"/>
                  </a:lnTo>
                  <a:lnTo>
                    <a:pt x="1183777" y="239189"/>
                  </a:lnTo>
                  <a:lnTo>
                    <a:pt x="1195614" y="239173"/>
                  </a:lnTo>
                  <a:lnTo>
                    <a:pt x="1207452" y="239153"/>
                  </a:lnTo>
                  <a:lnTo>
                    <a:pt x="1219290" y="239131"/>
                  </a:lnTo>
                  <a:lnTo>
                    <a:pt x="1231128" y="239104"/>
                  </a:lnTo>
                  <a:lnTo>
                    <a:pt x="1242965" y="239072"/>
                  </a:lnTo>
                  <a:lnTo>
                    <a:pt x="1254803" y="239035"/>
                  </a:lnTo>
                  <a:lnTo>
                    <a:pt x="1266641" y="238991"/>
                  </a:lnTo>
                  <a:lnTo>
                    <a:pt x="1278479" y="238940"/>
                  </a:lnTo>
                  <a:lnTo>
                    <a:pt x="1290317" y="238880"/>
                  </a:lnTo>
                  <a:lnTo>
                    <a:pt x="1302154" y="238810"/>
                  </a:lnTo>
                  <a:lnTo>
                    <a:pt x="1313992" y="238727"/>
                  </a:lnTo>
                  <a:lnTo>
                    <a:pt x="1325830" y="238629"/>
                  </a:lnTo>
                  <a:lnTo>
                    <a:pt x="1337668" y="238515"/>
                  </a:lnTo>
                  <a:lnTo>
                    <a:pt x="1349505" y="238380"/>
                  </a:lnTo>
                  <a:lnTo>
                    <a:pt x="1361343" y="238222"/>
                  </a:lnTo>
                  <a:lnTo>
                    <a:pt x="1373181" y="238037"/>
                  </a:lnTo>
                  <a:lnTo>
                    <a:pt x="1385019" y="237820"/>
                  </a:lnTo>
                  <a:lnTo>
                    <a:pt x="1396856" y="237565"/>
                  </a:lnTo>
                  <a:lnTo>
                    <a:pt x="1408694" y="237266"/>
                  </a:lnTo>
                  <a:lnTo>
                    <a:pt x="1420532" y="236916"/>
                  </a:lnTo>
                  <a:lnTo>
                    <a:pt x="1432370" y="236505"/>
                  </a:lnTo>
                  <a:lnTo>
                    <a:pt x="1444208" y="236025"/>
                  </a:lnTo>
                  <a:lnTo>
                    <a:pt x="1456045" y="235462"/>
                  </a:lnTo>
                  <a:lnTo>
                    <a:pt x="1467883" y="234804"/>
                  </a:lnTo>
                  <a:lnTo>
                    <a:pt x="1479721" y="234036"/>
                  </a:lnTo>
                  <a:lnTo>
                    <a:pt x="1491559" y="233139"/>
                  </a:lnTo>
                  <a:lnTo>
                    <a:pt x="1503396" y="232093"/>
                  </a:lnTo>
                  <a:lnTo>
                    <a:pt x="1515234" y="230876"/>
                  </a:lnTo>
                  <a:lnTo>
                    <a:pt x="1527072" y="229462"/>
                  </a:lnTo>
                  <a:lnTo>
                    <a:pt x="1538910" y="227822"/>
                  </a:lnTo>
                  <a:lnTo>
                    <a:pt x="1550748" y="225924"/>
                  </a:lnTo>
                  <a:lnTo>
                    <a:pt x="1562585" y="223732"/>
                  </a:lnTo>
                  <a:lnTo>
                    <a:pt x="1574423" y="221211"/>
                  </a:lnTo>
                  <a:lnTo>
                    <a:pt x="1586261" y="218318"/>
                  </a:lnTo>
                  <a:lnTo>
                    <a:pt x="1598099" y="215013"/>
                  </a:lnTo>
                  <a:lnTo>
                    <a:pt x="1609936" y="211255"/>
                  </a:lnTo>
                  <a:lnTo>
                    <a:pt x="1621774" y="207001"/>
                  </a:lnTo>
                  <a:lnTo>
                    <a:pt x="1633612" y="202215"/>
                  </a:lnTo>
                  <a:lnTo>
                    <a:pt x="1645450" y="196865"/>
                  </a:lnTo>
                  <a:lnTo>
                    <a:pt x="1657287" y="190928"/>
                  </a:lnTo>
                  <a:lnTo>
                    <a:pt x="1669125" y="184391"/>
                  </a:lnTo>
                  <a:lnTo>
                    <a:pt x="1680963" y="177258"/>
                  </a:lnTo>
                  <a:lnTo>
                    <a:pt x="1692801" y="169547"/>
                  </a:lnTo>
                  <a:lnTo>
                    <a:pt x="1704639" y="161300"/>
                  </a:lnTo>
                  <a:lnTo>
                    <a:pt x="1716476" y="152576"/>
                  </a:lnTo>
                  <a:lnTo>
                    <a:pt x="1728314" y="143456"/>
                  </a:lnTo>
                  <a:lnTo>
                    <a:pt x="1740152" y="134038"/>
                  </a:lnTo>
                  <a:lnTo>
                    <a:pt x="1751990" y="124434"/>
                  </a:lnTo>
                  <a:lnTo>
                    <a:pt x="1763827" y="114768"/>
                  </a:lnTo>
                  <a:lnTo>
                    <a:pt x="1775665" y="105165"/>
                  </a:lnTo>
                  <a:lnTo>
                    <a:pt x="1787503" y="95747"/>
                  </a:lnTo>
                  <a:lnTo>
                    <a:pt x="1799341" y="86627"/>
                  </a:lnTo>
                  <a:lnTo>
                    <a:pt x="1811178" y="77903"/>
                  </a:lnTo>
                  <a:lnTo>
                    <a:pt x="1823016" y="69655"/>
                  </a:lnTo>
                  <a:lnTo>
                    <a:pt x="1834854" y="61945"/>
                  </a:lnTo>
                  <a:lnTo>
                    <a:pt x="1846692" y="54812"/>
                  </a:lnTo>
                  <a:lnTo>
                    <a:pt x="1858530" y="48275"/>
                  </a:lnTo>
                  <a:lnTo>
                    <a:pt x="1870367" y="42337"/>
                  </a:lnTo>
                  <a:lnTo>
                    <a:pt x="1882205" y="36988"/>
                  </a:lnTo>
                  <a:lnTo>
                    <a:pt x="1894043" y="32202"/>
                  </a:lnTo>
                  <a:lnTo>
                    <a:pt x="1905881" y="27948"/>
                  </a:lnTo>
                  <a:lnTo>
                    <a:pt x="1917718" y="24190"/>
                  </a:lnTo>
                  <a:lnTo>
                    <a:pt x="1929556" y="20885"/>
                  </a:lnTo>
                  <a:lnTo>
                    <a:pt x="1941394" y="17992"/>
                  </a:lnTo>
                  <a:lnTo>
                    <a:pt x="1953232" y="15471"/>
                  </a:lnTo>
                  <a:lnTo>
                    <a:pt x="1965069" y="13279"/>
                  </a:lnTo>
                  <a:lnTo>
                    <a:pt x="1976907" y="11381"/>
                  </a:lnTo>
                  <a:lnTo>
                    <a:pt x="1988745" y="9741"/>
                  </a:lnTo>
                  <a:lnTo>
                    <a:pt x="2000583" y="8327"/>
                  </a:lnTo>
                  <a:lnTo>
                    <a:pt x="2012421" y="7110"/>
                  </a:lnTo>
                  <a:lnTo>
                    <a:pt x="2024258" y="6064"/>
                  </a:lnTo>
                  <a:lnTo>
                    <a:pt x="2036096" y="5167"/>
                  </a:lnTo>
                  <a:lnTo>
                    <a:pt x="2047934" y="4399"/>
                  </a:lnTo>
                  <a:lnTo>
                    <a:pt x="2059772" y="3741"/>
                  </a:lnTo>
                  <a:lnTo>
                    <a:pt x="2071609" y="3178"/>
                  </a:lnTo>
                  <a:lnTo>
                    <a:pt x="2083447" y="2698"/>
                  </a:lnTo>
                  <a:lnTo>
                    <a:pt x="2095285" y="2287"/>
                  </a:lnTo>
                  <a:lnTo>
                    <a:pt x="2107123" y="1937"/>
                  </a:lnTo>
                  <a:lnTo>
                    <a:pt x="2118961" y="1638"/>
                  </a:lnTo>
                  <a:lnTo>
                    <a:pt x="2130798" y="1383"/>
                  </a:lnTo>
                  <a:lnTo>
                    <a:pt x="2142636" y="1166"/>
                  </a:lnTo>
                  <a:lnTo>
                    <a:pt x="2154474" y="980"/>
                  </a:lnTo>
                  <a:lnTo>
                    <a:pt x="2166312" y="823"/>
                  </a:lnTo>
                  <a:lnTo>
                    <a:pt x="2178149" y="688"/>
                  </a:lnTo>
                  <a:lnTo>
                    <a:pt x="2189987" y="574"/>
                  </a:lnTo>
                  <a:lnTo>
                    <a:pt x="2201825" y="476"/>
                  </a:lnTo>
                  <a:lnTo>
                    <a:pt x="2213663" y="393"/>
                  </a:lnTo>
                  <a:lnTo>
                    <a:pt x="2225500" y="323"/>
                  </a:lnTo>
                  <a:lnTo>
                    <a:pt x="2237338" y="263"/>
                  </a:lnTo>
                  <a:lnTo>
                    <a:pt x="2249176" y="211"/>
                  </a:lnTo>
                  <a:lnTo>
                    <a:pt x="2261014" y="168"/>
                  </a:lnTo>
                  <a:lnTo>
                    <a:pt x="2272852" y="131"/>
                  </a:lnTo>
                  <a:lnTo>
                    <a:pt x="2284689" y="99"/>
                  </a:lnTo>
                  <a:lnTo>
                    <a:pt x="2296527" y="72"/>
                  </a:lnTo>
                  <a:lnTo>
                    <a:pt x="2308365" y="50"/>
                  </a:lnTo>
                  <a:lnTo>
                    <a:pt x="2320203" y="30"/>
                  </a:lnTo>
                  <a:lnTo>
                    <a:pt x="2332040" y="14"/>
                  </a:lnTo>
                  <a:lnTo>
                    <a:pt x="2343878" y="0"/>
                  </a:lnTo>
                  <a:lnTo>
                    <a:pt x="2343878" y="80"/>
                  </a:lnTo>
                  <a:lnTo>
                    <a:pt x="2355716" y="108"/>
                  </a:lnTo>
                  <a:lnTo>
                    <a:pt x="2367554" y="141"/>
                  </a:lnTo>
                  <a:lnTo>
                    <a:pt x="2379391" y="180"/>
                  </a:lnTo>
                  <a:lnTo>
                    <a:pt x="2391229" y="226"/>
                  </a:lnTo>
                  <a:lnTo>
                    <a:pt x="2403067" y="279"/>
                  </a:lnTo>
                  <a:lnTo>
                    <a:pt x="2414905" y="342"/>
                  </a:lnTo>
                  <a:lnTo>
                    <a:pt x="2426743" y="417"/>
                  </a:lnTo>
                  <a:lnTo>
                    <a:pt x="2438580" y="504"/>
                  </a:lnTo>
                  <a:lnTo>
                    <a:pt x="2450418" y="606"/>
                  </a:lnTo>
                  <a:lnTo>
                    <a:pt x="2462256" y="726"/>
                  </a:lnTo>
                  <a:lnTo>
                    <a:pt x="2474094" y="868"/>
                  </a:lnTo>
                  <a:lnTo>
                    <a:pt x="2485931" y="1033"/>
                  </a:lnTo>
                  <a:lnTo>
                    <a:pt x="2497769" y="1228"/>
                  </a:lnTo>
                  <a:lnTo>
                    <a:pt x="2509607" y="1457"/>
                  </a:lnTo>
                  <a:lnTo>
                    <a:pt x="2521445" y="1726"/>
                  </a:lnTo>
                  <a:lnTo>
                    <a:pt x="2533283" y="2042"/>
                  </a:lnTo>
                  <a:lnTo>
                    <a:pt x="2545120" y="2412"/>
                  </a:lnTo>
                  <a:lnTo>
                    <a:pt x="2556958" y="2847"/>
                  </a:lnTo>
                  <a:lnTo>
                    <a:pt x="2568796" y="3356"/>
                  </a:lnTo>
                  <a:lnTo>
                    <a:pt x="2580634" y="3954"/>
                  </a:lnTo>
                  <a:lnTo>
                    <a:pt x="2592471" y="4655"/>
                  </a:lnTo>
                  <a:lnTo>
                    <a:pt x="2604309" y="5476"/>
                  </a:lnTo>
                  <a:lnTo>
                    <a:pt x="2616147" y="6437"/>
                  </a:lnTo>
                  <a:lnTo>
                    <a:pt x="2627985" y="7563"/>
                  </a:lnTo>
                  <a:lnTo>
                    <a:pt x="2639822" y="8878"/>
                  </a:lnTo>
                  <a:lnTo>
                    <a:pt x="2651660" y="10415"/>
                  </a:lnTo>
                  <a:lnTo>
                    <a:pt x="2663498" y="12209"/>
                  </a:lnTo>
                  <a:lnTo>
                    <a:pt x="2675336" y="14300"/>
                  </a:lnTo>
                  <a:lnTo>
                    <a:pt x="2687174" y="16734"/>
                  </a:lnTo>
                  <a:lnTo>
                    <a:pt x="2699011" y="19562"/>
                  </a:lnTo>
                  <a:lnTo>
                    <a:pt x="2710849" y="22843"/>
                  </a:lnTo>
                  <a:lnTo>
                    <a:pt x="2722687" y="26639"/>
                  </a:lnTo>
                  <a:lnTo>
                    <a:pt x="2734525" y="31022"/>
                  </a:lnTo>
                  <a:lnTo>
                    <a:pt x="2746362" y="36066"/>
                  </a:lnTo>
                  <a:lnTo>
                    <a:pt x="2758200" y="41851"/>
                  </a:lnTo>
                  <a:lnTo>
                    <a:pt x="2770038" y="48460"/>
                  </a:lnTo>
                  <a:lnTo>
                    <a:pt x="2781876" y="55977"/>
                  </a:lnTo>
                  <a:lnTo>
                    <a:pt x="2793713" y="64484"/>
                  </a:lnTo>
                  <a:lnTo>
                    <a:pt x="2805551" y="74056"/>
                  </a:lnTo>
                  <a:lnTo>
                    <a:pt x="2817389" y="84756"/>
                  </a:lnTo>
                  <a:lnTo>
                    <a:pt x="2829227" y="96630"/>
                  </a:lnTo>
                  <a:lnTo>
                    <a:pt x="2841065" y="109704"/>
                  </a:lnTo>
                  <a:lnTo>
                    <a:pt x="2852902" y="123971"/>
                  </a:lnTo>
                  <a:lnTo>
                    <a:pt x="2864740" y="139392"/>
                  </a:lnTo>
                  <a:lnTo>
                    <a:pt x="2876578" y="155886"/>
                  </a:lnTo>
                  <a:lnTo>
                    <a:pt x="2888416" y="173334"/>
                  </a:lnTo>
                  <a:lnTo>
                    <a:pt x="2900253" y="191575"/>
                  </a:lnTo>
                  <a:lnTo>
                    <a:pt x="2912091" y="210411"/>
                  </a:lnTo>
                  <a:lnTo>
                    <a:pt x="2923929" y="229618"/>
                  </a:lnTo>
                  <a:lnTo>
                    <a:pt x="2935767" y="248950"/>
                  </a:lnTo>
                  <a:lnTo>
                    <a:pt x="2947604" y="268156"/>
                  </a:lnTo>
                  <a:lnTo>
                    <a:pt x="2959442" y="286993"/>
                  </a:lnTo>
                  <a:lnTo>
                    <a:pt x="2971280" y="305234"/>
                  </a:lnTo>
                  <a:lnTo>
                    <a:pt x="2983118" y="322681"/>
                  </a:lnTo>
                  <a:lnTo>
                    <a:pt x="2994956" y="339176"/>
                  </a:lnTo>
                  <a:lnTo>
                    <a:pt x="3006793" y="354596"/>
                  </a:lnTo>
                  <a:lnTo>
                    <a:pt x="3018631" y="368863"/>
                  </a:lnTo>
                  <a:lnTo>
                    <a:pt x="3030469" y="381937"/>
                  </a:lnTo>
                  <a:lnTo>
                    <a:pt x="3042307" y="393812"/>
                  </a:lnTo>
                  <a:lnTo>
                    <a:pt x="3054144" y="404511"/>
                  </a:lnTo>
                  <a:lnTo>
                    <a:pt x="3065982" y="414083"/>
                  </a:lnTo>
                  <a:lnTo>
                    <a:pt x="3077820" y="422590"/>
                  </a:lnTo>
                  <a:lnTo>
                    <a:pt x="3089658" y="430107"/>
                  </a:lnTo>
                  <a:lnTo>
                    <a:pt x="3101496" y="436717"/>
                  </a:lnTo>
                  <a:lnTo>
                    <a:pt x="3113333" y="442502"/>
                  </a:lnTo>
                  <a:lnTo>
                    <a:pt x="3125171" y="447546"/>
                  </a:lnTo>
                  <a:lnTo>
                    <a:pt x="3137009" y="451928"/>
                  </a:lnTo>
                  <a:lnTo>
                    <a:pt x="3148847" y="455725"/>
                  </a:lnTo>
                  <a:lnTo>
                    <a:pt x="3160684" y="459005"/>
                  </a:lnTo>
                  <a:lnTo>
                    <a:pt x="3172522" y="461834"/>
                  </a:lnTo>
                  <a:lnTo>
                    <a:pt x="3184360" y="464267"/>
                  </a:lnTo>
                  <a:lnTo>
                    <a:pt x="3196198" y="466358"/>
                  </a:lnTo>
                  <a:lnTo>
                    <a:pt x="3208035" y="468152"/>
                  </a:lnTo>
                  <a:lnTo>
                    <a:pt x="3219873" y="469689"/>
                  </a:lnTo>
                  <a:lnTo>
                    <a:pt x="3231711" y="471005"/>
                  </a:lnTo>
                  <a:lnTo>
                    <a:pt x="3243549" y="472130"/>
                  </a:lnTo>
                  <a:lnTo>
                    <a:pt x="3255387" y="473091"/>
                  </a:lnTo>
                  <a:lnTo>
                    <a:pt x="3267224" y="473912"/>
                  </a:lnTo>
                  <a:lnTo>
                    <a:pt x="3279062" y="474613"/>
                  </a:lnTo>
                  <a:lnTo>
                    <a:pt x="3290900" y="475211"/>
                  </a:lnTo>
                  <a:lnTo>
                    <a:pt x="3302738" y="475721"/>
                  </a:lnTo>
                  <a:lnTo>
                    <a:pt x="3314575" y="476155"/>
                  </a:lnTo>
                  <a:lnTo>
                    <a:pt x="3326413" y="476526"/>
                  </a:lnTo>
                  <a:lnTo>
                    <a:pt x="3338251" y="476841"/>
                  </a:lnTo>
                  <a:lnTo>
                    <a:pt x="3350089" y="477110"/>
                  </a:lnTo>
                  <a:lnTo>
                    <a:pt x="3361926" y="477339"/>
                  </a:lnTo>
                  <a:lnTo>
                    <a:pt x="3373764" y="477534"/>
                  </a:lnTo>
                  <a:lnTo>
                    <a:pt x="3385602" y="477700"/>
                  </a:lnTo>
                  <a:lnTo>
                    <a:pt x="3397440" y="477841"/>
                  </a:lnTo>
                  <a:lnTo>
                    <a:pt x="3409278" y="477961"/>
                  </a:lnTo>
                  <a:lnTo>
                    <a:pt x="3421115" y="478064"/>
                  </a:lnTo>
                  <a:lnTo>
                    <a:pt x="3432953" y="478151"/>
                  </a:lnTo>
                  <a:lnTo>
                    <a:pt x="3444791" y="478225"/>
                  </a:lnTo>
                  <a:lnTo>
                    <a:pt x="3456629" y="478288"/>
                  </a:lnTo>
                  <a:lnTo>
                    <a:pt x="3468466" y="478342"/>
                  </a:lnTo>
                  <a:lnTo>
                    <a:pt x="3480304" y="478387"/>
                  </a:lnTo>
                  <a:lnTo>
                    <a:pt x="3492142" y="478426"/>
                  </a:lnTo>
                  <a:lnTo>
                    <a:pt x="3503980" y="478459"/>
                  </a:lnTo>
                  <a:lnTo>
                    <a:pt x="3515818" y="478488"/>
                  </a:lnTo>
                  <a:lnTo>
                    <a:pt x="3515818" y="478488"/>
                  </a:lnTo>
                  <a:lnTo>
                    <a:pt x="3527655" y="478459"/>
                  </a:lnTo>
                  <a:lnTo>
                    <a:pt x="3539493" y="478426"/>
                  </a:lnTo>
                  <a:lnTo>
                    <a:pt x="3551331" y="478387"/>
                  </a:lnTo>
                  <a:lnTo>
                    <a:pt x="3563169" y="478342"/>
                  </a:lnTo>
                  <a:lnTo>
                    <a:pt x="3575006" y="478288"/>
                  </a:lnTo>
                  <a:lnTo>
                    <a:pt x="3586844" y="478225"/>
                  </a:lnTo>
                  <a:lnTo>
                    <a:pt x="3598682" y="478151"/>
                  </a:lnTo>
                  <a:lnTo>
                    <a:pt x="3610520" y="478064"/>
                  </a:lnTo>
                  <a:lnTo>
                    <a:pt x="3622357" y="477961"/>
                  </a:lnTo>
                  <a:lnTo>
                    <a:pt x="3634195" y="477841"/>
                  </a:lnTo>
                  <a:lnTo>
                    <a:pt x="3646033" y="477700"/>
                  </a:lnTo>
                  <a:lnTo>
                    <a:pt x="3657871" y="477534"/>
                  </a:lnTo>
                  <a:lnTo>
                    <a:pt x="3669709" y="477339"/>
                  </a:lnTo>
                  <a:lnTo>
                    <a:pt x="3681546" y="477110"/>
                  </a:lnTo>
                  <a:lnTo>
                    <a:pt x="3693384" y="476841"/>
                  </a:lnTo>
                  <a:lnTo>
                    <a:pt x="3705222" y="476526"/>
                  </a:lnTo>
                  <a:lnTo>
                    <a:pt x="3717060" y="476155"/>
                  </a:lnTo>
                  <a:lnTo>
                    <a:pt x="3728897" y="475721"/>
                  </a:lnTo>
                  <a:lnTo>
                    <a:pt x="3740735" y="475211"/>
                  </a:lnTo>
                  <a:lnTo>
                    <a:pt x="3752573" y="474613"/>
                  </a:lnTo>
                  <a:lnTo>
                    <a:pt x="3764411" y="473912"/>
                  </a:lnTo>
                  <a:lnTo>
                    <a:pt x="3776248" y="473091"/>
                  </a:lnTo>
                  <a:lnTo>
                    <a:pt x="3788086" y="472130"/>
                  </a:lnTo>
                  <a:lnTo>
                    <a:pt x="3799924" y="471005"/>
                  </a:lnTo>
                  <a:lnTo>
                    <a:pt x="3811762" y="469689"/>
                  </a:lnTo>
                  <a:lnTo>
                    <a:pt x="3823600" y="468152"/>
                  </a:lnTo>
                  <a:lnTo>
                    <a:pt x="3835437" y="466358"/>
                  </a:lnTo>
                  <a:lnTo>
                    <a:pt x="3847275" y="464267"/>
                  </a:lnTo>
                  <a:lnTo>
                    <a:pt x="3859113" y="461834"/>
                  </a:lnTo>
                  <a:lnTo>
                    <a:pt x="3870951" y="459005"/>
                  </a:lnTo>
                  <a:lnTo>
                    <a:pt x="3882788" y="455725"/>
                  </a:lnTo>
                  <a:lnTo>
                    <a:pt x="3894626" y="451928"/>
                  </a:lnTo>
                  <a:lnTo>
                    <a:pt x="3906464" y="447546"/>
                  </a:lnTo>
                  <a:lnTo>
                    <a:pt x="3918302" y="442502"/>
                  </a:lnTo>
                  <a:lnTo>
                    <a:pt x="3930139" y="436717"/>
                  </a:lnTo>
                  <a:lnTo>
                    <a:pt x="3941977" y="430107"/>
                  </a:lnTo>
                  <a:lnTo>
                    <a:pt x="3953815" y="422590"/>
                  </a:lnTo>
                  <a:lnTo>
                    <a:pt x="3965653" y="414083"/>
                  </a:lnTo>
                  <a:lnTo>
                    <a:pt x="3977491" y="404511"/>
                  </a:lnTo>
                  <a:lnTo>
                    <a:pt x="3989328" y="393812"/>
                  </a:lnTo>
                  <a:lnTo>
                    <a:pt x="4001166" y="381937"/>
                  </a:lnTo>
                  <a:lnTo>
                    <a:pt x="4013004" y="368863"/>
                  </a:lnTo>
                  <a:lnTo>
                    <a:pt x="4024842" y="354596"/>
                  </a:lnTo>
                  <a:lnTo>
                    <a:pt x="4036679" y="339176"/>
                  </a:lnTo>
                  <a:lnTo>
                    <a:pt x="4048517" y="322681"/>
                  </a:lnTo>
                  <a:lnTo>
                    <a:pt x="4060355" y="305234"/>
                  </a:lnTo>
                  <a:lnTo>
                    <a:pt x="4072193" y="286993"/>
                  </a:lnTo>
                  <a:lnTo>
                    <a:pt x="4084031" y="268156"/>
                  </a:lnTo>
                  <a:lnTo>
                    <a:pt x="4095868" y="248950"/>
                  </a:lnTo>
                  <a:lnTo>
                    <a:pt x="4107706" y="229618"/>
                  </a:lnTo>
                  <a:lnTo>
                    <a:pt x="4119544" y="210411"/>
                  </a:lnTo>
                  <a:lnTo>
                    <a:pt x="4131382" y="191575"/>
                  </a:lnTo>
                  <a:lnTo>
                    <a:pt x="4143219" y="173334"/>
                  </a:lnTo>
                  <a:lnTo>
                    <a:pt x="4155057" y="155886"/>
                  </a:lnTo>
                  <a:lnTo>
                    <a:pt x="4166895" y="139392"/>
                  </a:lnTo>
                  <a:lnTo>
                    <a:pt x="4178733" y="123971"/>
                  </a:lnTo>
                  <a:lnTo>
                    <a:pt x="4190570" y="109704"/>
                  </a:lnTo>
                  <a:lnTo>
                    <a:pt x="4202408" y="96630"/>
                  </a:lnTo>
                  <a:lnTo>
                    <a:pt x="4214246" y="84756"/>
                  </a:lnTo>
                  <a:lnTo>
                    <a:pt x="4226084" y="74056"/>
                  </a:lnTo>
                  <a:lnTo>
                    <a:pt x="4237922" y="64484"/>
                  </a:lnTo>
                  <a:lnTo>
                    <a:pt x="4249759" y="55977"/>
                  </a:lnTo>
                  <a:lnTo>
                    <a:pt x="4261597" y="48460"/>
                  </a:lnTo>
                  <a:lnTo>
                    <a:pt x="4273435" y="41851"/>
                  </a:lnTo>
                  <a:lnTo>
                    <a:pt x="4285273" y="36066"/>
                  </a:lnTo>
                  <a:lnTo>
                    <a:pt x="4297110" y="31022"/>
                  </a:lnTo>
                  <a:lnTo>
                    <a:pt x="4308948" y="26639"/>
                  </a:lnTo>
                  <a:lnTo>
                    <a:pt x="4320786" y="22843"/>
                  </a:lnTo>
                  <a:lnTo>
                    <a:pt x="4332624" y="19562"/>
                  </a:lnTo>
                  <a:lnTo>
                    <a:pt x="4344461" y="16734"/>
                  </a:lnTo>
                  <a:lnTo>
                    <a:pt x="4356299" y="14300"/>
                  </a:lnTo>
                  <a:lnTo>
                    <a:pt x="4368137" y="12209"/>
                  </a:lnTo>
                  <a:lnTo>
                    <a:pt x="4379975" y="10415"/>
                  </a:lnTo>
                  <a:lnTo>
                    <a:pt x="4391813" y="8878"/>
                  </a:lnTo>
                  <a:lnTo>
                    <a:pt x="4403650" y="7563"/>
                  </a:lnTo>
                  <a:lnTo>
                    <a:pt x="4415488" y="6437"/>
                  </a:lnTo>
                  <a:lnTo>
                    <a:pt x="4427326" y="5476"/>
                  </a:lnTo>
                  <a:lnTo>
                    <a:pt x="4439164" y="4655"/>
                  </a:lnTo>
                  <a:lnTo>
                    <a:pt x="4451001" y="3954"/>
                  </a:lnTo>
                  <a:lnTo>
                    <a:pt x="4462839" y="3356"/>
                  </a:lnTo>
                  <a:lnTo>
                    <a:pt x="4474677" y="2847"/>
                  </a:lnTo>
                  <a:lnTo>
                    <a:pt x="4486515" y="2412"/>
                  </a:lnTo>
                  <a:lnTo>
                    <a:pt x="4498352" y="2042"/>
                  </a:lnTo>
                  <a:lnTo>
                    <a:pt x="4510190" y="1726"/>
                  </a:lnTo>
                  <a:lnTo>
                    <a:pt x="4522028" y="1457"/>
                  </a:lnTo>
                  <a:lnTo>
                    <a:pt x="4533866" y="1228"/>
                  </a:lnTo>
                  <a:lnTo>
                    <a:pt x="4545704" y="1033"/>
                  </a:lnTo>
                  <a:lnTo>
                    <a:pt x="4557541" y="868"/>
                  </a:lnTo>
                  <a:lnTo>
                    <a:pt x="4569379" y="726"/>
                  </a:lnTo>
                  <a:lnTo>
                    <a:pt x="4581217" y="606"/>
                  </a:lnTo>
                  <a:lnTo>
                    <a:pt x="4593055" y="504"/>
                  </a:lnTo>
                  <a:lnTo>
                    <a:pt x="4604892" y="417"/>
                  </a:lnTo>
                  <a:lnTo>
                    <a:pt x="4616730" y="342"/>
                  </a:lnTo>
                  <a:lnTo>
                    <a:pt x="4628568" y="279"/>
                  </a:lnTo>
                  <a:lnTo>
                    <a:pt x="4640406" y="226"/>
                  </a:lnTo>
                  <a:lnTo>
                    <a:pt x="4652244" y="180"/>
                  </a:lnTo>
                  <a:lnTo>
                    <a:pt x="4664081" y="141"/>
                  </a:lnTo>
                  <a:lnTo>
                    <a:pt x="4675919" y="108"/>
                  </a:lnTo>
                  <a:lnTo>
                    <a:pt x="4687757" y="80"/>
                  </a:lnTo>
                </a:path>
              </a:pathLst>
            </a:custGeom>
            <a:ln w="40651" cap="flat">
              <a:solidFill>
                <a:srgbClr val="E8E8E8">
                  <a:alpha val="100000"/>
                </a:srgbClr>
              </a:solidFill>
              <a:prstDash val="solid"/>
              <a:round/>
            </a:ln>
          </p:spPr>
          <p:txBody>
            <a:bodyPr/>
            <a:lstStyle/>
            <a:p/>
          </p:txBody>
        </p:sp>
        <p:sp>
          <p:nvSpPr>
            <p:cNvPr id="40" name="pl40"/>
            <p:cNvSpPr/>
            <p:nvPr/>
          </p:nvSpPr>
          <p:spPr>
            <a:xfrm>
              <a:off x="2482252" y="2575213"/>
              <a:ext cx="4687757" cy="478648"/>
            </a:xfrm>
            <a:custGeom>
              <a:avLst/>
              <a:pathLst>
                <a:path w="4687757" h="478648">
                  <a:moveTo>
                    <a:pt x="0" y="0"/>
                  </a:moveTo>
                  <a:lnTo>
                    <a:pt x="11837" y="14"/>
                  </a:lnTo>
                  <a:lnTo>
                    <a:pt x="23675" y="30"/>
                  </a:lnTo>
                  <a:lnTo>
                    <a:pt x="35513" y="50"/>
                  </a:lnTo>
                  <a:lnTo>
                    <a:pt x="47351" y="72"/>
                  </a:lnTo>
                  <a:lnTo>
                    <a:pt x="59188" y="99"/>
                  </a:lnTo>
                  <a:lnTo>
                    <a:pt x="71026" y="131"/>
                  </a:lnTo>
                  <a:lnTo>
                    <a:pt x="82864" y="168"/>
                  </a:lnTo>
                  <a:lnTo>
                    <a:pt x="94702" y="211"/>
                  </a:lnTo>
                  <a:lnTo>
                    <a:pt x="106539" y="263"/>
                  </a:lnTo>
                  <a:lnTo>
                    <a:pt x="118377" y="323"/>
                  </a:lnTo>
                  <a:lnTo>
                    <a:pt x="130215" y="393"/>
                  </a:lnTo>
                  <a:lnTo>
                    <a:pt x="142053" y="476"/>
                  </a:lnTo>
                  <a:lnTo>
                    <a:pt x="153891" y="574"/>
                  </a:lnTo>
                  <a:lnTo>
                    <a:pt x="165728" y="688"/>
                  </a:lnTo>
                  <a:lnTo>
                    <a:pt x="177566" y="823"/>
                  </a:lnTo>
                  <a:lnTo>
                    <a:pt x="189404" y="980"/>
                  </a:lnTo>
                  <a:lnTo>
                    <a:pt x="201242" y="1166"/>
                  </a:lnTo>
                  <a:lnTo>
                    <a:pt x="213079" y="1383"/>
                  </a:lnTo>
                  <a:lnTo>
                    <a:pt x="224917" y="1638"/>
                  </a:lnTo>
                  <a:lnTo>
                    <a:pt x="236755" y="1937"/>
                  </a:lnTo>
                  <a:lnTo>
                    <a:pt x="248593" y="2287"/>
                  </a:lnTo>
                  <a:lnTo>
                    <a:pt x="260430" y="2698"/>
                  </a:lnTo>
                  <a:lnTo>
                    <a:pt x="272268" y="3178"/>
                  </a:lnTo>
                  <a:lnTo>
                    <a:pt x="284106" y="3741"/>
                  </a:lnTo>
                  <a:lnTo>
                    <a:pt x="295944" y="4399"/>
                  </a:lnTo>
                  <a:lnTo>
                    <a:pt x="307782" y="5167"/>
                  </a:lnTo>
                  <a:lnTo>
                    <a:pt x="319619" y="6064"/>
                  </a:lnTo>
                  <a:lnTo>
                    <a:pt x="331457" y="7110"/>
                  </a:lnTo>
                  <a:lnTo>
                    <a:pt x="343295" y="8327"/>
                  </a:lnTo>
                  <a:lnTo>
                    <a:pt x="355133" y="9741"/>
                  </a:lnTo>
                  <a:lnTo>
                    <a:pt x="366970" y="11381"/>
                  </a:lnTo>
                  <a:lnTo>
                    <a:pt x="378808" y="13279"/>
                  </a:lnTo>
                  <a:lnTo>
                    <a:pt x="390646" y="15471"/>
                  </a:lnTo>
                  <a:lnTo>
                    <a:pt x="402484" y="17992"/>
                  </a:lnTo>
                  <a:lnTo>
                    <a:pt x="414321" y="20885"/>
                  </a:lnTo>
                  <a:lnTo>
                    <a:pt x="426159" y="24190"/>
                  </a:lnTo>
                  <a:lnTo>
                    <a:pt x="437997" y="27948"/>
                  </a:lnTo>
                  <a:lnTo>
                    <a:pt x="449835" y="32202"/>
                  </a:lnTo>
                  <a:lnTo>
                    <a:pt x="461673" y="36988"/>
                  </a:lnTo>
                  <a:lnTo>
                    <a:pt x="473510" y="42337"/>
                  </a:lnTo>
                  <a:lnTo>
                    <a:pt x="485348" y="48275"/>
                  </a:lnTo>
                  <a:lnTo>
                    <a:pt x="497186" y="54812"/>
                  </a:lnTo>
                  <a:lnTo>
                    <a:pt x="509024" y="61945"/>
                  </a:lnTo>
                  <a:lnTo>
                    <a:pt x="520861" y="69655"/>
                  </a:lnTo>
                  <a:lnTo>
                    <a:pt x="532699" y="77903"/>
                  </a:lnTo>
                  <a:lnTo>
                    <a:pt x="544537" y="86627"/>
                  </a:lnTo>
                  <a:lnTo>
                    <a:pt x="556375" y="95747"/>
                  </a:lnTo>
                  <a:lnTo>
                    <a:pt x="568213" y="105165"/>
                  </a:lnTo>
                  <a:lnTo>
                    <a:pt x="580050" y="114768"/>
                  </a:lnTo>
                  <a:lnTo>
                    <a:pt x="591888" y="124434"/>
                  </a:lnTo>
                  <a:lnTo>
                    <a:pt x="603726" y="134038"/>
                  </a:lnTo>
                  <a:lnTo>
                    <a:pt x="615564" y="143456"/>
                  </a:lnTo>
                  <a:lnTo>
                    <a:pt x="627401" y="152576"/>
                  </a:lnTo>
                  <a:lnTo>
                    <a:pt x="639239" y="161300"/>
                  </a:lnTo>
                  <a:lnTo>
                    <a:pt x="651077" y="169547"/>
                  </a:lnTo>
                  <a:lnTo>
                    <a:pt x="662915" y="177258"/>
                  </a:lnTo>
                  <a:lnTo>
                    <a:pt x="674752" y="184391"/>
                  </a:lnTo>
                  <a:lnTo>
                    <a:pt x="686590" y="190928"/>
                  </a:lnTo>
                  <a:lnTo>
                    <a:pt x="698428" y="196865"/>
                  </a:lnTo>
                  <a:lnTo>
                    <a:pt x="710266" y="202215"/>
                  </a:lnTo>
                  <a:lnTo>
                    <a:pt x="722104" y="207001"/>
                  </a:lnTo>
                  <a:lnTo>
                    <a:pt x="733941" y="211255"/>
                  </a:lnTo>
                  <a:lnTo>
                    <a:pt x="745779" y="215013"/>
                  </a:lnTo>
                  <a:lnTo>
                    <a:pt x="757617" y="218318"/>
                  </a:lnTo>
                  <a:lnTo>
                    <a:pt x="769455" y="221211"/>
                  </a:lnTo>
                  <a:lnTo>
                    <a:pt x="781292" y="223732"/>
                  </a:lnTo>
                  <a:lnTo>
                    <a:pt x="793130" y="225924"/>
                  </a:lnTo>
                  <a:lnTo>
                    <a:pt x="804968" y="227822"/>
                  </a:lnTo>
                  <a:lnTo>
                    <a:pt x="816806" y="229462"/>
                  </a:lnTo>
                  <a:lnTo>
                    <a:pt x="828643" y="230876"/>
                  </a:lnTo>
                  <a:lnTo>
                    <a:pt x="840481" y="232093"/>
                  </a:lnTo>
                  <a:lnTo>
                    <a:pt x="852319" y="233139"/>
                  </a:lnTo>
                  <a:lnTo>
                    <a:pt x="864157" y="234036"/>
                  </a:lnTo>
                  <a:lnTo>
                    <a:pt x="875995" y="234804"/>
                  </a:lnTo>
                  <a:lnTo>
                    <a:pt x="887832" y="235462"/>
                  </a:lnTo>
                  <a:lnTo>
                    <a:pt x="899670" y="236025"/>
                  </a:lnTo>
                  <a:lnTo>
                    <a:pt x="911508" y="236505"/>
                  </a:lnTo>
                  <a:lnTo>
                    <a:pt x="923346" y="236916"/>
                  </a:lnTo>
                  <a:lnTo>
                    <a:pt x="935183" y="237266"/>
                  </a:lnTo>
                  <a:lnTo>
                    <a:pt x="947021" y="237565"/>
                  </a:lnTo>
                  <a:lnTo>
                    <a:pt x="958859" y="237820"/>
                  </a:lnTo>
                  <a:lnTo>
                    <a:pt x="970697" y="238037"/>
                  </a:lnTo>
                  <a:lnTo>
                    <a:pt x="982534" y="238222"/>
                  </a:lnTo>
                  <a:lnTo>
                    <a:pt x="994372" y="238380"/>
                  </a:lnTo>
                  <a:lnTo>
                    <a:pt x="1006210" y="238515"/>
                  </a:lnTo>
                  <a:lnTo>
                    <a:pt x="1018048" y="238629"/>
                  </a:lnTo>
                  <a:lnTo>
                    <a:pt x="1029886" y="238727"/>
                  </a:lnTo>
                  <a:lnTo>
                    <a:pt x="1041723" y="238810"/>
                  </a:lnTo>
                  <a:lnTo>
                    <a:pt x="1053561" y="238880"/>
                  </a:lnTo>
                  <a:lnTo>
                    <a:pt x="1065399" y="238940"/>
                  </a:lnTo>
                  <a:lnTo>
                    <a:pt x="1077237" y="238991"/>
                  </a:lnTo>
                  <a:lnTo>
                    <a:pt x="1089074" y="239035"/>
                  </a:lnTo>
                  <a:lnTo>
                    <a:pt x="1100912" y="239072"/>
                  </a:lnTo>
                  <a:lnTo>
                    <a:pt x="1112750" y="239104"/>
                  </a:lnTo>
                  <a:lnTo>
                    <a:pt x="1124588" y="239131"/>
                  </a:lnTo>
                  <a:lnTo>
                    <a:pt x="1136426" y="239153"/>
                  </a:lnTo>
                  <a:lnTo>
                    <a:pt x="1148263" y="239173"/>
                  </a:lnTo>
                  <a:lnTo>
                    <a:pt x="1160101" y="239189"/>
                  </a:lnTo>
                  <a:lnTo>
                    <a:pt x="1171939" y="239203"/>
                  </a:lnTo>
                  <a:lnTo>
                    <a:pt x="1171939" y="239364"/>
                  </a:lnTo>
                  <a:lnTo>
                    <a:pt x="1183777" y="239378"/>
                  </a:lnTo>
                  <a:lnTo>
                    <a:pt x="1195614" y="239395"/>
                  </a:lnTo>
                  <a:lnTo>
                    <a:pt x="1207452" y="239414"/>
                  </a:lnTo>
                  <a:lnTo>
                    <a:pt x="1219290" y="239437"/>
                  </a:lnTo>
                  <a:lnTo>
                    <a:pt x="1231128" y="239464"/>
                  </a:lnTo>
                  <a:lnTo>
                    <a:pt x="1242965" y="239495"/>
                  </a:lnTo>
                  <a:lnTo>
                    <a:pt x="1254803" y="239532"/>
                  </a:lnTo>
                  <a:lnTo>
                    <a:pt x="1266641" y="239576"/>
                  </a:lnTo>
                  <a:lnTo>
                    <a:pt x="1278479" y="239627"/>
                  </a:lnTo>
                  <a:lnTo>
                    <a:pt x="1290317" y="239687"/>
                  </a:lnTo>
                  <a:lnTo>
                    <a:pt x="1302154" y="239758"/>
                  </a:lnTo>
                  <a:lnTo>
                    <a:pt x="1313992" y="239841"/>
                  </a:lnTo>
                  <a:lnTo>
                    <a:pt x="1325830" y="239938"/>
                  </a:lnTo>
                  <a:lnTo>
                    <a:pt x="1337668" y="240053"/>
                  </a:lnTo>
                  <a:lnTo>
                    <a:pt x="1349505" y="240187"/>
                  </a:lnTo>
                  <a:lnTo>
                    <a:pt x="1361343" y="240345"/>
                  </a:lnTo>
                  <a:lnTo>
                    <a:pt x="1373181" y="240530"/>
                  </a:lnTo>
                  <a:lnTo>
                    <a:pt x="1385019" y="240747"/>
                  </a:lnTo>
                  <a:lnTo>
                    <a:pt x="1396856" y="241002"/>
                  </a:lnTo>
                  <a:lnTo>
                    <a:pt x="1408694" y="241301"/>
                  </a:lnTo>
                  <a:lnTo>
                    <a:pt x="1420532" y="241652"/>
                  </a:lnTo>
                  <a:lnTo>
                    <a:pt x="1432370" y="242062"/>
                  </a:lnTo>
                  <a:lnTo>
                    <a:pt x="1444208" y="242543"/>
                  </a:lnTo>
                  <a:lnTo>
                    <a:pt x="1456045" y="243105"/>
                  </a:lnTo>
                  <a:lnTo>
                    <a:pt x="1467883" y="243763"/>
                  </a:lnTo>
                  <a:lnTo>
                    <a:pt x="1479721" y="244532"/>
                  </a:lnTo>
                  <a:lnTo>
                    <a:pt x="1491559" y="245429"/>
                  </a:lnTo>
                  <a:lnTo>
                    <a:pt x="1503396" y="246474"/>
                  </a:lnTo>
                  <a:lnTo>
                    <a:pt x="1515234" y="247691"/>
                  </a:lnTo>
                  <a:lnTo>
                    <a:pt x="1527072" y="249105"/>
                  </a:lnTo>
                  <a:lnTo>
                    <a:pt x="1538910" y="250745"/>
                  </a:lnTo>
                  <a:lnTo>
                    <a:pt x="1550748" y="252644"/>
                  </a:lnTo>
                  <a:lnTo>
                    <a:pt x="1562585" y="254835"/>
                  </a:lnTo>
                  <a:lnTo>
                    <a:pt x="1574423" y="257357"/>
                  </a:lnTo>
                  <a:lnTo>
                    <a:pt x="1586261" y="260249"/>
                  </a:lnTo>
                  <a:lnTo>
                    <a:pt x="1598099" y="263554"/>
                  </a:lnTo>
                  <a:lnTo>
                    <a:pt x="1609936" y="267313"/>
                  </a:lnTo>
                  <a:lnTo>
                    <a:pt x="1621774" y="271566"/>
                  </a:lnTo>
                  <a:lnTo>
                    <a:pt x="1633612" y="276352"/>
                  </a:lnTo>
                  <a:lnTo>
                    <a:pt x="1645450" y="281702"/>
                  </a:lnTo>
                  <a:lnTo>
                    <a:pt x="1657287" y="287639"/>
                  </a:lnTo>
                  <a:lnTo>
                    <a:pt x="1669125" y="294176"/>
                  </a:lnTo>
                  <a:lnTo>
                    <a:pt x="1680963" y="301310"/>
                  </a:lnTo>
                  <a:lnTo>
                    <a:pt x="1692801" y="309020"/>
                  </a:lnTo>
                  <a:lnTo>
                    <a:pt x="1704639" y="317267"/>
                  </a:lnTo>
                  <a:lnTo>
                    <a:pt x="1716476" y="325991"/>
                  </a:lnTo>
                  <a:lnTo>
                    <a:pt x="1728314" y="335111"/>
                  </a:lnTo>
                  <a:lnTo>
                    <a:pt x="1740152" y="344530"/>
                  </a:lnTo>
                  <a:lnTo>
                    <a:pt x="1751990" y="354133"/>
                  </a:lnTo>
                  <a:lnTo>
                    <a:pt x="1763827" y="363799"/>
                  </a:lnTo>
                  <a:lnTo>
                    <a:pt x="1775665" y="373402"/>
                  </a:lnTo>
                  <a:lnTo>
                    <a:pt x="1787503" y="382821"/>
                  </a:lnTo>
                  <a:lnTo>
                    <a:pt x="1799341" y="391941"/>
                  </a:lnTo>
                  <a:lnTo>
                    <a:pt x="1811178" y="400665"/>
                  </a:lnTo>
                  <a:lnTo>
                    <a:pt x="1823016" y="408912"/>
                  </a:lnTo>
                  <a:lnTo>
                    <a:pt x="1834854" y="416622"/>
                  </a:lnTo>
                  <a:lnTo>
                    <a:pt x="1846692" y="423756"/>
                  </a:lnTo>
                  <a:lnTo>
                    <a:pt x="1858530" y="430293"/>
                  </a:lnTo>
                  <a:lnTo>
                    <a:pt x="1870367" y="436230"/>
                  </a:lnTo>
                  <a:lnTo>
                    <a:pt x="1882205" y="441580"/>
                  </a:lnTo>
                  <a:lnTo>
                    <a:pt x="1894043" y="446366"/>
                  </a:lnTo>
                  <a:lnTo>
                    <a:pt x="1905881" y="450619"/>
                  </a:lnTo>
                  <a:lnTo>
                    <a:pt x="1917718" y="454378"/>
                  </a:lnTo>
                  <a:lnTo>
                    <a:pt x="1929556" y="457682"/>
                  </a:lnTo>
                  <a:lnTo>
                    <a:pt x="1941394" y="460575"/>
                  </a:lnTo>
                  <a:lnTo>
                    <a:pt x="1953232" y="463097"/>
                  </a:lnTo>
                  <a:lnTo>
                    <a:pt x="1965069" y="465288"/>
                  </a:lnTo>
                  <a:lnTo>
                    <a:pt x="1976907" y="467186"/>
                  </a:lnTo>
                  <a:lnTo>
                    <a:pt x="1988745" y="468827"/>
                  </a:lnTo>
                  <a:lnTo>
                    <a:pt x="2000583" y="470241"/>
                  </a:lnTo>
                  <a:lnTo>
                    <a:pt x="2012421" y="471458"/>
                  </a:lnTo>
                  <a:lnTo>
                    <a:pt x="2024258" y="472503"/>
                  </a:lnTo>
                  <a:lnTo>
                    <a:pt x="2036096" y="473400"/>
                  </a:lnTo>
                  <a:lnTo>
                    <a:pt x="2047934" y="474169"/>
                  </a:lnTo>
                  <a:lnTo>
                    <a:pt x="2059772" y="474827"/>
                  </a:lnTo>
                  <a:lnTo>
                    <a:pt x="2071609" y="475389"/>
                  </a:lnTo>
                  <a:lnTo>
                    <a:pt x="2083447" y="475870"/>
                  </a:lnTo>
                  <a:lnTo>
                    <a:pt x="2095285" y="476280"/>
                  </a:lnTo>
                  <a:lnTo>
                    <a:pt x="2107123" y="476631"/>
                  </a:lnTo>
                  <a:lnTo>
                    <a:pt x="2118961" y="476930"/>
                  </a:lnTo>
                  <a:lnTo>
                    <a:pt x="2130798" y="477184"/>
                  </a:lnTo>
                  <a:lnTo>
                    <a:pt x="2142636" y="477402"/>
                  </a:lnTo>
                  <a:lnTo>
                    <a:pt x="2154474" y="477587"/>
                  </a:lnTo>
                  <a:lnTo>
                    <a:pt x="2166312" y="477745"/>
                  </a:lnTo>
                  <a:lnTo>
                    <a:pt x="2178149" y="477879"/>
                  </a:lnTo>
                  <a:lnTo>
                    <a:pt x="2189987" y="477994"/>
                  </a:lnTo>
                  <a:lnTo>
                    <a:pt x="2201825" y="478091"/>
                  </a:lnTo>
                  <a:lnTo>
                    <a:pt x="2213663" y="478174"/>
                  </a:lnTo>
                  <a:lnTo>
                    <a:pt x="2225500" y="478245"/>
                  </a:lnTo>
                  <a:lnTo>
                    <a:pt x="2237338" y="478305"/>
                  </a:lnTo>
                  <a:lnTo>
                    <a:pt x="2249176" y="478356"/>
                  </a:lnTo>
                  <a:lnTo>
                    <a:pt x="2261014" y="478400"/>
                  </a:lnTo>
                  <a:lnTo>
                    <a:pt x="2272852" y="478437"/>
                  </a:lnTo>
                  <a:lnTo>
                    <a:pt x="2284689" y="478468"/>
                  </a:lnTo>
                  <a:lnTo>
                    <a:pt x="2296527" y="478495"/>
                  </a:lnTo>
                  <a:lnTo>
                    <a:pt x="2308365" y="478518"/>
                  </a:lnTo>
                  <a:lnTo>
                    <a:pt x="2320203" y="478537"/>
                  </a:lnTo>
                  <a:lnTo>
                    <a:pt x="2332040" y="478554"/>
                  </a:lnTo>
                  <a:lnTo>
                    <a:pt x="2343878" y="478568"/>
                  </a:lnTo>
                  <a:lnTo>
                    <a:pt x="2343878" y="478648"/>
                  </a:lnTo>
                  <a:lnTo>
                    <a:pt x="2355716" y="478648"/>
                  </a:lnTo>
                  <a:lnTo>
                    <a:pt x="2367554" y="478648"/>
                  </a:lnTo>
                  <a:lnTo>
                    <a:pt x="2379391" y="478648"/>
                  </a:lnTo>
                  <a:lnTo>
                    <a:pt x="2391229" y="478648"/>
                  </a:lnTo>
                  <a:lnTo>
                    <a:pt x="2403067" y="478648"/>
                  </a:lnTo>
                  <a:lnTo>
                    <a:pt x="2414905" y="478648"/>
                  </a:lnTo>
                  <a:lnTo>
                    <a:pt x="2426743" y="478648"/>
                  </a:lnTo>
                  <a:lnTo>
                    <a:pt x="2438580" y="478648"/>
                  </a:lnTo>
                  <a:lnTo>
                    <a:pt x="2450418" y="478648"/>
                  </a:lnTo>
                  <a:lnTo>
                    <a:pt x="2462256" y="478648"/>
                  </a:lnTo>
                  <a:lnTo>
                    <a:pt x="2474094" y="478648"/>
                  </a:lnTo>
                  <a:lnTo>
                    <a:pt x="2485931" y="478648"/>
                  </a:lnTo>
                  <a:lnTo>
                    <a:pt x="2497769" y="478648"/>
                  </a:lnTo>
                  <a:lnTo>
                    <a:pt x="2509607" y="478648"/>
                  </a:lnTo>
                  <a:lnTo>
                    <a:pt x="2521445" y="478648"/>
                  </a:lnTo>
                  <a:lnTo>
                    <a:pt x="2533283" y="478648"/>
                  </a:lnTo>
                  <a:lnTo>
                    <a:pt x="2545120" y="478648"/>
                  </a:lnTo>
                  <a:lnTo>
                    <a:pt x="2556958" y="478648"/>
                  </a:lnTo>
                  <a:lnTo>
                    <a:pt x="2568796" y="478648"/>
                  </a:lnTo>
                  <a:lnTo>
                    <a:pt x="2580634" y="478648"/>
                  </a:lnTo>
                  <a:lnTo>
                    <a:pt x="2592471" y="478648"/>
                  </a:lnTo>
                  <a:lnTo>
                    <a:pt x="2604309" y="478648"/>
                  </a:lnTo>
                  <a:lnTo>
                    <a:pt x="2616147" y="478648"/>
                  </a:lnTo>
                  <a:lnTo>
                    <a:pt x="2627985" y="478648"/>
                  </a:lnTo>
                  <a:lnTo>
                    <a:pt x="2639822" y="478648"/>
                  </a:lnTo>
                  <a:lnTo>
                    <a:pt x="2651660" y="478648"/>
                  </a:lnTo>
                  <a:lnTo>
                    <a:pt x="2663498" y="478648"/>
                  </a:lnTo>
                  <a:lnTo>
                    <a:pt x="2675336" y="478648"/>
                  </a:lnTo>
                  <a:lnTo>
                    <a:pt x="2687174" y="478648"/>
                  </a:lnTo>
                  <a:lnTo>
                    <a:pt x="2699011" y="478648"/>
                  </a:lnTo>
                  <a:lnTo>
                    <a:pt x="2710849" y="478648"/>
                  </a:lnTo>
                  <a:lnTo>
                    <a:pt x="2722687" y="478648"/>
                  </a:lnTo>
                  <a:lnTo>
                    <a:pt x="2734525" y="478648"/>
                  </a:lnTo>
                  <a:lnTo>
                    <a:pt x="2746362" y="478648"/>
                  </a:lnTo>
                  <a:lnTo>
                    <a:pt x="2758200" y="478648"/>
                  </a:lnTo>
                  <a:lnTo>
                    <a:pt x="2770038" y="478648"/>
                  </a:lnTo>
                  <a:lnTo>
                    <a:pt x="2781876" y="478648"/>
                  </a:lnTo>
                  <a:lnTo>
                    <a:pt x="2793713" y="478648"/>
                  </a:lnTo>
                  <a:lnTo>
                    <a:pt x="2805551" y="478648"/>
                  </a:lnTo>
                  <a:lnTo>
                    <a:pt x="2817389" y="478648"/>
                  </a:lnTo>
                  <a:lnTo>
                    <a:pt x="2829227" y="478648"/>
                  </a:lnTo>
                  <a:lnTo>
                    <a:pt x="2841065" y="478648"/>
                  </a:lnTo>
                  <a:lnTo>
                    <a:pt x="2852902" y="478648"/>
                  </a:lnTo>
                  <a:lnTo>
                    <a:pt x="2864740" y="478648"/>
                  </a:lnTo>
                  <a:lnTo>
                    <a:pt x="2876578" y="478648"/>
                  </a:lnTo>
                  <a:lnTo>
                    <a:pt x="2888416" y="478648"/>
                  </a:lnTo>
                  <a:lnTo>
                    <a:pt x="2900253" y="478648"/>
                  </a:lnTo>
                  <a:lnTo>
                    <a:pt x="2912091" y="478648"/>
                  </a:lnTo>
                  <a:lnTo>
                    <a:pt x="2923929" y="478648"/>
                  </a:lnTo>
                  <a:lnTo>
                    <a:pt x="2935767" y="478648"/>
                  </a:lnTo>
                  <a:lnTo>
                    <a:pt x="2947604" y="478648"/>
                  </a:lnTo>
                  <a:lnTo>
                    <a:pt x="2959442" y="478648"/>
                  </a:lnTo>
                  <a:lnTo>
                    <a:pt x="2971280" y="478648"/>
                  </a:lnTo>
                  <a:lnTo>
                    <a:pt x="2983118" y="478648"/>
                  </a:lnTo>
                  <a:lnTo>
                    <a:pt x="2994956" y="478648"/>
                  </a:lnTo>
                  <a:lnTo>
                    <a:pt x="3006793" y="478648"/>
                  </a:lnTo>
                  <a:lnTo>
                    <a:pt x="3018631" y="478648"/>
                  </a:lnTo>
                  <a:lnTo>
                    <a:pt x="3030469" y="478648"/>
                  </a:lnTo>
                  <a:lnTo>
                    <a:pt x="3042307" y="478648"/>
                  </a:lnTo>
                  <a:lnTo>
                    <a:pt x="3054144" y="478648"/>
                  </a:lnTo>
                  <a:lnTo>
                    <a:pt x="3065982" y="478648"/>
                  </a:lnTo>
                  <a:lnTo>
                    <a:pt x="3077820" y="478648"/>
                  </a:lnTo>
                  <a:lnTo>
                    <a:pt x="3089658" y="478648"/>
                  </a:lnTo>
                  <a:lnTo>
                    <a:pt x="3101496" y="478648"/>
                  </a:lnTo>
                  <a:lnTo>
                    <a:pt x="3113333" y="478648"/>
                  </a:lnTo>
                  <a:lnTo>
                    <a:pt x="3125171" y="478648"/>
                  </a:lnTo>
                  <a:lnTo>
                    <a:pt x="3137009" y="478648"/>
                  </a:lnTo>
                  <a:lnTo>
                    <a:pt x="3148847" y="478648"/>
                  </a:lnTo>
                  <a:lnTo>
                    <a:pt x="3160684" y="478648"/>
                  </a:lnTo>
                  <a:lnTo>
                    <a:pt x="3172522" y="478648"/>
                  </a:lnTo>
                  <a:lnTo>
                    <a:pt x="3184360" y="478648"/>
                  </a:lnTo>
                  <a:lnTo>
                    <a:pt x="3196198" y="478648"/>
                  </a:lnTo>
                  <a:lnTo>
                    <a:pt x="3208035" y="478648"/>
                  </a:lnTo>
                  <a:lnTo>
                    <a:pt x="3219873" y="478648"/>
                  </a:lnTo>
                  <a:lnTo>
                    <a:pt x="3231711" y="478648"/>
                  </a:lnTo>
                  <a:lnTo>
                    <a:pt x="3243549" y="478648"/>
                  </a:lnTo>
                  <a:lnTo>
                    <a:pt x="3255387" y="478648"/>
                  </a:lnTo>
                  <a:lnTo>
                    <a:pt x="3267224" y="478648"/>
                  </a:lnTo>
                  <a:lnTo>
                    <a:pt x="3279062" y="478648"/>
                  </a:lnTo>
                  <a:lnTo>
                    <a:pt x="3290900" y="478648"/>
                  </a:lnTo>
                  <a:lnTo>
                    <a:pt x="3302738" y="478648"/>
                  </a:lnTo>
                  <a:lnTo>
                    <a:pt x="3314575" y="478648"/>
                  </a:lnTo>
                  <a:lnTo>
                    <a:pt x="3326413" y="478648"/>
                  </a:lnTo>
                  <a:lnTo>
                    <a:pt x="3338251" y="478648"/>
                  </a:lnTo>
                  <a:lnTo>
                    <a:pt x="3350089" y="478648"/>
                  </a:lnTo>
                  <a:lnTo>
                    <a:pt x="3361926" y="478648"/>
                  </a:lnTo>
                  <a:lnTo>
                    <a:pt x="3373764" y="478648"/>
                  </a:lnTo>
                  <a:lnTo>
                    <a:pt x="3385602" y="478648"/>
                  </a:lnTo>
                  <a:lnTo>
                    <a:pt x="3397440" y="478648"/>
                  </a:lnTo>
                  <a:lnTo>
                    <a:pt x="3409278" y="478648"/>
                  </a:lnTo>
                  <a:lnTo>
                    <a:pt x="3421115" y="478648"/>
                  </a:lnTo>
                  <a:lnTo>
                    <a:pt x="3432953" y="478648"/>
                  </a:lnTo>
                  <a:lnTo>
                    <a:pt x="3444791" y="478648"/>
                  </a:lnTo>
                  <a:lnTo>
                    <a:pt x="3456629" y="478648"/>
                  </a:lnTo>
                  <a:lnTo>
                    <a:pt x="3468466" y="478648"/>
                  </a:lnTo>
                  <a:lnTo>
                    <a:pt x="3480304" y="478648"/>
                  </a:lnTo>
                  <a:lnTo>
                    <a:pt x="3492142" y="478648"/>
                  </a:lnTo>
                  <a:lnTo>
                    <a:pt x="3503980" y="478648"/>
                  </a:lnTo>
                  <a:lnTo>
                    <a:pt x="3515818" y="478648"/>
                  </a:lnTo>
                  <a:lnTo>
                    <a:pt x="3515818" y="478648"/>
                  </a:lnTo>
                  <a:lnTo>
                    <a:pt x="3527655" y="478648"/>
                  </a:lnTo>
                  <a:lnTo>
                    <a:pt x="3539493" y="478648"/>
                  </a:lnTo>
                  <a:lnTo>
                    <a:pt x="3551331" y="478648"/>
                  </a:lnTo>
                  <a:lnTo>
                    <a:pt x="3563169" y="478648"/>
                  </a:lnTo>
                  <a:lnTo>
                    <a:pt x="3575006" y="478648"/>
                  </a:lnTo>
                  <a:lnTo>
                    <a:pt x="3586844" y="478648"/>
                  </a:lnTo>
                  <a:lnTo>
                    <a:pt x="3598682" y="478648"/>
                  </a:lnTo>
                  <a:lnTo>
                    <a:pt x="3610520" y="478648"/>
                  </a:lnTo>
                  <a:lnTo>
                    <a:pt x="3622357" y="478648"/>
                  </a:lnTo>
                  <a:lnTo>
                    <a:pt x="3634195" y="478648"/>
                  </a:lnTo>
                  <a:lnTo>
                    <a:pt x="3646033" y="478648"/>
                  </a:lnTo>
                  <a:lnTo>
                    <a:pt x="3657871" y="478648"/>
                  </a:lnTo>
                  <a:lnTo>
                    <a:pt x="3669709" y="478648"/>
                  </a:lnTo>
                  <a:lnTo>
                    <a:pt x="3681546" y="478648"/>
                  </a:lnTo>
                  <a:lnTo>
                    <a:pt x="3693384" y="478648"/>
                  </a:lnTo>
                  <a:lnTo>
                    <a:pt x="3705222" y="478648"/>
                  </a:lnTo>
                  <a:lnTo>
                    <a:pt x="3717060" y="478648"/>
                  </a:lnTo>
                  <a:lnTo>
                    <a:pt x="3728897" y="478648"/>
                  </a:lnTo>
                  <a:lnTo>
                    <a:pt x="3740735" y="478648"/>
                  </a:lnTo>
                  <a:lnTo>
                    <a:pt x="3752573" y="478648"/>
                  </a:lnTo>
                  <a:lnTo>
                    <a:pt x="3764411" y="478648"/>
                  </a:lnTo>
                  <a:lnTo>
                    <a:pt x="3776248" y="478648"/>
                  </a:lnTo>
                  <a:lnTo>
                    <a:pt x="3788086" y="478648"/>
                  </a:lnTo>
                  <a:lnTo>
                    <a:pt x="3799924" y="478648"/>
                  </a:lnTo>
                  <a:lnTo>
                    <a:pt x="3811762" y="478648"/>
                  </a:lnTo>
                  <a:lnTo>
                    <a:pt x="3823600" y="478648"/>
                  </a:lnTo>
                  <a:lnTo>
                    <a:pt x="3835437" y="478648"/>
                  </a:lnTo>
                  <a:lnTo>
                    <a:pt x="3847275" y="478648"/>
                  </a:lnTo>
                  <a:lnTo>
                    <a:pt x="3859113" y="478648"/>
                  </a:lnTo>
                  <a:lnTo>
                    <a:pt x="3870951" y="478648"/>
                  </a:lnTo>
                  <a:lnTo>
                    <a:pt x="3882788" y="478648"/>
                  </a:lnTo>
                  <a:lnTo>
                    <a:pt x="3894626" y="478648"/>
                  </a:lnTo>
                  <a:lnTo>
                    <a:pt x="3906464" y="478648"/>
                  </a:lnTo>
                  <a:lnTo>
                    <a:pt x="3918302" y="478648"/>
                  </a:lnTo>
                  <a:lnTo>
                    <a:pt x="3930139" y="478648"/>
                  </a:lnTo>
                  <a:lnTo>
                    <a:pt x="3941977" y="478648"/>
                  </a:lnTo>
                  <a:lnTo>
                    <a:pt x="3953815" y="478648"/>
                  </a:lnTo>
                  <a:lnTo>
                    <a:pt x="3965653" y="478648"/>
                  </a:lnTo>
                  <a:lnTo>
                    <a:pt x="3977491" y="478648"/>
                  </a:lnTo>
                  <a:lnTo>
                    <a:pt x="3989328" y="478648"/>
                  </a:lnTo>
                  <a:lnTo>
                    <a:pt x="4001166" y="478648"/>
                  </a:lnTo>
                  <a:lnTo>
                    <a:pt x="4013004" y="478648"/>
                  </a:lnTo>
                  <a:lnTo>
                    <a:pt x="4024842" y="478648"/>
                  </a:lnTo>
                  <a:lnTo>
                    <a:pt x="4036679" y="478648"/>
                  </a:lnTo>
                  <a:lnTo>
                    <a:pt x="4048517" y="478648"/>
                  </a:lnTo>
                  <a:lnTo>
                    <a:pt x="4060355" y="478648"/>
                  </a:lnTo>
                  <a:lnTo>
                    <a:pt x="4072193" y="478648"/>
                  </a:lnTo>
                  <a:lnTo>
                    <a:pt x="4084031" y="478648"/>
                  </a:lnTo>
                  <a:lnTo>
                    <a:pt x="4095868" y="478648"/>
                  </a:lnTo>
                  <a:lnTo>
                    <a:pt x="4107706" y="478648"/>
                  </a:lnTo>
                  <a:lnTo>
                    <a:pt x="4119544" y="478648"/>
                  </a:lnTo>
                  <a:lnTo>
                    <a:pt x="4131382" y="478648"/>
                  </a:lnTo>
                  <a:lnTo>
                    <a:pt x="4143219" y="478648"/>
                  </a:lnTo>
                  <a:lnTo>
                    <a:pt x="4155057" y="478648"/>
                  </a:lnTo>
                  <a:lnTo>
                    <a:pt x="4166895" y="478648"/>
                  </a:lnTo>
                  <a:lnTo>
                    <a:pt x="4178733" y="478648"/>
                  </a:lnTo>
                  <a:lnTo>
                    <a:pt x="4190570" y="478648"/>
                  </a:lnTo>
                  <a:lnTo>
                    <a:pt x="4202408" y="478648"/>
                  </a:lnTo>
                  <a:lnTo>
                    <a:pt x="4214246" y="478648"/>
                  </a:lnTo>
                  <a:lnTo>
                    <a:pt x="4226084" y="478648"/>
                  </a:lnTo>
                  <a:lnTo>
                    <a:pt x="4237922" y="478648"/>
                  </a:lnTo>
                  <a:lnTo>
                    <a:pt x="4249759" y="478648"/>
                  </a:lnTo>
                  <a:lnTo>
                    <a:pt x="4261597" y="478648"/>
                  </a:lnTo>
                  <a:lnTo>
                    <a:pt x="4273435" y="478648"/>
                  </a:lnTo>
                  <a:lnTo>
                    <a:pt x="4285273" y="478648"/>
                  </a:lnTo>
                  <a:lnTo>
                    <a:pt x="4297110" y="478648"/>
                  </a:lnTo>
                  <a:lnTo>
                    <a:pt x="4308948" y="478648"/>
                  </a:lnTo>
                  <a:lnTo>
                    <a:pt x="4320786" y="478648"/>
                  </a:lnTo>
                  <a:lnTo>
                    <a:pt x="4332624" y="478648"/>
                  </a:lnTo>
                  <a:lnTo>
                    <a:pt x="4344461" y="478648"/>
                  </a:lnTo>
                  <a:lnTo>
                    <a:pt x="4356299" y="478648"/>
                  </a:lnTo>
                  <a:lnTo>
                    <a:pt x="4368137" y="478648"/>
                  </a:lnTo>
                  <a:lnTo>
                    <a:pt x="4379975" y="478648"/>
                  </a:lnTo>
                  <a:lnTo>
                    <a:pt x="4391813" y="478648"/>
                  </a:lnTo>
                  <a:lnTo>
                    <a:pt x="4403650" y="478648"/>
                  </a:lnTo>
                  <a:lnTo>
                    <a:pt x="4415488" y="478648"/>
                  </a:lnTo>
                  <a:lnTo>
                    <a:pt x="4427326" y="478648"/>
                  </a:lnTo>
                  <a:lnTo>
                    <a:pt x="4439164" y="478648"/>
                  </a:lnTo>
                  <a:lnTo>
                    <a:pt x="4451001" y="478648"/>
                  </a:lnTo>
                  <a:lnTo>
                    <a:pt x="4462839" y="478648"/>
                  </a:lnTo>
                  <a:lnTo>
                    <a:pt x="4474677" y="478648"/>
                  </a:lnTo>
                  <a:lnTo>
                    <a:pt x="4486515" y="478648"/>
                  </a:lnTo>
                  <a:lnTo>
                    <a:pt x="4498352" y="478648"/>
                  </a:lnTo>
                  <a:lnTo>
                    <a:pt x="4510190" y="478648"/>
                  </a:lnTo>
                  <a:lnTo>
                    <a:pt x="4522028" y="478648"/>
                  </a:lnTo>
                  <a:lnTo>
                    <a:pt x="4533866" y="478648"/>
                  </a:lnTo>
                  <a:lnTo>
                    <a:pt x="4545704" y="478648"/>
                  </a:lnTo>
                  <a:lnTo>
                    <a:pt x="4557541" y="478648"/>
                  </a:lnTo>
                  <a:lnTo>
                    <a:pt x="4569379" y="478648"/>
                  </a:lnTo>
                  <a:lnTo>
                    <a:pt x="4581217" y="478648"/>
                  </a:lnTo>
                  <a:lnTo>
                    <a:pt x="4593055" y="478648"/>
                  </a:lnTo>
                  <a:lnTo>
                    <a:pt x="4604892" y="478648"/>
                  </a:lnTo>
                  <a:lnTo>
                    <a:pt x="4616730" y="478648"/>
                  </a:lnTo>
                  <a:lnTo>
                    <a:pt x="4628568" y="478648"/>
                  </a:lnTo>
                  <a:lnTo>
                    <a:pt x="4640406" y="478648"/>
                  </a:lnTo>
                  <a:lnTo>
                    <a:pt x="4652244" y="478648"/>
                  </a:lnTo>
                  <a:lnTo>
                    <a:pt x="4664081" y="478648"/>
                  </a:lnTo>
                  <a:lnTo>
                    <a:pt x="4675919" y="478648"/>
                  </a:lnTo>
                  <a:lnTo>
                    <a:pt x="4687757" y="478648"/>
                  </a:lnTo>
                </a:path>
              </a:pathLst>
            </a:custGeom>
            <a:ln w="40651" cap="flat">
              <a:solidFill>
                <a:srgbClr val="E8E8E8">
                  <a:alpha val="100000"/>
                </a:srgbClr>
              </a:solidFill>
              <a:prstDash val="solid"/>
              <a:round/>
            </a:ln>
          </p:spPr>
          <p:txBody>
            <a:bodyPr/>
            <a:lstStyle/>
            <a:p/>
          </p:txBody>
        </p:sp>
        <p:sp>
          <p:nvSpPr>
            <p:cNvPr id="41" name="pl41"/>
            <p:cNvSpPr/>
            <p:nvPr/>
          </p:nvSpPr>
          <p:spPr>
            <a:xfrm>
              <a:off x="2482252" y="1378391"/>
              <a:ext cx="4687757" cy="478648"/>
            </a:xfrm>
            <a:custGeom>
              <a:avLst/>
              <a:pathLst>
                <a:path w="4687757" h="478648">
                  <a:moveTo>
                    <a:pt x="0" y="239284"/>
                  </a:moveTo>
                  <a:lnTo>
                    <a:pt x="11837" y="239284"/>
                  </a:lnTo>
                  <a:lnTo>
                    <a:pt x="23675" y="239284"/>
                  </a:lnTo>
                  <a:lnTo>
                    <a:pt x="35513" y="239284"/>
                  </a:lnTo>
                  <a:lnTo>
                    <a:pt x="47351" y="239284"/>
                  </a:lnTo>
                  <a:lnTo>
                    <a:pt x="59188" y="239284"/>
                  </a:lnTo>
                  <a:lnTo>
                    <a:pt x="71026" y="239284"/>
                  </a:lnTo>
                  <a:lnTo>
                    <a:pt x="82864" y="239284"/>
                  </a:lnTo>
                  <a:lnTo>
                    <a:pt x="94702" y="239284"/>
                  </a:lnTo>
                  <a:lnTo>
                    <a:pt x="106539" y="239284"/>
                  </a:lnTo>
                  <a:lnTo>
                    <a:pt x="118377" y="239284"/>
                  </a:lnTo>
                  <a:lnTo>
                    <a:pt x="130215" y="239284"/>
                  </a:lnTo>
                  <a:lnTo>
                    <a:pt x="142053" y="239284"/>
                  </a:lnTo>
                  <a:lnTo>
                    <a:pt x="153891" y="239284"/>
                  </a:lnTo>
                  <a:lnTo>
                    <a:pt x="165728" y="239284"/>
                  </a:lnTo>
                  <a:lnTo>
                    <a:pt x="177566" y="239284"/>
                  </a:lnTo>
                  <a:lnTo>
                    <a:pt x="189404" y="239284"/>
                  </a:lnTo>
                  <a:lnTo>
                    <a:pt x="201242" y="239284"/>
                  </a:lnTo>
                  <a:lnTo>
                    <a:pt x="213079" y="239284"/>
                  </a:lnTo>
                  <a:lnTo>
                    <a:pt x="224917" y="239284"/>
                  </a:lnTo>
                  <a:lnTo>
                    <a:pt x="236755" y="239284"/>
                  </a:lnTo>
                  <a:lnTo>
                    <a:pt x="248593" y="239284"/>
                  </a:lnTo>
                  <a:lnTo>
                    <a:pt x="260430" y="239284"/>
                  </a:lnTo>
                  <a:lnTo>
                    <a:pt x="272268" y="239284"/>
                  </a:lnTo>
                  <a:lnTo>
                    <a:pt x="284106" y="239284"/>
                  </a:lnTo>
                  <a:lnTo>
                    <a:pt x="295944" y="239284"/>
                  </a:lnTo>
                  <a:lnTo>
                    <a:pt x="307782" y="239284"/>
                  </a:lnTo>
                  <a:lnTo>
                    <a:pt x="319619" y="239284"/>
                  </a:lnTo>
                  <a:lnTo>
                    <a:pt x="331457" y="239284"/>
                  </a:lnTo>
                  <a:lnTo>
                    <a:pt x="343295" y="239284"/>
                  </a:lnTo>
                  <a:lnTo>
                    <a:pt x="355133" y="239284"/>
                  </a:lnTo>
                  <a:lnTo>
                    <a:pt x="366970" y="239284"/>
                  </a:lnTo>
                  <a:lnTo>
                    <a:pt x="378808" y="239284"/>
                  </a:lnTo>
                  <a:lnTo>
                    <a:pt x="390646" y="239284"/>
                  </a:lnTo>
                  <a:lnTo>
                    <a:pt x="402484" y="239284"/>
                  </a:lnTo>
                  <a:lnTo>
                    <a:pt x="414321" y="239284"/>
                  </a:lnTo>
                  <a:lnTo>
                    <a:pt x="426159" y="239284"/>
                  </a:lnTo>
                  <a:lnTo>
                    <a:pt x="437997" y="239284"/>
                  </a:lnTo>
                  <a:lnTo>
                    <a:pt x="449835" y="239284"/>
                  </a:lnTo>
                  <a:lnTo>
                    <a:pt x="461673" y="239284"/>
                  </a:lnTo>
                  <a:lnTo>
                    <a:pt x="473510" y="239284"/>
                  </a:lnTo>
                  <a:lnTo>
                    <a:pt x="485348" y="239284"/>
                  </a:lnTo>
                  <a:lnTo>
                    <a:pt x="497186" y="239284"/>
                  </a:lnTo>
                  <a:lnTo>
                    <a:pt x="509024" y="239284"/>
                  </a:lnTo>
                  <a:lnTo>
                    <a:pt x="520861" y="239284"/>
                  </a:lnTo>
                  <a:lnTo>
                    <a:pt x="532699" y="239284"/>
                  </a:lnTo>
                  <a:lnTo>
                    <a:pt x="544537" y="239284"/>
                  </a:lnTo>
                  <a:lnTo>
                    <a:pt x="556375" y="239284"/>
                  </a:lnTo>
                  <a:lnTo>
                    <a:pt x="568213" y="239284"/>
                  </a:lnTo>
                  <a:lnTo>
                    <a:pt x="580050" y="239284"/>
                  </a:lnTo>
                  <a:lnTo>
                    <a:pt x="591888" y="239284"/>
                  </a:lnTo>
                  <a:lnTo>
                    <a:pt x="603726" y="239284"/>
                  </a:lnTo>
                  <a:lnTo>
                    <a:pt x="615564" y="239284"/>
                  </a:lnTo>
                  <a:lnTo>
                    <a:pt x="627401" y="239284"/>
                  </a:lnTo>
                  <a:lnTo>
                    <a:pt x="639239" y="239284"/>
                  </a:lnTo>
                  <a:lnTo>
                    <a:pt x="651077" y="239284"/>
                  </a:lnTo>
                  <a:lnTo>
                    <a:pt x="662915" y="239284"/>
                  </a:lnTo>
                  <a:lnTo>
                    <a:pt x="674752" y="239284"/>
                  </a:lnTo>
                  <a:lnTo>
                    <a:pt x="686590" y="239284"/>
                  </a:lnTo>
                  <a:lnTo>
                    <a:pt x="698428" y="239284"/>
                  </a:lnTo>
                  <a:lnTo>
                    <a:pt x="710266" y="239284"/>
                  </a:lnTo>
                  <a:lnTo>
                    <a:pt x="722104" y="239284"/>
                  </a:lnTo>
                  <a:lnTo>
                    <a:pt x="733941" y="239284"/>
                  </a:lnTo>
                  <a:lnTo>
                    <a:pt x="745779" y="239284"/>
                  </a:lnTo>
                  <a:lnTo>
                    <a:pt x="757617" y="239284"/>
                  </a:lnTo>
                  <a:lnTo>
                    <a:pt x="769455" y="239284"/>
                  </a:lnTo>
                  <a:lnTo>
                    <a:pt x="781292" y="239284"/>
                  </a:lnTo>
                  <a:lnTo>
                    <a:pt x="793130" y="239284"/>
                  </a:lnTo>
                  <a:lnTo>
                    <a:pt x="804968" y="239284"/>
                  </a:lnTo>
                  <a:lnTo>
                    <a:pt x="816806" y="239284"/>
                  </a:lnTo>
                  <a:lnTo>
                    <a:pt x="828643" y="239284"/>
                  </a:lnTo>
                  <a:lnTo>
                    <a:pt x="840481" y="239284"/>
                  </a:lnTo>
                  <a:lnTo>
                    <a:pt x="852319" y="239284"/>
                  </a:lnTo>
                  <a:lnTo>
                    <a:pt x="864157" y="239284"/>
                  </a:lnTo>
                  <a:lnTo>
                    <a:pt x="875995" y="239284"/>
                  </a:lnTo>
                  <a:lnTo>
                    <a:pt x="887832" y="239284"/>
                  </a:lnTo>
                  <a:lnTo>
                    <a:pt x="899670" y="239284"/>
                  </a:lnTo>
                  <a:lnTo>
                    <a:pt x="911508" y="239284"/>
                  </a:lnTo>
                  <a:lnTo>
                    <a:pt x="923346" y="239284"/>
                  </a:lnTo>
                  <a:lnTo>
                    <a:pt x="935183" y="239284"/>
                  </a:lnTo>
                  <a:lnTo>
                    <a:pt x="947021" y="239284"/>
                  </a:lnTo>
                  <a:lnTo>
                    <a:pt x="958859" y="239284"/>
                  </a:lnTo>
                  <a:lnTo>
                    <a:pt x="970697" y="239284"/>
                  </a:lnTo>
                  <a:lnTo>
                    <a:pt x="982534" y="239284"/>
                  </a:lnTo>
                  <a:lnTo>
                    <a:pt x="994372" y="239284"/>
                  </a:lnTo>
                  <a:lnTo>
                    <a:pt x="1006210" y="239284"/>
                  </a:lnTo>
                  <a:lnTo>
                    <a:pt x="1018048" y="239284"/>
                  </a:lnTo>
                  <a:lnTo>
                    <a:pt x="1029886" y="239284"/>
                  </a:lnTo>
                  <a:lnTo>
                    <a:pt x="1041723" y="239284"/>
                  </a:lnTo>
                  <a:lnTo>
                    <a:pt x="1053561" y="239284"/>
                  </a:lnTo>
                  <a:lnTo>
                    <a:pt x="1065399" y="239284"/>
                  </a:lnTo>
                  <a:lnTo>
                    <a:pt x="1077237" y="239284"/>
                  </a:lnTo>
                  <a:lnTo>
                    <a:pt x="1089074" y="239284"/>
                  </a:lnTo>
                  <a:lnTo>
                    <a:pt x="1100912" y="239284"/>
                  </a:lnTo>
                  <a:lnTo>
                    <a:pt x="1112750" y="239284"/>
                  </a:lnTo>
                  <a:lnTo>
                    <a:pt x="1124588" y="239284"/>
                  </a:lnTo>
                  <a:lnTo>
                    <a:pt x="1136426" y="239284"/>
                  </a:lnTo>
                  <a:lnTo>
                    <a:pt x="1148263" y="239284"/>
                  </a:lnTo>
                  <a:lnTo>
                    <a:pt x="1160101" y="239284"/>
                  </a:lnTo>
                  <a:lnTo>
                    <a:pt x="1171939" y="239284"/>
                  </a:lnTo>
                  <a:lnTo>
                    <a:pt x="1171939" y="239203"/>
                  </a:lnTo>
                  <a:lnTo>
                    <a:pt x="1183777" y="239189"/>
                  </a:lnTo>
                  <a:lnTo>
                    <a:pt x="1195614" y="239173"/>
                  </a:lnTo>
                  <a:lnTo>
                    <a:pt x="1207452" y="239153"/>
                  </a:lnTo>
                  <a:lnTo>
                    <a:pt x="1219290" y="239131"/>
                  </a:lnTo>
                  <a:lnTo>
                    <a:pt x="1231128" y="239104"/>
                  </a:lnTo>
                  <a:lnTo>
                    <a:pt x="1242965" y="239072"/>
                  </a:lnTo>
                  <a:lnTo>
                    <a:pt x="1254803" y="239035"/>
                  </a:lnTo>
                  <a:lnTo>
                    <a:pt x="1266641" y="238991"/>
                  </a:lnTo>
                  <a:lnTo>
                    <a:pt x="1278479" y="238940"/>
                  </a:lnTo>
                  <a:lnTo>
                    <a:pt x="1290317" y="238880"/>
                  </a:lnTo>
                  <a:lnTo>
                    <a:pt x="1302154" y="238810"/>
                  </a:lnTo>
                  <a:lnTo>
                    <a:pt x="1313992" y="238727"/>
                  </a:lnTo>
                  <a:lnTo>
                    <a:pt x="1325830" y="238629"/>
                  </a:lnTo>
                  <a:lnTo>
                    <a:pt x="1337668" y="238515"/>
                  </a:lnTo>
                  <a:lnTo>
                    <a:pt x="1349505" y="238380"/>
                  </a:lnTo>
                  <a:lnTo>
                    <a:pt x="1361343" y="238222"/>
                  </a:lnTo>
                  <a:lnTo>
                    <a:pt x="1373181" y="238037"/>
                  </a:lnTo>
                  <a:lnTo>
                    <a:pt x="1385019" y="237820"/>
                  </a:lnTo>
                  <a:lnTo>
                    <a:pt x="1396856" y="237565"/>
                  </a:lnTo>
                  <a:lnTo>
                    <a:pt x="1408694" y="237266"/>
                  </a:lnTo>
                  <a:lnTo>
                    <a:pt x="1420532" y="236916"/>
                  </a:lnTo>
                  <a:lnTo>
                    <a:pt x="1432370" y="236505"/>
                  </a:lnTo>
                  <a:lnTo>
                    <a:pt x="1444208" y="236025"/>
                  </a:lnTo>
                  <a:lnTo>
                    <a:pt x="1456045" y="235462"/>
                  </a:lnTo>
                  <a:lnTo>
                    <a:pt x="1467883" y="234804"/>
                  </a:lnTo>
                  <a:lnTo>
                    <a:pt x="1479721" y="234036"/>
                  </a:lnTo>
                  <a:lnTo>
                    <a:pt x="1491559" y="233139"/>
                  </a:lnTo>
                  <a:lnTo>
                    <a:pt x="1503396" y="232093"/>
                  </a:lnTo>
                  <a:lnTo>
                    <a:pt x="1515234" y="230876"/>
                  </a:lnTo>
                  <a:lnTo>
                    <a:pt x="1527072" y="229462"/>
                  </a:lnTo>
                  <a:lnTo>
                    <a:pt x="1538910" y="227822"/>
                  </a:lnTo>
                  <a:lnTo>
                    <a:pt x="1550748" y="225924"/>
                  </a:lnTo>
                  <a:lnTo>
                    <a:pt x="1562585" y="223732"/>
                  </a:lnTo>
                  <a:lnTo>
                    <a:pt x="1574423" y="221211"/>
                  </a:lnTo>
                  <a:lnTo>
                    <a:pt x="1586261" y="218318"/>
                  </a:lnTo>
                  <a:lnTo>
                    <a:pt x="1598099" y="215013"/>
                  </a:lnTo>
                  <a:lnTo>
                    <a:pt x="1609936" y="211255"/>
                  </a:lnTo>
                  <a:lnTo>
                    <a:pt x="1621774" y="207001"/>
                  </a:lnTo>
                  <a:lnTo>
                    <a:pt x="1633612" y="202215"/>
                  </a:lnTo>
                  <a:lnTo>
                    <a:pt x="1645450" y="196865"/>
                  </a:lnTo>
                  <a:lnTo>
                    <a:pt x="1657287" y="190928"/>
                  </a:lnTo>
                  <a:lnTo>
                    <a:pt x="1669125" y="184391"/>
                  </a:lnTo>
                  <a:lnTo>
                    <a:pt x="1680963" y="177258"/>
                  </a:lnTo>
                  <a:lnTo>
                    <a:pt x="1692801" y="169547"/>
                  </a:lnTo>
                  <a:lnTo>
                    <a:pt x="1704639" y="161300"/>
                  </a:lnTo>
                  <a:lnTo>
                    <a:pt x="1716476" y="152576"/>
                  </a:lnTo>
                  <a:lnTo>
                    <a:pt x="1728314" y="143456"/>
                  </a:lnTo>
                  <a:lnTo>
                    <a:pt x="1740152" y="134038"/>
                  </a:lnTo>
                  <a:lnTo>
                    <a:pt x="1751990" y="124434"/>
                  </a:lnTo>
                  <a:lnTo>
                    <a:pt x="1763827" y="114768"/>
                  </a:lnTo>
                  <a:lnTo>
                    <a:pt x="1775665" y="105165"/>
                  </a:lnTo>
                  <a:lnTo>
                    <a:pt x="1787503" y="95747"/>
                  </a:lnTo>
                  <a:lnTo>
                    <a:pt x="1799341" y="86627"/>
                  </a:lnTo>
                  <a:lnTo>
                    <a:pt x="1811178" y="77903"/>
                  </a:lnTo>
                  <a:lnTo>
                    <a:pt x="1823016" y="69655"/>
                  </a:lnTo>
                  <a:lnTo>
                    <a:pt x="1834854" y="61945"/>
                  </a:lnTo>
                  <a:lnTo>
                    <a:pt x="1846692" y="54812"/>
                  </a:lnTo>
                  <a:lnTo>
                    <a:pt x="1858530" y="48275"/>
                  </a:lnTo>
                  <a:lnTo>
                    <a:pt x="1870367" y="42337"/>
                  </a:lnTo>
                  <a:lnTo>
                    <a:pt x="1882205" y="36988"/>
                  </a:lnTo>
                  <a:lnTo>
                    <a:pt x="1894043" y="32202"/>
                  </a:lnTo>
                  <a:lnTo>
                    <a:pt x="1905881" y="27948"/>
                  </a:lnTo>
                  <a:lnTo>
                    <a:pt x="1917718" y="24190"/>
                  </a:lnTo>
                  <a:lnTo>
                    <a:pt x="1929556" y="20885"/>
                  </a:lnTo>
                  <a:lnTo>
                    <a:pt x="1941394" y="17992"/>
                  </a:lnTo>
                  <a:lnTo>
                    <a:pt x="1953232" y="15471"/>
                  </a:lnTo>
                  <a:lnTo>
                    <a:pt x="1965069" y="13279"/>
                  </a:lnTo>
                  <a:lnTo>
                    <a:pt x="1976907" y="11381"/>
                  </a:lnTo>
                  <a:lnTo>
                    <a:pt x="1988745" y="9741"/>
                  </a:lnTo>
                  <a:lnTo>
                    <a:pt x="2000583" y="8327"/>
                  </a:lnTo>
                  <a:lnTo>
                    <a:pt x="2012421" y="7110"/>
                  </a:lnTo>
                  <a:lnTo>
                    <a:pt x="2024258" y="6064"/>
                  </a:lnTo>
                  <a:lnTo>
                    <a:pt x="2036096" y="5167"/>
                  </a:lnTo>
                  <a:lnTo>
                    <a:pt x="2047934" y="4399"/>
                  </a:lnTo>
                  <a:lnTo>
                    <a:pt x="2059772" y="3741"/>
                  </a:lnTo>
                  <a:lnTo>
                    <a:pt x="2071609" y="3178"/>
                  </a:lnTo>
                  <a:lnTo>
                    <a:pt x="2083447" y="2698"/>
                  </a:lnTo>
                  <a:lnTo>
                    <a:pt x="2095285" y="2287"/>
                  </a:lnTo>
                  <a:lnTo>
                    <a:pt x="2107123" y="1937"/>
                  </a:lnTo>
                  <a:lnTo>
                    <a:pt x="2118961" y="1638"/>
                  </a:lnTo>
                  <a:lnTo>
                    <a:pt x="2130798" y="1383"/>
                  </a:lnTo>
                  <a:lnTo>
                    <a:pt x="2142636" y="1166"/>
                  </a:lnTo>
                  <a:lnTo>
                    <a:pt x="2154474" y="980"/>
                  </a:lnTo>
                  <a:lnTo>
                    <a:pt x="2166312" y="823"/>
                  </a:lnTo>
                  <a:lnTo>
                    <a:pt x="2178149" y="688"/>
                  </a:lnTo>
                  <a:lnTo>
                    <a:pt x="2189987" y="574"/>
                  </a:lnTo>
                  <a:lnTo>
                    <a:pt x="2201825" y="476"/>
                  </a:lnTo>
                  <a:lnTo>
                    <a:pt x="2213663" y="393"/>
                  </a:lnTo>
                  <a:lnTo>
                    <a:pt x="2225500" y="323"/>
                  </a:lnTo>
                  <a:lnTo>
                    <a:pt x="2237338" y="263"/>
                  </a:lnTo>
                  <a:lnTo>
                    <a:pt x="2249176" y="211"/>
                  </a:lnTo>
                  <a:lnTo>
                    <a:pt x="2261014" y="168"/>
                  </a:lnTo>
                  <a:lnTo>
                    <a:pt x="2272852" y="131"/>
                  </a:lnTo>
                  <a:lnTo>
                    <a:pt x="2284689" y="99"/>
                  </a:lnTo>
                  <a:lnTo>
                    <a:pt x="2296527" y="72"/>
                  </a:lnTo>
                  <a:lnTo>
                    <a:pt x="2308365" y="50"/>
                  </a:lnTo>
                  <a:lnTo>
                    <a:pt x="2320203" y="30"/>
                  </a:lnTo>
                  <a:lnTo>
                    <a:pt x="2332040" y="14"/>
                  </a:lnTo>
                  <a:lnTo>
                    <a:pt x="2343878" y="0"/>
                  </a:lnTo>
                  <a:lnTo>
                    <a:pt x="2343878" y="80"/>
                  </a:lnTo>
                  <a:lnTo>
                    <a:pt x="2355716" y="108"/>
                  </a:lnTo>
                  <a:lnTo>
                    <a:pt x="2367554" y="141"/>
                  </a:lnTo>
                  <a:lnTo>
                    <a:pt x="2379391" y="180"/>
                  </a:lnTo>
                  <a:lnTo>
                    <a:pt x="2391229" y="226"/>
                  </a:lnTo>
                  <a:lnTo>
                    <a:pt x="2403067" y="279"/>
                  </a:lnTo>
                  <a:lnTo>
                    <a:pt x="2414905" y="342"/>
                  </a:lnTo>
                  <a:lnTo>
                    <a:pt x="2426743" y="417"/>
                  </a:lnTo>
                  <a:lnTo>
                    <a:pt x="2438580" y="504"/>
                  </a:lnTo>
                  <a:lnTo>
                    <a:pt x="2450418" y="606"/>
                  </a:lnTo>
                  <a:lnTo>
                    <a:pt x="2462256" y="726"/>
                  </a:lnTo>
                  <a:lnTo>
                    <a:pt x="2474094" y="868"/>
                  </a:lnTo>
                  <a:lnTo>
                    <a:pt x="2485931" y="1033"/>
                  </a:lnTo>
                  <a:lnTo>
                    <a:pt x="2497769" y="1228"/>
                  </a:lnTo>
                  <a:lnTo>
                    <a:pt x="2509607" y="1457"/>
                  </a:lnTo>
                  <a:lnTo>
                    <a:pt x="2521445" y="1726"/>
                  </a:lnTo>
                  <a:lnTo>
                    <a:pt x="2533283" y="2042"/>
                  </a:lnTo>
                  <a:lnTo>
                    <a:pt x="2545120" y="2412"/>
                  </a:lnTo>
                  <a:lnTo>
                    <a:pt x="2556958" y="2847"/>
                  </a:lnTo>
                  <a:lnTo>
                    <a:pt x="2568796" y="3356"/>
                  </a:lnTo>
                  <a:lnTo>
                    <a:pt x="2580634" y="3954"/>
                  </a:lnTo>
                  <a:lnTo>
                    <a:pt x="2592471" y="4655"/>
                  </a:lnTo>
                  <a:lnTo>
                    <a:pt x="2604309" y="5476"/>
                  </a:lnTo>
                  <a:lnTo>
                    <a:pt x="2616147" y="6437"/>
                  </a:lnTo>
                  <a:lnTo>
                    <a:pt x="2627985" y="7563"/>
                  </a:lnTo>
                  <a:lnTo>
                    <a:pt x="2639822" y="8878"/>
                  </a:lnTo>
                  <a:lnTo>
                    <a:pt x="2651660" y="10415"/>
                  </a:lnTo>
                  <a:lnTo>
                    <a:pt x="2663498" y="12209"/>
                  </a:lnTo>
                  <a:lnTo>
                    <a:pt x="2675336" y="14300"/>
                  </a:lnTo>
                  <a:lnTo>
                    <a:pt x="2687174" y="16734"/>
                  </a:lnTo>
                  <a:lnTo>
                    <a:pt x="2699011" y="19562"/>
                  </a:lnTo>
                  <a:lnTo>
                    <a:pt x="2710849" y="22843"/>
                  </a:lnTo>
                  <a:lnTo>
                    <a:pt x="2722687" y="26639"/>
                  </a:lnTo>
                  <a:lnTo>
                    <a:pt x="2734525" y="31022"/>
                  </a:lnTo>
                  <a:lnTo>
                    <a:pt x="2746362" y="36066"/>
                  </a:lnTo>
                  <a:lnTo>
                    <a:pt x="2758200" y="41851"/>
                  </a:lnTo>
                  <a:lnTo>
                    <a:pt x="2770038" y="48460"/>
                  </a:lnTo>
                  <a:lnTo>
                    <a:pt x="2781876" y="55977"/>
                  </a:lnTo>
                  <a:lnTo>
                    <a:pt x="2793713" y="64484"/>
                  </a:lnTo>
                  <a:lnTo>
                    <a:pt x="2805551" y="74056"/>
                  </a:lnTo>
                  <a:lnTo>
                    <a:pt x="2817389" y="84756"/>
                  </a:lnTo>
                  <a:lnTo>
                    <a:pt x="2829227" y="96630"/>
                  </a:lnTo>
                  <a:lnTo>
                    <a:pt x="2841065" y="109704"/>
                  </a:lnTo>
                  <a:lnTo>
                    <a:pt x="2852902" y="123971"/>
                  </a:lnTo>
                  <a:lnTo>
                    <a:pt x="2864740" y="139392"/>
                  </a:lnTo>
                  <a:lnTo>
                    <a:pt x="2876578" y="155886"/>
                  </a:lnTo>
                  <a:lnTo>
                    <a:pt x="2888416" y="173334"/>
                  </a:lnTo>
                  <a:lnTo>
                    <a:pt x="2900253" y="191575"/>
                  </a:lnTo>
                  <a:lnTo>
                    <a:pt x="2912091" y="210411"/>
                  </a:lnTo>
                  <a:lnTo>
                    <a:pt x="2923929" y="229618"/>
                  </a:lnTo>
                  <a:lnTo>
                    <a:pt x="2935767" y="248950"/>
                  </a:lnTo>
                  <a:lnTo>
                    <a:pt x="2947604" y="268156"/>
                  </a:lnTo>
                  <a:lnTo>
                    <a:pt x="2959442" y="286993"/>
                  </a:lnTo>
                  <a:lnTo>
                    <a:pt x="2971280" y="305234"/>
                  </a:lnTo>
                  <a:lnTo>
                    <a:pt x="2983118" y="322681"/>
                  </a:lnTo>
                  <a:lnTo>
                    <a:pt x="2994956" y="339176"/>
                  </a:lnTo>
                  <a:lnTo>
                    <a:pt x="3006793" y="354596"/>
                  </a:lnTo>
                  <a:lnTo>
                    <a:pt x="3018631" y="368863"/>
                  </a:lnTo>
                  <a:lnTo>
                    <a:pt x="3030469" y="381937"/>
                  </a:lnTo>
                  <a:lnTo>
                    <a:pt x="3042307" y="393812"/>
                  </a:lnTo>
                  <a:lnTo>
                    <a:pt x="3054144" y="404511"/>
                  </a:lnTo>
                  <a:lnTo>
                    <a:pt x="3065982" y="414083"/>
                  </a:lnTo>
                  <a:lnTo>
                    <a:pt x="3077820" y="422590"/>
                  </a:lnTo>
                  <a:lnTo>
                    <a:pt x="3089658" y="430107"/>
                  </a:lnTo>
                  <a:lnTo>
                    <a:pt x="3101496" y="436717"/>
                  </a:lnTo>
                  <a:lnTo>
                    <a:pt x="3113333" y="442502"/>
                  </a:lnTo>
                  <a:lnTo>
                    <a:pt x="3125171" y="447546"/>
                  </a:lnTo>
                  <a:lnTo>
                    <a:pt x="3137009" y="451928"/>
                  </a:lnTo>
                  <a:lnTo>
                    <a:pt x="3148847" y="455725"/>
                  </a:lnTo>
                  <a:lnTo>
                    <a:pt x="3160684" y="459005"/>
                  </a:lnTo>
                  <a:lnTo>
                    <a:pt x="3172522" y="461834"/>
                  </a:lnTo>
                  <a:lnTo>
                    <a:pt x="3184360" y="464267"/>
                  </a:lnTo>
                  <a:lnTo>
                    <a:pt x="3196198" y="466358"/>
                  </a:lnTo>
                  <a:lnTo>
                    <a:pt x="3208035" y="468152"/>
                  </a:lnTo>
                  <a:lnTo>
                    <a:pt x="3219873" y="469689"/>
                  </a:lnTo>
                  <a:lnTo>
                    <a:pt x="3231711" y="471005"/>
                  </a:lnTo>
                  <a:lnTo>
                    <a:pt x="3243549" y="472130"/>
                  </a:lnTo>
                  <a:lnTo>
                    <a:pt x="3255387" y="473091"/>
                  </a:lnTo>
                  <a:lnTo>
                    <a:pt x="3267224" y="473912"/>
                  </a:lnTo>
                  <a:lnTo>
                    <a:pt x="3279062" y="474613"/>
                  </a:lnTo>
                  <a:lnTo>
                    <a:pt x="3290900" y="475211"/>
                  </a:lnTo>
                  <a:lnTo>
                    <a:pt x="3302738" y="475721"/>
                  </a:lnTo>
                  <a:lnTo>
                    <a:pt x="3314575" y="476155"/>
                  </a:lnTo>
                  <a:lnTo>
                    <a:pt x="3326413" y="476526"/>
                  </a:lnTo>
                  <a:lnTo>
                    <a:pt x="3338251" y="476841"/>
                  </a:lnTo>
                  <a:lnTo>
                    <a:pt x="3350089" y="477110"/>
                  </a:lnTo>
                  <a:lnTo>
                    <a:pt x="3361926" y="477339"/>
                  </a:lnTo>
                  <a:lnTo>
                    <a:pt x="3373764" y="477534"/>
                  </a:lnTo>
                  <a:lnTo>
                    <a:pt x="3385602" y="477700"/>
                  </a:lnTo>
                  <a:lnTo>
                    <a:pt x="3397440" y="477841"/>
                  </a:lnTo>
                  <a:lnTo>
                    <a:pt x="3409278" y="477961"/>
                  </a:lnTo>
                  <a:lnTo>
                    <a:pt x="3421115" y="478064"/>
                  </a:lnTo>
                  <a:lnTo>
                    <a:pt x="3432953" y="478151"/>
                  </a:lnTo>
                  <a:lnTo>
                    <a:pt x="3444791" y="478225"/>
                  </a:lnTo>
                  <a:lnTo>
                    <a:pt x="3456629" y="478288"/>
                  </a:lnTo>
                  <a:lnTo>
                    <a:pt x="3468466" y="478342"/>
                  </a:lnTo>
                  <a:lnTo>
                    <a:pt x="3480304" y="478387"/>
                  </a:lnTo>
                  <a:lnTo>
                    <a:pt x="3492142" y="478426"/>
                  </a:lnTo>
                  <a:lnTo>
                    <a:pt x="3503980" y="478459"/>
                  </a:lnTo>
                  <a:lnTo>
                    <a:pt x="3515818" y="478488"/>
                  </a:lnTo>
                  <a:lnTo>
                    <a:pt x="3515818" y="478648"/>
                  </a:lnTo>
                  <a:lnTo>
                    <a:pt x="3527655" y="478648"/>
                  </a:lnTo>
                  <a:lnTo>
                    <a:pt x="3539493" y="478648"/>
                  </a:lnTo>
                  <a:lnTo>
                    <a:pt x="3551331" y="478648"/>
                  </a:lnTo>
                  <a:lnTo>
                    <a:pt x="3563169" y="478648"/>
                  </a:lnTo>
                  <a:lnTo>
                    <a:pt x="3575006" y="478648"/>
                  </a:lnTo>
                  <a:lnTo>
                    <a:pt x="3586844" y="478648"/>
                  </a:lnTo>
                  <a:lnTo>
                    <a:pt x="3598682" y="478648"/>
                  </a:lnTo>
                  <a:lnTo>
                    <a:pt x="3610520" y="478648"/>
                  </a:lnTo>
                  <a:lnTo>
                    <a:pt x="3622357" y="478648"/>
                  </a:lnTo>
                  <a:lnTo>
                    <a:pt x="3634195" y="478648"/>
                  </a:lnTo>
                  <a:lnTo>
                    <a:pt x="3646033" y="478648"/>
                  </a:lnTo>
                  <a:lnTo>
                    <a:pt x="3657871" y="478648"/>
                  </a:lnTo>
                  <a:lnTo>
                    <a:pt x="3669709" y="478648"/>
                  </a:lnTo>
                  <a:lnTo>
                    <a:pt x="3681546" y="478648"/>
                  </a:lnTo>
                  <a:lnTo>
                    <a:pt x="3693384" y="478648"/>
                  </a:lnTo>
                  <a:lnTo>
                    <a:pt x="3705222" y="478648"/>
                  </a:lnTo>
                  <a:lnTo>
                    <a:pt x="3717060" y="478648"/>
                  </a:lnTo>
                  <a:lnTo>
                    <a:pt x="3728897" y="478648"/>
                  </a:lnTo>
                  <a:lnTo>
                    <a:pt x="3740735" y="478648"/>
                  </a:lnTo>
                  <a:lnTo>
                    <a:pt x="3752573" y="478648"/>
                  </a:lnTo>
                  <a:lnTo>
                    <a:pt x="3764411" y="478648"/>
                  </a:lnTo>
                  <a:lnTo>
                    <a:pt x="3776248" y="478648"/>
                  </a:lnTo>
                  <a:lnTo>
                    <a:pt x="3788086" y="478648"/>
                  </a:lnTo>
                  <a:lnTo>
                    <a:pt x="3799924" y="478648"/>
                  </a:lnTo>
                  <a:lnTo>
                    <a:pt x="3811762" y="478648"/>
                  </a:lnTo>
                  <a:lnTo>
                    <a:pt x="3823600" y="478648"/>
                  </a:lnTo>
                  <a:lnTo>
                    <a:pt x="3835437" y="478648"/>
                  </a:lnTo>
                  <a:lnTo>
                    <a:pt x="3847275" y="478648"/>
                  </a:lnTo>
                  <a:lnTo>
                    <a:pt x="3859113" y="478648"/>
                  </a:lnTo>
                  <a:lnTo>
                    <a:pt x="3870951" y="478648"/>
                  </a:lnTo>
                  <a:lnTo>
                    <a:pt x="3882788" y="478648"/>
                  </a:lnTo>
                  <a:lnTo>
                    <a:pt x="3894626" y="478648"/>
                  </a:lnTo>
                  <a:lnTo>
                    <a:pt x="3906464" y="478648"/>
                  </a:lnTo>
                  <a:lnTo>
                    <a:pt x="3918302" y="478648"/>
                  </a:lnTo>
                  <a:lnTo>
                    <a:pt x="3930139" y="478648"/>
                  </a:lnTo>
                  <a:lnTo>
                    <a:pt x="3941977" y="478648"/>
                  </a:lnTo>
                  <a:lnTo>
                    <a:pt x="3953815" y="478648"/>
                  </a:lnTo>
                  <a:lnTo>
                    <a:pt x="3965653" y="478648"/>
                  </a:lnTo>
                  <a:lnTo>
                    <a:pt x="3977491" y="478648"/>
                  </a:lnTo>
                  <a:lnTo>
                    <a:pt x="3989328" y="478648"/>
                  </a:lnTo>
                  <a:lnTo>
                    <a:pt x="4001166" y="478648"/>
                  </a:lnTo>
                  <a:lnTo>
                    <a:pt x="4013004" y="478648"/>
                  </a:lnTo>
                  <a:lnTo>
                    <a:pt x="4024842" y="478648"/>
                  </a:lnTo>
                  <a:lnTo>
                    <a:pt x="4036679" y="478648"/>
                  </a:lnTo>
                  <a:lnTo>
                    <a:pt x="4048517" y="478648"/>
                  </a:lnTo>
                  <a:lnTo>
                    <a:pt x="4060355" y="478648"/>
                  </a:lnTo>
                  <a:lnTo>
                    <a:pt x="4072193" y="478648"/>
                  </a:lnTo>
                  <a:lnTo>
                    <a:pt x="4084031" y="478648"/>
                  </a:lnTo>
                  <a:lnTo>
                    <a:pt x="4095868" y="478648"/>
                  </a:lnTo>
                  <a:lnTo>
                    <a:pt x="4107706" y="478648"/>
                  </a:lnTo>
                  <a:lnTo>
                    <a:pt x="4119544" y="478648"/>
                  </a:lnTo>
                  <a:lnTo>
                    <a:pt x="4131382" y="478648"/>
                  </a:lnTo>
                  <a:lnTo>
                    <a:pt x="4143219" y="478648"/>
                  </a:lnTo>
                  <a:lnTo>
                    <a:pt x="4155057" y="478648"/>
                  </a:lnTo>
                  <a:lnTo>
                    <a:pt x="4166895" y="478648"/>
                  </a:lnTo>
                  <a:lnTo>
                    <a:pt x="4178733" y="478648"/>
                  </a:lnTo>
                  <a:lnTo>
                    <a:pt x="4190570" y="478648"/>
                  </a:lnTo>
                  <a:lnTo>
                    <a:pt x="4202408" y="478648"/>
                  </a:lnTo>
                  <a:lnTo>
                    <a:pt x="4214246" y="478648"/>
                  </a:lnTo>
                  <a:lnTo>
                    <a:pt x="4226084" y="478648"/>
                  </a:lnTo>
                  <a:lnTo>
                    <a:pt x="4237922" y="478648"/>
                  </a:lnTo>
                  <a:lnTo>
                    <a:pt x="4249759" y="478648"/>
                  </a:lnTo>
                  <a:lnTo>
                    <a:pt x="4261597" y="478648"/>
                  </a:lnTo>
                  <a:lnTo>
                    <a:pt x="4273435" y="478648"/>
                  </a:lnTo>
                  <a:lnTo>
                    <a:pt x="4285273" y="478648"/>
                  </a:lnTo>
                  <a:lnTo>
                    <a:pt x="4297110" y="478648"/>
                  </a:lnTo>
                  <a:lnTo>
                    <a:pt x="4308948" y="478648"/>
                  </a:lnTo>
                  <a:lnTo>
                    <a:pt x="4320786" y="478648"/>
                  </a:lnTo>
                  <a:lnTo>
                    <a:pt x="4332624" y="478648"/>
                  </a:lnTo>
                  <a:lnTo>
                    <a:pt x="4344461" y="478648"/>
                  </a:lnTo>
                  <a:lnTo>
                    <a:pt x="4356299" y="478648"/>
                  </a:lnTo>
                  <a:lnTo>
                    <a:pt x="4368137" y="478648"/>
                  </a:lnTo>
                  <a:lnTo>
                    <a:pt x="4379975" y="478648"/>
                  </a:lnTo>
                  <a:lnTo>
                    <a:pt x="4391813" y="478648"/>
                  </a:lnTo>
                  <a:lnTo>
                    <a:pt x="4403650" y="478648"/>
                  </a:lnTo>
                  <a:lnTo>
                    <a:pt x="4415488" y="478648"/>
                  </a:lnTo>
                  <a:lnTo>
                    <a:pt x="4427326" y="478648"/>
                  </a:lnTo>
                  <a:lnTo>
                    <a:pt x="4439164" y="478648"/>
                  </a:lnTo>
                  <a:lnTo>
                    <a:pt x="4451001" y="478648"/>
                  </a:lnTo>
                  <a:lnTo>
                    <a:pt x="4462839" y="478648"/>
                  </a:lnTo>
                  <a:lnTo>
                    <a:pt x="4474677" y="478648"/>
                  </a:lnTo>
                  <a:lnTo>
                    <a:pt x="4486515" y="478648"/>
                  </a:lnTo>
                  <a:lnTo>
                    <a:pt x="4498352" y="478648"/>
                  </a:lnTo>
                  <a:lnTo>
                    <a:pt x="4510190" y="478648"/>
                  </a:lnTo>
                  <a:lnTo>
                    <a:pt x="4522028" y="478648"/>
                  </a:lnTo>
                  <a:lnTo>
                    <a:pt x="4533866" y="478648"/>
                  </a:lnTo>
                  <a:lnTo>
                    <a:pt x="4545704" y="478648"/>
                  </a:lnTo>
                  <a:lnTo>
                    <a:pt x="4557541" y="478648"/>
                  </a:lnTo>
                  <a:lnTo>
                    <a:pt x="4569379" y="478648"/>
                  </a:lnTo>
                  <a:lnTo>
                    <a:pt x="4581217" y="478648"/>
                  </a:lnTo>
                  <a:lnTo>
                    <a:pt x="4593055" y="478648"/>
                  </a:lnTo>
                  <a:lnTo>
                    <a:pt x="4604892" y="478648"/>
                  </a:lnTo>
                  <a:lnTo>
                    <a:pt x="4616730" y="478648"/>
                  </a:lnTo>
                  <a:lnTo>
                    <a:pt x="4628568" y="478648"/>
                  </a:lnTo>
                  <a:lnTo>
                    <a:pt x="4640406" y="478648"/>
                  </a:lnTo>
                  <a:lnTo>
                    <a:pt x="4652244" y="478648"/>
                  </a:lnTo>
                  <a:lnTo>
                    <a:pt x="4664081" y="478648"/>
                  </a:lnTo>
                  <a:lnTo>
                    <a:pt x="4675919" y="478648"/>
                  </a:lnTo>
                  <a:lnTo>
                    <a:pt x="4687757" y="478648"/>
                  </a:lnTo>
                </a:path>
              </a:pathLst>
            </a:custGeom>
            <a:ln w="40651" cap="flat">
              <a:solidFill>
                <a:srgbClr val="E8E8E8">
                  <a:alpha val="100000"/>
                </a:srgbClr>
              </a:solidFill>
              <a:prstDash val="solid"/>
              <a:round/>
            </a:ln>
          </p:spPr>
          <p:txBody>
            <a:bodyPr/>
            <a:lstStyle/>
            <a:p/>
          </p:txBody>
        </p:sp>
        <p:sp>
          <p:nvSpPr>
            <p:cNvPr id="42" name="pl42"/>
            <p:cNvSpPr/>
            <p:nvPr/>
          </p:nvSpPr>
          <p:spPr>
            <a:xfrm>
              <a:off x="2482252" y="1139027"/>
              <a:ext cx="4687757" cy="1196742"/>
            </a:xfrm>
            <a:custGeom>
              <a:avLst/>
              <a:pathLst>
                <a:path w="4687757" h="1196742">
                  <a:moveTo>
                    <a:pt x="0" y="321"/>
                  </a:moveTo>
                  <a:lnTo>
                    <a:pt x="11837" y="391"/>
                  </a:lnTo>
                  <a:lnTo>
                    <a:pt x="23675" y="474"/>
                  </a:lnTo>
                  <a:lnTo>
                    <a:pt x="35513" y="571"/>
                  </a:lnTo>
                  <a:lnTo>
                    <a:pt x="47351" y="685"/>
                  </a:lnTo>
                  <a:lnTo>
                    <a:pt x="59188" y="819"/>
                  </a:lnTo>
                  <a:lnTo>
                    <a:pt x="71026" y="977"/>
                  </a:lnTo>
                  <a:lnTo>
                    <a:pt x="82864" y="1162"/>
                  </a:lnTo>
                  <a:lnTo>
                    <a:pt x="94702" y="1380"/>
                  </a:lnTo>
                  <a:lnTo>
                    <a:pt x="106539" y="1636"/>
                  </a:lnTo>
                  <a:lnTo>
                    <a:pt x="118377" y="1937"/>
                  </a:lnTo>
                  <a:lnTo>
                    <a:pt x="130215" y="2290"/>
                  </a:lnTo>
                  <a:lnTo>
                    <a:pt x="142053" y="2705"/>
                  </a:lnTo>
                  <a:lnTo>
                    <a:pt x="153891" y="3192"/>
                  </a:lnTo>
                  <a:lnTo>
                    <a:pt x="165728" y="3764"/>
                  </a:lnTo>
                  <a:lnTo>
                    <a:pt x="177566" y="4436"/>
                  </a:lnTo>
                  <a:lnTo>
                    <a:pt x="189404" y="5225"/>
                  </a:lnTo>
                  <a:lnTo>
                    <a:pt x="201242" y="6151"/>
                  </a:lnTo>
                  <a:lnTo>
                    <a:pt x="213079" y="7238"/>
                  </a:lnTo>
                  <a:lnTo>
                    <a:pt x="224917" y="8512"/>
                  </a:lnTo>
                  <a:lnTo>
                    <a:pt x="236755" y="10007"/>
                  </a:lnTo>
                  <a:lnTo>
                    <a:pt x="248593" y="11759"/>
                  </a:lnTo>
                  <a:lnTo>
                    <a:pt x="260430" y="13811"/>
                  </a:lnTo>
                  <a:lnTo>
                    <a:pt x="272268" y="16215"/>
                  </a:lnTo>
                  <a:lnTo>
                    <a:pt x="284106" y="19027"/>
                  </a:lnTo>
                  <a:lnTo>
                    <a:pt x="295944" y="22316"/>
                  </a:lnTo>
                  <a:lnTo>
                    <a:pt x="307782" y="26159"/>
                  </a:lnTo>
                  <a:lnTo>
                    <a:pt x="319619" y="30644"/>
                  </a:lnTo>
                  <a:lnTo>
                    <a:pt x="331457" y="35871"/>
                  </a:lnTo>
                  <a:lnTo>
                    <a:pt x="343295" y="41956"/>
                  </a:lnTo>
                  <a:lnTo>
                    <a:pt x="355133" y="49027"/>
                  </a:lnTo>
                  <a:lnTo>
                    <a:pt x="366970" y="57228"/>
                  </a:lnTo>
                  <a:lnTo>
                    <a:pt x="378808" y="66720"/>
                  </a:lnTo>
                  <a:lnTo>
                    <a:pt x="390646" y="77676"/>
                  </a:lnTo>
                  <a:lnTo>
                    <a:pt x="402484" y="90285"/>
                  </a:lnTo>
                  <a:lnTo>
                    <a:pt x="414321" y="104748"/>
                  </a:lnTo>
                  <a:lnTo>
                    <a:pt x="426159" y="121271"/>
                  </a:lnTo>
                  <a:lnTo>
                    <a:pt x="437997" y="140065"/>
                  </a:lnTo>
                  <a:lnTo>
                    <a:pt x="449835" y="161332"/>
                  </a:lnTo>
                  <a:lnTo>
                    <a:pt x="461673" y="185261"/>
                  </a:lnTo>
                  <a:lnTo>
                    <a:pt x="473510" y="212010"/>
                  </a:lnTo>
                  <a:lnTo>
                    <a:pt x="485348" y="241697"/>
                  </a:lnTo>
                  <a:lnTo>
                    <a:pt x="497186" y="274382"/>
                  </a:lnTo>
                  <a:lnTo>
                    <a:pt x="509024" y="310050"/>
                  </a:lnTo>
                  <a:lnTo>
                    <a:pt x="520861" y="348600"/>
                  </a:lnTo>
                  <a:lnTo>
                    <a:pt x="532699" y="389836"/>
                  </a:lnTo>
                  <a:lnTo>
                    <a:pt x="544537" y="433456"/>
                  </a:lnTo>
                  <a:lnTo>
                    <a:pt x="556375" y="479057"/>
                  </a:lnTo>
                  <a:lnTo>
                    <a:pt x="568213" y="526149"/>
                  </a:lnTo>
                  <a:lnTo>
                    <a:pt x="580050" y="574165"/>
                  </a:lnTo>
                  <a:lnTo>
                    <a:pt x="591888" y="622495"/>
                  </a:lnTo>
                  <a:lnTo>
                    <a:pt x="603726" y="670512"/>
                  </a:lnTo>
                  <a:lnTo>
                    <a:pt x="615564" y="717603"/>
                  </a:lnTo>
                  <a:lnTo>
                    <a:pt x="627401" y="763205"/>
                  </a:lnTo>
                  <a:lnTo>
                    <a:pt x="639239" y="806825"/>
                  </a:lnTo>
                  <a:lnTo>
                    <a:pt x="651077" y="848060"/>
                  </a:lnTo>
                  <a:lnTo>
                    <a:pt x="662915" y="886611"/>
                  </a:lnTo>
                  <a:lnTo>
                    <a:pt x="674752" y="922279"/>
                  </a:lnTo>
                  <a:lnTo>
                    <a:pt x="686590" y="954963"/>
                  </a:lnTo>
                  <a:lnTo>
                    <a:pt x="698428" y="984651"/>
                  </a:lnTo>
                  <a:lnTo>
                    <a:pt x="710266" y="1011400"/>
                  </a:lnTo>
                  <a:lnTo>
                    <a:pt x="722104" y="1035329"/>
                  </a:lnTo>
                  <a:lnTo>
                    <a:pt x="733941" y="1056596"/>
                  </a:lnTo>
                  <a:lnTo>
                    <a:pt x="745779" y="1075390"/>
                  </a:lnTo>
                  <a:lnTo>
                    <a:pt x="757617" y="1091913"/>
                  </a:lnTo>
                  <a:lnTo>
                    <a:pt x="769455" y="1106376"/>
                  </a:lnTo>
                  <a:lnTo>
                    <a:pt x="781292" y="1118985"/>
                  </a:lnTo>
                  <a:lnTo>
                    <a:pt x="793130" y="1129941"/>
                  </a:lnTo>
                  <a:lnTo>
                    <a:pt x="804968" y="1139433"/>
                  </a:lnTo>
                  <a:lnTo>
                    <a:pt x="816806" y="1147634"/>
                  </a:lnTo>
                  <a:lnTo>
                    <a:pt x="828643" y="1154705"/>
                  </a:lnTo>
                  <a:lnTo>
                    <a:pt x="840481" y="1160790"/>
                  </a:lnTo>
                  <a:lnTo>
                    <a:pt x="852319" y="1166017"/>
                  </a:lnTo>
                  <a:lnTo>
                    <a:pt x="864157" y="1170502"/>
                  </a:lnTo>
                  <a:lnTo>
                    <a:pt x="875995" y="1174344"/>
                  </a:lnTo>
                  <a:lnTo>
                    <a:pt x="887832" y="1177633"/>
                  </a:lnTo>
                  <a:lnTo>
                    <a:pt x="899670" y="1180446"/>
                  </a:lnTo>
                  <a:lnTo>
                    <a:pt x="911508" y="1182850"/>
                  </a:lnTo>
                  <a:lnTo>
                    <a:pt x="923346" y="1184902"/>
                  </a:lnTo>
                  <a:lnTo>
                    <a:pt x="935183" y="1186654"/>
                  </a:lnTo>
                  <a:lnTo>
                    <a:pt x="947021" y="1188149"/>
                  </a:lnTo>
                  <a:lnTo>
                    <a:pt x="958859" y="1189423"/>
                  </a:lnTo>
                  <a:lnTo>
                    <a:pt x="970697" y="1190510"/>
                  </a:lnTo>
                  <a:lnTo>
                    <a:pt x="982534" y="1191436"/>
                  </a:lnTo>
                  <a:lnTo>
                    <a:pt x="994372" y="1192224"/>
                  </a:lnTo>
                  <a:lnTo>
                    <a:pt x="1006210" y="1192896"/>
                  </a:lnTo>
                  <a:lnTo>
                    <a:pt x="1018048" y="1193469"/>
                  </a:lnTo>
                  <a:lnTo>
                    <a:pt x="1029886" y="1193956"/>
                  </a:lnTo>
                  <a:lnTo>
                    <a:pt x="1041723" y="1194371"/>
                  </a:lnTo>
                  <a:lnTo>
                    <a:pt x="1053561" y="1194724"/>
                  </a:lnTo>
                  <a:lnTo>
                    <a:pt x="1065399" y="1195025"/>
                  </a:lnTo>
                  <a:lnTo>
                    <a:pt x="1077237" y="1195281"/>
                  </a:lnTo>
                  <a:lnTo>
                    <a:pt x="1089074" y="1195498"/>
                  </a:lnTo>
                  <a:lnTo>
                    <a:pt x="1100912" y="1195684"/>
                  </a:lnTo>
                  <a:lnTo>
                    <a:pt x="1112750" y="1195841"/>
                  </a:lnTo>
                  <a:lnTo>
                    <a:pt x="1124588" y="1195976"/>
                  </a:lnTo>
                  <a:lnTo>
                    <a:pt x="1136426" y="1196090"/>
                  </a:lnTo>
                  <a:lnTo>
                    <a:pt x="1148263" y="1196187"/>
                  </a:lnTo>
                  <a:lnTo>
                    <a:pt x="1160101" y="1196270"/>
                  </a:lnTo>
                  <a:lnTo>
                    <a:pt x="1171939" y="1196340"/>
                  </a:lnTo>
                  <a:lnTo>
                    <a:pt x="1171939" y="1196742"/>
                  </a:lnTo>
                  <a:lnTo>
                    <a:pt x="1183777" y="1196742"/>
                  </a:lnTo>
                  <a:lnTo>
                    <a:pt x="1195614" y="1196742"/>
                  </a:lnTo>
                  <a:lnTo>
                    <a:pt x="1207452" y="1196742"/>
                  </a:lnTo>
                  <a:lnTo>
                    <a:pt x="1219290" y="1196742"/>
                  </a:lnTo>
                  <a:lnTo>
                    <a:pt x="1231128" y="1196742"/>
                  </a:lnTo>
                  <a:lnTo>
                    <a:pt x="1242965" y="1196742"/>
                  </a:lnTo>
                  <a:lnTo>
                    <a:pt x="1254803" y="1196742"/>
                  </a:lnTo>
                  <a:lnTo>
                    <a:pt x="1266641" y="1196742"/>
                  </a:lnTo>
                  <a:lnTo>
                    <a:pt x="1278479" y="1196742"/>
                  </a:lnTo>
                  <a:lnTo>
                    <a:pt x="1290317" y="1196742"/>
                  </a:lnTo>
                  <a:lnTo>
                    <a:pt x="1302154" y="1196742"/>
                  </a:lnTo>
                  <a:lnTo>
                    <a:pt x="1313992" y="1196742"/>
                  </a:lnTo>
                  <a:lnTo>
                    <a:pt x="1325830" y="1196742"/>
                  </a:lnTo>
                  <a:lnTo>
                    <a:pt x="1337668" y="1196742"/>
                  </a:lnTo>
                  <a:lnTo>
                    <a:pt x="1349505" y="1196742"/>
                  </a:lnTo>
                  <a:lnTo>
                    <a:pt x="1361343" y="1196742"/>
                  </a:lnTo>
                  <a:lnTo>
                    <a:pt x="1373181" y="1196742"/>
                  </a:lnTo>
                  <a:lnTo>
                    <a:pt x="1385019" y="1196742"/>
                  </a:lnTo>
                  <a:lnTo>
                    <a:pt x="1396856" y="1196742"/>
                  </a:lnTo>
                  <a:lnTo>
                    <a:pt x="1408694" y="1196742"/>
                  </a:lnTo>
                  <a:lnTo>
                    <a:pt x="1420532" y="1196742"/>
                  </a:lnTo>
                  <a:lnTo>
                    <a:pt x="1432370" y="1196742"/>
                  </a:lnTo>
                  <a:lnTo>
                    <a:pt x="1444208" y="1196742"/>
                  </a:lnTo>
                  <a:lnTo>
                    <a:pt x="1456045" y="1196742"/>
                  </a:lnTo>
                  <a:lnTo>
                    <a:pt x="1467883" y="1196742"/>
                  </a:lnTo>
                  <a:lnTo>
                    <a:pt x="1479721" y="1196742"/>
                  </a:lnTo>
                  <a:lnTo>
                    <a:pt x="1491559" y="1196742"/>
                  </a:lnTo>
                  <a:lnTo>
                    <a:pt x="1503396" y="1196742"/>
                  </a:lnTo>
                  <a:lnTo>
                    <a:pt x="1515234" y="1196742"/>
                  </a:lnTo>
                  <a:lnTo>
                    <a:pt x="1527072" y="1196742"/>
                  </a:lnTo>
                  <a:lnTo>
                    <a:pt x="1538910" y="1196742"/>
                  </a:lnTo>
                  <a:lnTo>
                    <a:pt x="1550748" y="1196742"/>
                  </a:lnTo>
                  <a:lnTo>
                    <a:pt x="1562585" y="1196742"/>
                  </a:lnTo>
                  <a:lnTo>
                    <a:pt x="1574423" y="1196742"/>
                  </a:lnTo>
                  <a:lnTo>
                    <a:pt x="1586261" y="1196742"/>
                  </a:lnTo>
                  <a:lnTo>
                    <a:pt x="1598099" y="1196742"/>
                  </a:lnTo>
                  <a:lnTo>
                    <a:pt x="1609936" y="1196742"/>
                  </a:lnTo>
                  <a:lnTo>
                    <a:pt x="1621774" y="1196742"/>
                  </a:lnTo>
                  <a:lnTo>
                    <a:pt x="1633612" y="1196742"/>
                  </a:lnTo>
                  <a:lnTo>
                    <a:pt x="1645450" y="1196742"/>
                  </a:lnTo>
                  <a:lnTo>
                    <a:pt x="1657287" y="1196742"/>
                  </a:lnTo>
                  <a:lnTo>
                    <a:pt x="1669125" y="1196742"/>
                  </a:lnTo>
                  <a:lnTo>
                    <a:pt x="1680963" y="1196742"/>
                  </a:lnTo>
                  <a:lnTo>
                    <a:pt x="1692801" y="1196742"/>
                  </a:lnTo>
                  <a:lnTo>
                    <a:pt x="1704639" y="1196742"/>
                  </a:lnTo>
                  <a:lnTo>
                    <a:pt x="1716476" y="1196742"/>
                  </a:lnTo>
                  <a:lnTo>
                    <a:pt x="1728314" y="1196742"/>
                  </a:lnTo>
                  <a:lnTo>
                    <a:pt x="1740152" y="1196742"/>
                  </a:lnTo>
                  <a:lnTo>
                    <a:pt x="1751990" y="1196742"/>
                  </a:lnTo>
                  <a:lnTo>
                    <a:pt x="1763827" y="1196742"/>
                  </a:lnTo>
                  <a:lnTo>
                    <a:pt x="1775665" y="1196742"/>
                  </a:lnTo>
                  <a:lnTo>
                    <a:pt x="1787503" y="1196742"/>
                  </a:lnTo>
                  <a:lnTo>
                    <a:pt x="1799341" y="1196742"/>
                  </a:lnTo>
                  <a:lnTo>
                    <a:pt x="1811178" y="1196742"/>
                  </a:lnTo>
                  <a:lnTo>
                    <a:pt x="1823016" y="1196742"/>
                  </a:lnTo>
                  <a:lnTo>
                    <a:pt x="1834854" y="1196742"/>
                  </a:lnTo>
                  <a:lnTo>
                    <a:pt x="1846692" y="1196742"/>
                  </a:lnTo>
                  <a:lnTo>
                    <a:pt x="1858530" y="1196742"/>
                  </a:lnTo>
                  <a:lnTo>
                    <a:pt x="1870367" y="1196742"/>
                  </a:lnTo>
                  <a:lnTo>
                    <a:pt x="1882205" y="1196742"/>
                  </a:lnTo>
                  <a:lnTo>
                    <a:pt x="1894043" y="1196742"/>
                  </a:lnTo>
                  <a:lnTo>
                    <a:pt x="1905881" y="1196742"/>
                  </a:lnTo>
                  <a:lnTo>
                    <a:pt x="1917718" y="1196742"/>
                  </a:lnTo>
                  <a:lnTo>
                    <a:pt x="1929556" y="1196742"/>
                  </a:lnTo>
                  <a:lnTo>
                    <a:pt x="1941394" y="1196742"/>
                  </a:lnTo>
                  <a:lnTo>
                    <a:pt x="1953232" y="1196742"/>
                  </a:lnTo>
                  <a:lnTo>
                    <a:pt x="1965069" y="1196742"/>
                  </a:lnTo>
                  <a:lnTo>
                    <a:pt x="1976907" y="1196742"/>
                  </a:lnTo>
                  <a:lnTo>
                    <a:pt x="1988745" y="1196742"/>
                  </a:lnTo>
                  <a:lnTo>
                    <a:pt x="2000583" y="1196742"/>
                  </a:lnTo>
                  <a:lnTo>
                    <a:pt x="2012421" y="1196742"/>
                  </a:lnTo>
                  <a:lnTo>
                    <a:pt x="2024258" y="1196742"/>
                  </a:lnTo>
                  <a:lnTo>
                    <a:pt x="2036096" y="1196742"/>
                  </a:lnTo>
                  <a:lnTo>
                    <a:pt x="2047934" y="1196742"/>
                  </a:lnTo>
                  <a:lnTo>
                    <a:pt x="2059772" y="1196742"/>
                  </a:lnTo>
                  <a:lnTo>
                    <a:pt x="2071609" y="1196742"/>
                  </a:lnTo>
                  <a:lnTo>
                    <a:pt x="2083447" y="1196742"/>
                  </a:lnTo>
                  <a:lnTo>
                    <a:pt x="2095285" y="1196742"/>
                  </a:lnTo>
                  <a:lnTo>
                    <a:pt x="2107123" y="1196742"/>
                  </a:lnTo>
                  <a:lnTo>
                    <a:pt x="2118961" y="1196742"/>
                  </a:lnTo>
                  <a:lnTo>
                    <a:pt x="2130798" y="1196742"/>
                  </a:lnTo>
                  <a:lnTo>
                    <a:pt x="2142636" y="1196742"/>
                  </a:lnTo>
                  <a:lnTo>
                    <a:pt x="2154474" y="1196742"/>
                  </a:lnTo>
                  <a:lnTo>
                    <a:pt x="2166312" y="1196742"/>
                  </a:lnTo>
                  <a:lnTo>
                    <a:pt x="2178149" y="1196742"/>
                  </a:lnTo>
                  <a:lnTo>
                    <a:pt x="2189987" y="1196742"/>
                  </a:lnTo>
                  <a:lnTo>
                    <a:pt x="2201825" y="1196742"/>
                  </a:lnTo>
                  <a:lnTo>
                    <a:pt x="2213663" y="1196742"/>
                  </a:lnTo>
                  <a:lnTo>
                    <a:pt x="2225500" y="1196742"/>
                  </a:lnTo>
                  <a:lnTo>
                    <a:pt x="2237338" y="1196742"/>
                  </a:lnTo>
                  <a:lnTo>
                    <a:pt x="2249176" y="1196742"/>
                  </a:lnTo>
                  <a:lnTo>
                    <a:pt x="2261014" y="1196742"/>
                  </a:lnTo>
                  <a:lnTo>
                    <a:pt x="2272852" y="1196742"/>
                  </a:lnTo>
                  <a:lnTo>
                    <a:pt x="2284689" y="1196742"/>
                  </a:lnTo>
                  <a:lnTo>
                    <a:pt x="2296527" y="1196742"/>
                  </a:lnTo>
                  <a:lnTo>
                    <a:pt x="2308365" y="1196742"/>
                  </a:lnTo>
                  <a:lnTo>
                    <a:pt x="2320203" y="1196742"/>
                  </a:lnTo>
                  <a:lnTo>
                    <a:pt x="2332040" y="1196742"/>
                  </a:lnTo>
                  <a:lnTo>
                    <a:pt x="2343878" y="1196742"/>
                  </a:lnTo>
                  <a:lnTo>
                    <a:pt x="2343878" y="1196420"/>
                  </a:lnTo>
                  <a:lnTo>
                    <a:pt x="2355716" y="1196364"/>
                  </a:lnTo>
                  <a:lnTo>
                    <a:pt x="2367554" y="1196298"/>
                  </a:lnTo>
                  <a:lnTo>
                    <a:pt x="2379391" y="1196220"/>
                  </a:lnTo>
                  <a:lnTo>
                    <a:pt x="2391229" y="1196129"/>
                  </a:lnTo>
                  <a:lnTo>
                    <a:pt x="2403067" y="1196021"/>
                  </a:lnTo>
                  <a:lnTo>
                    <a:pt x="2414905" y="1195895"/>
                  </a:lnTo>
                  <a:lnTo>
                    <a:pt x="2426743" y="1195747"/>
                  </a:lnTo>
                  <a:lnTo>
                    <a:pt x="2438580" y="1195573"/>
                  </a:lnTo>
                  <a:lnTo>
                    <a:pt x="2450418" y="1195368"/>
                  </a:lnTo>
                  <a:lnTo>
                    <a:pt x="2462256" y="1195127"/>
                  </a:lnTo>
                  <a:lnTo>
                    <a:pt x="2474094" y="1194845"/>
                  </a:lnTo>
                  <a:lnTo>
                    <a:pt x="2485931" y="1194513"/>
                  </a:lnTo>
                  <a:lnTo>
                    <a:pt x="2497769" y="1194123"/>
                  </a:lnTo>
                  <a:lnTo>
                    <a:pt x="2509607" y="1193665"/>
                  </a:lnTo>
                  <a:lnTo>
                    <a:pt x="2521445" y="1193128"/>
                  </a:lnTo>
                  <a:lnTo>
                    <a:pt x="2533283" y="1192497"/>
                  </a:lnTo>
                  <a:lnTo>
                    <a:pt x="2545120" y="1191756"/>
                  </a:lnTo>
                  <a:lnTo>
                    <a:pt x="2556958" y="1190887"/>
                  </a:lnTo>
                  <a:lnTo>
                    <a:pt x="2568796" y="1189867"/>
                  </a:lnTo>
                  <a:lnTo>
                    <a:pt x="2580634" y="1188672"/>
                  </a:lnTo>
                  <a:lnTo>
                    <a:pt x="2592471" y="1187270"/>
                  </a:lnTo>
                  <a:lnTo>
                    <a:pt x="2604309" y="1185628"/>
                  </a:lnTo>
                  <a:lnTo>
                    <a:pt x="2616147" y="1183705"/>
                  </a:lnTo>
                  <a:lnTo>
                    <a:pt x="2627985" y="1181455"/>
                  </a:lnTo>
                  <a:lnTo>
                    <a:pt x="2639822" y="1178824"/>
                  </a:lnTo>
                  <a:lnTo>
                    <a:pt x="2651660" y="1175750"/>
                  </a:lnTo>
                  <a:lnTo>
                    <a:pt x="2663498" y="1172162"/>
                  </a:lnTo>
                  <a:lnTo>
                    <a:pt x="2675336" y="1167980"/>
                  </a:lnTo>
                  <a:lnTo>
                    <a:pt x="2687174" y="1163112"/>
                  </a:lnTo>
                  <a:lnTo>
                    <a:pt x="2699011" y="1157455"/>
                  </a:lnTo>
                  <a:lnTo>
                    <a:pt x="2710849" y="1150894"/>
                  </a:lnTo>
                  <a:lnTo>
                    <a:pt x="2722687" y="1143301"/>
                  </a:lnTo>
                  <a:lnTo>
                    <a:pt x="2734525" y="1134536"/>
                  </a:lnTo>
                  <a:lnTo>
                    <a:pt x="2746362" y="1124449"/>
                  </a:lnTo>
                  <a:lnTo>
                    <a:pt x="2758200" y="1112879"/>
                  </a:lnTo>
                  <a:lnTo>
                    <a:pt x="2770038" y="1099660"/>
                  </a:lnTo>
                  <a:lnTo>
                    <a:pt x="2781876" y="1084625"/>
                  </a:lnTo>
                  <a:lnTo>
                    <a:pt x="2793713" y="1067611"/>
                  </a:lnTo>
                  <a:lnTo>
                    <a:pt x="2805551" y="1048468"/>
                  </a:lnTo>
                  <a:lnTo>
                    <a:pt x="2817389" y="1027069"/>
                  </a:lnTo>
                  <a:lnTo>
                    <a:pt x="2829227" y="1003319"/>
                  </a:lnTo>
                  <a:lnTo>
                    <a:pt x="2841065" y="977172"/>
                  </a:lnTo>
                  <a:lnTo>
                    <a:pt x="2852902" y="948637"/>
                  </a:lnTo>
                  <a:lnTo>
                    <a:pt x="2864740" y="917797"/>
                  </a:lnTo>
                  <a:lnTo>
                    <a:pt x="2876578" y="884808"/>
                  </a:lnTo>
                  <a:lnTo>
                    <a:pt x="2888416" y="849912"/>
                  </a:lnTo>
                  <a:lnTo>
                    <a:pt x="2900253" y="813431"/>
                  </a:lnTo>
                  <a:lnTo>
                    <a:pt x="2912091" y="775758"/>
                  </a:lnTo>
                  <a:lnTo>
                    <a:pt x="2923929" y="737345"/>
                  </a:lnTo>
                  <a:lnTo>
                    <a:pt x="2935767" y="698681"/>
                  </a:lnTo>
                  <a:lnTo>
                    <a:pt x="2947604" y="660267"/>
                  </a:lnTo>
                  <a:lnTo>
                    <a:pt x="2959442" y="622594"/>
                  </a:lnTo>
                  <a:lnTo>
                    <a:pt x="2971280" y="586113"/>
                  </a:lnTo>
                  <a:lnTo>
                    <a:pt x="2983118" y="551217"/>
                  </a:lnTo>
                  <a:lnTo>
                    <a:pt x="2994956" y="518229"/>
                  </a:lnTo>
                  <a:lnTo>
                    <a:pt x="3006793" y="487388"/>
                  </a:lnTo>
                  <a:lnTo>
                    <a:pt x="3018631" y="458854"/>
                  </a:lnTo>
                  <a:lnTo>
                    <a:pt x="3030469" y="432706"/>
                  </a:lnTo>
                  <a:lnTo>
                    <a:pt x="3042307" y="408956"/>
                  </a:lnTo>
                  <a:lnTo>
                    <a:pt x="3054144" y="387557"/>
                  </a:lnTo>
                  <a:lnTo>
                    <a:pt x="3065982" y="368414"/>
                  </a:lnTo>
                  <a:lnTo>
                    <a:pt x="3077820" y="351400"/>
                  </a:lnTo>
                  <a:lnTo>
                    <a:pt x="3089658" y="336365"/>
                  </a:lnTo>
                  <a:lnTo>
                    <a:pt x="3101496" y="323147"/>
                  </a:lnTo>
                  <a:lnTo>
                    <a:pt x="3113333" y="311576"/>
                  </a:lnTo>
                  <a:lnTo>
                    <a:pt x="3125171" y="301489"/>
                  </a:lnTo>
                  <a:lnTo>
                    <a:pt x="3137009" y="292724"/>
                  </a:lnTo>
                  <a:lnTo>
                    <a:pt x="3148847" y="285131"/>
                  </a:lnTo>
                  <a:lnTo>
                    <a:pt x="3160684" y="278570"/>
                  </a:lnTo>
                  <a:lnTo>
                    <a:pt x="3172522" y="272913"/>
                  </a:lnTo>
                  <a:lnTo>
                    <a:pt x="3184360" y="268045"/>
                  </a:lnTo>
                  <a:lnTo>
                    <a:pt x="3196198" y="263863"/>
                  </a:lnTo>
                  <a:lnTo>
                    <a:pt x="3208035" y="260276"/>
                  </a:lnTo>
                  <a:lnTo>
                    <a:pt x="3219873" y="257201"/>
                  </a:lnTo>
                  <a:lnTo>
                    <a:pt x="3231711" y="254570"/>
                  </a:lnTo>
                  <a:lnTo>
                    <a:pt x="3243549" y="252320"/>
                  </a:lnTo>
                  <a:lnTo>
                    <a:pt x="3255387" y="250397"/>
                  </a:lnTo>
                  <a:lnTo>
                    <a:pt x="3267224" y="248755"/>
                  </a:lnTo>
                  <a:lnTo>
                    <a:pt x="3279062" y="247354"/>
                  </a:lnTo>
                  <a:lnTo>
                    <a:pt x="3290900" y="246158"/>
                  </a:lnTo>
                  <a:lnTo>
                    <a:pt x="3302738" y="245138"/>
                  </a:lnTo>
                  <a:lnTo>
                    <a:pt x="3314575" y="244269"/>
                  </a:lnTo>
                  <a:lnTo>
                    <a:pt x="3326413" y="243529"/>
                  </a:lnTo>
                  <a:lnTo>
                    <a:pt x="3338251" y="242897"/>
                  </a:lnTo>
                  <a:lnTo>
                    <a:pt x="3350089" y="242360"/>
                  </a:lnTo>
                  <a:lnTo>
                    <a:pt x="3361926" y="241902"/>
                  </a:lnTo>
                  <a:lnTo>
                    <a:pt x="3373764" y="241512"/>
                  </a:lnTo>
                  <a:lnTo>
                    <a:pt x="3385602" y="241180"/>
                  </a:lnTo>
                  <a:lnTo>
                    <a:pt x="3397440" y="240898"/>
                  </a:lnTo>
                  <a:lnTo>
                    <a:pt x="3409278" y="240657"/>
                  </a:lnTo>
                  <a:lnTo>
                    <a:pt x="3421115" y="240453"/>
                  </a:lnTo>
                  <a:lnTo>
                    <a:pt x="3432953" y="240278"/>
                  </a:lnTo>
                  <a:lnTo>
                    <a:pt x="3444791" y="240130"/>
                  </a:lnTo>
                  <a:lnTo>
                    <a:pt x="3456629" y="240004"/>
                  </a:lnTo>
                  <a:lnTo>
                    <a:pt x="3468466" y="239896"/>
                  </a:lnTo>
                  <a:lnTo>
                    <a:pt x="3480304" y="239805"/>
                  </a:lnTo>
                  <a:lnTo>
                    <a:pt x="3492142" y="239727"/>
                  </a:lnTo>
                  <a:lnTo>
                    <a:pt x="3503980" y="239661"/>
                  </a:lnTo>
                  <a:lnTo>
                    <a:pt x="3515818" y="239605"/>
                  </a:lnTo>
                  <a:lnTo>
                    <a:pt x="3515818" y="239203"/>
                  </a:lnTo>
                  <a:lnTo>
                    <a:pt x="3527655" y="239189"/>
                  </a:lnTo>
                  <a:lnTo>
                    <a:pt x="3539493" y="239173"/>
                  </a:lnTo>
                  <a:lnTo>
                    <a:pt x="3551331" y="239153"/>
                  </a:lnTo>
                  <a:lnTo>
                    <a:pt x="3563169" y="239131"/>
                  </a:lnTo>
                  <a:lnTo>
                    <a:pt x="3575006" y="239104"/>
                  </a:lnTo>
                  <a:lnTo>
                    <a:pt x="3586844" y="239072"/>
                  </a:lnTo>
                  <a:lnTo>
                    <a:pt x="3598682" y="239035"/>
                  </a:lnTo>
                  <a:lnTo>
                    <a:pt x="3610520" y="238991"/>
                  </a:lnTo>
                  <a:lnTo>
                    <a:pt x="3622357" y="238940"/>
                  </a:lnTo>
                  <a:lnTo>
                    <a:pt x="3634195" y="238880"/>
                  </a:lnTo>
                  <a:lnTo>
                    <a:pt x="3646033" y="238810"/>
                  </a:lnTo>
                  <a:lnTo>
                    <a:pt x="3657871" y="238727"/>
                  </a:lnTo>
                  <a:lnTo>
                    <a:pt x="3669709" y="238629"/>
                  </a:lnTo>
                  <a:lnTo>
                    <a:pt x="3681546" y="238515"/>
                  </a:lnTo>
                  <a:lnTo>
                    <a:pt x="3693384" y="238380"/>
                  </a:lnTo>
                  <a:lnTo>
                    <a:pt x="3705222" y="238222"/>
                  </a:lnTo>
                  <a:lnTo>
                    <a:pt x="3717060" y="238037"/>
                  </a:lnTo>
                  <a:lnTo>
                    <a:pt x="3728897" y="237820"/>
                  </a:lnTo>
                  <a:lnTo>
                    <a:pt x="3740735" y="237565"/>
                  </a:lnTo>
                  <a:lnTo>
                    <a:pt x="3752573" y="237266"/>
                  </a:lnTo>
                  <a:lnTo>
                    <a:pt x="3764411" y="236916"/>
                  </a:lnTo>
                  <a:lnTo>
                    <a:pt x="3776248" y="236505"/>
                  </a:lnTo>
                  <a:lnTo>
                    <a:pt x="3788086" y="236025"/>
                  </a:lnTo>
                  <a:lnTo>
                    <a:pt x="3799924" y="235462"/>
                  </a:lnTo>
                  <a:lnTo>
                    <a:pt x="3811762" y="234804"/>
                  </a:lnTo>
                  <a:lnTo>
                    <a:pt x="3823600" y="234036"/>
                  </a:lnTo>
                  <a:lnTo>
                    <a:pt x="3835437" y="233139"/>
                  </a:lnTo>
                  <a:lnTo>
                    <a:pt x="3847275" y="232093"/>
                  </a:lnTo>
                  <a:lnTo>
                    <a:pt x="3859113" y="230876"/>
                  </a:lnTo>
                  <a:lnTo>
                    <a:pt x="3870951" y="229462"/>
                  </a:lnTo>
                  <a:lnTo>
                    <a:pt x="3882788" y="227822"/>
                  </a:lnTo>
                  <a:lnTo>
                    <a:pt x="3894626" y="225924"/>
                  </a:lnTo>
                  <a:lnTo>
                    <a:pt x="3906464" y="223732"/>
                  </a:lnTo>
                  <a:lnTo>
                    <a:pt x="3918302" y="221211"/>
                  </a:lnTo>
                  <a:lnTo>
                    <a:pt x="3930139" y="218318"/>
                  </a:lnTo>
                  <a:lnTo>
                    <a:pt x="3941977" y="215013"/>
                  </a:lnTo>
                  <a:lnTo>
                    <a:pt x="3953815" y="211255"/>
                  </a:lnTo>
                  <a:lnTo>
                    <a:pt x="3965653" y="207001"/>
                  </a:lnTo>
                  <a:lnTo>
                    <a:pt x="3977491" y="202215"/>
                  </a:lnTo>
                  <a:lnTo>
                    <a:pt x="3989328" y="196865"/>
                  </a:lnTo>
                  <a:lnTo>
                    <a:pt x="4001166" y="190928"/>
                  </a:lnTo>
                  <a:lnTo>
                    <a:pt x="4013004" y="184391"/>
                  </a:lnTo>
                  <a:lnTo>
                    <a:pt x="4024842" y="177258"/>
                  </a:lnTo>
                  <a:lnTo>
                    <a:pt x="4036679" y="169547"/>
                  </a:lnTo>
                  <a:lnTo>
                    <a:pt x="4048517" y="161300"/>
                  </a:lnTo>
                  <a:lnTo>
                    <a:pt x="4060355" y="152576"/>
                  </a:lnTo>
                  <a:lnTo>
                    <a:pt x="4072193" y="143456"/>
                  </a:lnTo>
                  <a:lnTo>
                    <a:pt x="4084031" y="134038"/>
                  </a:lnTo>
                  <a:lnTo>
                    <a:pt x="4095868" y="124434"/>
                  </a:lnTo>
                  <a:lnTo>
                    <a:pt x="4107706" y="114768"/>
                  </a:lnTo>
                  <a:lnTo>
                    <a:pt x="4119544" y="105165"/>
                  </a:lnTo>
                  <a:lnTo>
                    <a:pt x="4131382" y="95747"/>
                  </a:lnTo>
                  <a:lnTo>
                    <a:pt x="4143219" y="86627"/>
                  </a:lnTo>
                  <a:lnTo>
                    <a:pt x="4155057" y="77903"/>
                  </a:lnTo>
                  <a:lnTo>
                    <a:pt x="4166895" y="69655"/>
                  </a:lnTo>
                  <a:lnTo>
                    <a:pt x="4178733" y="61945"/>
                  </a:lnTo>
                  <a:lnTo>
                    <a:pt x="4190570" y="54812"/>
                  </a:lnTo>
                  <a:lnTo>
                    <a:pt x="4202408" y="48275"/>
                  </a:lnTo>
                  <a:lnTo>
                    <a:pt x="4214246" y="42337"/>
                  </a:lnTo>
                  <a:lnTo>
                    <a:pt x="4226084" y="36988"/>
                  </a:lnTo>
                  <a:lnTo>
                    <a:pt x="4237922" y="32202"/>
                  </a:lnTo>
                  <a:lnTo>
                    <a:pt x="4249759" y="27948"/>
                  </a:lnTo>
                  <a:lnTo>
                    <a:pt x="4261597" y="24190"/>
                  </a:lnTo>
                  <a:lnTo>
                    <a:pt x="4273435" y="20885"/>
                  </a:lnTo>
                  <a:lnTo>
                    <a:pt x="4285273" y="17992"/>
                  </a:lnTo>
                  <a:lnTo>
                    <a:pt x="4297110" y="15471"/>
                  </a:lnTo>
                  <a:lnTo>
                    <a:pt x="4308948" y="13279"/>
                  </a:lnTo>
                  <a:lnTo>
                    <a:pt x="4320786" y="11381"/>
                  </a:lnTo>
                  <a:lnTo>
                    <a:pt x="4332624" y="9741"/>
                  </a:lnTo>
                  <a:lnTo>
                    <a:pt x="4344461" y="8327"/>
                  </a:lnTo>
                  <a:lnTo>
                    <a:pt x="4356299" y="7110"/>
                  </a:lnTo>
                  <a:lnTo>
                    <a:pt x="4368137" y="6064"/>
                  </a:lnTo>
                  <a:lnTo>
                    <a:pt x="4379975" y="5167"/>
                  </a:lnTo>
                  <a:lnTo>
                    <a:pt x="4391813" y="4399"/>
                  </a:lnTo>
                  <a:lnTo>
                    <a:pt x="4403650" y="3741"/>
                  </a:lnTo>
                  <a:lnTo>
                    <a:pt x="4415488" y="3178"/>
                  </a:lnTo>
                  <a:lnTo>
                    <a:pt x="4427326" y="2698"/>
                  </a:lnTo>
                  <a:lnTo>
                    <a:pt x="4439164" y="2287"/>
                  </a:lnTo>
                  <a:lnTo>
                    <a:pt x="4451001" y="1937"/>
                  </a:lnTo>
                  <a:lnTo>
                    <a:pt x="4462839" y="1638"/>
                  </a:lnTo>
                  <a:lnTo>
                    <a:pt x="4474677" y="1383"/>
                  </a:lnTo>
                  <a:lnTo>
                    <a:pt x="4486515" y="1166"/>
                  </a:lnTo>
                  <a:lnTo>
                    <a:pt x="4498352" y="980"/>
                  </a:lnTo>
                  <a:lnTo>
                    <a:pt x="4510190" y="823"/>
                  </a:lnTo>
                  <a:lnTo>
                    <a:pt x="4522028" y="688"/>
                  </a:lnTo>
                  <a:lnTo>
                    <a:pt x="4533866" y="574"/>
                  </a:lnTo>
                  <a:lnTo>
                    <a:pt x="4545704" y="476"/>
                  </a:lnTo>
                  <a:lnTo>
                    <a:pt x="4557541" y="393"/>
                  </a:lnTo>
                  <a:lnTo>
                    <a:pt x="4569379" y="323"/>
                  </a:lnTo>
                  <a:lnTo>
                    <a:pt x="4581217" y="263"/>
                  </a:lnTo>
                  <a:lnTo>
                    <a:pt x="4593055" y="211"/>
                  </a:lnTo>
                  <a:lnTo>
                    <a:pt x="4604892" y="168"/>
                  </a:lnTo>
                  <a:lnTo>
                    <a:pt x="4616730" y="131"/>
                  </a:lnTo>
                  <a:lnTo>
                    <a:pt x="4628568" y="99"/>
                  </a:lnTo>
                  <a:lnTo>
                    <a:pt x="4640406" y="72"/>
                  </a:lnTo>
                  <a:lnTo>
                    <a:pt x="4652244" y="50"/>
                  </a:lnTo>
                  <a:lnTo>
                    <a:pt x="4664081" y="30"/>
                  </a:lnTo>
                  <a:lnTo>
                    <a:pt x="4675919" y="14"/>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4250684"/>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4" name="pl44"/>
            <p:cNvSpPr/>
            <p:nvPr/>
          </p:nvSpPr>
          <p:spPr>
            <a:xfrm>
              <a:off x="2482252" y="1139187"/>
              <a:ext cx="4687757" cy="1435945"/>
            </a:xfrm>
            <a:custGeom>
              <a:avLst/>
              <a:pathLst>
                <a:path w="4687757" h="1435945">
                  <a:moveTo>
                    <a:pt x="0" y="717611"/>
                  </a:moveTo>
                  <a:lnTo>
                    <a:pt x="11837" y="717569"/>
                  </a:lnTo>
                  <a:lnTo>
                    <a:pt x="23675" y="717519"/>
                  </a:lnTo>
                  <a:lnTo>
                    <a:pt x="35513" y="717461"/>
                  </a:lnTo>
                  <a:lnTo>
                    <a:pt x="47351" y="717393"/>
                  </a:lnTo>
                  <a:lnTo>
                    <a:pt x="59188" y="717312"/>
                  </a:lnTo>
                  <a:lnTo>
                    <a:pt x="71026" y="717217"/>
                  </a:lnTo>
                  <a:lnTo>
                    <a:pt x="82864" y="717106"/>
                  </a:lnTo>
                  <a:lnTo>
                    <a:pt x="94702" y="716975"/>
                  </a:lnTo>
                  <a:lnTo>
                    <a:pt x="106539" y="716822"/>
                  </a:lnTo>
                  <a:lnTo>
                    <a:pt x="118377" y="716642"/>
                  </a:lnTo>
                  <a:lnTo>
                    <a:pt x="130215" y="716430"/>
                  </a:lnTo>
                  <a:lnTo>
                    <a:pt x="142053" y="716181"/>
                  </a:lnTo>
                  <a:lnTo>
                    <a:pt x="153891" y="715888"/>
                  </a:lnTo>
                  <a:lnTo>
                    <a:pt x="165728" y="715545"/>
                  </a:lnTo>
                  <a:lnTo>
                    <a:pt x="177566" y="715142"/>
                  </a:lnTo>
                  <a:lnTo>
                    <a:pt x="189404" y="714668"/>
                  </a:lnTo>
                  <a:lnTo>
                    <a:pt x="201242" y="714113"/>
                  </a:lnTo>
                  <a:lnTo>
                    <a:pt x="213079" y="713461"/>
                  </a:lnTo>
                  <a:lnTo>
                    <a:pt x="224917" y="712696"/>
                  </a:lnTo>
                  <a:lnTo>
                    <a:pt x="236755" y="711800"/>
                  </a:lnTo>
                  <a:lnTo>
                    <a:pt x="248593" y="710749"/>
                  </a:lnTo>
                  <a:lnTo>
                    <a:pt x="260430" y="709517"/>
                  </a:lnTo>
                  <a:lnTo>
                    <a:pt x="272268" y="708075"/>
                  </a:lnTo>
                  <a:lnTo>
                    <a:pt x="284106" y="706387"/>
                  </a:lnTo>
                  <a:lnTo>
                    <a:pt x="295944" y="704414"/>
                  </a:lnTo>
                  <a:lnTo>
                    <a:pt x="307782" y="702108"/>
                  </a:lnTo>
                  <a:lnTo>
                    <a:pt x="319619" y="699417"/>
                  </a:lnTo>
                  <a:lnTo>
                    <a:pt x="331457" y="696281"/>
                  </a:lnTo>
                  <a:lnTo>
                    <a:pt x="343295" y="692630"/>
                  </a:lnTo>
                  <a:lnTo>
                    <a:pt x="355133" y="688388"/>
                  </a:lnTo>
                  <a:lnTo>
                    <a:pt x="366970" y="683467"/>
                  </a:lnTo>
                  <a:lnTo>
                    <a:pt x="378808" y="677772"/>
                  </a:lnTo>
                  <a:lnTo>
                    <a:pt x="390646" y="671198"/>
                  </a:lnTo>
                  <a:lnTo>
                    <a:pt x="402484" y="663633"/>
                  </a:lnTo>
                  <a:lnTo>
                    <a:pt x="414321" y="654955"/>
                  </a:lnTo>
                  <a:lnTo>
                    <a:pt x="426159" y="645041"/>
                  </a:lnTo>
                  <a:lnTo>
                    <a:pt x="437997" y="633765"/>
                  </a:lnTo>
                  <a:lnTo>
                    <a:pt x="449835" y="621004"/>
                  </a:lnTo>
                  <a:lnTo>
                    <a:pt x="461673" y="606647"/>
                  </a:lnTo>
                  <a:lnTo>
                    <a:pt x="473510" y="590597"/>
                  </a:lnTo>
                  <a:lnTo>
                    <a:pt x="485348" y="572785"/>
                  </a:lnTo>
                  <a:lnTo>
                    <a:pt x="497186" y="553175"/>
                  </a:lnTo>
                  <a:lnTo>
                    <a:pt x="509024" y="531774"/>
                  </a:lnTo>
                  <a:lnTo>
                    <a:pt x="520861" y="508643"/>
                  </a:lnTo>
                  <a:lnTo>
                    <a:pt x="532699" y="483902"/>
                  </a:lnTo>
                  <a:lnTo>
                    <a:pt x="544537" y="457730"/>
                  </a:lnTo>
                  <a:lnTo>
                    <a:pt x="556375" y="430369"/>
                  </a:lnTo>
                  <a:lnTo>
                    <a:pt x="568213" y="402114"/>
                  </a:lnTo>
                  <a:lnTo>
                    <a:pt x="580050" y="373304"/>
                  </a:lnTo>
                  <a:lnTo>
                    <a:pt x="591888" y="344306"/>
                  </a:lnTo>
                  <a:lnTo>
                    <a:pt x="603726" y="315496"/>
                  </a:lnTo>
                  <a:lnTo>
                    <a:pt x="615564" y="287242"/>
                  </a:lnTo>
                  <a:lnTo>
                    <a:pt x="627401" y="259881"/>
                  </a:lnTo>
                  <a:lnTo>
                    <a:pt x="639239" y="233709"/>
                  </a:lnTo>
                  <a:lnTo>
                    <a:pt x="651077" y="208967"/>
                  </a:lnTo>
                  <a:lnTo>
                    <a:pt x="662915" y="185837"/>
                  </a:lnTo>
                  <a:lnTo>
                    <a:pt x="674752" y="164436"/>
                  </a:lnTo>
                  <a:lnTo>
                    <a:pt x="686590" y="144826"/>
                  </a:lnTo>
                  <a:lnTo>
                    <a:pt x="698428" y="127013"/>
                  </a:lnTo>
                  <a:lnTo>
                    <a:pt x="710266" y="110964"/>
                  </a:lnTo>
                  <a:lnTo>
                    <a:pt x="722104" y="96606"/>
                  </a:lnTo>
                  <a:lnTo>
                    <a:pt x="733941" y="83846"/>
                  </a:lnTo>
                  <a:lnTo>
                    <a:pt x="745779" y="72570"/>
                  </a:lnTo>
                  <a:lnTo>
                    <a:pt x="757617" y="62656"/>
                  </a:lnTo>
                  <a:lnTo>
                    <a:pt x="769455" y="53978"/>
                  </a:lnTo>
                  <a:lnTo>
                    <a:pt x="781292" y="46413"/>
                  </a:lnTo>
                  <a:lnTo>
                    <a:pt x="793130" y="39839"/>
                  </a:lnTo>
                  <a:lnTo>
                    <a:pt x="804968" y="34144"/>
                  </a:lnTo>
                  <a:lnTo>
                    <a:pt x="816806" y="29223"/>
                  </a:lnTo>
                  <a:lnTo>
                    <a:pt x="828643" y="24981"/>
                  </a:lnTo>
                  <a:lnTo>
                    <a:pt x="840481" y="21330"/>
                  </a:lnTo>
                  <a:lnTo>
                    <a:pt x="852319" y="18193"/>
                  </a:lnTo>
                  <a:lnTo>
                    <a:pt x="864157" y="15503"/>
                  </a:lnTo>
                  <a:lnTo>
                    <a:pt x="875995" y="13197"/>
                  </a:lnTo>
                  <a:lnTo>
                    <a:pt x="887832" y="11224"/>
                  </a:lnTo>
                  <a:lnTo>
                    <a:pt x="899670" y="9536"/>
                  </a:lnTo>
                  <a:lnTo>
                    <a:pt x="911508" y="8094"/>
                  </a:lnTo>
                  <a:lnTo>
                    <a:pt x="923346" y="6862"/>
                  </a:lnTo>
                  <a:lnTo>
                    <a:pt x="935183" y="5811"/>
                  </a:lnTo>
                  <a:lnTo>
                    <a:pt x="947021" y="4914"/>
                  </a:lnTo>
                  <a:lnTo>
                    <a:pt x="958859" y="4150"/>
                  </a:lnTo>
                  <a:lnTo>
                    <a:pt x="970697" y="3498"/>
                  </a:lnTo>
                  <a:lnTo>
                    <a:pt x="982534" y="2942"/>
                  </a:lnTo>
                  <a:lnTo>
                    <a:pt x="994372" y="2469"/>
                  </a:lnTo>
                  <a:lnTo>
                    <a:pt x="1006210" y="2066"/>
                  </a:lnTo>
                  <a:lnTo>
                    <a:pt x="1018048" y="1722"/>
                  </a:lnTo>
                  <a:lnTo>
                    <a:pt x="1029886" y="1430"/>
                  </a:lnTo>
                  <a:lnTo>
                    <a:pt x="1041723" y="1181"/>
                  </a:lnTo>
                  <a:lnTo>
                    <a:pt x="1053561" y="969"/>
                  </a:lnTo>
                  <a:lnTo>
                    <a:pt x="1065399" y="789"/>
                  </a:lnTo>
                  <a:lnTo>
                    <a:pt x="1077237" y="635"/>
                  </a:lnTo>
                  <a:lnTo>
                    <a:pt x="1089074" y="505"/>
                  </a:lnTo>
                  <a:lnTo>
                    <a:pt x="1100912" y="393"/>
                  </a:lnTo>
                  <a:lnTo>
                    <a:pt x="1112750" y="299"/>
                  </a:lnTo>
                  <a:lnTo>
                    <a:pt x="1124588" y="218"/>
                  </a:lnTo>
                  <a:lnTo>
                    <a:pt x="1136426" y="150"/>
                  </a:lnTo>
                  <a:lnTo>
                    <a:pt x="1148263" y="91"/>
                  </a:lnTo>
                  <a:lnTo>
                    <a:pt x="1160101" y="42"/>
                  </a:lnTo>
                  <a:lnTo>
                    <a:pt x="1171939" y="0"/>
                  </a:lnTo>
                  <a:lnTo>
                    <a:pt x="1171939" y="0"/>
                  </a:lnTo>
                  <a:lnTo>
                    <a:pt x="1183777" y="42"/>
                  </a:lnTo>
                  <a:lnTo>
                    <a:pt x="1195614" y="91"/>
                  </a:lnTo>
                  <a:lnTo>
                    <a:pt x="1207452" y="150"/>
                  </a:lnTo>
                  <a:lnTo>
                    <a:pt x="1219290" y="218"/>
                  </a:lnTo>
                  <a:lnTo>
                    <a:pt x="1231128" y="299"/>
                  </a:lnTo>
                  <a:lnTo>
                    <a:pt x="1242965" y="393"/>
                  </a:lnTo>
                  <a:lnTo>
                    <a:pt x="1254803" y="505"/>
                  </a:lnTo>
                  <a:lnTo>
                    <a:pt x="1266641" y="635"/>
                  </a:lnTo>
                  <a:lnTo>
                    <a:pt x="1278479" y="789"/>
                  </a:lnTo>
                  <a:lnTo>
                    <a:pt x="1290317" y="969"/>
                  </a:lnTo>
                  <a:lnTo>
                    <a:pt x="1302154" y="1181"/>
                  </a:lnTo>
                  <a:lnTo>
                    <a:pt x="1313992" y="1430"/>
                  </a:lnTo>
                  <a:lnTo>
                    <a:pt x="1325830" y="1722"/>
                  </a:lnTo>
                  <a:lnTo>
                    <a:pt x="1337668" y="2066"/>
                  </a:lnTo>
                  <a:lnTo>
                    <a:pt x="1349505" y="2469"/>
                  </a:lnTo>
                  <a:lnTo>
                    <a:pt x="1361343" y="2942"/>
                  </a:lnTo>
                  <a:lnTo>
                    <a:pt x="1373181" y="3498"/>
                  </a:lnTo>
                  <a:lnTo>
                    <a:pt x="1385019" y="4150"/>
                  </a:lnTo>
                  <a:lnTo>
                    <a:pt x="1396856" y="4914"/>
                  </a:lnTo>
                  <a:lnTo>
                    <a:pt x="1408694" y="5811"/>
                  </a:lnTo>
                  <a:lnTo>
                    <a:pt x="1420532" y="6862"/>
                  </a:lnTo>
                  <a:lnTo>
                    <a:pt x="1432370" y="8094"/>
                  </a:lnTo>
                  <a:lnTo>
                    <a:pt x="1444208" y="9536"/>
                  </a:lnTo>
                  <a:lnTo>
                    <a:pt x="1456045" y="11224"/>
                  </a:lnTo>
                  <a:lnTo>
                    <a:pt x="1467883" y="13197"/>
                  </a:lnTo>
                  <a:lnTo>
                    <a:pt x="1479721" y="15503"/>
                  </a:lnTo>
                  <a:lnTo>
                    <a:pt x="1491559" y="18193"/>
                  </a:lnTo>
                  <a:lnTo>
                    <a:pt x="1503396" y="21330"/>
                  </a:lnTo>
                  <a:lnTo>
                    <a:pt x="1515234" y="24981"/>
                  </a:lnTo>
                  <a:lnTo>
                    <a:pt x="1527072" y="29223"/>
                  </a:lnTo>
                  <a:lnTo>
                    <a:pt x="1538910" y="34144"/>
                  </a:lnTo>
                  <a:lnTo>
                    <a:pt x="1550748" y="39839"/>
                  </a:lnTo>
                  <a:lnTo>
                    <a:pt x="1562585" y="46413"/>
                  </a:lnTo>
                  <a:lnTo>
                    <a:pt x="1574423" y="53978"/>
                  </a:lnTo>
                  <a:lnTo>
                    <a:pt x="1586261" y="62656"/>
                  </a:lnTo>
                  <a:lnTo>
                    <a:pt x="1598099" y="72570"/>
                  </a:lnTo>
                  <a:lnTo>
                    <a:pt x="1609936" y="83846"/>
                  </a:lnTo>
                  <a:lnTo>
                    <a:pt x="1621774" y="96606"/>
                  </a:lnTo>
                  <a:lnTo>
                    <a:pt x="1633612" y="110964"/>
                  </a:lnTo>
                  <a:lnTo>
                    <a:pt x="1645450" y="127013"/>
                  </a:lnTo>
                  <a:lnTo>
                    <a:pt x="1657287" y="144826"/>
                  </a:lnTo>
                  <a:lnTo>
                    <a:pt x="1669125" y="164436"/>
                  </a:lnTo>
                  <a:lnTo>
                    <a:pt x="1680963" y="185837"/>
                  </a:lnTo>
                  <a:lnTo>
                    <a:pt x="1692801" y="208967"/>
                  </a:lnTo>
                  <a:lnTo>
                    <a:pt x="1704639" y="233709"/>
                  </a:lnTo>
                  <a:lnTo>
                    <a:pt x="1716476" y="259881"/>
                  </a:lnTo>
                  <a:lnTo>
                    <a:pt x="1728314" y="287242"/>
                  </a:lnTo>
                  <a:lnTo>
                    <a:pt x="1740152" y="315496"/>
                  </a:lnTo>
                  <a:lnTo>
                    <a:pt x="1751990" y="344306"/>
                  </a:lnTo>
                  <a:lnTo>
                    <a:pt x="1763827" y="373304"/>
                  </a:lnTo>
                  <a:lnTo>
                    <a:pt x="1775665" y="402114"/>
                  </a:lnTo>
                  <a:lnTo>
                    <a:pt x="1787503" y="430369"/>
                  </a:lnTo>
                  <a:lnTo>
                    <a:pt x="1799341" y="457730"/>
                  </a:lnTo>
                  <a:lnTo>
                    <a:pt x="1811178" y="483902"/>
                  </a:lnTo>
                  <a:lnTo>
                    <a:pt x="1823016" y="508643"/>
                  </a:lnTo>
                  <a:lnTo>
                    <a:pt x="1834854" y="531774"/>
                  </a:lnTo>
                  <a:lnTo>
                    <a:pt x="1846692" y="553175"/>
                  </a:lnTo>
                  <a:lnTo>
                    <a:pt x="1858530" y="572785"/>
                  </a:lnTo>
                  <a:lnTo>
                    <a:pt x="1870367" y="590597"/>
                  </a:lnTo>
                  <a:lnTo>
                    <a:pt x="1882205" y="606647"/>
                  </a:lnTo>
                  <a:lnTo>
                    <a:pt x="1894043" y="621004"/>
                  </a:lnTo>
                  <a:lnTo>
                    <a:pt x="1905881" y="633765"/>
                  </a:lnTo>
                  <a:lnTo>
                    <a:pt x="1917718" y="645041"/>
                  </a:lnTo>
                  <a:lnTo>
                    <a:pt x="1929556" y="654955"/>
                  </a:lnTo>
                  <a:lnTo>
                    <a:pt x="1941394" y="663633"/>
                  </a:lnTo>
                  <a:lnTo>
                    <a:pt x="1953232" y="671198"/>
                  </a:lnTo>
                  <a:lnTo>
                    <a:pt x="1965069" y="677772"/>
                  </a:lnTo>
                  <a:lnTo>
                    <a:pt x="1976907" y="683467"/>
                  </a:lnTo>
                  <a:lnTo>
                    <a:pt x="1988745" y="688388"/>
                  </a:lnTo>
                  <a:lnTo>
                    <a:pt x="2000583" y="692630"/>
                  </a:lnTo>
                  <a:lnTo>
                    <a:pt x="2012421" y="696281"/>
                  </a:lnTo>
                  <a:lnTo>
                    <a:pt x="2024258" y="699417"/>
                  </a:lnTo>
                  <a:lnTo>
                    <a:pt x="2036096" y="702108"/>
                  </a:lnTo>
                  <a:lnTo>
                    <a:pt x="2047934" y="704414"/>
                  </a:lnTo>
                  <a:lnTo>
                    <a:pt x="2059772" y="706387"/>
                  </a:lnTo>
                  <a:lnTo>
                    <a:pt x="2071609" y="708075"/>
                  </a:lnTo>
                  <a:lnTo>
                    <a:pt x="2083447" y="709517"/>
                  </a:lnTo>
                  <a:lnTo>
                    <a:pt x="2095285" y="710749"/>
                  </a:lnTo>
                  <a:lnTo>
                    <a:pt x="2107123" y="711800"/>
                  </a:lnTo>
                  <a:lnTo>
                    <a:pt x="2118961" y="712696"/>
                  </a:lnTo>
                  <a:lnTo>
                    <a:pt x="2130798" y="713461"/>
                  </a:lnTo>
                  <a:lnTo>
                    <a:pt x="2142636" y="714113"/>
                  </a:lnTo>
                  <a:lnTo>
                    <a:pt x="2154474" y="714668"/>
                  </a:lnTo>
                  <a:lnTo>
                    <a:pt x="2166312" y="715142"/>
                  </a:lnTo>
                  <a:lnTo>
                    <a:pt x="2178149" y="715545"/>
                  </a:lnTo>
                  <a:lnTo>
                    <a:pt x="2189987" y="715888"/>
                  </a:lnTo>
                  <a:lnTo>
                    <a:pt x="2201825" y="716181"/>
                  </a:lnTo>
                  <a:lnTo>
                    <a:pt x="2213663" y="716430"/>
                  </a:lnTo>
                  <a:lnTo>
                    <a:pt x="2225500" y="716642"/>
                  </a:lnTo>
                  <a:lnTo>
                    <a:pt x="2237338" y="716822"/>
                  </a:lnTo>
                  <a:lnTo>
                    <a:pt x="2249176" y="716975"/>
                  </a:lnTo>
                  <a:lnTo>
                    <a:pt x="2261014" y="717106"/>
                  </a:lnTo>
                  <a:lnTo>
                    <a:pt x="2272852" y="717217"/>
                  </a:lnTo>
                  <a:lnTo>
                    <a:pt x="2284689" y="717312"/>
                  </a:lnTo>
                  <a:lnTo>
                    <a:pt x="2296527" y="717393"/>
                  </a:lnTo>
                  <a:lnTo>
                    <a:pt x="2308365" y="717461"/>
                  </a:lnTo>
                  <a:lnTo>
                    <a:pt x="2320203" y="717519"/>
                  </a:lnTo>
                  <a:lnTo>
                    <a:pt x="2332040" y="717569"/>
                  </a:lnTo>
                  <a:lnTo>
                    <a:pt x="2343878" y="717611"/>
                  </a:lnTo>
                  <a:lnTo>
                    <a:pt x="2343878" y="718093"/>
                  </a:lnTo>
                  <a:lnTo>
                    <a:pt x="2355716" y="718135"/>
                  </a:lnTo>
                  <a:lnTo>
                    <a:pt x="2367554" y="718185"/>
                  </a:lnTo>
                  <a:lnTo>
                    <a:pt x="2379391" y="718243"/>
                  </a:lnTo>
                  <a:lnTo>
                    <a:pt x="2391229" y="718312"/>
                  </a:lnTo>
                  <a:lnTo>
                    <a:pt x="2403067" y="718392"/>
                  </a:lnTo>
                  <a:lnTo>
                    <a:pt x="2414905" y="718487"/>
                  </a:lnTo>
                  <a:lnTo>
                    <a:pt x="2426743" y="718598"/>
                  </a:lnTo>
                  <a:lnTo>
                    <a:pt x="2438580" y="718729"/>
                  </a:lnTo>
                  <a:lnTo>
                    <a:pt x="2450418" y="718882"/>
                  </a:lnTo>
                  <a:lnTo>
                    <a:pt x="2462256" y="719063"/>
                  </a:lnTo>
                  <a:lnTo>
                    <a:pt x="2474094" y="719275"/>
                  </a:lnTo>
                  <a:lnTo>
                    <a:pt x="2485931" y="719523"/>
                  </a:lnTo>
                  <a:lnTo>
                    <a:pt x="2497769" y="719816"/>
                  </a:lnTo>
                  <a:lnTo>
                    <a:pt x="2509607" y="720159"/>
                  </a:lnTo>
                  <a:lnTo>
                    <a:pt x="2521445" y="720562"/>
                  </a:lnTo>
                  <a:lnTo>
                    <a:pt x="2533283" y="721036"/>
                  </a:lnTo>
                  <a:lnTo>
                    <a:pt x="2545120" y="721591"/>
                  </a:lnTo>
                  <a:lnTo>
                    <a:pt x="2556958" y="722243"/>
                  </a:lnTo>
                  <a:lnTo>
                    <a:pt x="2568796" y="723008"/>
                  </a:lnTo>
                  <a:lnTo>
                    <a:pt x="2580634" y="723904"/>
                  </a:lnTo>
                  <a:lnTo>
                    <a:pt x="2592471" y="724956"/>
                  </a:lnTo>
                  <a:lnTo>
                    <a:pt x="2604309" y="726187"/>
                  </a:lnTo>
                  <a:lnTo>
                    <a:pt x="2616147" y="727629"/>
                  </a:lnTo>
                  <a:lnTo>
                    <a:pt x="2627985" y="729317"/>
                  </a:lnTo>
                  <a:lnTo>
                    <a:pt x="2639822" y="731290"/>
                  </a:lnTo>
                  <a:lnTo>
                    <a:pt x="2651660" y="733596"/>
                  </a:lnTo>
                  <a:lnTo>
                    <a:pt x="2663498" y="736287"/>
                  </a:lnTo>
                  <a:lnTo>
                    <a:pt x="2675336" y="739423"/>
                  </a:lnTo>
                  <a:lnTo>
                    <a:pt x="2687174" y="743074"/>
                  </a:lnTo>
                  <a:lnTo>
                    <a:pt x="2699011" y="747317"/>
                  </a:lnTo>
                  <a:lnTo>
                    <a:pt x="2710849" y="752237"/>
                  </a:lnTo>
                  <a:lnTo>
                    <a:pt x="2722687" y="757932"/>
                  </a:lnTo>
                  <a:lnTo>
                    <a:pt x="2734525" y="764506"/>
                  </a:lnTo>
                  <a:lnTo>
                    <a:pt x="2746362" y="772072"/>
                  </a:lnTo>
                  <a:lnTo>
                    <a:pt x="2758200" y="780749"/>
                  </a:lnTo>
                  <a:lnTo>
                    <a:pt x="2770038" y="790663"/>
                  </a:lnTo>
                  <a:lnTo>
                    <a:pt x="2781876" y="801939"/>
                  </a:lnTo>
                  <a:lnTo>
                    <a:pt x="2793713" y="814700"/>
                  </a:lnTo>
                  <a:lnTo>
                    <a:pt x="2805551" y="829057"/>
                  </a:lnTo>
                  <a:lnTo>
                    <a:pt x="2817389" y="845107"/>
                  </a:lnTo>
                  <a:lnTo>
                    <a:pt x="2829227" y="862919"/>
                  </a:lnTo>
                  <a:lnTo>
                    <a:pt x="2841065" y="882530"/>
                  </a:lnTo>
                  <a:lnTo>
                    <a:pt x="2852902" y="903930"/>
                  </a:lnTo>
                  <a:lnTo>
                    <a:pt x="2864740" y="927061"/>
                  </a:lnTo>
                  <a:lnTo>
                    <a:pt x="2876578" y="951802"/>
                  </a:lnTo>
                  <a:lnTo>
                    <a:pt x="2888416" y="977974"/>
                  </a:lnTo>
                  <a:lnTo>
                    <a:pt x="2900253" y="1005335"/>
                  </a:lnTo>
                  <a:lnTo>
                    <a:pt x="2912091" y="1033590"/>
                  </a:lnTo>
                  <a:lnTo>
                    <a:pt x="2923929" y="1062400"/>
                  </a:lnTo>
                  <a:lnTo>
                    <a:pt x="2935767" y="1091398"/>
                  </a:lnTo>
                  <a:lnTo>
                    <a:pt x="2947604" y="1120208"/>
                  </a:lnTo>
                  <a:lnTo>
                    <a:pt x="2959442" y="1148463"/>
                  </a:lnTo>
                  <a:lnTo>
                    <a:pt x="2971280" y="1175824"/>
                  </a:lnTo>
                  <a:lnTo>
                    <a:pt x="2983118" y="1201995"/>
                  </a:lnTo>
                  <a:lnTo>
                    <a:pt x="2994956" y="1226737"/>
                  </a:lnTo>
                  <a:lnTo>
                    <a:pt x="3006793" y="1249867"/>
                  </a:lnTo>
                  <a:lnTo>
                    <a:pt x="3018631" y="1271268"/>
                  </a:lnTo>
                  <a:lnTo>
                    <a:pt x="3030469" y="1290879"/>
                  </a:lnTo>
                  <a:lnTo>
                    <a:pt x="3042307" y="1308691"/>
                  </a:lnTo>
                  <a:lnTo>
                    <a:pt x="3054144" y="1324740"/>
                  </a:lnTo>
                  <a:lnTo>
                    <a:pt x="3065982" y="1339098"/>
                  </a:lnTo>
                  <a:lnTo>
                    <a:pt x="3077820" y="1351858"/>
                  </a:lnTo>
                  <a:lnTo>
                    <a:pt x="3089658" y="1363134"/>
                  </a:lnTo>
                  <a:lnTo>
                    <a:pt x="3101496" y="1373048"/>
                  </a:lnTo>
                  <a:lnTo>
                    <a:pt x="3113333" y="1381726"/>
                  </a:lnTo>
                  <a:lnTo>
                    <a:pt x="3125171" y="1389292"/>
                  </a:lnTo>
                  <a:lnTo>
                    <a:pt x="3137009" y="1395865"/>
                  </a:lnTo>
                  <a:lnTo>
                    <a:pt x="3148847" y="1401560"/>
                  </a:lnTo>
                  <a:lnTo>
                    <a:pt x="3160684" y="1406481"/>
                  </a:lnTo>
                  <a:lnTo>
                    <a:pt x="3172522" y="1410724"/>
                  </a:lnTo>
                  <a:lnTo>
                    <a:pt x="3184360" y="1414374"/>
                  </a:lnTo>
                  <a:lnTo>
                    <a:pt x="3196198" y="1417511"/>
                  </a:lnTo>
                  <a:lnTo>
                    <a:pt x="3208035" y="1420202"/>
                  </a:lnTo>
                  <a:lnTo>
                    <a:pt x="3219873" y="1422507"/>
                  </a:lnTo>
                  <a:lnTo>
                    <a:pt x="3231711" y="1424481"/>
                  </a:lnTo>
                  <a:lnTo>
                    <a:pt x="3243549" y="1426168"/>
                  </a:lnTo>
                  <a:lnTo>
                    <a:pt x="3255387" y="1427610"/>
                  </a:lnTo>
                  <a:lnTo>
                    <a:pt x="3267224" y="1428842"/>
                  </a:lnTo>
                  <a:lnTo>
                    <a:pt x="3279062" y="1429893"/>
                  </a:lnTo>
                  <a:lnTo>
                    <a:pt x="3290900" y="1430790"/>
                  </a:lnTo>
                  <a:lnTo>
                    <a:pt x="3302738" y="1431554"/>
                  </a:lnTo>
                  <a:lnTo>
                    <a:pt x="3314575" y="1432206"/>
                  </a:lnTo>
                  <a:lnTo>
                    <a:pt x="3326413" y="1432762"/>
                  </a:lnTo>
                  <a:lnTo>
                    <a:pt x="3338251" y="1433235"/>
                  </a:lnTo>
                  <a:lnTo>
                    <a:pt x="3350089" y="1433638"/>
                  </a:lnTo>
                  <a:lnTo>
                    <a:pt x="3361926" y="1433982"/>
                  </a:lnTo>
                  <a:lnTo>
                    <a:pt x="3373764" y="1434274"/>
                  </a:lnTo>
                  <a:lnTo>
                    <a:pt x="3385602" y="1434523"/>
                  </a:lnTo>
                  <a:lnTo>
                    <a:pt x="3397440" y="1434735"/>
                  </a:lnTo>
                  <a:lnTo>
                    <a:pt x="3409278" y="1434915"/>
                  </a:lnTo>
                  <a:lnTo>
                    <a:pt x="3421115" y="1435069"/>
                  </a:lnTo>
                  <a:lnTo>
                    <a:pt x="3432953" y="1435200"/>
                  </a:lnTo>
                  <a:lnTo>
                    <a:pt x="3444791" y="1435311"/>
                  </a:lnTo>
                  <a:lnTo>
                    <a:pt x="3456629" y="1435405"/>
                  </a:lnTo>
                  <a:lnTo>
                    <a:pt x="3468466" y="1435486"/>
                  </a:lnTo>
                  <a:lnTo>
                    <a:pt x="3480304" y="1435554"/>
                  </a:lnTo>
                  <a:lnTo>
                    <a:pt x="3492142" y="1435613"/>
                  </a:lnTo>
                  <a:lnTo>
                    <a:pt x="3503980" y="1435662"/>
                  </a:lnTo>
                  <a:lnTo>
                    <a:pt x="3515818" y="1435705"/>
                  </a:lnTo>
                  <a:lnTo>
                    <a:pt x="3515818" y="1435945"/>
                  </a:lnTo>
                  <a:lnTo>
                    <a:pt x="3527655" y="1435945"/>
                  </a:lnTo>
                  <a:lnTo>
                    <a:pt x="3539493" y="1435945"/>
                  </a:lnTo>
                  <a:lnTo>
                    <a:pt x="3551331" y="1435945"/>
                  </a:lnTo>
                  <a:lnTo>
                    <a:pt x="3563169" y="1435945"/>
                  </a:lnTo>
                  <a:lnTo>
                    <a:pt x="3575006" y="1435945"/>
                  </a:lnTo>
                  <a:lnTo>
                    <a:pt x="3586844" y="1435945"/>
                  </a:lnTo>
                  <a:lnTo>
                    <a:pt x="3598682" y="1435945"/>
                  </a:lnTo>
                  <a:lnTo>
                    <a:pt x="3610520" y="1435945"/>
                  </a:lnTo>
                  <a:lnTo>
                    <a:pt x="3622357" y="1435945"/>
                  </a:lnTo>
                  <a:lnTo>
                    <a:pt x="3634195" y="1435945"/>
                  </a:lnTo>
                  <a:lnTo>
                    <a:pt x="3646033" y="1435945"/>
                  </a:lnTo>
                  <a:lnTo>
                    <a:pt x="3657871" y="1435945"/>
                  </a:lnTo>
                  <a:lnTo>
                    <a:pt x="3669709" y="1435945"/>
                  </a:lnTo>
                  <a:lnTo>
                    <a:pt x="3681546" y="1435945"/>
                  </a:lnTo>
                  <a:lnTo>
                    <a:pt x="3693384" y="1435945"/>
                  </a:lnTo>
                  <a:lnTo>
                    <a:pt x="3705222" y="1435945"/>
                  </a:lnTo>
                  <a:lnTo>
                    <a:pt x="3717060" y="1435945"/>
                  </a:lnTo>
                  <a:lnTo>
                    <a:pt x="3728897" y="1435945"/>
                  </a:lnTo>
                  <a:lnTo>
                    <a:pt x="3740735" y="1435945"/>
                  </a:lnTo>
                  <a:lnTo>
                    <a:pt x="3752573" y="1435945"/>
                  </a:lnTo>
                  <a:lnTo>
                    <a:pt x="3764411" y="1435945"/>
                  </a:lnTo>
                  <a:lnTo>
                    <a:pt x="3776248" y="1435945"/>
                  </a:lnTo>
                  <a:lnTo>
                    <a:pt x="3788086" y="1435945"/>
                  </a:lnTo>
                  <a:lnTo>
                    <a:pt x="3799924" y="1435945"/>
                  </a:lnTo>
                  <a:lnTo>
                    <a:pt x="3811762" y="1435945"/>
                  </a:lnTo>
                  <a:lnTo>
                    <a:pt x="3823600" y="1435945"/>
                  </a:lnTo>
                  <a:lnTo>
                    <a:pt x="3835437" y="1435945"/>
                  </a:lnTo>
                  <a:lnTo>
                    <a:pt x="3847275" y="1435945"/>
                  </a:lnTo>
                  <a:lnTo>
                    <a:pt x="3859113" y="1435945"/>
                  </a:lnTo>
                  <a:lnTo>
                    <a:pt x="3870951" y="1435945"/>
                  </a:lnTo>
                  <a:lnTo>
                    <a:pt x="3882788" y="1435945"/>
                  </a:lnTo>
                  <a:lnTo>
                    <a:pt x="3894626" y="1435945"/>
                  </a:lnTo>
                  <a:lnTo>
                    <a:pt x="3906464" y="1435945"/>
                  </a:lnTo>
                  <a:lnTo>
                    <a:pt x="3918302" y="1435945"/>
                  </a:lnTo>
                  <a:lnTo>
                    <a:pt x="3930139" y="1435945"/>
                  </a:lnTo>
                  <a:lnTo>
                    <a:pt x="3941977" y="1435945"/>
                  </a:lnTo>
                  <a:lnTo>
                    <a:pt x="3953815" y="1435945"/>
                  </a:lnTo>
                  <a:lnTo>
                    <a:pt x="3965653" y="1435945"/>
                  </a:lnTo>
                  <a:lnTo>
                    <a:pt x="3977491" y="1435945"/>
                  </a:lnTo>
                  <a:lnTo>
                    <a:pt x="3989328" y="1435945"/>
                  </a:lnTo>
                  <a:lnTo>
                    <a:pt x="4001166" y="1435945"/>
                  </a:lnTo>
                  <a:lnTo>
                    <a:pt x="4013004" y="1435945"/>
                  </a:lnTo>
                  <a:lnTo>
                    <a:pt x="4024842" y="1435945"/>
                  </a:lnTo>
                  <a:lnTo>
                    <a:pt x="4036679" y="1435945"/>
                  </a:lnTo>
                  <a:lnTo>
                    <a:pt x="4048517" y="1435945"/>
                  </a:lnTo>
                  <a:lnTo>
                    <a:pt x="4060355" y="1435945"/>
                  </a:lnTo>
                  <a:lnTo>
                    <a:pt x="4072193" y="1435945"/>
                  </a:lnTo>
                  <a:lnTo>
                    <a:pt x="4084031" y="1435945"/>
                  </a:lnTo>
                  <a:lnTo>
                    <a:pt x="4095868" y="1435945"/>
                  </a:lnTo>
                  <a:lnTo>
                    <a:pt x="4107706" y="1435945"/>
                  </a:lnTo>
                  <a:lnTo>
                    <a:pt x="4119544" y="1435945"/>
                  </a:lnTo>
                  <a:lnTo>
                    <a:pt x="4131382" y="1435945"/>
                  </a:lnTo>
                  <a:lnTo>
                    <a:pt x="4143219" y="1435945"/>
                  </a:lnTo>
                  <a:lnTo>
                    <a:pt x="4155057" y="1435945"/>
                  </a:lnTo>
                  <a:lnTo>
                    <a:pt x="4166895" y="1435945"/>
                  </a:lnTo>
                  <a:lnTo>
                    <a:pt x="4178733" y="1435945"/>
                  </a:lnTo>
                  <a:lnTo>
                    <a:pt x="4190570" y="1435945"/>
                  </a:lnTo>
                  <a:lnTo>
                    <a:pt x="4202408" y="1435945"/>
                  </a:lnTo>
                  <a:lnTo>
                    <a:pt x="4214246" y="1435945"/>
                  </a:lnTo>
                  <a:lnTo>
                    <a:pt x="4226084" y="1435945"/>
                  </a:lnTo>
                  <a:lnTo>
                    <a:pt x="4237922" y="1435945"/>
                  </a:lnTo>
                  <a:lnTo>
                    <a:pt x="4249759" y="1435945"/>
                  </a:lnTo>
                  <a:lnTo>
                    <a:pt x="4261597" y="1435945"/>
                  </a:lnTo>
                  <a:lnTo>
                    <a:pt x="4273435" y="1435945"/>
                  </a:lnTo>
                  <a:lnTo>
                    <a:pt x="4285273" y="1435945"/>
                  </a:lnTo>
                  <a:lnTo>
                    <a:pt x="4297110" y="1435945"/>
                  </a:lnTo>
                  <a:lnTo>
                    <a:pt x="4308948" y="1435945"/>
                  </a:lnTo>
                  <a:lnTo>
                    <a:pt x="4320786" y="1435945"/>
                  </a:lnTo>
                  <a:lnTo>
                    <a:pt x="4332624" y="1435945"/>
                  </a:lnTo>
                  <a:lnTo>
                    <a:pt x="4344461" y="1435945"/>
                  </a:lnTo>
                  <a:lnTo>
                    <a:pt x="4356299" y="1435945"/>
                  </a:lnTo>
                  <a:lnTo>
                    <a:pt x="4368137" y="1435945"/>
                  </a:lnTo>
                  <a:lnTo>
                    <a:pt x="4379975" y="1435945"/>
                  </a:lnTo>
                  <a:lnTo>
                    <a:pt x="4391813" y="1435945"/>
                  </a:lnTo>
                  <a:lnTo>
                    <a:pt x="4403650" y="1435945"/>
                  </a:lnTo>
                  <a:lnTo>
                    <a:pt x="4415488" y="1435945"/>
                  </a:lnTo>
                  <a:lnTo>
                    <a:pt x="4427326" y="1435945"/>
                  </a:lnTo>
                  <a:lnTo>
                    <a:pt x="4439164" y="1435945"/>
                  </a:lnTo>
                  <a:lnTo>
                    <a:pt x="4451001" y="1435945"/>
                  </a:lnTo>
                  <a:lnTo>
                    <a:pt x="4462839" y="1435945"/>
                  </a:lnTo>
                  <a:lnTo>
                    <a:pt x="4474677" y="1435945"/>
                  </a:lnTo>
                  <a:lnTo>
                    <a:pt x="4486515" y="1435945"/>
                  </a:lnTo>
                  <a:lnTo>
                    <a:pt x="4498352" y="1435945"/>
                  </a:lnTo>
                  <a:lnTo>
                    <a:pt x="4510190" y="1435945"/>
                  </a:lnTo>
                  <a:lnTo>
                    <a:pt x="4522028" y="1435945"/>
                  </a:lnTo>
                  <a:lnTo>
                    <a:pt x="4533866" y="1435945"/>
                  </a:lnTo>
                  <a:lnTo>
                    <a:pt x="4545704" y="1435945"/>
                  </a:lnTo>
                  <a:lnTo>
                    <a:pt x="4557541" y="1435945"/>
                  </a:lnTo>
                  <a:lnTo>
                    <a:pt x="4569379" y="1435945"/>
                  </a:lnTo>
                  <a:lnTo>
                    <a:pt x="4581217" y="1435945"/>
                  </a:lnTo>
                  <a:lnTo>
                    <a:pt x="4593055" y="1435945"/>
                  </a:lnTo>
                  <a:lnTo>
                    <a:pt x="4604892" y="1435945"/>
                  </a:lnTo>
                  <a:lnTo>
                    <a:pt x="4616730" y="1435945"/>
                  </a:lnTo>
                  <a:lnTo>
                    <a:pt x="4628568" y="1435945"/>
                  </a:lnTo>
                  <a:lnTo>
                    <a:pt x="4640406" y="1435945"/>
                  </a:lnTo>
                  <a:lnTo>
                    <a:pt x="4652244" y="1435945"/>
                  </a:lnTo>
                  <a:lnTo>
                    <a:pt x="4664081" y="1435945"/>
                  </a:lnTo>
                  <a:lnTo>
                    <a:pt x="4675919" y="1435945"/>
                  </a:lnTo>
                  <a:lnTo>
                    <a:pt x="4687757" y="1435945"/>
                  </a:lnTo>
                </a:path>
              </a:pathLst>
            </a:custGeom>
            <a:ln w="40651" cap="flat">
              <a:solidFill>
                <a:srgbClr val="E8E8E8">
                  <a:alpha val="100000"/>
                </a:srgbClr>
              </a:solidFill>
              <a:prstDash val="solid"/>
              <a:round/>
            </a:ln>
          </p:spPr>
          <p:txBody>
            <a:bodyPr/>
            <a:lstStyle/>
            <a:p/>
          </p:txBody>
        </p:sp>
        <p:sp>
          <p:nvSpPr>
            <p:cNvPr id="45" name="pl45"/>
            <p:cNvSpPr/>
            <p:nvPr/>
          </p:nvSpPr>
          <p:spPr>
            <a:xfrm>
              <a:off x="2482252" y="1139348"/>
              <a:ext cx="4687757" cy="1435785"/>
            </a:xfrm>
            <a:custGeom>
              <a:avLst/>
              <a:pathLst>
                <a:path w="4687757" h="1435785">
                  <a:moveTo>
                    <a:pt x="0" y="957217"/>
                  </a:moveTo>
                  <a:lnTo>
                    <a:pt x="11837" y="957245"/>
                  </a:lnTo>
                  <a:lnTo>
                    <a:pt x="23675" y="957278"/>
                  </a:lnTo>
                  <a:lnTo>
                    <a:pt x="35513" y="957317"/>
                  </a:lnTo>
                  <a:lnTo>
                    <a:pt x="47351" y="957362"/>
                  </a:lnTo>
                  <a:lnTo>
                    <a:pt x="59188" y="957416"/>
                  </a:lnTo>
                  <a:lnTo>
                    <a:pt x="71026" y="957479"/>
                  </a:lnTo>
                  <a:lnTo>
                    <a:pt x="82864" y="957553"/>
                  </a:lnTo>
                  <a:lnTo>
                    <a:pt x="94702" y="957640"/>
                  </a:lnTo>
                  <a:lnTo>
                    <a:pt x="106539" y="957743"/>
                  </a:lnTo>
                  <a:lnTo>
                    <a:pt x="118377" y="957863"/>
                  </a:lnTo>
                  <a:lnTo>
                    <a:pt x="130215" y="958004"/>
                  </a:lnTo>
                  <a:lnTo>
                    <a:pt x="142053" y="958170"/>
                  </a:lnTo>
                  <a:lnTo>
                    <a:pt x="153891" y="958365"/>
                  </a:lnTo>
                  <a:lnTo>
                    <a:pt x="165728" y="958594"/>
                  </a:lnTo>
                  <a:lnTo>
                    <a:pt x="177566" y="958863"/>
                  </a:lnTo>
                  <a:lnTo>
                    <a:pt x="189404" y="959178"/>
                  </a:lnTo>
                  <a:lnTo>
                    <a:pt x="201242" y="959549"/>
                  </a:lnTo>
                  <a:lnTo>
                    <a:pt x="213079" y="959983"/>
                  </a:lnTo>
                  <a:lnTo>
                    <a:pt x="224917" y="960493"/>
                  </a:lnTo>
                  <a:lnTo>
                    <a:pt x="236755" y="961091"/>
                  </a:lnTo>
                  <a:lnTo>
                    <a:pt x="248593" y="961792"/>
                  </a:lnTo>
                  <a:lnTo>
                    <a:pt x="260430" y="962613"/>
                  </a:lnTo>
                  <a:lnTo>
                    <a:pt x="272268" y="963574"/>
                  </a:lnTo>
                  <a:lnTo>
                    <a:pt x="284106" y="964699"/>
                  </a:lnTo>
                  <a:lnTo>
                    <a:pt x="295944" y="966015"/>
                  </a:lnTo>
                  <a:lnTo>
                    <a:pt x="307782" y="967552"/>
                  </a:lnTo>
                  <a:lnTo>
                    <a:pt x="319619" y="969346"/>
                  </a:lnTo>
                  <a:lnTo>
                    <a:pt x="331457" y="971437"/>
                  </a:lnTo>
                  <a:lnTo>
                    <a:pt x="343295" y="973871"/>
                  </a:lnTo>
                  <a:lnTo>
                    <a:pt x="355133" y="976699"/>
                  </a:lnTo>
                  <a:lnTo>
                    <a:pt x="366970" y="979980"/>
                  </a:lnTo>
                  <a:lnTo>
                    <a:pt x="378808" y="983776"/>
                  </a:lnTo>
                  <a:lnTo>
                    <a:pt x="390646" y="988159"/>
                  </a:lnTo>
                  <a:lnTo>
                    <a:pt x="402484" y="993202"/>
                  </a:lnTo>
                  <a:lnTo>
                    <a:pt x="414321" y="998987"/>
                  </a:lnTo>
                  <a:lnTo>
                    <a:pt x="426159" y="1005597"/>
                  </a:lnTo>
                  <a:lnTo>
                    <a:pt x="437997" y="1013114"/>
                  </a:lnTo>
                  <a:lnTo>
                    <a:pt x="449835" y="1021621"/>
                  </a:lnTo>
                  <a:lnTo>
                    <a:pt x="461673" y="1031193"/>
                  </a:lnTo>
                  <a:lnTo>
                    <a:pt x="473510" y="1041892"/>
                  </a:lnTo>
                  <a:lnTo>
                    <a:pt x="485348" y="1053767"/>
                  </a:lnTo>
                  <a:lnTo>
                    <a:pt x="497186" y="1066841"/>
                  </a:lnTo>
                  <a:lnTo>
                    <a:pt x="509024" y="1081108"/>
                  </a:lnTo>
                  <a:lnTo>
                    <a:pt x="520861" y="1096528"/>
                  </a:lnTo>
                  <a:lnTo>
                    <a:pt x="532699" y="1113023"/>
                  </a:lnTo>
                  <a:lnTo>
                    <a:pt x="544537" y="1130471"/>
                  </a:lnTo>
                  <a:lnTo>
                    <a:pt x="556375" y="1148711"/>
                  </a:lnTo>
                  <a:lnTo>
                    <a:pt x="568213" y="1167548"/>
                  </a:lnTo>
                  <a:lnTo>
                    <a:pt x="580050" y="1186754"/>
                  </a:lnTo>
                  <a:lnTo>
                    <a:pt x="591888" y="1206086"/>
                  </a:lnTo>
                  <a:lnTo>
                    <a:pt x="603726" y="1225293"/>
                  </a:lnTo>
                  <a:lnTo>
                    <a:pt x="615564" y="1244130"/>
                  </a:lnTo>
                  <a:lnTo>
                    <a:pt x="627401" y="1262370"/>
                  </a:lnTo>
                  <a:lnTo>
                    <a:pt x="639239" y="1279818"/>
                  </a:lnTo>
                  <a:lnTo>
                    <a:pt x="651077" y="1296312"/>
                  </a:lnTo>
                  <a:lnTo>
                    <a:pt x="662915" y="1311733"/>
                  </a:lnTo>
                  <a:lnTo>
                    <a:pt x="674752" y="1326000"/>
                  </a:lnTo>
                  <a:lnTo>
                    <a:pt x="686590" y="1339074"/>
                  </a:lnTo>
                  <a:lnTo>
                    <a:pt x="698428" y="1350949"/>
                  </a:lnTo>
                  <a:lnTo>
                    <a:pt x="710266" y="1361648"/>
                  </a:lnTo>
                  <a:lnTo>
                    <a:pt x="722104" y="1371220"/>
                  </a:lnTo>
                  <a:lnTo>
                    <a:pt x="733941" y="1379727"/>
                  </a:lnTo>
                  <a:lnTo>
                    <a:pt x="745779" y="1387244"/>
                  </a:lnTo>
                  <a:lnTo>
                    <a:pt x="757617" y="1393853"/>
                  </a:lnTo>
                  <a:lnTo>
                    <a:pt x="769455" y="1399639"/>
                  </a:lnTo>
                  <a:lnTo>
                    <a:pt x="781292" y="1404682"/>
                  </a:lnTo>
                  <a:lnTo>
                    <a:pt x="793130" y="1409065"/>
                  </a:lnTo>
                  <a:lnTo>
                    <a:pt x="804968" y="1412861"/>
                  </a:lnTo>
                  <a:lnTo>
                    <a:pt x="816806" y="1416142"/>
                  </a:lnTo>
                  <a:lnTo>
                    <a:pt x="828643" y="1418970"/>
                  </a:lnTo>
                  <a:lnTo>
                    <a:pt x="840481" y="1421404"/>
                  </a:lnTo>
                  <a:lnTo>
                    <a:pt x="852319" y="1423495"/>
                  </a:lnTo>
                  <a:lnTo>
                    <a:pt x="864157" y="1425289"/>
                  </a:lnTo>
                  <a:lnTo>
                    <a:pt x="875995" y="1426826"/>
                  </a:lnTo>
                  <a:lnTo>
                    <a:pt x="887832" y="1428142"/>
                  </a:lnTo>
                  <a:lnTo>
                    <a:pt x="899670" y="1429267"/>
                  </a:lnTo>
                  <a:lnTo>
                    <a:pt x="911508" y="1430228"/>
                  </a:lnTo>
                  <a:lnTo>
                    <a:pt x="923346" y="1431049"/>
                  </a:lnTo>
                  <a:lnTo>
                    <a:pt x="935183" y="1431750"/>
                  </a:lnTo>
                  <a:lnTo>
                    <a:pt x="947021" y="1432348"/>
                  </a:lnTo>
                  <a:lnTo>
                    <a:pt x="958859" y="1432858"/>
                  </a:lnTo>
                  <a:lnTo>
                    <a:pt x="970697" y="1433292"/>
                  </a:lnTo>
                  <a:lnTo>
                    <a:pt x="982534" y="1433663"/>
                  </a:lnTo>
                  <a:lnTo>
                    <a:pt x="994372" y="1433978"/>
                  </a:lnTo>
                  <a:lnTo>
                    <a:pt x="1006210" y="1434247"/>
                  </a:lnTo>
                  <a:lnTo>
                    <a:pt x="1018048" y="1434476"/>
                  </a:lnTo>
                  <a:lnTo>
                    <a:pt x="1029886" y="1434671"/>
                  </a:lnTo>
                  <a:lnTo>
                    <a:pt x="1041723" y="1434837"/>
                  </a:lnTo>
                  <a:lnTo>
                    <a:pt x="1053561" y="1434978"/>
                  </a:lnTo>
                  <a:lnTo>
                    <a:pt x="1065399" y="1435098"/>
                  </a:lnTo>
                  <a:lnTo>
                    <a:pt x="1077237" y="1435201"/>
                  </a:lnTo>
                  <a:lnTo>
                    <a:pt x="1089074" y="1435288"/>
                  </a:lnTo>
                  <a:lnTo>
                    <a:pt x="1100912" y="1435362"/>
                  </a:lnTo>
                  <a:lnTo>
                    <a:pt x="1112750" y="1435425"/>
                  </a:lnTo>
                  <a:lnTo>
                    <a:pt x="1124588" y="1435479"/>
                  </a:lnTo>
                  <a:lnTo>
                    <a:pt x="1136426" y="1435524"/>
                  </a:lnTo>
                  <a:lnTo>
                    <a:pt x="1148263" y="1435563"/>
                  </a:lnTo>
                  <a:lnTo>
                    <a:pt x="1160101" y="1435596"/>
                  </a:lnTo>
                  <a:lnTo>
                    <a:pt x="1171939" y="1435624"/>
                  </a:lnTo>
                  <a:lnTo>
                    <a:pt x="1171939" y="1435785"/>
                  </a:lnTo>
                  <a:lnTo>
                    <a:pt x="1183777" y="1435785"/>
                  </a:lnTo>
                  <a:lnTo>
                    <a:pt x="1195614" y="1435785"/>
                  </a:lnTo>
                  <a:lnTo>
                    <a:pt x="1207452" y="1435785"/>
                  </a:lnTo>
                  <a:lnTo>
                    <a:pt x="1219290" y="1435785"/>
                  </a:lnTo>
                  <a:lnTo>
                    <a:pt x="1231128" y="1435785"/>
                  </a:lnTo>
                  <a:lnTo>
                    <a:pt x="1242965" y="1435785"/>
                  </a:lnTo>
                  <a:lnTo>
                    <a:pt x="1254803" y="1435785"/>
                  </a:lnTo>
                  <a:lnTo>
                    <a:pt x="1266641" y="1435785"/>
                  </a:lnTo>
                  <a:lnTo>
                    <a:pt x="1278479" y="1435785"/>
                  </a:lnTo>
                  <a:lnTo>
                    <a:pt x="1290317" y="1435785"/>
                  </a:lnTo>
                  <a:lnTo>
                    <a:pt x="1302154" y="1435785"/>
                  </a:lnTo>
                  <a:lnTo>
                    <a:pt x="1313992" y="1435785"/>
                  </a:lnTo>
                  <a:lnTo>
                    <a:pt x="1325830" y="1435785"/>
                  </a:lnTo>
                  <a:lnTo>
                    <a:pt x="1337668" y="1435785"/>
                  </a:lnTo>
                  <a:lnTo>
                    <a:pt x="1349505" y="1435785"/>
                  </a:lnTo>
                  <a:lnTo>
                    <a:pt x="1361343" y="1435785"/>
                  </a:lnTo>
                  <a:lnTo>
                    <a:pt x="1373181" y="1435785"/>
                  </a:lnTo>
                  <a:lnTo>
                    <a:pt x="1385019" y="1435785"/>
                  </a:lnTo>
                  <a:lnTo>
                    <a:pt x="1396856" y="1435785"/>
                  </a:lnTo>
                  <a:lnTo>
                    <a:pt x="1408694" y="1435785"/>
                  </a:lnTo>
                  <a:lnTo>
                    <a:pt x="1420532" y="1435785"/>
                  </a:lnTo>
                  <a:lnTo>
                    <a:pt x="1432370" y="1435785"/>
                  </a:lnTo>
                  <a:lnTo>
                    <a:pt x="1444208" y="1435785"/>
                  </a:lnTo>
                  <a:lnTo>
                    <a:pt x="1456045" y="1435785"/>
                  </a:lnTo>
                  <a:lnTo>
                    <a:pt x="1467883" y="1435785"/>
                  </a:lnTo>
                  <a:lnTo>
                    <a:pt x="1479721" y="1435785"/>
                  </a:lnTo>
                  <a:lnTo>
                    <a:pt x="1491559" y="1435785"/>
                  </a:lnTo>
                  <a:lnTo>
                    <a:pt x="1503396" y="1435785"/>
                  </a:lnTo>
                  <a:lnTo>
                    <a:pt x="1515234" y="1435785"/>
                  </a:lnTo>
                  <a:lnTo>
                    <a:pt x="1527072" y="1435785"/>
                  </a:lnTo>
                  <a:lnTo>
                    <a:pt x="1538910" y="1435785"/>
                  </a:lnTo>
                  <a:lnTo>
                    <a:pt x="1550748" y="1435785"/>
                  </a:lnTo>
                  <a:lnTo>
                    <a:pt x="1562585" y="1435785"/>
                  </a:lnTo>
                  <a:lnTo>
                    <a:pt x="1574423" y="1435785"/>
                  </a:lnTo>
                  <a:lnTo>
                    <a:pt x="1586261" y="1435785"/>
                  </a:lnTo>
                  <a:lnTo>
                    <a:pt x="1598099" y="1435785"/>
                  </a:lnTo>
                  <a:lnTo>
                    <a:pt x="1609936" y="1435785"/>
                  </a:lnTo>
                  <a:lnTo>
                    <a:pt x="1621774" y="1435785"/>
                  </a:lnTo>
                  <a:lnTo>
                    <a:pt x="1633612" y="1435785"/>
                  </a:lnTo>
                  <a:lnTo>
                    <a:pt x="1645450" y="1435785"/>
                  </a:lnTo>
                  <a:lnTo>
                    <a:pt x="1657287" y="1435785"/>
                  </a:lnTo>
                  <a:lnTo>
                    <a:pt x="1669125" y="1435785"/>
                  </a:lnTo>
                  <a:lnTo>
                    <a:pt x="1680963" y="1435785"/>
                  </a:lnTo>
                  <a:lnTo>
                    <a:pt x="1692801" y="1435785"/>
                  </a:lnTo>
                  <a:lnTo>
                    <a:pt x="1704639" y="1435785"/>
                  </a:lnTo>
                  <a:lnTo>
                    <a:pt x="1716476" y="1435785"/>
                  </a:lnTo>
                  <a:lnTo>
                    <a:pt x="1728314" y="1435785"/>
                  </a:lnTo>
                  <a:lnTo>
                    <a:pt x="1740152" y="1435785"/>
                  </a:lnTo>
                  <a:lnTo>
                    <a:pt x="1751990" y="1435785"/>
                  </a:lnTo>
                  <a:lnTo>
                    <a:pt x="1763827" y="1435785"/>
                  </a:lnTo>
                  <a:lnTo>
                    <a:pt x="1775665" y="1435785"/>
                  </a:lnTo>
                  <a:lnTo>
                    <a:pt x="1787503" y="1435785"/>
                  </a:lnTo>
                  <a:lnTo>
                    <a:pt x="1799341" y="1435785"/>
                  </a:lnTo>
                  <a:lnTo>
                    <a:pt x="1811178" y="1435785"/>
                  </a:lnTo>
                  <a:lnTo>
                    <a:pt x="1823016" y="1435785"/>
                  </a:lnTo>
                  <a:lnTo>
                    <a:pt x="1834854" y="1435785"/>
                  </a:lnTo>
                  <a:lnTo>
                    <a:pt x="1846692" y="1435785"/>
                  </a:lnTo>
                  <a:lnTo>
                    <a:pt x="1858530" y="1435785"/>
                  </a:lnTo>
                  <a:lnTo>
                    <a:pt x="1870367" y="1435785"/>
                  </a:lnTo>
                  <a:lnTo>
                    <a:pt x="1882205" y="1435785"/>
                  </a:lnTo>
                  <a:lnTo>
                    <a:pt x="1894043" y="1435785"/>
                  </a:lnTo>
                  <a:lnTo>
                    <a:pt x="1905881" y="1435785"/>
                  </a:lnTo>
                  <a:lnTo>
                    <a:pt x="1917718" y="1435785"/>
                  </a:lnTo>
                  <a:lnTo>
                    <a:pt x="1929556" y="1435785"/>
                  </a:lnTo>
                  <a:lnTo>
                    <a:pt x="1941394" y="1435785"/>
                  </a:lnTo>
                  <a:lnTo>
                    <a:pt x="1953232" y="1435785"/>
                  </a:lnTo>
                  <a:lnTo>
                    <a:pt x="1965069" y="1435785"/>
                  </a:lnTo>
                  <a:lnTo>
                    <a:pt x="1976907" y="1435785"/>
                  </a:lnTo>
                  <a:lnTo>
                    <a:pt x="1988745" y="1435785"/>
                  </a:lnTo>
                  <a:lnTo>
                    <a:pt x="2000583" y="1435785"/>
                  </a:lnTo>
                  <a:lnTo>
                    <a:pt x="2012421" y="1435785"/>
                  </a:lnTo>
                  <a:lnTo>
                    <a:pt x="2024258" y="1435785"/>
                  </a:lnTo>
                  <a:lnTo>
                    <a:pt x="2036096" y="1435785"/>
                  </a:lnTo>
                  <a:lnTo>
                    <a:pt x="2047934" y="1435785"/>
                  </a:lnTo>
                  <a:lnTo>
                    <a:pt x="2059772" y="1435785"/>
                  </a:lnTo>
                  <a:lnTo>
                    <a:pt x="2071609" y="1435785"/>
                  </a:lnTo>
                  <a:lnTo>
                    <a:pt x="2083447" y="1435785"/>
                  </a:lnTo>
                  <a:lnTo>
                    <a:pt x="2095285" y="1435785"/>
                  </a:lnTo>
                  <a:lnTo>
                    <a:pt x="2107123" y="1435785"/>
                  </a:lnTo>
                  <a:lnTo>
                    <a:pt x="2118961" y="1435785"/>
                  </a:lnTo>
                  <a:lnTo>
                    <a:pt x="2130798" y="1435785"/>
                  </a:lnTo>
                  <a:lnTo>
                    <a:pt x="2142636" y="1435785"/>
                  </a:lnTo>
                  <a:lnTo>
                    <a:pt x="2154474" y="1435785"/>
                  </a:lnTo>
                  <a:lnTo>
                    <a:pt x="2166312" y="1435785"/>
                  </a:lnTo>
                  <a:lnTo>
                    <a:pt x="2178149" y="1435785"/>
                  </a:lnTo>
                  <a:lnTo>
                    <a:pt x="2189987" y="1435785"/>
                  </a:lnTo>
                  <a:lnTo>
                    <a:pt x="2201825" y="1435785"/>
                  </a:lnTo>
                  <a:lnTo>
                    <a:pt x="2213663" y="1435785"/>
                  </a:lnTo>
                  <a:lnTo>
                    <a:pt x="2225500" y="1435785"/>
                  </a:lnTo>
                  <a:lnTo>
                    <a:pt x="2237338" y="1435785"/>
                  </a:lnTo>
                  <a:lnTo>
                    <a:pt x="2249176" y="1435785"/>
                  </a:lnTo>
                  <a:lnTo>
                    <a:pt x="2261014" y="1435785"/>
                  </a:lnTo>
                  <a:lnTo>
                    <a:pt x="2272852" y="1435785"/>
                  </a:lnTo>
                  <a:lnTo>
                    <a:pt x="2284689" y="1435785"/>
                  </a:lnTo>
                  <a:lnTo>
                    <a:pt x="2296527" y="1435785"/>
                  </a:lnTo>
                  <a:lnTo>
                    <a:pt x="2308365" y="1435785"/>
                  </a:lnTo>
                  <a:lnTo>
                    <a:pt x="2320203" y="1435785"/>
                  </a:lnTo>
                  <a:lnTo>
                    <a:pt x="2332040" y="1435785"/>
                  </a:lnTo>
                  <a:lnTo>
                    <a:pt x="2343878" y="1435785"/>
                  </a:lnTo>
                  <a:lnTo>
                    <a:pt x="2343878" y="1435303"/>
                  </a:lnTo>
                  <a:lnTo>
                    <a:pt x="2355716" y="1435219"/>
                  </a:lnTo>
                  <a:lnTo>
                    <a:pt x="2367554" y="1435120"/>
                  </a:lnTo>
                  <a:lnTo>
                    <a:pt x="2379391" y="1435003"/>
                  </a:lnTo>
                  <a:lnTo>
                    <a:pt x="2391229" y="1434866"/>
                  </a:lnTo>
                  <a:lnTo>
                    <a:pt x="2403067" y="1434705"/>
                  </a:lnTo>
                  <a:lnTo>
                    <a:pt x="2414905" y="1434515"/>
                  </a:lnTo>
                  <a:lnTo>
                    <a:pt x="2426743" y="1434293"/>
                  </a:lnTo>
                  <a:lnTo>
                    <a:pt x="2438580" y="1434032"/>
                  </a:lnTo>
                  <a:lnTo>
                    <a:pt x="2450418" y="1433725"/>
                  </a:lnTo>
                  <a:lnTo>
                    <a:pt x="2462256" y="1433364"/>
                  </a:lnTo>
                  <a:lnTo>
                    <a:pt x="2474094" y="1432940"/>
                  </a:lnTo>
                  <a:lnTo>
                    <a:pt x="2485931" y="1432442"/>
                  </a:lnTo>
                  <a:lnTo>
                    <a:pt x="2497769" y="1431857"/>
                  </a:lnTo>
                  <a:lnTo>
                    <a:pt x="2509607" y="1431171"/>
                  </a:lnTo>
                  <a:lnTo>
                    <a:pt x="2521445" y="1430364"/>
                  </a:lnTo>
                  <a:lnTo>
                    <a:pt x="2533283" y="1429418"/>
                  </a:lnTo>
                  <a:lnTo>
                    <a:pt x="2545120" y="1428307"/>
                  </a:lnTo>
                  <a:lnTo>
                    <a:pt x="2556958" y="1427003"/>
                  </a:lnTo>
                  <a:lnTo>
                    <a:pt x="2568796" y="1425474"/>
                  </a:lnTo>
                  <a:lnTo>
                    <a:pt x="2580634" y="1423680"/>
                  </a:lnTo>
                  <a:lnTo>
                    <a:pt x="2592471" y="1421578"/>
                  </a:lnTo>
                  <a:lnTo>
                    <a:pt x="2604309" y="1419115"/>
                  </a:lnTo>
                  <a:lnTo>
                    <a:pt x="2616147" y="1416230"/>
                  </a:lnTo>
                  <a:lnTo>
                    <a:pt x="2627985" y="1412855"/>
                  </a:lnTo>
                  <a:lnTo>
                    <a:pt x="2639822" y="1408908"/>
                  </a:lnTo>
                  <a:lnTo>
                    <a:pt x="2651660" y="1404297"/>
                  </a:lnTo>
                  <a:lnTo>
                    <a:pt x="2663498" y="1398916"/>
                  </a:lnTo>
                  <a:lnTo>
                    <a:pt x="2675336" y="1392643"/>
                  </a:lnTo>
                  <a:lnTo>
                    <a:pt x="2687174" y="1385341"/>
                  </a:lnTo>
                  <a:lnTo>
                    <a:pt x="2699011" y="1376856"/>
                  </a:lnTo>
                  <a:lnTo>
                    <a:pt x="2710849" y="1367014"/>
                  </a:lnTo>
                  <a:lnTo>
                    <a:pt x="2722687" y="1355624"/>
                  </a:lnTo>
                  <a:lnTo>
                    <a:pt x="2734525" y="1342477"/>
                  </a:lnTo>
                  <a:lnTo>
                    <a:pt x="2746362" y="1327346"/>
                  </a:lnTo>
                  <a:lnTo>
                    <a:pt x="2758200" y="1309991"/>
                  </a:lnTo>
                  <a:lnTo>
                    <a:pt x="2770038" y="1290163"/>
                  </a:lnTo>
                  <a:lnTo>
                    <a:pt x="2781876" y="1267610"/>
                  </a:lnTo>
                  <a:lnTo>
                    <a:pt x="2793713" y="1242089"/>
                  </a:lnTo>
                  <a:lnTo>
                    <a:pt x="2805551" y="1213375"/>
                  </a:lnTo>
                  <a:lnTo>
                    <a:pt x="2817389" y="1181276"/>
                  </a:lnTo>
                  <a:lnTo>
                    <a:pt x="2829227" y="1145651"/>
                  </a:lnTo>
                  <a:lnTo>
                    <a:pt x="2841065" y="1106430"/>
                  </a:lnTo>
                  <a:lnTo>
                    <a:pt x="2852902" y="1063629"/>
                  </a:lnTo>
                  <a:lnTo>
                    <a:pt x="2864740" y="1017367"/>
                  </a:lnTo>
                  <a:lnTo>
                    <a:pt x="2876578" y="967885"/>
                  </a:lnTo>
                  <a:lnTo>
                    <a:pt x="2888416" y="915541"/>
                  </a:lnTo>
                  <a:lnTo>
                    <a:pt x="2900253" y="860819"/>
                  </a:lnTo>
                  <a:lnTo>
                    <a:pt x="2912091" y="804309"/>
                  </a:lnTo>
                  <a:lnTo>
                    <a:pt x="2923929" y="746690"/>
                  </a:lnTo>
                  <a:lnTo>
                    <a:pt x="2935767" y="688693"/>
                  </a:lnTo>
                  <a:lnTo>
                    <a:pt x="2947604" y="631074"/>
                  </a:lnTo>
                  <a:lnTo>
                    <a:pt x="2959442" y="574564"/>
                  </a:lnTo>
                  <a:lnTo>
                    <a:pt x="2971280" y="519842"/>
                  </a:lnTo>
                  <a:lnTo>
                    <a:pt x="2983118" y="467498"/>
                  </a:lnTo>
                  <a:lnTo>
                    <a:pt x="2994956" y="418016"/>
                  </a:lnTo>
                  <a:lnTo>
                    <a:pt x="3006793" y="371755"/>
                  </a:lnTo>
                  <a:lnTo>
                    <a:pt x="3018631" y="328953"/>
                  </a:lnTo>
                  <a:lnTo>
                    <a:pt x="3030469" y="289732"/>
                  </a:lnTo>
                  <a:lnTo>
                    <a:pt x="3042307" y="254107"/>
                  </a:lnTo>
                  <a:lnTo>
                    <a:pt x="3054144" y="222008"/>
                  </a:lnTo>
                  <a:lnTo>
                    <a:pt x="3065982" y="193294"/>
                  </a:lnTo>
                  <a:lnTo>
                    <a:pt x="3077820" y="167773"/>
                  </a:lnTo>
                  <a:lnTo>
                    <a:pt x="3089658" y="145221"/>
                  </a:lnTo>
                  <a:lnTo>
                    <a:pt x="3101496" y="125392"/>
                  </a:lnTo>
                  <a:lnTo>
                    <a:pt x="3113333" y="108037"/>
                  </a:lnTo>
                  <a:lnTo>
                    <a:pt x="3125171" y="92906"/>
                  </a:lnTo>
                  <a:lnTo>
                    <a:pt x="3137009" y="79759"/>
                  </a:lnTo>
                  <a:lnTo>
                    <a:pt x="3148847" y="68369"/>
                  </a:lnTo>
                  <a:lnTo>
                    <a:pt x="3160684" y="58527"/>
                  </a:lnTo>
                  <a:lnTo>
                    <a:pt x="3172522" y="50042"/>
                  </a:lnTo>
                  <a:lnTo>
                    <a:pt x="3184360" y="42740"/>
                  </a:lnTo>
                  <a:lnTo>
                    <a:pt x="3196198" y="36467"/>
                  </a:lnTo>
                  <a:lnTo>
                    <a:pt x="3208035" y="31086"/>
                  </a:lnTo>
                  <a:lnTo>
                    <a:pt x="3219873" y="26475"/>
                  </a:lnTo>
                  <a:lnTo>
                    <a:pt x="3231711" y="22528"/>
                  </a:lnTo>
                  <a:lnTo>
                    <a:pt x="3243549" y="19153"/>
                  </a:lnTo>
                  <a:lnTo>
                    <a:pt x="3255387" y="16268"/>
                  </a:lnTo>
                  <a:lnTo>
                    <a:pt x="3267224" y="13805"/>
                  </a:lnTo>
                  <a:lnTo>
                    <a:pt x="3279062" y="11703"/>
                  </a:lnTo>
                  <a:lnTo>
                    <a:pt x="3290900" y="9910"/>
                  </a:lnTo>
                  <a:lnTo>
                    <a:pt x="3302738" y="8380"/>
                  </a:lnTo>
                  <a:lnTo>
                    <a:pt x="3314575" y="7076"/>
                  </a:lnTo>
                  <a:lnTo>
                    <a:pt x="3326413" y="5965"/>
                  </a:lnTo>
                  <a:lnTo>
                    <a:pt x="3338251" y="5019"/>
                  </a:lnTo>
                  <a:lnTo>
                    <a:pt x="3350089" y="4212"/>
                  </a:lnTo>
                  <a:lnTo>
                    <a:pt x="3361926" y="3526"/>
                  </a:lnTo>
                  <a:lnTo>
                    <a:pt x="3373764" y="2941"/>
                  </a:lnTo>
                  <a:lnTo>
                    <a:pt x="3385602" y="2443"/>
                  </a:lnTo>
                  <a:lnTo>
                    <a:pt x="3397440" y="2019"/>
                  </a:lnTo>
                  <a:lnTo>
                    <a:pt x="3409278" y="1658"/>
                  </a:lnTo>
                  <a:lnTo>
                    <a:pt x="3421115" y="1351"/>
                  </a:lnTo>
                  <a:lnTo>
                    <a:pt x="3432953" y="1090"/>
                  </a:lnTo>
                  <a:lnTo>
                    <a:pt x="3444791" y="868"/>
                  </a:lnTo>
                  <a:lnTo>
                    <a:pt x="3456629" y="678"/>
                  </a:lnTo>
                  <a:lnTo>
                    <a:pt x="3468466" y="517"/>
                  </a:lnTo>
                  <a:lnTo>
                    <a:pt x="3480304" y="380"/>
                  </a:lnTo>
                  <a:lnTo>
                    <a:pt x="3492142" y="263"/>
                  </a:lnTo>
                  <a:lnTo>
                    <a:pt x="3503980" y="164"/>
                  </a:lnTo>
                  <a:lnTo>
                    <a:pt x="3515818" y="80"/>
                  </a:lnTo>
                  <a:lnTo>
                    <a:pt x="3515818" y="0"/>
                  </a:lnTo>
                  <a:lnTo>
                    <a:pt x="3527655" y="70"/>
                  </a:lnTo>
                  <a:lnTo>
                    <a:pt x="3539493" y="153"/>
                  </a:lnTo>
                  <a:lnTo>
                    <a:pt x="3551331" y="250"/>
                  </a:lnTo>
                  <a:lnTo>
                    <a:pt x="3563169" y="364"/>
                  </a:lnTo>
                  <a:lnTo>
                    <a:pt x="3575006" y="498"/>
                  </a:lnTo>
                  <a:lnTo>
                    <a:pt x="3586844" y="656"/>
                  </a:lnTo>
                  <a:lnTo>
                    <a:pt x="3598682" y="841"/>
                  </a:lnTo>
                  <a:lnTo>
                    <a:pt x="3610520" y="1059"/>
                  </a:lnTo>
                  <a:lnTo>
                    <a:pt x="3622357" y="1315"/>
                  </a:lnTo>
                  <a:lnTo>
                    <a:pt x="3634195" y="1616"/>
                  </a:lnTo>
                  <a:lnTo>
                    <a:pt x="3646033" y="1969"/>
                  </a:lnTo>
                  <a:lnTo>
                    <a:pt x="3657871" y="2384"/>
                  </a:lnTo>
                  <a:lnTo>
                    <a:pt x="3669709" y="2871"/>
                  </a:lnTo>
                  <a:lnTo>
                    <a:pt x="3681546" y="3443"/>
                  </a:lnTo>
                  <a:lnTo>
                    <a:pt x="3693384" y="4115"/>
                  </a:lnTo>
                  <a:lnTo>
                    <a:pt x="3705222" y="4904"/>
                  </a:lnTo>
                  <a:lnTo>
                    <a:pt x="3717060" y="5830"/>
                  </a:lnTo>
                  <a:lnTo>
                    <a:pt x="3728897" y="6916"/>
                  </a:lnTo>
                  <a:lnTo>
                    <a:pt x="3740735" y="8191"/>
                  </a:lnTo>
                  <a:lnTo>
                    <a:pt x="3752573" y="9686"/>
                  </a:lnTo>
                  <a:lnTo>
                    <a:pt x="3764411" y="11437"/>
                  </a:lnTo>
                  <a:lnTo>
                    <a:pt x="3776248" y="13490"/>
                  </a:lnTo>
                  <a:lnTo>
                    <a:pt x="3788086" y="15894"/>
                  </a:lnTo>
                  <a:lnTo>
                    <a:pt x="3799924" y="18706"/>
                  </a:lnTo>
                  <a:lnTo>
                    <a:pt x="3811762" y="21995"/>
                  </a:lnTo>
                  <a:lnTo>
                    <a:pt x="3823600" y="25838"/>
                  </a:lnTo>
                  <a:lnTo>
                    <a:pt x="3835437" y="30322"/>
                  </a:lnTo>
                  <a:lnTo>
                    <a:pt x="3847275" y="35550"/>
                  </a:lnTo>
                  <a:lnTo>
                    <a:pt x="3859113" y="41635"/>
                  </a:lnTo>
                  <a:lnTo>
                    <a:pt x="3870951" y="48706"/>
                  </a:lnTo>
                  <a:lnTo>
                    <a:pt x="3882788" y="56907"/>
                  </a:lnTo>
                  <a:lnTo>
                    <a:pt x="3894626" y="66399"/>
                  </a:lnTo>
                  <a:lnTo>
                    <a:pt x="3906464" y="77355"/>
                  </a:lnTo>
                  <a:lnTo>
                    <a:pt x="3918302" y="89964"/>
                  </a:lnTo>
                  <a:lnTo>
                    <a:pt x="3930139" y="104427"/>
                  </a:lnTo>
                  <a:lnTo>
                    <a:pt x="3941977" y="120950"/>
                  </a:lnTo>
                  <a:lnTo>
                    <a:pt x="3953815" y="139744"/>
                  </a:lnTo>
                  <a:lnTo>
                    <a:pt x="3965653" y="161011"/>
                  </a:lnTo>
                  <a:lnTo>
                    <a:pt x="3977491" y="184940"/>
                  </a:lnTo>
                  <a:lnTo>
                    <a:pt x="3989328" y="211689"/>
                  </a:lnTo>
                  <a:lnTo>
                    <a:pt x="4001166" y="241376"/>
                  </a:lnTo>
                  <a:lnTo>
                    <a:pt x="4013004" y="274061"/>
                  </a:lnTo>
                  <a:lnTo>
                    <a:pt x="4024842" y="309728"/>
                  </a:lnTo>
                  <a:lnTo>
                    <a:pt x="4036679" y="348279"/>
                  </a:lnTo>
                  <a:lnTo>
                    <a:pt x="4048517" y="389515"/>
                  </a:lnTo>
                  <a:lnTo>
                    <a:pt x="4060355" y="433135"/>
                  </a:lnTo>
                  <a:lnTo>
                    <a:pt x="4072193" y="478736"/>
                  </a:lnTo>
                  <a:lnTo>
                    <a:pt x="4084031" y="525828"/>
                  </a:lnTo>
                  <a:lnTo>
                    <a:pt x="4095868" y="573844"/>
                  </a:lnTo>
                  <a:lnTo>
                    <a:pt x="4107706" y="622174"/>
                  </a:lnTo>
                  <a:lnTo>
                    <a:pt x="4119544" y="670191"/>
                  </a:lnTo>
                  <a:lnTo>
                    <a:pt x="4131382" y="717282"/>
                  </a:lnTo>
                  <a:lnTo>
                    <a:pt x="4143219" y="762884"/>
                  </a:lnTo>
                  <a:lnTo>
                    <a:pt x="4155057" y="806504"/>
                  </a:lnTo>
                  <a:lnTo>
                    <a:pt x="4166895" y="847739"/>
                  </a:lnTo>
                  <a:lnTo>
                    <a:pt x="4178733" y="886290"/>
                  </a:lnTo>
                  <a:lnTo>
                    <a:pt x="4190570" y="921958"/>
                  </a:lnTo>
                  <a:lnTo>
                    <a:pt x="4202408" y="954642"/>
                  </a:lnTo>
                  <a:lnTo>
                    <a:pt x="4214246" y="984329"/>
                  </a:lnTo>
                  <a:lnTo>
                    <a:pt x="4226084" y="1011079"/>
                  </a:lnTo>
                  <a:lnTo>
                    <a:pt x="4237922" y="1035007"/>
                  </a:lnTo>
                  <a:lnTo>
                    <a:pt x="4249759" y="1056275"/>
                  </a:lnTo>
                  <a:lnTo>
                    <a:pt x="4261597" y="1075068"/>
                  </a:lnTo>
                  <a:lnTo>
                    <a:pt x="4273435" y="1091592"/>
                  </a:lnTo>
                  <a:lnTo>
                    <a:pt x="4285273" y="1106055"/>
                  </a:lnTo>
                  <a:lnTo>
                    <a:pt x="4297110" y="1118664"/>
                  </a:lnTo>
                  <a:lnTo>
                    <a:pt x="4308948" y="1129620"/>
                  </a:lnTo>
                  <a:lnTo>
                    <a:pt x="4320786" y="1139111"/>
                  </a:lnTo>
                  <a:lnTo>
                    <a:pt x="4332624" y="1147313"/>
                  </a:lnTo>
                  <a:lnTo>
                    <a:pt x="4344461" y="1154384"/>
                  </a:lnTo>
                  <a:lnTo>
                    <a:pt x="4356299" y="1160469"/>
                  </a:lnTo>
                  <a:lnTo>
                    <a:pt x="4368137" y="1165696"/>
                  </a:lnTo>
                  <a:lnTo>
                    <a:pt x="4379975" y="1170181"/>
                  </a:lnTo>
                  <a:lnTo>
                    <a:pt x="4391813" y="1174023"/>
                  </a:lnTo>
                  <a:lnTo>
                    <a:pt x="4403650" y="1177312"/>
                  </a:lnTo>
                  <a:lnTo>
                    <a:pt x="4415488" y="1180125"/>
                  </a:lnTo>
                  <a:lnTo>
                    <a:pt x="4427326" y="1182529"/>
                  </a:lnTo>
                  <a:lnTo>
                    <a:pt x="4439164" y="1184581"/>
                  </a:lnTo>
                  <a:lnTo>
                    <a:pt x="4451001" y="1186333"/>
                  </a:lnTo>
                  <a:lnTo>
                    <a:pt x="4462839" y="1187828"/>
                  </a:lnTo>
                  <a:lnTo>
                    <a:pt x="4474677" y="1189102"/>
                  </a:lnTo>
                  <a:lnTo>
                    <a:pt x="4486515" y="1190189"/>
                  </a:lnTo>
                  <a:lnTo>
                    <a:pt x="4498352" y="1191114"/>
                  </a:lnTo>
                  <a:lnTo>
                    <a:pt x="4510190" y="1191903"/>
                  </a:lnTo>
                  <a:lnTo>
                    <a:pt x="4522028" y="1192575"/>
                  </a:lnTo>
                  <a:lnTo>
                    <a:pt x="4533866" y="1193147"/>
                  </a:lnTo>
                  <a:lnTo>
                    <a:pt x="4545704" y="1193635"/>
                  </a:lnTo>
                  <a:lnTo>
                    <a:pt x="4557541" y="1194050"/>
                  </a:lnTo>
                  <a:lnTo>
                    <a:pt x="4569379" y="1194403"/>
                  </a:lnTo>
                  <a:lnTo>
                    <a:pt x="4581217" y="1194704"/>
                  </a:lnTo>
                  <a:lnTo>
                    <a:pt x="4593055" y="1194959"/>
                  </a:lnTo>
                  <a:lnTo>
                    <a:pt x="4604892" y="1195177"/>
                  </a:lnTo>
                  <a:lnTo>
                    <a:pt x="4616730" y="1195363"/>
                  </a:lnTo>
                  <a:lnTo>
                    <a:pt x="4628568" y="1195520"/>
                  </a:lnTo>
                  <a:lnTo>
                    <a:pt x="4640406" y="1195655"/>
                  </a:lnTo>
                  <a:lnTo>
                    <a:pt x="4652244" y="1195769"/>
                  </a:lnTo>
                  <a:lnTo>
                    <a:pt x="4664081" y="1195866"/>
                  </a:lnTo>
                  <a:lnTo>
                    <a:pt x="4675919" y="1195949"/>
                  </a:lnTo>
                  <a:lnTo>
                    <a:pt x="4687757" y="1196019"/>
                  </a:lnTo>
                </a:path>
              </a:pathLst>
            </a:custGeom>
            <a:ln w="40651" cap="flat">
              <a:solidFill>
                <a:srgbClr val="E8E8E8">
                  <a:alpha val="100000"/>
                </a:srgbClr>
              </a:solidFill>
              <a:prstDash val="solid"/>
              <a:round/>
            </a:ln>
          </p:spPr>
          <p:txBody>
            <a:bodyPr/>
            <a:lstStyle/>
            <a:p/>
          </p:txBody>
        </p:sp>
        <p:sp>
          <p:nvSpPr>
            <p:cNvPr id="46" name="pt46"/>
            <p:cNvSpPr/>
            <p:nvPr/>
          </p:nvSpPr>
          <p:spPr>
            <a:xfrm>
              <a:off x="4767428"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11130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2354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9548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939367" y="10802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0802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549" y="10802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3595489" y="10802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423549" y="1319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3595489" y="1319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802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939367" y="1319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5589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111307" y="1319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5589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5589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28" y="1319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7983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2423549" y="17983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111307" y="15589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111307" y="17983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4767428" y="15589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7983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2770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22770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22770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7983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4767428"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25164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22770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2770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164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25164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3595489" y="25164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164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27557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27557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27557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2423549" y="2995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111307" y="2995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242354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27557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2995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7557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34738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2995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595489" y="34738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4767428" y="34738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939367" y="2995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93936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34738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3595489" y="37132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34738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7132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939367" y="37132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9526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39526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39526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37132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39526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4767428" y="37132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41919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41919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39526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4767428" y="41919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41919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1919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46707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2423549" y="46707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3936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491007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7" name="pt127"/>
            <p:cNvSpPr/>
            <p:nvPr/>
          </p:nvSpPr>
          <p:spPr>
            <a:xfrm>
              <a:off x="4767428" y="443134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8" name="pt128"/>
            <p:cNvSpPr/>
            <p:nvPr/>
          </p:nvSpPr>
          <p:spPr>
            <a:xfrm>
              <a:off x="3595489" y="491007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9" name="pt129"/>
            <p:cNvSpPr/>
            <p:nvPr/>
          </p:nvSpPr>
          <p:spPr>
            <a:xfrm>
              <a:off x="711130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6707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4767428" y="491007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6707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6707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491007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939367" y="491007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514944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7" name="pt137"/>
            <p:cNvSpPr/>
            <p:nvPr/>
          </p:nvSpPr>
          <p:spPr>
            <a:xfrm>
              <a:off x="2423549" y="51494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51494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1494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53888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53888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767428" y="53888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3888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1494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111307" y="53888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359548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6281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pt150"/>
            <p:cNvSpPr/>
            <p:nvPr/>
          </p:nvSpPr>
          <p:spPr>
            <a:xfrm>
              <a:off x="593936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233104" y="826156"/>
              <a:ext cx="11319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Kazajstán (123,000)</a:t>
              </a:r>
            </a:p>
          </p:txBody>
        </p:sp>
        <p:sp>
          <p:nvSpPr>
            <p:cNvPr id="152" name="tx152"/>
            <p:cNvSpPr/>
            <p:nvPr/>
          </p:nvSpPr>
          <p:spPr>
            <a:xfrm>
              <a:off x="1444242" y="1065521"/>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Türkiye (57,000)</a:t>
              </a:r>
            </a:p>
          </p:txBody>
        </p:sp>
        <p:sp>
          <p:nvSpPr>
            <p:cNvPr id="153" name="tx153"/>
            <p:cNvSpPr/>
            <p:nvPr/>
          </p:nvSpPr>
          <p:spPr>
            <a:xfrm>
              <a:off x="1226126" y="1304885"/>
              <a:ext cx="113893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Azerbaiyán (49,000)</a:t>
              </a:r>
            </a:p>
          </p:txBody>
        </p:sp>
        <p:sp>
          <p:nvSpPr>
            <p:cNvPr id="154" name="tx154"/>
            <p:cNvSpPr/>
            <p:nvPr/>
          </p:nvSpPr>
          <p:spPr>
            <a:xfrm>
              <a:off x="1289547" y="1544250"/>
              <a:ext cx="10755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Tayikistán (32,000)</a:t>
              </a:r>
            </a:p>
          </p:txBody>
        </p:sp>
        <p:sp>
          <p:nvSpPr>
            <p:cNvPr id="155" name="tx155"/>
            <p:cNvSpPr/>
            <p:nvPr/>
          </p:nvSpPr>
          <p:spPr>
            <a:xfrm>
              <a:off x="1423060" y="1783614"/>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Ucrania (28,000)</a:t>
              </a:r>
            </a:p>
          </p:txBody>
        </p:sp>
        <p:sp>
          <p:nvSpPr>
            <p:cNvPr id="156" name="tx156"/>
            <p:cNvSpPr/>
            <p:nvPr/>
          </p:nvSpPr>
          <p:spPr>
            <a:xfrm>
              <a:off x="1233228" y="2022978"/>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Uzbekistán (18,000)</a:t>
              </a:r>
            </a:p>
          </p:txBody>
        </p:sp>
        <p:sp>
          <p:nvSpPr>
            <p:cNvPr id="157" name="tx157"/>
            <p:cNvSpPr/>
            <p:nvPr/>
          </p:nvSpPr>
          <p:spPr>
            <a:xfrm>
              <a:off x="1205130" y="2262343"/>
              <a:ext cx="115992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Kirguizistán (17,000)</a:t>
              </a:r>
            </a:p>
          </p:txBody>
        </p:sp>
        <p:sp>
          <p:nvSpPr>
            <p:cNvPr id="158" name="tx158"/>
            <p:cNvSpPr/>
            <p:nvPr/>
          </p:nvSpPr>
          <p:spPr>
            <a:xfrm>
              <a:off x="1563612" y="2501707"/>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(6,000)</a:t>
              </a:r>
            </a:p>
          </p:txBody>
        </p:sp>
        <p:sp>
          <p:nvSpPr>
            <p:cNvPr id="159" name="tx159"/>
            <p:cNvSpPr/>
            <p:nvPr/>
          </p:nvSpPr>
          <p:spPr>
            <a:xfrm>
              <a:off x="1423060" y="2741072"/>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Rumania (6,000)</a:t>
              </a:r>
            </a:p>
          </p:txBody>
        </p:sp>
        <p:sp>
          <p:nvSpPr>
            <p:cNvPr id="160" name="tx160"/>
            <p:cNvSpPr/>
            <p:nvPr/>
          </p:nvSpPr>
          <p:spPr>
            <a:xfrm>
              <a:off x="1465176" y="2980436"/>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61" name="tx161"/>
            <p:cNvSpPr/>
            <p:nvPr/>
          </p:nvSpPr>
          <p:spPr>
            <a:xfrm>
              <a:off x="677749" y="3219801"/>
              <a:ext cx="16873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República de Moldova (4,000)</a:t>
              </a:r>
            </a:p>
          </p:txBody>
        </p:sp>
        <p:sp>
          <p:nvSpPr>
            <p:cNvPr id="162" name="tx162"/>
            <p:cNvSpPr/>
            <p:nvPr/>
          </p:nvSpPr>
          <p:spPr>
            <a:xfrm>
              <a:off x="790327" y="3459165"/>
              <a:ext cx="15747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Bosnia-Herzegovina (4,000)</a:t>
              </a:r>
            </a:p>
          </p:txBody>
        </p:sp>
        <p:sp>
          <p:nvSpPr>
            <p:cNvPr id="163" name="tx163"/>
            <p:cNvSpPr/>
            <p:nvPr/>
          </p:nvSpPr>
          <p:spPr>
            <a:xfrm>
              <a:off x="1493398" y="3698530"/>
              <a:ext cx="8716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Croacia (2,000)</a:t>
              </a:r>
            </a:p>
          </p:txBody>
        </p:sp>
        <p:sp>
          <p:nvSpPr>
            <p:cNvPr id="164" name="tx164"/>
            <p:cNvSpPr/>
            <p:nvPr/>
          </p:nvSpPr>
          <p:spPr>
            <a:xfrm>
              <a:off x="762167" y="3937894"/>
              <a:ext cx="16028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Macedonia del Norte (2,000)</a:t>
              </a:r>
            </a:p>
          </p:txBody>
        </p:sp>
        <p:sp>
          <p:nvSpPr>
            <p:cNvPr id="165" name="tx165"/>
            <p:cNvSpPr/>
            <p:nvPr/>
          </p:nvSpPr>
          <p:spPr>
            <a:xfrm>
              <a:off x="1163075" y="4177259"/>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Turkmenistán (2,000)</a:t>
              </a:r>
            </a:p>
          </p:txBody>
        </p:sp>
        <p:sp>
          <p:nvSpPr>
            <p:cNvPr id="166" name="tx166"/>
            <p:cNvSpPr/>
            <p:nvPr/>
          </p:nvSpPr>
          <p:spPr>
            <a:xfrm>
              <a:off x="1331726" y="4416623"/>
              <a:ext cx="10333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Bielorrusia (2,000)</a:t>
              </a:r>
            </a:p>
          </p:txBody>
        </p:sp>
        <p:sp>
          <p:nvSpPr>
            <p:cNvPr id="167" name="tx167"/>
            <p:cNvSpPr/>
            <p:nvPr/>
          </p:nvSpPr>
          <p:spPr>
            <a:xfrm>
              <a:off x="1479256" y="4655988"/>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68" name="tx168"/>
            <p:cNvSpPr/>
            <p:nvPr/>
          </p:nvSpPr>
          <p:spPr>
            <a:xfrm>
              <a:off x="1458260" y="4895352"/>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69" name="tx169"/>
            <p:cNvSpPr/>
            <p:nvPr/>
          </p:nvSpPr>
          <p:spPr>
            <a:xfrm>
              <a:off x="1482838" y="5134716"/>
              <a:ext cx="882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Grecia (&lt;1,000)</a:t>
              </a:r>
            </a:p>
          </p:txBody>
        </p:sp>
        <p:sp>
          <p:nvSpPr>
            <p:cNvPr id="170" name="tx170"/>
            <p:cNvSpPr/>
            <p:nvPr/>
          </p:nvSpPr>
          <p:spPr>
            <a:xfrm>
              <a:off x="1433435" y="5374081"/>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71" name="tx171"/>
            <p:cNvSpPr/>
            <p:nvPr/>
          </p:nvSpPr>
          <p:spPr>
            <a:xfrm>
              <a:off x="1285842" y="5613445"/>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72" name="tx172"/>
            <p:cNvSpPr/>
            <p:nvPr/>
          </p:nvSpPr>
          <p:spPr>
            <a:xfrm>
              <a:off x="7287203" y="826156"/>
              <a:ext cx="11319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Kazajstán (134,000)</a:t>
              </a:r>
            </a:p>
          </p:txBody>
        </p:sp>
        <p:sp>
          <p:nvSpPr>
            <p:cNvPr id="173" name="tx173"/>
            <p:cNvSpPr/>
            <p:nvPr/>
          </p:nvSpPr>
          <p:spPr>
            <a:xfrm>
              <a:off x="7287203" y="1065521"/>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Türkiye (63,000)</a:t>
              </a:r>
            </a:p>
          </p:txBody>
        </p:sp>
        <p:sp>
          <p:nvSpPr>
            <p:cNvPr id="174" name="tx174"/>
            <p:cNvSpPr/>
            <p:nvPr/>
          </p:nvSpPr>
          <p:spPr>
            <a:xfrm>
              <a:off x="7287203" y="1304885"/>
              <a:ext cx="113893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Azerbaiyán (42,000)</a:t>
              </a:r>
            </a:p>
          </p:txBody>
        </p:sp>
        <p:sp>
          <p:nvSpPr>
            <p:cNvPr id="175" name="tx175"/>
            <p:cNvSpPr/>
            <p:nvPr/>
          </p:nvSpPr>
          <p:spPr>
            <a:xfrm>
              <a:off x="7287203" y="1544250"/>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Rumania (27,000)</a:t>
              </a:r>
            </a:p>
          </p:txBody>
        </p:sp>
        <p:sp>
          <p:nvSpPr>
            <p:cNvPr id="176" name="tx176"/>
            <p:cNvSpPr/>
            <p:nvPr/>
          </p:nvSpPr>
          <p:spPr>
            <a:xfrm>
              <a:off x="7287203" y="1783614"/>
              <a:ext cx="10755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Tayikistán (26,000)</a:t>
              </a:r>
            </a:p>
          </p:txBody>
        </p:sp>
        <p:sp>
          <p:nvSpPr>
            <p:cNvPr id="177" name="tx177"/>
            <p:cNvSpPr/>
            <p:nvPr/>
          </p:nvSpPr>
          <p:spPr>
            <a:xfrm>
              <a:off x="7287203" y="2022978"/>
              <a:ext cx="115992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Kirguizistán (22,000)</a:t>
              </a:r>
            </a:p>
          </p:txBody>
        </p:sp>
        <p:sp>
          <p:nvSpPr>
            <p:cNvPr id="178" name="tx178"/>
            <p:cNvSpPr/>
            <p:nvPr/>
          </p:nvSpPr>
          <p:spPr>
            <a:xfrm>
              <a:off x="7287203" y="2262343"/>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Uzbekistán (18,000)</a:t>
              </a:r>
            </a:p>
          </p:txBody>
        </p:sp>
        <p:sp>
          <p:nvSpPr>
            <p:cNvPr id="179" name="tx179"/>
            <p:cNvSpPr/>
            <p:nvPr/>
          </p:nvSpPr>
          <p:spPr>
            <a:xfrm>
              <a:off x="7287203" y="2501707"/>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Ucrania (11,000)</a:t>
              </a:r>
            </a:p>
          </p:txBody>
        </p:sp>
        <p:sp>
          <p:nvSpPr>
            <p:cNvPr id="180" name="tx180"/>
            <p:cNvSpPr/>
            <p:nvPr/>
          </p:nvSpPr>
          <p:spPr>
            <a:xfrm>
              <a:off x="7287203" y="2741072"/>
              <a:ext cx="16873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República de Moldova (6,000)</a:t>
              </a:r>
            </a:p>
          </p:txBody>
        </p:sp>
        <p:sp>
          <p:nvSpPr>
            <p:cNvPr id="181" name="tx181"/>
            <p:cNvSpPr/>
            <p:nvPr/>
          </p:nvSpPr>
          <p:spPr>
            <a:xfrm>
              <a:off x="7287203" y="2980436"/>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(5,000)</a:t>
              </a:r>
            </a:p>
          </p:txBody>
        </p:sp>
        <p:sp>
          <p:nvSpPr>
            <p:cNvPr id="182" name="tx182"/>
            <p:cNvSpPr/>
            <p:nvPr/>
          </p:nvSpPr>
          <p:spPr>
            <a:xfrm>
              <a:off x="7287203" y="3219801"/>
              <a:ext cx="15747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Bosnia-Herzegovina (4,000)</a:t>
              </a:r>
            </a:p>
          </p:txBody>
        </p:sp>
        <p:sp>
          <p:nvSpPr>
            <p:cNvPr id="183" name="tx183"/>
            <p:cNvSpPr/>
            <p:nvPr/>
          </p:nvSpPr>
          <p:spPr>
            <a:xfrm>
              <a:off x="7287203" y="3459165"/>
              <a:ext cx="8716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Croacia (2,000)</a:t>
              </a:r>
            </a:p>
          </p:txBody>
        </p:sp>
        <p:sp>
          <p:nvSpPr>
            <p:cNvPr id="184" name="tx184"/>
            <p:cNvSpPr/>
            <p:nvPr/>
          </p:nvSpPr>
          <p:spPr>
            <a:xfrm>
              <a:off x="7287203" y="3698530"/>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(2,000)</a:t>
              </a:r>
            </a:p>
          </p:txBody>
        </p:sp>
        <p:sp>
          <p:nvSpPr>
            <p:cNvPr id="185" name="tx185"/>
            <p:cNvSpPr/>
            <p:nvPr/>
          </p:nvSpPr>
          <p:spPr>
            <a:xfrm>
              <a:off x="7287203" y="3937894"/>
              <a:ext cx="16028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Macedonia del Norte (2,000)</a:t>
              </a:r>
            </a:p>
          </p:txBody>
        </p:sp>
        <p:sp>
          <p:nvSpPr>
            <p:cNvPr id="186" name="tx186"/>
            <p:cNvSpPr/>
            <p:nvPr/>
          </p:nvSpPr>
          <p:spPr>
            <a:xfrm>
              <a:off x="7287203" y="4177259"/>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Turkmenistán (1,000)</a:t>
              </a:r>
            </a:p>
          </p:txBody>
        </p:sp>
        <p:sp>
          <p:nvSpPr>
            <p:cNvPr id="187" name="tx187"/>
            <p:cNvSpPr/>
            <p:nvPr/>
          </p:nvSpPr>
          <p:spPr>
            <a:xfrm>
              <a:off x="7287203" y="4416623"/>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Grecia (1,000)</a:t>
              </a:r>
            </a:p>
          </p:txBody>
        </p:sp>
        <p:sp>
          <p:nvSpPr>
            <p:cNvPr id="188" name="tx188"/>
            <p:cNvSpPr/>
            <p:nvPr/>
          </p:nvSpPr>
          <p:spPr>
            <a:xfrm>
              <a:off x="7287203" y="4655988"/>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89" name="tx189"/>
            <p:cNvSpPr/>
            <p:nvPr/>
          </p:nvSpPr>
          <p:spPr>
            <a:xfrm>
              <a:off x="7287203" y="4895352"/>
              <a:ext cx="10333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Bielorrusia (1,000)</a:t>
              </a:r>
            </a:p>
          </p:txBody>
        </p:sp>
        <p:sp>
          <p:nvSpPr>
            <p:cNvPr id="190" name="tx190"/>
            <p:cNvSpPr/>
            <p:nvPr/>
          </p:nvSpPr>
          <p:spPr>
            <a:xfrm>
              <a:off x="7287203" y="5134716"/>
              <a:ext cx="1184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(&lt;1,000)</a:t>
              </a:r>
            </a:p>
          </p:txBody>
        </p:sp>
        <p:sp>
          <p:nvSpPr>
            <p:cNvPr id="191" name="tx191"/>
            <p:cNvSpPr/>
            <p:nvPr/>
          </p:nvSpPr>
          <p:spPr>
            <a:xfrm>
              <a:off x="7287203" y="5374081"/>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92" name="tx192"/>
            <p:cNvSpPr/>
            <p:nvPr/>
          </p:nvSpPr>
          <p:spPr>
            <a:xfrm>
              <a:off x="7287203" y="5613445"/>
              <a:ext cx="8751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(&lt;500)</a:t>
              </a:r>
            </a:p>
          </p:txBody>
        </p:sp>
        <p:sp>
          <p:nvSpPr>
            <p:cNvPr id="193" name="tx193"/>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09861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36565"/>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7767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1676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5471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29680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334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7728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12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25289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49226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73020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397099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089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4483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68908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492708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1664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40581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64654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555389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Países clasificados según el número de niños sin dosis, ECAR, 2021-2025</a:t>
              </a:r>
            </a:p>
          </p:txBody>
        </p:sp>
        <p:sp>
          <p:nvSpPr>
            <p:cNvPr id="220" name="tx220"/>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221" name="tx221"/>
            <p:cNvSpPr/>
            <p:nvPr/>
          </p:nvSpPr>
          <p:spPr>
            <a:xfrm>
              <a:off x="4657217" y="6448793"/>
              <a:ext cx="441719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El número entre paréntesis es el número de niños que no recibieron ninguna dosis.</a:t>
              </a:r>
            </a:p>
          </p:txBody>
        </p:sp>
        <p:sp>
          <p:nvSpPr>
            <p:cNvPr id="222" name="tx222"/>
            <p:cNvSpPr/>
            <p:nvPr/>
          </p:nvSpPr>
          <p:spPr>
            <a:xfrm>
              <a:off x="5825239" y="6570913"/>
              <a:ext cx="3249170"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con dosis cero son aquellos que no recibieron la DTP1.</a:t>
              </a:r>
            </a:p>
          </p:txBody>
        </p:sp>
      </p:grpSp>
      <p:sp>
        <p:nvSpPr>
          <p:cNvPr id="2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compara la clasificación de los países en &lt;keep&gt;ECAR&lt;/keep&gt; según el número absoluto de niños sin dosis, donde el puesto 1 representa al país con más niños sin dosis.
En 2021, Armenia ocupó el puesto número 18 de un total de 21 países con 1.000 niños sin ninguna dosis.
En 2025, Armenia ocupó el puesto número 21 de un total de 21 países con menos de 500 niños sin ninguna dosis.
Nota: Las cifras absolutas de niños que no han recibido ninguna dosis se basan en una combinación de los resultados del programa y el tamaño de la población infantil superviviente objetivo. Los países pueden ascender en la clasificación a pesar de que haya disminuido el número de niños que no han recibido ninguna dosis, ya que la clasificación también depende de los resultados de otros países de la región.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295987"/>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517188"/>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738388"/>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1959589"/>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46853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9065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127788"/>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348989"/>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13744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124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5054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7886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27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9905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5428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818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095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3711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71992" y="3652668"/>
              <a:ext cx="204851" cy="1032719"/>
            </a:xfrm>
            <a:prstGeom prst="rect">
              <a:avLst/>
            </a:prstGeom>
            <a:solidFill>
              <a:srgbClr val="80BD41">
                <a:alpha val="100000"/>
              </a:srgbClr>
            </a:solidFill>
          </p:spPr>
          <p:txBody>
            <a:bodyPr/>
            <a:lstStyle/>
            <a:p/>
          </p:txBody>
        </p:sp>
        <p:sp>
          <p:nvSpPr>
            <p:cNvPr id="27" name="rc27"/>
            <p:cNvSpPr/>
            <p:nvPr/>
          </p:nvSpPr>
          <p:spPr>
            <a:xfrm>
              <a:off x="1271992" y="3574943"/>
              <a:ext cx="204851" cy="33301"/>
            </a:xfrm>
            <a:prstGeom prst="rect">
              <a:avLst/>
            </a:prstGeom>
            <a:solidFill>
              <a:srgbClr val="0058AB">
                <a:alpha val="100000"/>
              </a:srgbClr>
            </a:solidFill>
          </p:spPr>
          <p:txBody>
            <a:bodyPr/>
            <a:lstStyle/>
            <a:p/>
          </p:txBody>
        </p:sp>
        <p:sp>
          <p:nvSpPr>
            <p:cNvPr id="28" name="rc28"/>
            <p:cNvSpPr/>
            <p:nvPr/>
          </p:nvSpPr>
          <p:spPr>
            <a:xfrm>
              <a:off x="1271992" y="3608245"/>
              <a:ext cx="204851" cy="44422"/>
            </a:xfrm>
            <a:prstGeom prst="rect">
              <a:avLst/>
            </a:prstGeom>
            <a:solidFill>
              <a:srgbClr val="1CABE2">
                <a:alpha val="100000"/>
              </a:srgbClr>
            </a:solidFill>
          </p:spPr>
          <p:txBody>
            <a:bodyPr/>
            <a:lstStyle/>
            <a:p/>
          </p:txBody>
        </p:sp>
        <p:sp>
          <p:nvSpPr>
            <p:cNvPr id="29" name="rc29"/>
            <p:cNvSpPr/>
            <p:nvPr/>
          </p:nvSpPr>
          <p:spPr>
            <a:xfrm>
              <a:off x="1499604" y="3649833"/>
              <a:ext cx="204851" cy="1035553"/>
            </a:xfrm>
            <a:prstGeom prst="rect">
              <a:avLst/>
            </a:prstGeom>
            <a:solidFill>
              <a:srgbClr val="80BD41">
                <a:alpha val="100000"/>
              </a:srgbClr>
            </a:solidFill>
          </p:spPr>
          <p:txBody>
            <a:bodyPr/>
            <a:lstStyle/>
            <a:p/>
          </p:txBody>
        </p:sp>
        <p:sp>
          <p:nvSpPr>
            <p:cNvPr id="30" name="rc30"/>
            <p:cNvSpPr/>
            <p:nvPr/>
          </p:nvSpPr>
          <p:spPr>
            <a:xfrm>
              <a:off x="1499604" y="3583728"/>
              <a:ext cx="204851" cy="22024"/>
            </a:xfrm>
            <a:prstGeom prst="rect">
              <a:avLst/>
            </a:prstGeom>
            <a:solidFill>
              <a:srgbClr val="0058AB">
                <a:alpha val="100000"/>
              </a:srgbClr>
            </a:solidFill>
          </p:spPr>
          <p:txBody>
            <a:bodyPr/>
            <a:lstStyle/>
            <a:p/>
          </p:txBody>
        </p:sp>
        <p:sp>
          <p:nvSpPr>
            <p:cNvPr id="31" name="rc31"/>
            <p:cNvSpPr/>
            <p:nvPr/>
          </p:nvSpPr>
          <p:spPr>
            <a:xfrm>
              <a:off x="1499604" y="3605753"/>
              <a:ext cx="204851" cy="44080"/>
            </a:xfrm>
            <a:prstGeom prst="rect">
              <a:avLst/>
            </a:prstGeom>
            <a:solidFill>
              <a:srgbClr val="1CABE2">
                <a:alpha val="100000"/>
              </a:srgbClr>
            </a:solidFill>
          </p:spPr>
          <p:txBody>
            <a:bodyPr/>
            <a:lstStyle/>
            <a:p/>
          </p:txBody>
        </p:sp>
        <p:sp>
          <p:nvSpPr>
            <p:cNvPr id="32" name="rc32"/>
            <p:cNvSpPr/>
            <p:nvPr/>
          </p:nvSpPr>
          <p:spPr>
            <a:xfrm>
              <a:off x="1727217" y="3636219"/>
              <a:ext cx="204851" cy="1049167"/>
            </a:xfrm>
            <a:prstGeom prst="rect">
              <a:avLst/>
            </a:prstGeom>
            <a:solidFill>
              <a:srgbClr val="80BD41">
                <a:alpha val="100000"/>
              </a:srgbClr>
            </a:solidFill>
          </p:spPr>
          <p:txBody>
            <a:bodyPr/>
            <a:lstStyle/>
            <a:p/>
          </p:txBody>
        </p:sp>
        <p:sp>
          <p:nvSpPr>
            <p:cNvPr id="33" name="rc33"/>
            <p:cNvSpPr/>
            <p:nvPr/>
          </p:nvSpPr>
          <p:spPr>
            <a:xfrm>
              <a:off x="1727217" y="3569243"/>
              <a:ext cx="204851" cy="22335"/>
            </a:xfrm>
            <a:prstGeom prst="rect">
              <a:avLst/>
            </a:prstGeom>
            <a:solidFill>
              <a:srgbClr val="0058AB">
                <a:alpha val="100000"/>
              </a:srgbClr>
            </a:solidFill>
          </p:spPr>
          <p:txBody>
            <a:bodyPr/>
            <a:lstStyle/>
            <a:p/>
          </p:txBody>
        </p:sp>
        <p:sp>
          <p:nvSpPr>
            <p:cNvPr id="34" name="rc34"/>
            <p:cNvSpPr/>
            <p:nvPr/>
          </p:nvSpPr>
          <p:spPr>
            <a:xfrm>
              <a:off x="1727217" y="3591579"/>
              <a:ext cx="204851" cy="44640"/>
            </a:xfrm>
            <a:prstGeom prst="rect">
              <a:avLst/>
            </a:prstGeom>
            <a:solidFill>
              <a:srgbClr val="1CABE2">
                <a:alpha val="100000"/>
              </a:srgbClr>
            </a:solidFill>
          </p:spPr>
          <p:txBody>
            <a:bodyPr/>
            <a:lstStyle/>
            <a:p/>
          </p:txBody>
        </p:sp>
        <p:sp>
          <p:nvSpPr>
            <p:cNvPr id="35" name="rc35"/>
            <p:cNvSpPr/>
            <p:nvPr/>
          </p:nvSpPr>
          <p:spPr>
            <a:xfrm>
              <a:off x="1954829" y="3566595"/>
              <a:ext cx="204851" cy="1118792"/>
            </a:xfrm>
            <a:prstGeom prst="rect">
              <a:avLst/>
            </a:prstGeom>
            <a:solidFill>
              <a:srgbClr val="80BD41">
                <a:alpha val="100000"/>
              </a:srgbClr>
            </a:solidFill>
          </p:spPr>
          <p:txBody>
            <a:bodyPr/>
            <a:lstStyle/>
            <a:p/>
          </p:txBody>
        </p:sp>
        <p:sp>
          <p:nvSpPr>
            <p:cNvPr id="36" name="rc36"/>
            <p:cNvSpPr/>
            <p:nvPr/>
          </p:nvSpPr>
          <p:spPr>
            <a:xfrm>
              <a:off x="1954829" y="3495194"/>
              <a:ext cx="204851" cy="23800"/>
            </a:xfrm>
            <a:prstGeom prst="rect">
              <a:avLst/>
            </a:prstGeom>
            <a:solidFill>
              <a:srgbClr val="0058AB">
                <a:alpha val="100000"/>
              </a:srgbClr>
            </a:solidFill>
          </p:spPr>
          <p:txBody>
            <a:bodyPr/>
            <a:lstStyle/>
            <a:p/>
          </p:txBody>
        </p:sp>
        <p:sp>
          <p:nvSpPr>
            <p:cNvPr id="37" name="rc37"/>
            <p:cNvSpPr/>
            <p:nvPr/>
          </p:nvSpPr>
          <p:spPr>
            <a:xfrm>
              <a:off x="1954829" y="3518994"/>
              <a:ext cx="204851" cy="47600"/>
            </a:xfrm>
            <a:prstGeom prst="rect">
              <a:avLst/>
            </a:prstGeom>
            <a:solidFill>
              <a:srgbClr val="1CABE2">
                <a:alpha val="100000"/>
              </a:srgbClr>
            </a:solidFill>
          </p:spPr>
          <p:txBody>
            <a:bodyPr/>
            <a:lstStyle/>
            <a:p/>
          </p:txBody>
        </p:sp>
        <p:sp>
          <p:nvSpPr>
            <p:cNvPr id="38" name="rc38"/>
            <p:cNvSpPr/>
            <p:nvPr/>
          </p:nvSpPr>
          <p:spPr>
            <a:xfrm>
              <a:off x="2182442" y="3570707"/>
              <a:ext cx="204851" cy="1114679"/>
            </a:xfrm>
            <a:prstGeom prst="rect">
              <a:avLst/>
            </a:prstGeom>
            <a:solidFill>
              <a:srgbClr val="80BD41">
                <a:alpha val="100000"/>
              </a:srgbClr>
            </a:solidFill>
          </p:spPr>
          <p:txBody>
            <a:bodyPr/>
            <a:lstStyle/>
            <a:p/>
          </p:txBody>
        </p:sp>
        <p:sp>
          <p:nvSpPr>
            <p:cNvPr id="39" name="rc39"/>
            <p:cNvSpPr/>
            <p:nvPr/>
          </p:nvSpPr>
          <p:spPr>
            <a:xfrm>
              <a:off x="2182442" y="3460460"/>
              <a:ext cx="204851" cy="36759"/>
            </a:xfrm>
            <a:prstGeom prst="rect">
              <a:avLst/>
            </a:prstGeom>
            <a:solidFill>
              <a:srgbClr val="0058AB">
                <a:alpha val="100000"/>
              </a:srgbClr>
            </a:solidFill>
          </p:spPr>
          <p:txBody>
            <a:bodyPr/>
            <a:lstStyle/>
            <a:p/>
          </p:txBody>
        </p:sp>
        <p:sp>
          <p:nvSpPr>
            <p:cNvPr id="40" name="rc40"/>
            <p:cNvSpPr/>
            <p:nvPr/>
          </p:nvSpPr>
          <p:spPr>
            <a:xfrm>
              <a:off x="2182442" y="3497219"/>
              <a:ext cx="204851" cy="73487"/>
            </a:xfrm>
            <a:prstGeom prst="rect">
              <a:avLst/>
            </a:prstGeom>
            <a:solidFill>
              <a:srgbClr val="1CABE2">
                <a:alpha val="100000"/>
              </a:srgbClr>
            </a:solidFill>
          </p:spPr>
          <p:txBody>
            <a:bodyPr/>
            <a:lstStyle/>
            <a:p/>
          </p:txBody>
        </p:sp>
        <p:sp>
          <p:nvSpPr>
            <p:cNvPr id="41" name="rc41"/>
            <p:cNvSpPr/>
            <p:nvPr/>
          </p:nvSpPr>
          <p:spPr>
            <a:xfrm>
              <a:off x="2410055" y="3568059"/>
              <a:ext cx="204851" cy="1117327"/>
            </a:xfrm>
            <a:prstGeom prst="rect">
              <a:avLst/>
            </a:prstGeom>
            <a:solidFill>
              <a:srgbClr val="80BD41">
                <a:alpha val="100000"/>
              </a:srgbClr>
            </a:solidFill>
          </p:spPr>
          <p:txBody>
            <a:bodyPr/>
            <a:lstStyle/>
            <a:p/>
          </p:txBody>
        </p:sp>
        <p:sp>
          <p:nvSpPr>
            <p:cNvPr id="42" name="rc42"/>
            <p:cNvSpPr/>
            <p:nvPr/>
          </p:nvSpPr>
          <p:spPr>
            <a:xfrm>
              <a:off x="2410055" y="3443918"/>
              <a:ext cx="204851" cy="49656"/>
            </a:xfrm>
            <a:prstGeom prst="rect">
              <a:avLst/>
            </a:prstGeom>
            <a:solidFill>
              <a:srgbClr val="0058AB">
                <a:alpha val="100000"/>
              </a:srgbClr>
            </a:solidFill>
          </p:spPr>
          <p:txBody>
            <a:bodyPr/>
            <a:lstStyle/>
            <a:p/>
          </p:txBody>
        </p:sp>
        <p:sp>
          <p:nvSpPr>
            <p:cNvPr id="43" name="rc43"/>
            <p:cNvSpPr/>
            <p:nvPr/>
          </p:nvSpPr>
          <p:spPr>
            <a:xfrm>
              <a:off x="2410055" y="3493574"/>
              <a:ext cx="204851" cy="74484"/>
            </a:xfrm>
            <a:prstGeom prst="rect">
              <a:avLst/>
            </a:prstGeom>
            <a:solidFill>
              <a:srgbClr val="1CABE2">
                <a:alpha val="100000"/>
              </a:srgbClr>
            </a:solidFill>
          </p:spPr>
          <p:txBody>
            <a:bodyPr/>
            <a:lstStyle/>
            <a:p/>
          </p:txBody>
        </p:sp>
        <p:sp>
          <p:nvSpPr>
            <p:cNvPr id="44" name="rc44"/>
            <p:cNvSpPr/>
            <p:nvPr/>
          </p:nvSpPr>
          <p:spPr>
            <a:xfrm>
              <a:off x="2637667" y="3588058"/>
              <a:ext cx="204851" cy="1097328"/>
            </a:xfrm>
            <a:prstGeom prst="rect">
              <a:avLst/>
            </a:prstGeom>
            <a:solidFill>
              <a:srgbClr val="80BD41">
                <a:alpha val="100000"/>
              </a:srgbClr>
            </a:solidFill>
          </p:spPr>
          <p:txBody>
            <a:bodyPr/>
            <a:lstStyle/>
            <a:p/>
          </p:txBody>
        </p:sp>
        <p:sp>
          <p:nvSpPr>
            <p:cNvPr id="45" name="rc45"/>
            <p:cNvSpPr/>
            <p:nvPr/>
          </p:nvSpPr>
          <p:spPr>
            <a:xfrm>
              <a:off x="2637667" y="3424074"/>
              <a:ext cx="204851" cy="63051"/>
            </a:xfrm>
            <a:prstGeom prst="rect">
              <a:avLst/>
            </a:prstGeom>
            <a:solidFill>
              <a:srgbClr val="0058AB">
                <a:alpha val="100000"/>
              </a:srgbClr>
            </a:solidFill>
          </p:spPr>
          <p:txBody>
            <a:bodyPr/>
            <a:lstStyle/>
            <a:p/>
          </p:txBody>
        </p:sp>
        <p:sp>
          <p:nvSpPr>
            <p:cNvPr id="46" name="rc46"/>
            <p:cNvSpPr/>
            <p:nvPr/>
          </p:nvSpPr>
          <p:spPr>
            <a:xfrm>
              <a:off x="2637667" y="3487126"/>
              <a:ext cx="204851" cy="100932"/>
            </a:xfrm>
            <a:prstGeom prst="rect">
              <a:avLst/>
            </a:prstGeom>
            <a:solidFill>
              <a:srgbClr val="1CABE2">
                <a:alpha val="100000"/>
              </a:srgbClr>
            </a:solidFill>
          </p:spPr>
          <p:txBody>
            <a:bodyPr/>
            <a:lstStyle/>
            <a:p/>
          </p:txBody>
        </p:sp>
        <p:sp>
          <p:nvSpPr>
            <p:cNvPr id="47" name="rc47"/>
            <p:cNvSpPr/>
            <p:nvPr/>
          </p:nvSpPr>
          <p:spPr>
            <a:xfrm>
              <a:off x="2865280" y="3543885"/>
              <a:ext cx="204851" cy="1141501"/>
            </a:xfrm>
            <a:prstGeom prst="rect">
              <a:avLst/>
            </a:prstGeom>
            <a:solidFill>
              <a:srgbClr val="80BD41">
                <a:alpha val="100000"/>
              </a:srgbClr>
            </a:solidFill>
          </p:spPr>
          <p:txBody>
            <a:bodyPr/>
            <a:lstStyle/>
            <a:p/>
          </p:txBody>
        </p:sp>
        <p:sp>
          <p:nvSpPr>
            <p:cNvPr id="48" name="rc48"/>
            <p:cNvSpPr/>
            <p:nvPr/>
          </p:nvSpPr>
          <p:spPr>
            <a:xfrm>
              <a:off x="2865280" y="3388218"/>
              <a:ext cx="204851" cy="51899"/>
            </a:xfrm>
            <a:prstGeom prst="rect">
              <a:avLst/>
            </a:prstGeom>
            <a:solidFill>
              <a:srgbClr val="0058AB">
                <a:alpha val="100000"/>
              </a:srgbClr>
            </a:solidFill>
          </p:spPr>
          <p:txBody>
            <a:bodyPr/>
            <a:lstStyle/>
            <a:p/>
          </p:txBody>
        </p:sp>
        <p:sp>
          <p:nvSpPr>
            <p:cNvPr id="49" name="rc49"/>
            <p:cNvSpPr/>
            <p:nvPr/>
          </p:nvSpPr>
          <p:spPr>
            <a:xfrm>
              <a:off x="2865280" y="3440118"/>
              <a:ext cx="204851" cy="103767"/>
            </a:xfrm>
            <a:prstGeom prst="rect">
              <a:avLst/>
            </a:prstGeom>
            <a:solidFill>
              <a:srgbClr val="1CABE2">
                <a:alpha val="100000"/>
              </a:srgbClr>
            </a:solidFill>
          </p:spPr>
          <p:txBody>
            <a:bodyPr/>
            <a:lstStyle/>
            <a:p/>
          </p:txBody>
        </p:sp>
        <p:sp>
          <p:nvSpPr>
            <p:cNvPr id="50" name="rc50"/>
            <p:cNvSpPr/>
            <p:nvPr/>
          </p:nvSpPr>
          <p:spPr>
            <a:xfrm>
              <a:off x="3092892" y="3504758"/>
              <a:ext cx="204851" cy="1180628"/>
            </a:xfrm>
            <a:prstGeom prst="rect">
              <a:avLst/>
            </a:prstGeom>
            <a:solidFill>
              <a:srgbClr val="80BD41">
                <a:alpha val="100000"/>
              </a:srgbClr>
            </a:solidFill>
          </p:spPr>
          <p:txBody>
            <a:bodyPr/>
            <a:lstStyle/>
            <a:p/>
          </p:txBody>
        </p:sp>
        <p:sp>
          <p:nvSpPr>
            <p:cNvPr id="51" name="rc51"/>
            <p:cNvSpPr/>
            <p:nvPr/>
          </p:nvSpPr>
          <p:spPr>
            <a:xfrm>
              <a:off x="3092892" y="3358842"/>
              <a:ext cx="204851" cy="53051"/>
            </a:xfrm>
            <a:prstGeom prst="rect">
              <a:avLst/>
            </a:prstGeom>
            <a:solidFill>
              <a:srgbClr val="0058AB">
                <a:alpha val="100000"/>
              </a:srgbClr>
            </a:solidFill>
          </p:spPr>
          <p:txBody>
            <a:bodyPr/>
            <a:lstStyle/>
            <a:p/>
          </p:txBody>
        </p:sp>
        <p:sp>
          <p:nvSpPr>
            <p:cNvPr id="52" name="rc52"/>
            <p:cNvSpPr/>
            <p:nvPr/>
          </p:nvSpPr>
          <p:spPr>
            <a:xfrm>
              <a:off x="3092892" y="3411894"/>
              <a:ext cx="204851" cy="92864"/>
            </a:xfrm>
            <a:prstGeom prst="rect">
              <a:avLst/>
            </a:prstGeom>
            <a:solidFill>
              <a:srgbClr val="1CABE2">
                <a:alpha val="100000"/>
              </a:srgbClr>
            </a:solidFill>
          </p:spPr>
          <p:txBody>
            <a:bodyPr/>
            <a:lstStyle/>
            <a:p/>
          </p:txBody>
        </p:sp>
        <p:sp>
          <p:nvSpPr>
            <p:cNvPr id="53" name="rc53"/>
            <p:cNvSpPr/>
            <p:nvPr/>
          </p:nvSpPr>
          <p:spPr>
            <a:xfrm>
              <a:off x="3320505" y="3427408"/>
              <a:ext cx="204851" cy="1257979"/>
            </a:xfrm>
            <a:prstGeom prst="rect">
              <a:avLst/>
            </a:prstGeom>
            <a:solidFill>
              <a:srgbClr val="80BD41">
                <a:alpha val="100000"/>
              </a:srgbClr>
            </a:solidFill>
          </p:spPr>
          <p:txBody>
            <a:bodyPr/>
            <a:lstStyle/>
            <a:p/>
          </p:txBody>
        </p:sp>
        <p:sp>
          <p:nvSpPr>
            <p:cNvPr id="54" name="rc54"/>
            <p:cNvSpPr/>
            <p:nvPr/>
          </p:nvSpPr>
          <p:spPr>
            <a:xfrm>
              <a:off x="3320505" y="3332706"/>
              <a:ext cx="204851" cy="40591"/>
            </a:xfrm>
            <a:prstGeom prst="rect">
              <a:avLst/>
            </a:prstGeom>
            <a:solidFill>
              <a:srgbClr val="0058AB">
                <a:alpha val="100000"/>
              </a:srgbClr>
            </a:solidFill>
          </p:spPr>
          <p:txBody>
            <a:bodyPr/>
            <a:lstStyle/>
            <a:p/>
          </p:txBody>
        </p:sp>
        <p:sp>
          <p:nvSpPr>
            <p:cNvPr id="55" name="rc55"/>
            <p:cNvSpPr/>
            <p:nvPr/>
          </p:nvSpPr>
          <p:spPr>
            <a:xfrm>
              <a:off x="3320505" y="3373297"/>
              <a:ext cx="204851" cy="54110"/>
            </a:xfrm>
            <a:prstGeom prst="rect">
              <a:avLst/>
            </a:prstGeom>
            <a:solidFill>
              <a:srgbClr val="1CABE2">
                <a:alpha val="100000"/>
              </a:srgbClr>
            </a:solidFill>
          </p:spPr>
          <p:txBody>
            <a:bodyPr/>
            <a:lstStyle/>
            <a:p/>
          </p:txBody>
        </p:sp>
        <p:sp>
          <p:nvSpPr>
            <p:cNvPr id="56" name="rc56"/>
            <p:cNvSpPr/>
            <p:nvPr/>
          </p:nvSpPr>
          <p:spPr>
            <a:xfrm>
              <a:off x="3548117" y="3413296"/>
              <a:ext cx="204851" cy="1272090"/>
            </a:xfrm>
            <a:prstGeom prst="rect">
              <a:avLst/>
            </a:prstGeom>
            <a:solidFill>
              <a:srgbClr val="80BD41">
                <a:alpha val="100000"/>
              </a:srgbClr>
            </a:solidFill>
          </p:spPr>
          <p:txBody>
            <a:bodyPr/>
            <a:lstStyle/>
            <a:p/>
          </p:txBody>
        </p:sp>
        <p:sp>
          <p:nvSpPr>
            <p:cNvPr id="57" name="rc57"/>
            <p:cNvSpPr/>
            <p:nvPr/>
          </p:nvSpPr>
          <p:spPr>
            <a:xfrm>
              <a:off x="3548117" y="3332083"/>
              <a:ext cx="204851" cy="27071"/>
            </a:xfrm>
            <a:prstGeom prst="rect">
              <a:avLst/>
            </a:prstGeom>
            <a:solidFill>
              <a:srgbClr val="0058AB">
                <a:alpha val="100000"/>
              </a:srgbClr>
            </a:solidFill>
          </p:spPr>
          <p:txBody>
            <a:bodyPr/>
            <a:lstStyle/>
            <a:p/>
          </p:txBody>
        </p:sp>
        <p:sp>
          <p:nvSpPr>
            <p:cNvPr id="58" name="rc58"/>
            <p:cNvSpPr/>
            <p:nvPr/>
          </p:nvSpPr>
          <p:spPr>
            <a:xfrm>
              <a:off x="3548117" y="3359154"/>
              <a:ext cx="204851" cy="54142"/>
            </a:xfrm>
            <a:prstGeom prst="rect">
              <a:avLst/>
            </a:prstGeom>
            <a:solidFill>
              <a:srgbClr val="1CABE2">
                <a:alpha val="100000"/>
              </a:srgbClr>
            </a:solidFill>
          </p:spPr>
          <p:txBody>
            <a:bodyPr/>
            <a:lstStyle/>
            <a:p/>
          </p:txBody>
        </p:sp>
        <p:sp>
          <p:nvSpPr>
            <p:cNvPr id="59" name="rc59"/>
            <p:cNvSpPr/>
            <p:nvPr/>
          </p:nvSpPr>
          <p:spPr>
            <a:xfrm>
              <a:off x="3775730" y="3383982"/>
              <a:ext cx="204851" cy="1301404"/>
            </a:xfrm>
            <a:prstGeom prst="rect">
              <a:avLst/>
            </a:prstGeom>
            <a:solidFill>
              <a:srgbClr val="80BD41">
                <a:alpha val="100000"/>
              </a:srgbClr>
            </a:solidFill>
          </p:spPr>
          <p:txBody>
            <a:bodyPr/>
            <a:lstStyle/>
            <a:p/>
          </p:txBody>
        </p:sp>
        <p:sp>
          <p:nvSpPr>
            <p:cNvPr id="60" name="rc60"/>
            <p:cNvSpPr/>
            <p:nvPr/>
          </p:nvSpPr>
          <p:spPr>
            <a:xfrm>
              <a:off x="3775730" y="3315479"/>
              <a:ext cx="204851" cy="27382"/>
            </a:xfrm>
            <a:prstGeom prst="rect">
              <a:avLst/>
            </a:prstGeom>
            <a:solidFill>
              <a:srgbClr val="0058AB">
                <a:alpha val="100000"/>
              </a:srgbClr>
            </a:solidFill>
          </p:spPr>
          <p:txBody>
            <a:bodyPr/>
            <a:lstStyle/>
            <a:p/>
          </p:txBody>
        </p:sp>
        <p:sp>
          <p:nvSpPr>
            <p:cNvPr id="61" name="rc61"/>
            <p:cNvSpPr/>
            <p:nvPr/>
          </p:nvSpPr>
          <p:spPr>
            <a:xfrm>
              <a:off x="3775730" y="3342861"/>
              <a:ext cx="204851" cy="41120"/>
            </a:xfrm>
            <a:prstGeom prst="rect">
              <a:avLst/>
            </a:prstGeom>
            <a:solidFill>
              <a:srgbClr val="1CABE2">
                <a:alpha val="100000"/>
              </a:srgbClr>
            </a:solidFill>
          </p:spPr>
          <p:txBody>
            <a:bodyPr/>
            <a:lstStyle/>
            <a:p/>
          </p:txBody>
        </p:sp>
        <p:sp>
          <p:nvSpPr>
            <p:cNvPr id="62" name="rc62"/>
            <p:cNvSpPr/>
            <p:nvPr/>
          </p:nvSpPr>
          <p:spPr>
            <a:xfrm>
              <a:off x="4003342" y="3365010"/>
              <a:ext cx="204851" cy="1320376"/>
            </a:xfrm>
            <a:prstGeom prst="rect">
              <a:avLst/>
            </a:prstGeom>
            <a:solidFill>
              <a:srgbClr val="80BD41">
                <a:alpha val="100000"/>
              </a:srgbClr>
            </a:solidFill>
          </p:spPr>
          <p:txBody>
            <a:bodyPr/>
            <a:lstStyle/>
            <a:p/>
          </p:txBody>
        </p:sp>
        <p:sp>
          <p:nvSpPr>
            <p:cNvPr id="63" name="rc63"/>
            <p:cNvSpPr/>
            <p:nvPr/>
          </p:nvSpPr>
          <p:spPr>
            <a:xfrm>
              <a:off x="4003342" y="3295510"/>
              <a:ext cx="204851" cy="27787"/>
            </a:xfrm>
            <a:prstGeom prst="rect">
              <a:avLst/>
            </a:prstGeom>
            <a:solidFill>
              <a:srgbClr val="0058AB">
                <a:alpha val="100000"/>
              </a:srgbClr>
            </a:solidFill>
          </p:spPr>
          <p:txBody>
            <a:bodyPr/>
            <a:lstStyle/>
            <a:p/>
          </p:txBody>
        </p:sp>
        <p:sp>
          <p:nvSpPr>
            <p:cNvPr id="64" name="rc64"/>
            <p:cNvSpPr/>
            <p:nvPr/>
          </p:nvSpPr>
          <p:spPr>
            <a:xfrm>
              <a:off x="4003342" y="3323298"/>
              <a:ext cx="204851" cy="41712"/>
            </a:xfrm>
            <a:prstGeom prst="rect">
              <a:avLst/>
            </a:prstGeom>
            <a:solidFill>
              <a:srgbClr val="1CABE2">
                <a:alpha val="100000"/>
              </a:srgbClr>
            </a:solidFill>
          </p:spPr>
          <p:txBody>
            <a:bodyPr/>
            <a:lstStyle/>
            <a:p/>
          </p:txBody>
        </p:sp>
        <p:sp>
          <p:nvSpPr>
            <p:cNvPr id="65" name="rc65"/>
            <p:cNvSpPr/>
            <p:nvPr/>
          </p:nvSpPr>
          <p:spPr>
            <a:xfrm>
              <a:off x="4230955" y="3366132"/>
              <a:ext cx="204851" cy="1319254"/>
            </a:xfrm>
            <a:prstGeom prst="rect">
              <a:avLst/>
            </a:prstGeom>
            <a:solidFill>
              <a:srgbClr val="80BD41">
                <a:alpha val="100000"/>
              </a:srgbClr>
            </a:solidFill>
          </p:spPr>
          <p:txBody>
            <a:bodyPr/>
            <a:lstStyle/>
            <a:p/>
          </p:txBody>
        </p:sp>
        <p:sp>
          <p:nvSpPr>
            <p:cNvPr id="66" name="rc66"/>
            <p:cNvSpPr/>
            <p:nvPr/>
          </p:nvSpPr>
          <p:spPr>
            <a:xfrm>
              <a:off x="4230955" y="3296694"/>
              <a:ext cx="204851" cy="41650"/>
            </a:xfrm>
            <a:prstGeom prst="rect">
              <a:avLst/>
            </a:prstGeom>
            <a:solidFill>
              <a:srgbClr val="0058AB">
                <a:alpha val="100000"/>
              </a:srgbClr>
            </a:solidFill>
          </p:spPr>
          <p:txBody>
            <a:bodyPr/>
            <a:lstStyle/>
            <a:p/>
          </p:txBody>
        </p:sp>
        <p:sp>
          <p:nvSpPr>
            <p:cNvPr id="67" name="rc67"/>
            <p:cNvSpPr/>
            <p:nvPr/>
          </p:nvSpPr>
          <p:spPr>
            <a:xfrm>
              <a:off x="4230955" y="3338344"/>
              <a:ext cx="204851" cy="27787"/>
            </a:xfrm>
            <a:prstGeom prst="rect">
              <a:avLst/>
            </a:prstGeom>
            <a:solidFill>
              <a:srgbClr val="1CABE2">
                <a:alpha val="100000"/>
              </a:srgbClr>
            </a:solidFill>
          </p:spPr>
          <p:txBody>
            <a:bodyPr/>
            <a:lstStyle/>
            <a:p/>
          </p:txBody>
        </p:sp>
        <p:sp>
          <p:nvSpPr>
            <p:cNvPr id="68" name="rc68"/>
            <p:cNvSpPr/>
            <p:nvPr/>
          </p:nvSpPr>
          <p:spPr>
            <a:xfrm>
              <a:off x="4458568" y="3425227"/>
              <a:ext cx="204851" cy="1260159"/>
            </a:xfrm>
            <a:prstGeom prst="rect">
              <a:avLst/>
            </a:prstGeom>
            <a:solidFill>
              <a:srgbClr val="80BD41">
                <a:alpha val="100000"/>
              </a:srgbClr>
            </a:solidFill>
          </p:spPr>
          <p:txBody>
            <a:bodyPr/>
            <a:lstStyle/>
            <a:p/>
          </p:txBody>
        </p:sp>
        <p:sp>
          <p:nvSpPr>
            <p:cNvPr id="69" name="rc69"/>
            <p:cNvSpPr/>
            <p:nvPr/>
          </p:nvSpPr>
          <p:spPr>
            <a:xfrm>
              <a:off x="4458568" y="3330369"/>
              <a:ext cx="204851" cy="40653"/>
            </a:xfrm>
            <a:prstGeom prst="rect">
              <a:avLst/>
            </a:prstGeom>
            <a:solidFill>
              <a:srgbClr val="0058AB">
                <a:alpha val="100000"/>
              </a:srgbClr>
            </a:solidFill>
          </p:spPr>
          <p:txBody>
            <a:bodyPr/>
            <a:lstStyle/>
            <a:p/>
          </p:txBody>
        </p:sp>
        <p:sp>
          <p:nvSpPr>
            <p:cNvPr id="70" name="rc70"/>
            <p:cNvSpPr/>
            <p:nvPr/>
          </p:nvSpPr>
          <p:spPr>
            <a:xfrm>
              <a:off x="4458568" y="3371023"/>
              <a:ext cx="204851" cy="54204"/>
            </a:xfrm>
            <a:prstGeom prst="rect">
              <a:avLst/>
            </a:prstGeom>
            <a:solidFill>
              <a:srgbClr val="1CABE2">
                <a:alpha val="100000"/>
              </a:srgbClr>
            </a:solidFill>
          </p:spPr>
          <p:txBody>
            <a:bodyPr/>
            <a:lstStyle/>
            <a:p/>
          </p:txBody>
        </p:sp>
        <p:sp>
          <p:nvSpPr>
            <p:cNvPr id="71" name="rc71"/>
            <p:cNvSpPr/>
            <p:nvPr/>
          </p:nvSpPr>
          <p:spPr>
            <a:xfrm>
              <a:off x="4686180" y="3475569"/>
              <a:ext cx="204851" cy="1209818"/>
            </a:xfrm>
            <a:prstGeom prst="rect">
              <a:avLst/>
            </a:prstGeom>
            <a:solidFill>
              <a:srgbClr val="80BD41">
                <a:alpha val="100000"/>
              </a:srgbClr>
            </a:solidFill>
          </p:spPr>
          <p:txBody>
            <a:bodyPr/>
            <a:lstStyle/>
            <a:p/>
          </p:txBody>
        </p:sp>
        <p:sp>
          <p:nvSpPr>
            <p:cNvPr id="72" name="rc72"/>
            <p:cNvSpPr/>
            <p:nvPr/>
          </p:nvSpPr>
          <p:spPr>
            <a:xfrm>
              <a:off x="4686180" y="3398343"/>
              <a:ext cx="204851" cy="38597"/>
            </a:xfrm>
            <a:prstGeom prst="rect">
              <a:avLst/>
            </a:prstGeom>
            <a:solidFill>
              <a:srgbClr val="0058AB">
                <a:alpha val="100000"/>
              </a:srgbClr>
            </a:solidFill>
          </p:spPr>
          <p:txBody>
            <a:bodyPr/>
            <a:lstStyle/>
            <a:p/>
          </p:txBody>
        </p:sp>
        <p:sp>
          <p:nvSpPr>
            <p:cNvPr id="73" name="rc73"/>
            <p:cNvSpPr/>
            <p:nvPr/>
          </p:nvSpPr>
          <p:spPr>
            <a:xfrm>
              <a:off x="4686180" y="3436940"/>
              <a:ext cx="204851" cy="38628"/>
            </a:xfrm>
            <a:prstGeom prst="rect">
              <a:avLst/>
            </a:prstGeom>
            <a:solidFill>
              <a:srgbClr val="1CABE2">
                <a:alpha val="100000"/>
              </a:srgbClr>
            </a:solidFill>
          </p:spPr>
          <p:txBody>
            <a:bodyPr/>
            <a:lstStyle/>
            <a:p/>
          </p:txBody>
        </p:sp>
        <p:sp>
          <p:nvSpPr>
            <p:cNvPr id="74" name="rc74"/>
            <p:cNvSpPr/>
            <p:nvPr/>
          </p:nvSpPr>
          <p:spPr>
            <a:xfrm>
              <a:off x="4913793" y="3509337"/>
              <a:ext cx="204851" cy="1176049"/>
            </a:xfrm>
            <a:prstGeom prst="rect">
              <a:avLst/>
            </a:prstGeom>
            <a:solidFill>
              <a:srgbClr val="80BD41">
                <a:alpha val="100000"/>
              </a:srgbClr>
            </a:solidFill>
          </p:spPr>
          <p:txBody>
            <a:bodyPr/>
            <a:lstStyle/>
            <a:p/>
          </p:txBody>
        </p:sp>
        <p:sp>
          <p:nvSpPr>
            <p:cNvPr id="75" name="rc75"/>
            <p:cNvSpPr/>
            <p:nvPr/>
          </p:nvSpPr>
          <p:spPr>
            <a:xfrm>
              <a:off x="4913793" y="3434261"/>
              <a:ext cx="204851" cy="37538"/>
            </a:xfrm>
            <a:prstGeom prst="rect">
              <a:avLst/>
            </a:prstGeom>
            <a:solidFill>
              <a:srgbClr val="0058AB">
                <a:alpha val="100000"/>
              </a:srgbClr>
            </a:solidFill>
          </p:spPr>
          <p:txBody>
            <a:bodyPr/>
            <a:lstStyle/>
            <a:p/>
          </p:txBody>
        </p:sp>
        <p:sp>
          <p:nvSpPr>
            <p:cNvPr id="76" name="rc76"/>
            <p:cNvSpPr/>
            <p:nvPr/>
          </p:nvSpPr>
          <p:spPr>
            <a:xfrm>
              <a:off x="4913793" y="3471799"/>
              <a:ext cx="204851" cy="37538"/>
            </a:xfrm>
            <a:prstGeom prst="rect">
              <a:avLst/>
            </a:prstGeom>
            <a:solidFill>
              <a:srgbClr val="1CABE2">
                <a:alpha val="100000"/>
              </a:srgbClr>
            </a:solidFill>
          </p:spPr>
          <p:txBody>
            <a:bodyPr/>
            <a:lstStyle/>
            <a:p/>
          </p:txBody>
        </p:sp>
        <p:sp>
          <p:nvSpPr>
            <p:cNvPr id="77" name="rc77"/>
            <p:cNvSpPr/>
            <p:nvPr/>
          </p:nvSpPr>
          <p:spPr>
            <a:xfrm>
              <a:off x="5141405" y="3592544"/>
              <a:ext cx="204851" cy="1092842"/>
            </a:xfrm>
            <a:prstGeom prst="rect">
              <a:avLst/>
            </a:prstGeom>
            <a:solidFill>
              <a:srgbClr val="80BD41">
                <a:alpha val="100000"/>
              </a:srgbClr>
            </a:solidFill>
          </p:spPr>
          <p:txBody>
            <a:bodyPr/>
            <a:lstStyle/>
            <a:p/>
          </p:txBody>
        </p:sp>
        <p:sp>
          <p:nvSpPr>
            <p:cNvPr id="78" name="rc78"/>
            <p:cNvSpPr/>
            <p:nvPr/>
          </p:nvSpPr>
          <p:spPr>
            <a:xfrm>
              <a:off x="5141405" y="3522795"/>
              <a:ext cx="204851" cy="34890"/>
            </a:xfrm>
            <a:prstGeom prst="rect">
              <a:avLst/>
            </a:prstGeom>
            <a:solidFill>
              <a:srgbClr val="0058AB">
                <a:alpha val="100000"/>
              </a:srgbClr>
            </a:solidFill>
          </p:spPr>
          <p:txBody>
            <a:bodyPr/>
            <a:lstStyle/>
            <a:p/>
          </p:txBody>
        </p:sp>
        <p:sp>
          <p:nvSpPr>
            <p:cNvPr id="79" name="rc79"/>
            <p:cNvSpPr/>
            <p:nvPr/>
          </p:nvSpPr>
          <p:spPr>
            <a:xfrm>
              <a:off x="5141405" y="3557685"/>
              <a:ext cx="204851" cy="34859"/>
            </a:xfrm>
            <a:prstGeom prst="rect">
              <a:avLst/>
            </a:prstGeom>
            <a:solidFill>
              <a:srgbClr val="1CABE2">
                <a:alpha val="100000"/>
              </a:srgbClr>
            </a:solidFill>
          </p:spPr>
          <p:txBody>
            <a:bodyPr/>
            <a:lstStyle/>
            <a:p/>
          </p:txBody>
        </p:sp>
        <p:sp>
          <p:nvSpPr>
            <p:cNvPr id="80" name="rc80"/>
            <p:cNvSpPr/>
            <p:nvPr/>
          </p:nvSpPr>
          <p:spPr>
            <a:xfrm>
              <a:off x="5369018" y="3648680"/>
              <a:ext cx="204851" cy="1036706"/>
            </a:xfrm>
            <a:prstGeom prst="rect">
              <a:avLst/>
            </a:prstGeom>
            <a:solidFill>
              <a:srgbClr val="80BD41">
                <a:alpha val="100000"/>
              </a:srgbClr>
            </a:solidFill>
          </p:spPr>
          <p:txBody>
            <a:bodyPr/>
            <a:lstStyle/>
            <a:p/>
          </p:txBody>
        </p:sp>
        <p:sp>
          <p:nvSpPr>
            <p:cNvPr id="81" name="rc81"/>
            <p:cNvSpPr/>
            <p:nvPr/>
          </p:nvSpPr>
          <p:spPr>
            <a:xfrm>
              <a:off x="5369018" y="3558526"/>
              <a:ext cx="204851" cy="45076"/>
            </a:xfrm>
            <a:prstGeom prst="rect">
              <a:avLst/>
            </a:prstGeom>
            <a:solidFill>
              <a:srgbClr val="0058AB">
                <a:alpha val="100000"/>
              </a:srgbClr>
            </a:solidFill>
          </p:spPr>
          <p:txBody>
            <a:bodyPr/>
            <a:lstStyle/>
            <a:p/>
          </p:txBody>
        </p:sp>
        <p:sp>
          <p:nvSpPr>
            <p:cNvPr id="82" name="rc82"/>
            <p:cNvSpPr/>
            <p:nvPr/>
          </p:nvSpPr>
          <p:spPr>
            <a:xfrm>
              <a:off x="5369018" y="3603603"/>
              <a:ext cx="204851" cy="45076"/>
            </a:xfrm>
            <a:prstGeom prst="rect">
              <a:avLst/>
            </a:prstGeom>
            <a:solidFill>
              <a:srgbClr val="1CABE2">
                <a:alpha val="100000"/>
              </a:srgbClr>
            </a:solidFill>
          </p:spPr>
          <p:txBody>
            <a:bodyPr/>
            <a:lstStyle/>
            <a:p/>
          </p:txBody>
        </p:sp>
        <p:sp>
          <p:nvSpPr>
            <p:cNvPr id="83" name="rc83"/>
            <p:cNvSpPr/>
            <p:nvPr/>
          </p:nvSpPr>
          <p:spPr>
            <a:xfrm>
              <a:off x="5596630" y="3668524"/>
              <a:ext cx="204851" cy="1016862"/>
            </a:xfrm>
            <a:prstGeom prst="rect">
              <a:avLst/>
            </a:prstGeom>
            <a:solidFill>
              <a:srgbClr val="80BD41">
                <a:alpha val="100000"/>
              </a:srgbClr>
            </a:solidFill>
          </p:spPr>
          <p:txBody>
            <a:bodyPr/>
            <a:lstStyle/>
            <a:p/>
          </p:txBody>
        </p:sp>
        <p:sp>
          <p:nvSpPr>
            <p:cNvPr id="84" name="rc84"/>
            <p:cNvSpPr/>
            <p:nvPr/>
          </p:nvSpPr>
          <p:spPr>
            <a:xfrm>
              <a:off x="5596630" y="3580115"/>
              <a:ext cx="204851" cy="44204"/>
            </a:xfrm>
            <a:prstGeom prst="rect">
              <a:avLst/>
            </a:prstGeom>
            <a:solidFill>
              <a:srgbClr val="0058AB">
                <a:alpha val="100000"/>
              </a:srgbClr>
            </a:solidFill>
          </p:spPr>
          <p:txBody>
            <a:bodyPr/>
            <a:lstStyle/>
            <a:p/>
          </p:txBody>
        </p:sp>
        <p:sp>
          <p:nvSpPr>
            <p:cNvPr id="85" name="rc85"/>
            <p:cNvSpPr/>
            <p:nvPr/>
          </p:nvSpPr>
          <p:spPr>
            <a:xfrm>
              <a:off x="5596630" y="3624319"/>
              <a:ext cx="204851" cy="44204"/>
            </a:xfrm>
            <a:prstGeom prst="rect">
              <a:avLst/>
            </a:prstGeom>
            <a:solidFill>
              <a:srgbClr val="1CABE2">
                <a:alpha val="100000"/>
              </a:srgbClr>
            </a:solidFill>
          </p:spPr>
          <p:txBody>
            <a:bodyPr/>
            <a:lstStyle/>
            <a:p/>
          </p:txBody>
        </p:sp>
        <p:sp>
          <p:nvSpPr>
            <p:cNvPr id="86" name="rc86"/>
            <p:cNvSpPr/>
            <p:nvPr/>
          </p:nvSpPr>
          <p:spPr>
            <a:xfrm>
              <a:off x="5824243" y="3693072"/>
              <a:ext cx="204851" cy="992315"/>
            </a:xfrm>
            <a:prstGeom prst="rect">
              <a:avLst/>
            </a:prstGeom>
            <a:solidFill>
              <a:srgbClr val="80BD41">
                <a:alpha val="100000"/>
              </a:srgbClr>
            </a:solidFill>
          </p:spPr>
          <p:txBody>
            <a:bodyPr/>
            <a:lstStyle/>
            <a:p/>
          </p:txBody>
        </p:sp>
        <p:sp>
          <p:nvSpPr>
            <p:cNvPr id="87" name="rc87"/>
            <p:cNvSpPr/>
            <p:nvPr/>
          </p:nvSpPr>
          <p:spPr>
            <a:xfrm>
              <a:off x="5824243" y="3606781"/>
              <a:ext cx="204851" cy="43145"/>
            </a:xfrm>
            <a:prstGeom prst="rect">
              <a:avLst/>
            </a:prstGeom>
            <a:solidFill>
              <a:srgbClr val="0058AB">
                <a:alpha val="100000"/>
              </a:srgbClr>
            </a:solidFill>
          </p:spPr>
          <p:txBody>
            <a:bodyPr/>
            <a:lstStyle/>
            <a:p/>
          </p:txBody>
        </p:sp>
        <p:sp>
          <p:nvSpPr>
            <p:cNvPr id="88" name="rc88"/>
            <p:cNvSpPr/>
            <p:nvPr/>
          </p:nvSpPr>
          <p:spPr>
            <a:xfrm>
              <a:off x="5824243" y="3649926"/>
              <a:ext cx="204851" cy="43145"/>
            </a:xfrm>
            <a:prstGeom prst="rect">
              <a:avLst/>
            </a:prstGeom>
            <a:solidFill>
              <a:srgbClr val="1CABE2">
                <a:alpha val="100000"/>
              </a:srgbClr>
            </a:solidFill>
          </p:spPr>
          <p:txBody>
            <a:bodyPr/>
            <a:lstStyle/>
            <a:p/>
          </p:txBody>
        </p:sp>
        <p:sp>
          <p:nvSpPr>
            <p:cNvPr id="89" name="rc89"/>
            <p:cNvSpPr/>
            <p:nvPr/>
          </p:nvSpPr>
          <p:spPr>
            <a:xfrm>
              <a:off x="6051856" y="3661577"/>
              <a:ext cx="204851" cy="1023809"/>
            </a:xfrm>
            <a:prstGeom prst="rect">
              <a:avLst/>
            </a:prstGeom>
            <a:solidFill>
              <a:srgbClr val="80BD41">
                <a:alpha val="100000"/>
              </a:srgbClr>
            </a:solidFill>
          </p:spPr>
          <p:txBody>
            <a:bodyPr/>
            <a:lstStyle/>
            <a:p/>
          </p:txBody>
        </p:sp>
        <p:sp>
          <p:nvSpPr>
            <p:cNvPr id="90" name="rc90"/>
            <p:cNvSpPr/>
            <p:nvPr/>
          </p:nvSpPr>
          <p:spPr>
            <a:xfrm>
              <a:off x="6051856" y="3584507"/>
              <a:ext cx="204851" cy="44048"/>
            </a:xfrm>
            <a:prstGeom prst="rect">
              <a:avLst/>
            </a:prstGeom>
            <a:solidFill>
              <a:srgbClr val="0058AB">
                <a:alpha val="100000"/>
              </a:srgbClr>
            </a:solidFill>
          </p:spPr>
          <p:txBody>
            <a:bodyPr/>
            <a:lstStyle/>
            <a:p/>
          </p:txBody>
        </p:sp>
        <p:sp>
          <p:nvSpPr>
            <p:cNvPr id="91" name="rc91"/>
            <p:cNvSpPr/>
            <p:nvPr/>
          </p:nvSpPr>
          <p:spPr>
            <a:xfrm>
              <a:off x="6051856" y="3628556"/>
              <a:ext cx="204851" cy="33021"/>
            </a:xfrm>
            <a:prstGeom prst="rect">
              <a:avLst/>
            </a:prstGeom>
            <a:solidFill>
              <a:srgbClr val="1CABE2">
                <a:alpha val="100000"/>
              </a:srgbClr>
            </a:solidFill>
          </p:spPr>
          <p:txBody>
            <a:bodyPr/>
            <a:lstStyle/>
            <a:p/>
          </p:txBody>
        </p:sp>
        <p:sp>
          <p:nvSpPr>
            <p:cNvPr id="92" name="rc92"/>
            <p:cNvSpPr/>
            <p:nvPr/>
          </p:nvSpPr>
          <p:spPr>
            <a:xfrm>
              <a:off x="6279468" y="3693508"/>
              <a:ext cx="204851" cy="991878"/>
            </a:xfrm>
            <a:prstGeom prst="rect">
              <a:avLst/>
            </a:prstGeom>
            <a:solidFill>
              <a:srgbClr val="80BD41">
                <a:alpha val="100000"/>
              </a:srgbClr>
            </a:solidFill>
          </p:spPr>
          <p:txBody>
            <a:bodyPr/>
            <a:lstStyle/>
            <a:p/>
          </p:txBody>
        </p:sp>
        <p:sp>
          <p:nvSpPr>
            <p:cNvPr id="93" name="rc93"/>
            <p:cNvSpPr/>
            <p:nvPr/>
          </p:nvSpPr>
          <p:spPr>
            <a:xfrm>
              <a:off x="6279468" y="3618837"/>
              <a:ext cx="204851" cy="42647"/>
            </a:xfrm>
            <a:prstGeom prst="rect">
              <a:avLst/>
            </a:prstGeom>
            <a:solidFill>
              <a:srgbClr val="0058AB">
                <a:alpha val="100000"/>
              </a:srgbClr>
            </a:solidFill>
          </p:spPr>
          <p:txBody>
            <a:bodyPr/>
            <a:lstStyle/>
            <a:p/>
          </p:txBody>
        </p:sp>
        <p:sp>
          <p:nvSpPr>
            <p:cNvPr id="94" name="rc94"/>
            <p:cNvSpPr/>
            <p:nvPr/>
          </p:nvSpPr>
          <p:spPr>
            <a:xfrm>
              <a:off x="6279468" y="3661484"/>
              <a:ext cx="204851" cy="32024"/>
            </a:xfrm>
            <a:prstGeom prst="rect">
              <a:avLst/>
            </a:prstGeom>
            <a:solidFill>
              <a:srgbClr val="1CABE2">
                <a:alpha val="100000"/>
              </a:srgbClr>
            </a:solidFill>
          </p:spPr>
          <p:txBody>
            <a:bodyPr/>
            <a:lstStyle/>
            <a:p/>
          </p:txBody>
        </p:sp>
        <p:sp>
          <p:nvSpPr>
            <p:cNvPr id="95" name="rc95"/>
            <p:cNvSpPr/>
            <p:nvPr/>
          </p:nvSpPr>
          <p:spPr>
            <a:xfrm>
              <a:off x="6507081" y="3677838"/>
              <a:ext cx="204851" cy="1007548"/>
            </a:xfrm>
            <a:prstGeom prst="rect">
              <a:avLst/>
            </a:prstGeom>
            <a:solidFill>
              <a:srgbClr val="80BD41">
                <a:alpha val="100000"/>
              </a:srgbClr>
            </a:solidFill>
          </p:spPr>
          <p:txBody>
            <a:bodyPr/>
            <a:lstStyle/>
            <a:p/>
          </p:txBody>
        </p:sp>
        <p:sp>
          <p:nvSpPr>
            <p:cNvPr id="96" name="rc96"/>
            <p:cNvSpPr/>
            <p:nvPr/>
          </p:nvSpPr>
          <p:spPr>
            <a:xfrm>
              <a:off x="6507081" y="3613541"/>
              <a:ext cx="204851" cy="42865"/>
            </a:xfrm>
            <a:prstGeom prst="rect">
              <a:avLst/>
            </a:prstGeom>
            <a:solidFill>
              <a:srgbClr val="0058AB">
                <a:alpha val="100000"/>
              </a:srgbClr>
            </a:solidFill>
          </p:spPr>
          <p:txBody>
            <a:bodyPr/>
            <a:lstStyle/>
            <a:p/>
          </p:txBody>
        </p:sp>
        <p:sp>
          <p:nvSpPr>
            <p:cNvPr id="97" name="rc97"/>
            <p:cNvSpPr/>
            <p:nvPr/>
          </p:nvSpPr>
          <p:spPr>
            <a:xfrm>
              <a:off x="6507081" y="3656406"/>
              <a:ext cx="204851" cy="21432"/>
            </a:xfrm>
            <a:prstGeom prst="rect">
              <a:avLst/>
            </a:prstGeom>
            <a:solidFill>
              <a:srgbClr val="1CABE2">
                <a:alpha val="100000"/>
              </a:srgbClr>
            </a:solidFill>
          </p:spPr>
          <p:txBody>
            <a:bodyPr/>
            <a:lstStyle/>
            <a:p/>
          </p:txBody>
        </p:sp>
        <p:sp>
          <p:nvSpPr>
            <p:cNvPr id="98" name="rc98"/>
            <p:cNvSpPr/>
            <p:nvPr/>
          </p:nvSpPr>
          <p:spPr>
            <a:xfrm>
              <a:off x="6734693" y="3631453"/>
              <a:ext cx="204851" cy="1053933"/>
            </a:xfrm>
            <a:prstGeom prst="rect">
              <a:avLst/>
            </a:prstGeom>
            <a:solidFill>
              <a:srgbClr val="80BD41">
                <a:alpha val="100000"/>
              </a:srgbClr>
            </a:solidFill>
          </p:spPr>
          <p:txBody>
            <a:bodyPr/>
            <a:lstStyle/>
            <a:p/>
          </p:txBody>
        </p:sp>
        <p:sp>
          <p:nvSpPr>
            <p:cNvPr id="99" name="rc99"/>
            <p:cNvSpPr/>
            <p:nvPr/>
          </p:nvSpPr>
          <p:spPr>
            <a:xfrm>
              <a:off x="6734693" y="3564196"/>
              <a:ext cx="204851" cy="33644"/>
            </a:xfrm>
            <a:prstGeom prst="rect">
              <a:avLst/>
            </a:prstGeom>
            <a:solidFill>
              <a:srgbClr val="0058AB">
                <a:alpha val="100000"/>
              </a:srgbClr>
            </a:solidFill>
          </p:spPr>
          <p:txBody>
            <a:bodyPr/>
            <a:lstStyle/>
            <a:p/>
          </p:txBody>
        </p:sp>
        <p:sp>
          <p:nvSpPr>
            <p:cNvPr id="100" name="rc100"/>
            <p:cNvSpPr/>
            <p:nvPr/>
          </p:nvSpPr>
          <p:spPr>
            <a:xfrm>
              <a:off x="6734693" y="3597840"/>
              <a:ext cx="204851" cy="33612"/>
            </a:xfrm>
            <a:prstGeom prst="rect">
              <a:avLst/>
            </a:prstGeom>
            <a:solidFill>
              <a:srgbClr val="1CABE2">
                <a:alpha val="100000"/>
              </a:srgbClr>
            </a:solidFill>
          </p:spPr>
          <p:txBody>
            <a:bodyPr/>
            <a:lstStyle/>
            <a:p/>
          </p:txBody>
        </p:sp>
        <p:sp>
          <p:nvSpPr>
            <p:cNvPr id="101" name="rc101"/>
            <p:cNvSpPr/>
            <p:nvPr/>
          </p:nvSpPr>
          <p:spPr>
            <a:xfrm>
              <a:off x="6962306" y="3637839"/>
              <a:ext cx="204851" cy="1047547"/>
            </a:xfrm>
            <a:prstGeom prst="rect">
              <a:avLst/>
            </a:prstGeom>
            <a:solidFill>
              <a:srgbClr val="80BD41">
                <a:alpha val="100000"/>
              </a:srgbClr>
            </a:solidFill>
          </p:spPr>
          <p:txBody>
            <a:bodyPr/>
            <a:lstStyle/>
            <a:p/>
          </p:txBody>
        </p:sp>
        <p:sp>
          <p:nvSpPr>
            <p:cNvPr id="102" name="rc102"/>
            <p:cNvSpPr/>
            <p:nvPr/>
          </p:nvSpPr>
          <p:spPr>
            <a:xfrm>
              <a:off x="6962306" y="3605441"/>
              <a:ext cx="204851" cy="10809"/>
            </a:xfrm>
            <a:prstGeom prst="rect">
              <a:avLst/>
            </a:prstGeom>
            <a:solidFill>
              <a:srgbClr val="0058AB">
                <a:alpha val="100000"/>
              </a:srgbClr>
            </a:solidFill>
          </p:spPr>
          <p:txBody>
            <a:bodyPr/>
            <a:lstStyle/>
            <a:p/>
          </p:txBody>
        </p:sp>
        <p:sp>
          <p:nvSpPr>
            <p:cNvPr id="103" name="rc103"/>
            <p:cNvSpPr/>
            <p:nvPr/>
          </p:nvSpPr>
          <p:spPr>
            <a:xfrm>
              <a:off x="6962306" y="3616251"/>
              <a:ext cx="204851" cy="21588"/>
            </a:xfrm>
            <a:prstGeom prst="rect">
              <a:avLst/>
            </a:prstGeom>
            <a:solidFill>
              <a:srgbClr val="1CABE2">
                <a:alpha val="100000"/>
              </a:srgbClr>
            </a:solidFill>
          </p:spPr>
          <p:txBody>
            <a:bodyPr/>
            <a:lstStyle/>
            <a:p/>
          </p:txBody>
        </p:sp>
        <p:sp>
          <p:nvSpPr>
            <p:cNvPr id="104" name="rc104"/>
            <p:cNvSpPr/>
            <p:nvPr/>
          </p:nvSpPr>
          <p:spPr>
            <a:xfrm>
              <a:off x="7189918" y="3643509"/>
              <a:ext cx="204851" cy="12472"/>
            </a:xfrm>
            <a:prstGeom prst="rect">
              <a:avLst/>
            </a:prstGeom>
            <a:solidFill>
              <a:srgbClr val="F26A21">
                <a:alpha val="100000"/>
              </a:srgbClr>
            </a:solidFill>
          </p:spPr>
          <p:txBody>
            <a:bodyPr/>
            <a:lstStyle/>
            <a:p/>
          </p:txBody>
        </p:sp>
        <p:sp>
          <p:nvSpPr>
            <p:cNvPr id="105" name="rc105"/>
            <p:cNvSpPr/>
            <p:nvPr/>
          </p:nvSpPr>
          <p:spPr>
            <a:xfrm>
              <a:off x="7189918" y="3655981"/>
              <a:ext cx="204851" cy="1029405"/>
            </a:xfrm>
            <a:prstGeom prst="rect">
              <a:avLst/>
            </a:prstGeom>
            <a:solidFill>
              <a:srgbClr val="FFC20E">
                <a:alpha val="100000"/>
              </a:srgbClr>
            </a:solidFill>
          </p:spPr>
          <p:txBody>
            <a:bodyPr/>
            <a:lstStyle/>
            <a:p/>
          </p:txBody>
        </p:sp>
        <p:sp>
          <p:nvSpPr>
            <p:cNvPr id="106" name="rc106"/>
            <p:cNvSpPr/>
            <p:nvPr/>
          </p:nvSpPr>
          <p:spPr>
            <a:xfrm>
              <a:off x="7417531" y="3677932"/>
              <a:ext cx="204851" cy="14390"/>
            </a:xfrm>
            <a:prstGeom prst="rect">
              <a:avLst/>
            </a:prstGeom>
            <a:solidFill>
              <a:srgbClr val="F26A21">
                <a:alpha val="100000"/>
              </a:srgbClr>
            </a:solidFill>
          </p:spPr>
          <p:txBody>
            <a:bodyPr/>
            <a:lstStyle/>
            <a:p/>
          </p:txBody>
        </p:sp>
        <p:sp>
          <p:nvSpPr>
            <p:cNvPr id="107" name="rc107"/>
            <p:cNvSpPr/>
            <p:nvPr/>
          </p:nvSpPr>
          <p:spPr>
            <a:xfrm>
              <a:off x="7417531" y="3692322"/>
              <a:ext cx="204851" cy="993064"/>
            </a:xfrm>
            <a:prstGeom prst="rect">
              <a:avLst/>
            </a:prstGeom>
            <a:solidFill>
              <a:srgbClr val="FFC20E">
                <a:alpha val="100000"/>
              </a:srgbClr>
            </a:solidFill>
          </p:spPr>
          <p:txBody>
            <a:bodyPr/>
            <a:lstStyle/>
            <a:p/>
          </p:txBody>
        </p:sp>
        <p:sp>
          <p:nvSpPr>
            <p:cNvPr id="108" name="rc108"/>
            <p:cNvSpPr/>
            <p:nvPr/>
          </p:nvSpPr>
          <p:spPr>
            <a:xfrm>
              <a:off x="7645143" y="3708741"/>
              <a:ext cx="204851" cy="16603"/>
            </a:xfrm>
            <a:prstGeom prst="rect">
              <a:avLst/>
            </a:prstGeom>
            <a:solidFill>
              <a:srgbClr val="F26A21">
                <a:alpha val="100000"/>
              </a:srgbClr>
            </a:solidFill>
          </p:spPr>
          <p:txBody>
            <a:bodyPr/>
            <a:lstStyle/>
            <a:p/>
          </p:txBody>
        </p:sp>
        <p:sp>
          <p:nvSpPr>
            <p:cNvPr id="109" name="rc109"/>
            <p:cNvSpPr/>
            <p:nvPr/>
          </p:nvSpPr>
          <p:spPr>
            <a:xfrm>
              <a:off x="7645143" y="3725344"/>
              <a:ext cx="204851" cy="960042"/>
            </a:xfrm>
            <a:prstGeom prst="rect">
              <a:avLst/>
            </a:prstGeom>
            <a:solidFill>
              <a:srgbClr val="FFC20E">
                <a:alpha val="100000"/>
              </a:srgbClr>
            </a:solidFill>
          </p:spPr>
          <p:txBody>
            <a:bodyPr/>
            <a:lstStyle/>
            <a:p/>
          </p:txBody>
        </p:sp>
        <p:sp>
          <p:nvSpPr>
            <p:cNvPr id="110" name="rc110"/>
            <p:cNvSpPr/>
            <p:nvPr/>
          </p:nvSpPr>
          <p:spPr>
            <a:xfrm>
              <a:off x="7872756" y="3735345"/>
              <a:ext cx="204851" cy="19156"/>
            </a:xfrm>
            <a:prstGeom prst="rect">
              <a:avLst/>
            </a:prstGeom>
            <a:solidFill>
              <a:srgbClr val="F26A21">
                <a:alpha val="100000"/>
              </a:srgbClr>
            </a:solidFill>
          </p:spPr>
          <p:txBody>
            <a:bodyPr/>
            <a:lstStyle/>
            <a:p/>
          </p:txBody>
        </p:sp>
        <p:sp>
          <p:nvSpPr>
            <p:cNvPr id="111" name="rc111"/>
            <p:cNvSpPr/>
            <p:nvPr/>
          </p:nvSpPr>
          <p:spPr>
            <a:xfrm>
              <a:off x="7872756" y="3754501"/>
              <a:ext cx="204851" cy="930885"/>
            </a:xfrm>
            <a:prstGeom prst="rect">
              <a:avLst/>
            </a:prstGeom>
            <a:solidFill>
              <a:srgbClr val="FFC20E">
                <a:alpha val="100000"/>
              </a:srgbClr>
            </a:solidFill>
          </p:spPr>
          <p:txBody>
            <a:bodyPr/>
            <a:lstStyle/>
            <a:p/>
          </p:txBody>
        </p:sp>
        <p:sp>
          <p:nvSpPr>
            <p:cNvPr id="112" name="rc112"/>
            <p:cNvSpPr/>
            <p:nvPr/>
          </p:nvSpPr>
          <p:spPr>
            <a:xfrm>
              <a:off x="8100369" y="3759363"/>
              <a:ext cx="204851" cy="22102"/>
            </a:xfrm>
            <a:prstGeom prst="rect">
              <a:avLst/>
            </a:prstGeom>
            <a:solidFill>
              <a:srgbClr val="F26A21">
                <a:alpha val="100000"/>
              </a:srgbClr>
            </a:solidFill>
          </p:spPr>
          <p:txBody>
            <a:bodyPr/>
            <a:lstStyle/>
            <a:p/>
          </p:txBody>
        </p:sp>
        <p:sp>
          <p:nvSpPr>
            <p:cNvPr id="113" name="rc113"/>
            <p:cNvSpPr/>
            <p:nvPr/>
          </p:nvSpPr>
          <p:spPr>
            <a:xfrm>
              <a:off x="8100369" y="3781465"/>
              <a:ext cx="204851" cy="903921"/>
            </a:xfrm>
            <a:prstGeom prst="rect">
              <a:avLst/>
            </a:prstGeom>
            <a:solidFill>
              <a:srgbClr val="FFC20E">
                <a:alpha val="100000"/>
              </a:srgbClr>
            </a:solidFill>
          </p:spPr>
          <p:txBody>
            <a:bodyPr/>
            <a:lstStyle/>
            <a:p/>
          </p:txBody>
        </p:sp>
        <p:sp>
          <p:nvSpPr>
            <p:cNvPr id="114" name="pl114"/>
            <p:cNvSpPr/>
            <p:nvPr/>
          </p:nvSpPr>
          <p:spPr>
            <a:xfrm>
              <a:off x="1374417" y="2071041"/>
              <a:ext cx="5690314" cy="105630"/>
            </a:xfrm>
            <a:custGeom>
              <a:avLst/>
              <a:pathLst>
                <a:path w="5690314" h="105630">
                  <a:moveTo>
                    <a:pt x="0" y="52815"/>
                  </a:moveTo>
                  <a:lnTo>
                    <a:pt x="227612" y="26407"/>
                  </a:lnTo>
                  <a:lnTo>
                    <a:pt x="455225" y="26407"/>
                  </a:lnTo>
                  <a:lnTo>
                    <a:pt x="682837" y="26407"/>
                  </a:lnTo>
                  <a:lnTo>
                    <a:pt x="910450" y="52815"/>
                  </a:lnTo>
                  <a:lnTo>
                    <a:pt x="1138062" y="79222"/>
                  </a:lnTo>
                  <a:lnTo>
                    <a:pt x="1365675" y="105630"/>
                  </a:lnTo>
                  <a:lnTo>
                    <a:pt x="1593287" y="79222"/>
                  </a:lnTo>
                  <a:lnTo>
                    <a:pt x="1820900" y="79222"/>
                  </a:lnTo>
                  <a:lnTo>
                    <a:pt x="2048513" y="52815"/>
                  </a:lnTo>
                  <a:lnTo>
                    <a:pt x="2276125" y="26407"/>
                  </a:lnTo>
                  <a:lnTo>
                    <a:pt x="2503738" y="26407"/>
                  </a:lnTo>
                  <a:lnTo>
                    <a:pt x="2731350" y="26407"/>
                  </a:lnTo>
                  <a:lnTo>
                    <a:pt x="2958963" y="52815"/>
                  </a:lnTo>
                  <a:lnTo>
                    <a:pt x="3186575" y="52815"/>
                  </a:lnTo>
                  <a:lnTo>
                    <a:pt x="3414188" y="52815"/>
                  </a:lnTo>
                  <a:lnTo>
                    <a:pt x="3641800" y="52815"/>
                  </a:lnTo>
                  <a:lnTo>
                    <a:pt x="3869413" y="52815"/>
                  </a:lnTo>
                  <a:lnTo>
                    <a:pt x="4097026" y="79222"/>
                  </a:lnTo>
                  <a:lnTo>
                    <a:pt x="4324638" y="79222"/>
                  </a:lnTo>
                  <a:lnTo>
                    <a:pt x="4552251" y="79222"/>
                  </a:lnTo>
                  <a:lnTo>
                    <a:pt x="4779863" y="79222"/>
                  </a:lnTo>
                  <a:lnTo>
                    <a:pt x="5007476" y="79222"/>
                  </a:lnTo>
                  <a:lnTo>
                    <a:pt x="5235088" y="79222"/>
                  </a:lnTo>
                  <a:lnTo>
                    <a:pt x="5462701" y="52815"/>
                  </a:lnTo>
                  <a:lnTo>
                    <a:pt x="5690314" y="0"/>
                  </a:lnTo>
                </a:path>
              </a:pathLst>
            </a:custGeom>
            <a:ln w="27101" cap="flat">
              <a:solidFill>
                <a:srgbClr val="0058AB">
                  <a:alpha val="100000"/>
                </a:srgbClr>
              </a:solidFill>
              <a:prstDash val="solid"/>
              <a:round/>
            </a:ln>
          </p:spPr>
          <p:txBody>
            <a:bodyPr/>
            <a:lstStyle/>
            <a:p/>
          </p:txBody>
        </p:sp>
        <p:sp>
          <p:nvSpPr>
            <p:cNvPr id="115" name="pl115"/>
            <p:cNvSpPr/>
            <p:nvPr/>
          </p:nvSpPr>
          <p:spPr>
            <a:xfrm>
              <a:off x="1374417" y="2123856"/>
              <a:ext cx="5690314" cy="264075"/>
            </a:xfrm>
            <a:custGeom>
              <a:avLst/>
              <a:pathLst>
                <a:path w="5690314" h="264075">
                  <a:moveTo>
                    <a:pt x="0" y="105630"/>
                  </a:moveTo>
                  <a:lnTo>
                    <a:pt x="227612" y="79222"/>
                  </a:lnTo>
                  <a:lnTo>
                    <a:pt x="455225" y="79222"/>
                  </a:lnTo>
                  <a:lnTo>
                    <a:pt x="682837" y="79222"/>
                  </a:lnTo>
                  <a:lnTo>
                    <a:pt x="910450" y="158445"/>
                  </a:lnTo>
                  <a:lnTo>
                    <a:pt x="1138062" y="184852"/>
                  </a:lnTo>
                  <a:lnTo>
                    <a:pt x="1365675" y="264075"/>
                  </a:lnTo>
                  <a:lnTo>
                    <a:pt x="1593287" y="237667"/>
                  </a:lnTo>
                  <a:lnTo>
                    <a:pt x="1820900" y="211260"/>
                  </a:lnTo>
                  <a:lnTo>
                    <a:pt x="2048513" y="105630"/>
                  </a:lnTo>
                  <a:lnTo>
                    <a:pt x="2276125" y="79222"/>
                  </a:lnTo>
                  <a:lnTo>
                    <a:pt x="2503738" y="52815"/>
                  </a:lnTo>
                  <a:lnTo>
                    <a:pt x="2731350" y="52815"/>
                  </a:lnTo>
                  <a:lnTo>
                    <a:pt x="2958963" y="52815"/>
                  </a:lnTo>
                  <a:lnTo>
                    <a:pt x="3186575" y="105630"/>
                  </a:lnTo>
                  <a:lnTo>
                    <a:pt x="3414188" y="79222"/>
                  </a:lnTo>
                  <a:lnTo>
                    <a:pt x="3641800" y="79222"/>
                  </a:lnTo>
                  <a:lnTo>
                    <a:pt x="3869413" y="79222"/>
                  </a:lnTo>
                  <a:lnTo>
                    <a:pt x="4097026" y="132037"/>
                  </a:lnTo>
                  <a:lnTo>
                    <a:pt x="4324638" y="132037"/>
                  </a:lnTo>
                  <a:lnTo>
                    <a:pt x="4552251" y="132037"/>
                  </a:lnTo>
                  <a:lnTo>
                    <a:pt x="4779863" y="105630"/>
                  </a:lnTo>
                  <a:lnTo>
                    <a:pt x="5007476" y="105630"/>
                  </a:lnTo>
                  <a:lnTo>
                    <a:pt x="5235088" y="79222"/>
                  </a:lnTo>
                  <a:lnTo>
                    <a:pt x="5462701" y="79222"/>
                  </a:lnTo>
                  <a:lnTo>
                    <a:pt x="5690314" y="0"/>
                  </a:lnTo>
                </a:path>
              </a:pathLst>
            </a:custGeom>
            <a:ln w="27101" cap="flat">
              <a:solidFill>
                <a:srgbClr val="80BD41">
                  <a:alpha val="100000"/>
                </a:srgbClr>
              </a:solidFill>
              <a:prstDash val="solid"/>
              <a:round/>
            </a:ln>
          </p:spPr>
          <p:txBody>
            <a:bodyPr/>
            <a:lstStyle/>
            <a:p/>
          </p:txBody>
        </p:sp>
        <p:sp>
          <p:nvSpPr>
            <p:cNvPr id="116" name="tx116"/>
            <p:cNvSpPr/>
            <p:nvPr/>
          </p:nvSpPr>
          <p:spPr>
            <a:xfrm>
              <a:off x="1306089"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7" name="tx117"/>
            <p:cNvSpPr/>
            <p:nvPr/>
          </p:nvSpPr>
          <p:spPr>
            <a:xfrm>
              <a:off x="2444152"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8" name="tx118"/>
            <p:cNvSpPr/>
            <p:nvPr/>
          </p:nvSpPr>
          <p:spPr>
            <a:xfrm>
              <a:off x="3582215"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4720277"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5630728"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1" name="tx121"/>
            <p:cNvSpPr/>
            <p:nvPr/>
          </p:nvSpPr>
          <p:spPr>
            <a:xfrm>
              <a:off x="5858340"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2" name="tx122"/>
            <p:cNvSpPr/>
            <p:nvPr/>
          </p:nvSpPr>
          <p:spPr>
            <a:xfrm>
              <a:off x="6085953"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3" name="tx123"/>
            <p:cNvSpPr/>
            <p:nvPr/>
          </p:nvSpPr>
          <p:spPr>
            <a:xfrm>
              <a:off x="6313565"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4" name="tx124"/>
            <p:cNvSpPr/>
            <p:nvPr/>
          </p:nvSpPr>
          <p:spPr>
            <a:xfrm>
              <a:off x="6541178"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5" name="tx125"/>
            <p:cNvSpPr/>
            <p:nvPr/>
          </p:nvSpPr>
          <p:spPr>
            <a:xfrm>
              <a:off x="6768791"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6" name="tx126"/>
            <p:cNvSpPr/>
            <p:nvPr/>
          </p:nvSpPr>
          <p:spPr>
            <a:xfrm>
              <a:off x="699640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7" name="tx127"/>
            <p:cNvSpPr/>
            <p:nvPr/>
          </p:nvSpPr>
          <p:spPr>
            <a:xfrm>
              <a:off x="1306089"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8" name="tx128"/>
            <p:cNvSpPr/>
            <p:nvPr/>
          </p:nvSpPr>
          <p:spPr>
            <a:xfrm>
              <a:off x="2444152"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9" name="tx129"/>
            <p:cNvSpPr/>
            <p:nvPr/>
          </p:nvSpPr>
          <p:spPr>
            <a:xfrm>
              <a:off x="3582215"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0" name="tx130"/>
            <p:cNvSpPr/>
            <p:nvPr/>
          </p:nvSpPr>
          <p:spPr>
            <a:xfrm>
              <a:off x="4720277"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1" name="tx131"/>
            <p:cNvSpPr/>
            <p:nvPr/>
          </p:nvSpPr>
          <p:spPr>
            <a:xfrm>
              <a:off x="5630728"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2" name="tx132"/>
            <p:cNvSpPr/>
            <p:nvPr/>
          </p:nvSpPr>
          <p:spPr>
            <a:xfrm>
              <a:off x="5858340"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3" name="tx133"/>
            <p:cNvSpPr/>
            <p:nvPr/>
          </p:nvSpPr>
          <p:spPr>
            <a:xfrm>
              <a:off x="6085953"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4" name="tx134"/>
            <p:cNvSpPr/>
            <p:nvPr/>
          </p:nvSpPr>
          <p:spPr>
            <a:xfrm>
              <a:off x="6313565"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5" name="tx135"/>
            <p:cNvSpPr/>
            <p:nvPr/>
          </p:nvSpPr>
          <p:spPr>
            <a:xfrm>
              <a:off x="6541178"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6" name="tx136"/>
            <p:cNvSpPr/>
            <p:nvPr/>
          </p:nvSpPr>
          <p:spPr>
            <a:xfrm>
              <a:off x="6768791"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7" name="tx137"/>
            <p:cNvSpPr/>
            <p:nvPr/>
          </p:nvSpPr>
          <p:spPr>
            <a:xfrm>
              <a:off x="6996403"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8" name="tx138"/>
            <p:cNvSpPr/>
            <p:nvPr/>
          </p:nvSpPr>
          <p:spPr>
            <a:xfrm>
              <a:off x="794132"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84915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a:t>
              </a:r>
            </a:p>
          </p:txBody>
        </p:sp>
        <p:sp>
          <p:nvSpPr>
            <p:cNvPr id="140" name="tx140"/>
            <p:cNvSpPr/>
            <p:nvPr/>
          </p:nvSpPr>
          <p:spPr>
            <a:xfrm>
              <a:off x="508103" y="307035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41" name="tx141"/>
            <p:cNvSpPr/>
            <p:nvPr/>
          </p:nvSpPr>
          <p:spPr>
            <a:xfrm>
              <a:off x="508103" y="229156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2464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3844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52254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66060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74765"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57105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2628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2538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481477"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091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166964" y="324728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a:t>
              </a:r>
            </a:p>
          </p:txBody>
        </p:sp>
        <p:sp>
          <p:nvSpPr>
            <p:cNvPr id="162" name="tx162"/>
            <p:cNvSpPr/>
            <p:nvPr/>
          </p:nvSpPr>
          <p:spPr>
            <a:xfrm rot="5400000">
              <a:off x="8601320" y="32334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63" name="rc163"/>
            <p:cNvSpPr/>
            <p:nvPr/>
          </p:nvSpPr>
          <p:spPr>
            <a:xfrm>
              <a:off x="1039530" y="5522891"/>
              <a:ext cx="201455" cy="201456"/>
            </a:xfrm>
            <a:prstGeom prst="rect">
              <a:avLst/>
            </a:prstGeom>
            <a:solidFill>
              <a:srgbClr val="80BD41">
                <a:alpha val="100000"/>
              </a:srgbClr>
            </a:solidFill>
          </p:spPr>
          <p:txBody>
            <a:bodyPr/>
            <a:lstStyle/>
            <a:p/>
          </p:txBody>
        </p:sp>
        <p:sp>
          <p:nvSpPr>
            <p:cNvPr id="164" name="rc164"/>
            <p:cNvSpPr/>
            <p:nvPr/>
          </p:nvSpPr>
          <p:spPr>
            <a:xfrm>
              <a:off x="2943254" y="5522891"/>
              <a:ext cx="201456" cy="201456"/>
            </a:xfrm>
            <a:prstGeom prst="rect">
              <a:avLst/>
            </a:prstGeom>
            <a:solidFill>
              <a:srgbClr val="1CABE2">
                <a:alpha val="100000"/>
              </a:srgbClr>
            </a:solidFill>
          </p:spPr>
          <p:txBody>
            <a:bodyPr/>
            <a:lstStyle/>
            <a:p/>
          </p:txBody>
        </p:sp>
        <p:sp>
          <p:nvSpPr>
            <p:cNvPr id="165" name="rc165"/>
            <p:cNvSpPr/>
            <p:nvPr/>
          </p:nvSpPr>
          <p:spPr>
            <a:xfrm>
              <a:off x="4031630" y="5522891"/>
              <a:ext cx="201456" cy="201456"/>
            </a:xfrm>
            <a:prstGeom prst="rect">
              <a:avLst/>
            </a:prstGeom>
            <a:solidFill>
              <a:srgbClr val="0058AB">
                <a:alpha val="100000"/>
              </a:srgbClr>
            </a:solidFill>
          </p:spPr>
          <p:txBody>
            <a:bodyPr/>
            <a:lstStyle/>
            <a:p/>
          </p:txBody>
        </p:sp>
        <p:sp>
          <p:nvSpPr>
            <p:cNvPr id="166" name="rc166"/>
            <p:cNvSpPr/>
            <p:nvPr/>
          </p:nvSpPr>
          <p:spPr>
            <a:xfrm>
              <a:off x="5050155" y="5522891"/>
              <a:ext cx="201456" cy="201456"/>
            </a:xfrm>
            <a:prstGeom prst="rect">
              <a:avLst/>
            </a:prstGeom>
            <a:solidFill>
              <a:srgbClr val="FFC20E">
                <a:alpha val="100000"/>
              </a:srgbClr>
            </a:solidFill>
          </p:spPr>
          <p:txBody>
            <a:bodyPr/>
            <a:lstStyle/>
            <a:p/>
          </p:txBody>
        </p:sp>
        <p:sp>
          <p:nvSpPr>
            <p:cNvPr id="167" name="rc167"/>
            <p:cNvSpPr/>
            <p:nvPr/>
          </p:nvSpPr>
          <p:spPr>
            <a:xfrm>
              <a:off x="7047536" y="5522891"/>
              <a:ext cx="201455" cy="201456"/>
            </a:xfrm>
            <a:prstGeom prst="rect">
              <a:avLst/>
            </a:prstGeom>
            <a:solidFill>
              <a:srgbClr val="F26A21">
                <a:alpha val="100000"/>
              </a:srgbClr>
            </a:solidFill>
          </p:spPr>
          <p:txBody>
            <a:bodyPr/>
            <a:lstStyle/>
            <a:p/>
          </p:txBody>
        </p:sp>
        <p:sp>
          <p:nvSpPr>
            <p:cNvPr id="168" name="tx168"/>
            <p:cNvSpPr/>
            <p:nvPr/>
          </p:nvSpPr>
          <p:spPr>
            <a:xfrm>
              <a:off x="1319575" y="5544151"/>
              <a:ext cx="154509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completa</a:t>
              </a:r>
            </a:p>
          </p:txBody>
        </p:sp>
        <p:sp>
          <p:nvSpPr>
            <p:cNvPr id="169" name="tx169"/>
            <p:cNvSpPr/>
            <p:nvPr/>
          </p:nvSpPr>
          <p:spPr>
            <a:xfrm>
              <a:off x="3223299" y="5545856"/>
              <a:ext cx="72974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parcial</a:t>
              </a:r>
            </a:p>
          </p:txBody>
        </p:sp>
        <p:sp>
          <p:nvSpPr>
            <p:cNvPr id="170" name="tx170"/>
            <p:cNvSpPr/>
            <p:nvPr/>
          </p:nvSpPr>
          <p:spPr>
            <a:xfrm>
              <a:off x="4311675" y="5571982"/>
              <a:ext cx="6598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Dosis cero</a:t>
              </a:r>
            </a:p>
          </p:txBody>
        </p:sp>
        <p:sp>
          <p:nvSpPr>
            <p:cNvPr id="171" name="tx171"/>
            <p:cNvSpPr/>
            <p:nvPr/>
          </p:nvSpPr>
          <p:spPr>
            <a:xfrm>
              <a:off x="5330200" y="5542445"/>
              <a:ext cx="1638746"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vacunado IA2030</a:t>
              </a:r>
            </a:p>
          </p:txBody>
        </p:sp>
        <p:sp>
          <p:nvSpPr>
            <p:cNvPr id="172" name="tx172"/>
            <p:cNvSpPr/>
            <p:nvPr/>
          </p:nvSpPr>
          <p:spPr>
            <a:xfrm>
              <a:off x="7327581" y="5542445"/>
              <a:ext cx="1219100"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IA2030 ZD</a:t>
              </a:r>
            </a:p>
          </p:txBody>
        </p:sp>
        <p:sp>
          <p:nvSpPr>
            <p:cNvPr id="173" name="pl173"/>
            <p:cNvSpPr/>
            <p:nvPr/>
          </p:nvSpPr>
          <p:spPr>
            <a:xfrm>
              <a:off x="3500626"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4534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767726" y="6069384"/>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76" name="tx176"/>
            <p:cNvSpPr/>
            <p:nvPr/>
          </p:nvSpPr>
          <p:spPr>
            <a:xfrm>
              <a:off x="5112445" y="606924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77" name="tx177"/>
            <p:cNvSpPr/>
            <p:nvPr/>
          </p:nvSpPr>
          <p:spPr>
            <a:xfrm>
              <a:off x="920330" y="1330710"/>
              <a:ext cx="1092123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DTP (%), número de niños totalmente vacunados, parcialmente vacunados y sin vacunar contra la DTP entre 2000 y 2025 </a:t>
              </a:r>
            </a:p>
          </p:txBody>
        </p:sp>
        <p:sp>
          <p:nvSpPr>
            <p:cNvPr id="178" name="tx178"/>
            <p:cNvSpPr/>
            <p:nvPr/>
          </p:nvSpPr>
          <p:spPr>
            <a:xfrm>
              <a:off x="920330" y="1513317"/>
              <a:ext cx="502306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y proyecciones para 2030 basadas en el objetivo IA2030. , Armenia</a:t>
              </a:r>
            </a:p>
          </p:txBody>
        </p:sp>
        <p:sp>
          <p:nvSpPr>
            <p:cNvPr id="179" name="tx179"/>
            <p:cNvSpPr/>
            <p:nvPr/>
          </p:nvSpPr>
          <p:spPr>
            <a:xfrm>
              <a:off x="3923507" y="6353093"/>
              <a:ext cx="4733374"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Fuentes: OMS/UNICEF Estimaciones de la Cobertura Nacional de Inmunización, 2025 revisión;</a:t>
              </a:r>
            </a:p>
          </p:txBody>
        </p:sp>
        <p:sp>
          <p:nvSpPr>
            <p:cNvPr id="180" name="tx180"/>
            <p:cNvSpPr/>
            <p:nvPr/>
          </p:nvSpPr>
          <p:spPr>
            <a:xfrm>
              <a:off x="1276738" y="6466099"/>
              <a:ext cx="738014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Naciones Unidas, Departamento de Asuntos Económicos y Sociales, División de Población (2024). World Population Prospects 2024, Online Edition.</a:t>
              </a:r>
            </a:p>
          </p:txBody>
        </p:sp>
        <p:sp>
          <p:nvSpPr>
            <p:cNvPr id="181" name="tx181"/>
            <p:cNvSpPr/>
            <p:nvPr/>
          </p:nvSpPr>
          <p:spPr>
            <a:xfrm>
              <a:off x="1101840" y="6586855"/>
              <a:ext cx="75550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pide a todos los países que reduzcan a la mitad para 2030 el número de niños con dosis cero en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insta a todos los países a reducir a la mitad el número de niños sin ninguna dosis en 2019 para 2030. Este gráfico muestra el número anual de niños que deben vacunarse para alcanzar el objetivo de ZD.
IA2030 insta a todos los países a reducir a la mitad, de aquí a 2030, el número de niños sin ninguna dosis registrado en 2019. Este gráfico muestra el número anual de niños que deben vacunarse para alcanzar el objetivo de «ZD».
Se prevé que Armenia experimente un descenso en el número de lactantes que sobreviven para 2030. Para alcanzar el objetivo de «cero dosis» de IA2030, los esfuerzos actuales serían suficientes; sin embargo, los países deben reforzar sus medidas más allá de los objetivos fijados.</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a:solidFill>
                  <a:srgbClr val="000000">
                    <a:alpha val="100000"/>
                  </a:srgbClr>
                </a:solidFill>
                <a:latin typeface="Arial"/>
                <a:cs typeface="Arial"/>
                <a:ea typeface="Arial"/>
                <a:sym typeface="Arial"/>
              </a:rPr>
              <a:t>ECAR está en camino de reducir a la mitad el número de niños sin ninguna dosis para 2030, pero para mantener este progreso será necesario seguir reforzando los sistemas de vacunación.</a:t>
            </a:r>
          </a:p>
        </p:txBody>
      </p:sp>
      <p:grpSp xmlns:pic="http://schemas.openxmlformats.org/drawingml/2006/picture">
        <p:nvGrpSpPr>
          <p:cNvPr id="184" name=""/>
          <p:cNvGrpSpPr/>
          <p:nvPr/>
        </p:nvGrpSpPr>
        <p:grpSpPr>
          <a:xfrm>
            <a:off x="292608" y="1005840"/>
            <a:ext cx="8595360" cy="28575"/>
            <a:chOff x="292608" y="1005840"/>
            <a:chExt cx="8595360" cy="28575"/>
          </a:xfrm>
        </p:grpSpPr>
        <p:sp>
          <p:nvSpPr>
            <p:cNvPr id="18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54220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75580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96941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2183016"/>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493539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4149002"/>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36260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576213"/>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178981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133908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808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26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6438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061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479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896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314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732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149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567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985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402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20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238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655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073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491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908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326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744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161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579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9971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414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832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20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230292" y="3254085"/>
              <a:ext cx="217589" cy="1681311"/>
            </a:xfrm>
            <a:prstGeom prst="rect">
              <a:avLst/>
            </a:prstGeom>
            <a:solidFill>
              <a:srgbClr val="0058AB">
                <a:alpha val="100000"/>
              </a:srgbClr>
            </a:solidFill>
          </p:spPr>
          <p:txBody>
            <a:bodyPr/>
            <a:lstStyle/>
            <a:p/>
          </p:txBody>
        </p:sp>
        <p:sp>
          <p:nvSpPr>
            <p:cNvPr id="42" name="rc42"/>
            <p:cNvSpPr/>
            <p:nvPr/>
          </p:nvSpPr>
          <p:spPr>
            <a:xfrm>
              <a:off x="1472058" y="3823435"/>
              <a:ext cx="217589" cy="1111961"/>
            </a:xfrm>
            <a:prstGeom prst="rect">
              <a:avLst/>
            </a:prstGeom>
            <a:solidFill>
              <a:srgbClr val="0058AB">
                <a:alpha val="100000"/>
              </a:srgbClr>
            </a:solidFill>
          </p:spPr>
          <p:txBody>
            <a:bodyPr/>
            <a:lstStyle/>
            <a:p/>
          </p:txBody>
        </p:sp>
        <p:sp>
          <p:nvSpPr>
            <p:cNvPr id="43" name="rc43"/>
            <p:cNvSpPr/>
            <p:nvPr/>
          </p:nvSpPr>
          <p:spPr>
            <a:xfrm>
              <a:off x="1713825" y="3807707"/>
              <a:ext cx="217589" cy="1127689"/>
            </a:xfrm>
            <a:prstGeom prst="rect">
              <a:avLst/>
            </a:prstGeom>
            <a:solidFill>
              <a:srgbClr val="0058AB">
                <a:alpha val="100000"/>
              </a:srgbClr>
            </a:solidFill>
          </p:spPr>
          <p:txBody>
            <a:bodyPr/>
            <a:lstStyle/>
            <a:p/>
          </p:txBody>
        </p:sp>
        <p:sp>
          <p:nvSpPr>
            <p:cNvPr id="44" name="rc44"/>
            <p:cNvSpPr/>
            <p:nvPr/>
          </p:nvSpPr>
          <p:spPr>
            <a:xfrm>
              <a:off x="1955592" y="3733786"/>
              <a:ext cx="217589" cy="1201610"/>
            </a:xfrm>
            <a:prstGeom prst="rect">
              <a:avLst/>
            </a:prstGeom>
            <a:solidFill>
              <a:srgbClr val="0058AB">
                <a:alpha val="100000"/>
              </a:srgbClr>
            </a:solidFill>
          </p:spPr>
          <p:txBody>
            <a:bodyPr/>
            <a:lstStyle/>
            <a:p/>
          </p:txBody>
        </p:sp>
        <p:sp>
          <p:nvSpPr>
            <p:cNvPr id="45" name="rc45"/>
            <p:cNvSpPr/>
            <p:nvPr/>
          </p:nvSpPr>
          <p:spPr>
            <a:xfrm>
              <a:off x="2197358" y="3079506"/>
              <a:ext cx="217589" cy="1855891"/>
            </a:xfrm>
            <a:prstGeom prst="rect">
              <a:avLst/>
            </a:prstGeom>
            <a:solidFill>
              <a:srgbClr val="0058AB">
                <a:alpha val="100000"/>
              </a:srgbClr>
            </a:solidFill>
          </p:spPr>
          <p:txBody>
            <a:bodyPr/>
            <a:lstStyle/>
            <a:p/>
          </p:txBody>
        </p:sp>
        <p:sp>
          <p:nvSpPr>
            <p:cNvPr id="46" name="rc46"/>
            <p:cNvSpPr/>
            <p:nvPr/>
          </p:nvSpPr>
          <p:spPr>
            <a:xfrm>
              <a:off x="2439125" y="2428371"/>
              <a:ext cx="217589" cy="2507025"/>
            </a:xfrm>
            <a:prstGeom prst="rect">
              <a:avLst/>
            </a:prstGeom>
            <a:solidFill>
              <a:srgbClr val="0058AB">
                <a:alpha val="100000"/>
              </a:srgbClr>
            </a:solidFill>
          </p:spPr>
          <p:txBody>
            <a:bodyPr/>
            <a:lstStyle/>
            <a:p/>
          </p:txBody>
        </p:sp>
        <p:sp>
          <p:nvSpPr>
            <p:cNvPr id="47" name="rc47"/>
            <p:cNvSpPr/>
            <p:nvPr/>
          </p:nvSpPr>
          <p:spPr>
            <a:xfrm>
              <a:off x="2680891" y="1752072"/>
              <a:ext cx="217589" cy="3183325"/>
            </a:xfrm>
            <a:prstGeom prst="rect">
              <a:avLst/>
            </a:prstGeom>
            <a:solidFill>
              <a:srgbClr val="0058AB">
                <a:alpha val="100000"/>
              </a:srgbClr>
            </a:solidFill>
          </p:spPr>
          <p:txBody>
            <a:bodyPr/>
            <a:lstStyle/>
            <a:p/>
          </p:txBody>
        </p:sp>
        <p:sp>
          <p:nvSpPr>
            <p:cNvPr id="48" name="rc48"/>
            <p:cNvSpPr/>
            <p:nvPr/>
          </p:nvSpPr>
          <p:spPr>
            <a:xfrm>
              <a:off x="2922658" y="2315130"/>
              <a:ext cx="217589" cy="2620266"/>
            </a:xfrm>
            <a:prstGeom prst="rect">
              <a:avLst/>
            </a:prstGeom>
            <a:solidFill>
              <a:srgbClr val="0058AB">
                <a:alpha val="100000"/>
              </a:srgbClr>
            </a:solidFill>
          </p:spPr>
          <p:txBody>
            <a:bodyPr/>
            <a:lstStyle/>
            <a:p/>
          </p:txBody>
        </p:sp>
        <p:sp>
          <p:nvSpPr>
            <p:cNvPr id="49" name="rc49"/>
            <p:cNvSpPr/>
            <p:nvPr/>
          </p:nvSpPr>
          <p:spPr>
            <a:xfrm>
              <a:off x="3164425" y="2256937"/>
              <a:ext cx="217589" cy="2678459"/>
            </a:xfrm>
            <a:prstGeom prst="rect">
              <a:avLst/>
            </a:prstGeom>
            <a:solidFill>
              <a:srgbClr val="0058AB">
                <a:alpha val="100000"/>
              </a:srgbClr>
            </a:solidFill>
          </p:spPr>
          <p:txBody>
            <a:bodyPr/>
            <a:lstStyle/>
            <a:p/>
          </p:txBody>
        </p:sp>
        <p:sp>
          <p:nvSpPr>
            <p:cNvPr id="50" name="rc50"/>
            <p:cNvSpPr/>
            <p:nvPr/>
          </p:nvSpPr>
          <p:spPr>
            <a:xfrm>
              <a:off x="3406191" y="2886053"/>
              <a:ext cx="217589" cy="2049344"/>
            </a:xfrm>
            <a:prstGeom prst="rect">
              <a:avLst/>
            </a:prstGeom>
            <a:solidFill>
              <a:srgbClr val="0058AB">
                <a:alpha val="100000"/>
              </a:srgbClr>
            </a:solidFill>
          </p:spPr>
          <p:txBody>
            <a:bodyPr/>
            <a:lstStyle/>
            <a:p/>
          </p:txBody>
        </p:sp>
        <p:sp>
          <p:nvSpPr>
            <p:cNvPr id="51" name="rc51"/>
            <p:cNvSpPr/>
            <p:nvPr/>
          </p:nvSpPr>
          <p:spPr>
            <a:xfrm>
              <a:off x="3647958" y="3568643"/>
              <a:ext cx="217589" cy="1366753"/>
            </a:xfrm>
            <a:prstGeom prst="rect">
              <a:avLst/>
            </a:prstGeom>
            <a:solidFill>
              <a:srgbClr val="0058AB">
                <a:alpha val="100000"/>
              </a:srgbClr>
            </a:solidFill>
          </p:spPr>
          <p:txBody>
            <a:bodyPr/>
            <a:lstStyle/>
            <a:p/>
          </p:txBody>
        </p:sp>
        <p:sp>
          <p:nvSpPr>
            <p:cNvPr id="52" name="rc52"/>
            <p:cNvSpPr/>
            <p:nvPr/>
          </p:nvSpPr>
          <p:spPr>
            <a:xfrm>
              <a:off x="3889725" y="3552915"/>
              <a:ext cx="217589" cy="1382481"/>
            </a:xfrm>
            <a:prstGeom prst="rect">
              <a:avLst/>
            </a:prstGeom>
            <a:solidFill>
              <a:srgbClr val="0058AB">
                <a:alpha val="100000"/>
              </a:srgbClr>
            </a:solidFill>
          </p:spPr>
          <p:txBody>
            <a:bodyPr/>
            <a:lstStyle/>
            <a:p/>
          </p:txBody>
        </p:sp>
        <p:sp>
          <p:nvSpPr>
            <p:cNvPr id="53" name="rc53"/>
            <p:cNvSpPr/>
            <p:nvPr/>
          </p:nvSpPr>
          <p:spPr>
            <a:xfrm>
              <a:off x="4131491" y="3532469"/>
              <a:ext cx="217589" cy="1402927"/>
            </a:xfrm>
            <a:prstGeom prst="rect">
              <a:avLst/>
            </a:prstGeom>
            <a:solidFill>
              <a:srgbClr val="0058AB">
                <a:alpha val="100000"/>
              </a:srgbClr>
            </a:solidFill>
          </p:spPr>
          <p:txBody>
            <a:bodyPr/>
            <a:lstStyle/>
            <a:p/>
          </p:txBody>
        </p:sp>
        <p:sp>
          <p:nvSpPr>
            <p:cNvPr id="54" name="rc54"/>
            <p:cNvSpPr/>
            <p:nvPr/>
          </p:nvSpPr>
          <p:spPr>
            <a:xfrm>
              <a:off x="4373258" y="2832578"/>
              <a:ext cx="217589" cy="2102819"/>
            </a:xfrm>
            <a:prstGeom prst="rect">
              <a:avLst/>
            </a:prstGeom>
            <a:solidFill>
              <a:srgbClr val="0058AB">
                <a:alpha val="100000"/>
              </a:srgbClr>
            </a:solidFill>
          </p:spPr>
          <p:txBody>
            <a:bodyPr/>
            <a:lstStyle/>
            <a:p/>
          </p:txBody>
        </p:sp>
        <p:sp>
          <p:nvSpPr>
            <p:cNvPr id="55" name="rc55"/>
            <p:cNvSpPr/>
            <p:nvPr/>
          </p:nvSpPr>
          <p:spPr>
            <a:xfrm>
              <a:off x="4615025" y="2882907"/>
              <a:ext cx="217589" cy="2052489"/>
            </a:xfrm>
            <a:prstGeom prst="rect">
              <a:avLst/>
            </a:prstGeom>
            <a:solidFill>
              <a:srgbClr val="0058AB">
                <a:alpha val="100000"/>
              </a:srgbClr>
            </a:solidFill>
          </p:spPr>
          <p:txBody>
            <a:bodyPr/>
            <a:lstStyle/>
            <a:p/>
          </p:txBody>
        </p:sp>
        <p:sp>
          <p:nvSpPr>
            <p:cNvPr id="56" name="rc56"/>
            <p:cNvSpPr/>
            <p:nvPr/>
          </p:nvSpPr>
          <p:spPr>
            <a:xfrm>
              <a:off x="4856791" y="2986711"/>
              <a:ext cx="217589" cy="1948685"/>
            </a:xfrm>
            <a:prstGeom prst="rect">
              <a:avLst/>
            </a:prstGeom>
            <a:solidFill>
              <a:srgbClr val="0058AB">
                <a:alpha val="100000"/>
              </a:srgbClr>
            </a:solidFill>
          </p:spPr>
          <p:txBody>
            <a:bodyPr/>
            <a:lstStyle/>
            <a:p/>
          </p:txBody>
        </p:sp>
        <p:sp>
          <p:nvSpPr>
            <p:cNvPr id="57" name="rc57"/>
            <p:cNvSpPr/>
            <p:nvPr/>
          </p:nvSpPr>
          <p:spPr>
            <a:xfrm>
              <a:off x="5098558" y="3040186"/>
              <a:ext cx="217589" cy="1895210"/>
            </a:xfrm>
            <a:prstGeom prst="rect">
              <a:avLst/>
            </a:prstGeom>
            <a:solidFill>
              <a:srgbClr val="0058AB">
                <a:alpha val="100000"/>
              </a:srgbClr>
            </a:solidFill>
          </p:spPr>
          <p:txBody>
            <a:bodyPr/>
            <a:lstStyle/>
            <a:p/>
          </p:txBody>
        </p:sp>
        <p:sp>
          <p:nvSpPr>
            <p:cNvPr id="58" name="rc58"/>
            <p:cNvSpPr/>
            <p:nvPr/>
          </p:nvSpPr>
          <p:spPr>
            <a:xfrm>
              <a:off x="5340325" y="3173873"/>
              <a:ext cx="217589" cy="1761523"/>
            </a:xfrm>
            <a:prstGeom prst="rect">
              <a:avLst/>
            </a:prstGeom>
            <a:solidFill>
              <a:srgbClr val="0058AB">
                <a:alpha val="100000"/>
              </a:srgbClr>
            </a:solidFill>
          </p:spPr>
          <p:txBody>
            <a:bodyPr/>
            <a:lstStyle/>
            <a:p/>
          </p:txBody>
        </p:sp>
        <p:sp>
          <p:nvSpPr>
            <p:cNvPr id="59" name="rc59"/>
            <p:cNvSpPr/>
            <p:nvPr/>
          </p:nvSpPr>
          <p:spPr>
            <a:xfrm>
              <a:off x="5582091" y="2659571"/>
              <a:ext cx="217589" cy="2275825"/>
            </a:xfrm>
            <a:prstGeom prst="rect">
              <a:avLst/>
            </a:prstGeom>
            <a:solidFill>
              <a:srgbClr val="0058AB">
                <a:alpha val="100000"/>
              </a:srgbClr>
            </a:solidFill>
          </p:spPr>
          <p:txBody>
            <a:bodyPr/>
            <a:lstStyle/>
            <a:p/>
          </p:txBody>
        </p:sp>
        <p:sp>
          <p:nvSpPr>
            <p:cNvPr id="60" name="rc60"/>
            <p:cNvSpPr/>
            <p:nvPr/>
          </p:nvSpPr>
          <p:spPr>
            <a:xfrm>
              <a:off x="5823858" y="2703609"/>
              <a:ext cx="217589" cy="2231787"/>
            </a:xfrm>
            <a:prstGeom prst="rect">
              <a:avLst/>
            </a:prstGeom>
            <a:solidFill>
              <a:srgbClr val="0058AB">
                <a:alpha val="100000"/>
              </a:srgbClr>
            </a:solidFill>
          </p:spPr>
          <p:txBody>
            <a:bodyPr/>
            <a:lstStyle/>
            <a:p/>
          </p:txBody>
        </p:sp>
        <p:sp>
          <p:nvSpPr>
            <p:cNvPr id="61" name="rc61"/>
            <p:cNvSpPr/>
            <p:nvPr/>
          </p:nvSpPr>
          <p:spPr>
            <a:xfrm>
              <a:off x="6065625" y="2757084"/>
              <a:ext cx="217589" cy="2178312"/>
            </a:xfrm>
            <a:prstGeom prst="rect">
              <a:avLst/>
            </a:prstGeom>
            <a:solidFill>
              <a:srgbClr val="0058AB">
                <a:alpha val="100000"/>
              </a:srgbClr>
            </a:solidFill>
          </p:spPr>
          <p:txBody>
            <a:bodyPr/>
            <a:lstStyle/>
            <a:p/>
          </p:txBody>
        </p:sp>
        <p:sp>
          <p:nvSpPr>
            <p:cNvPr id="62" name="rc62"/>
            <p:cNvSpPr/>
            <p:nvPr/>
          </p:nvSpPr>
          <p:spPr>
            <a:xfrm>
              <a:off x="6307391" y="2711473"/>
              <a:ext cx="217589" cy="2223923"/>
            </a:xfrm>
            <a:prstGeom prst="rect">
              <a:avLst/>
            </a:prstGeom>
            <a:solidFill>
              <a:srgbClr val="0058AB">
                <a:alpha val="100000"/>
              </a:srgbClr>
            </a:solidFill>
          </p:spPr>
          <p:txBody>
            <a:bodyPr/>
            <a:lstStyle/>
            <a:p/>
          </p:txBody>
        </p:sp>
        <p:sp>
          <p:nvSpPr>
            <p:cNvPr id="63" name="rc63"/>
            <p:cNvSpPr/>
            <p:nvPr/>
          </p:nvSpPr>
          <p:spPr>
            <a:xfrm>
              <a:off x="6549158" y="2782249"/>
              <a:ext cx="217589" cy="2153148"/>
            </a:xfrm>
            <a:prstGeom prst="rect">
              <a:avLst/>
            </a:prstGeom>
            <a:solidFill>
              <a:srgbClr val="0058AB">
                <a:alpha val="100000"/>
              </a:srgbClr>
            </a:solidFill>
          </p:spPr>
          <p:txBody>
            <a:bodyPr/>
            <a:lstStyle/>
            <a:p/>
          </p:txBody>
        </p:sp>
        <p:sp>
          <p:nvSpPr>
            <p:cNvPr id="64" name="rc64"/>
            <p:cNvSpPr/>
            <p:nvPr/>
          </p:nvSpPr>
          <p:spPr>
            <a:xfrm>
              <a:off x="6790924" y="2771239"/>
              <a:ext cx="217589" cy="2164157"/>
            </a:xfrm>
            <a:prstGeom prst="rect">
              <a:avLst/>
            </a:prstGeom>
            <a:solidFill>
              <a:srgbClr val="0058AB">
                <a:alpha val="100000"/>
              </a:srgbClr>
            </a:solidFill>
          </p:spPr>
          <p:txBody>
            <a:bodyPr/>
            <a:lstStyle/>
            <a:p/>
          </p:txBody>
        </p:sp>
        <p:sp>
          <p:nvSpPr>
            <p:cNvPr id="65" name="rc65"/>
            <p:cNvSpPr/>
            <p:nvPr/>
          </p:nvSpPr>
          <p:spPr>
            <a:xfrm>
              <a:off x="7032691" y="3236785"/>
              <a:ext cx="217589" cy="1698612"/>
            </a:xfrm>
            <a:prstGeom prst="rect">
              <a:avLst/>
            </a:prstGeom>
            <a:solidFill>
              <a:srgbClr val="0058AB">
                <a:alpha val="100000"/>
              </a:srgbClr>
            </a:solidFill>
          </p:spPr>
          <p:txBody>
            <a:bodyPr/>
            <a:lstStyle/>
            <a:p/>
          </p:txBody>
        </p:sp>
        <p:sp>
          <p:nvSpPr>
            <p:cNvPr id="66" name="rc66"/>
            <p:cNvSpPr/>
            <p:nvPr/>
          </p:nvSpPr>
          <p:spPr>
            <a:xfrm>
              <a:off x="7274458" y="4389639"/>
              <a:ext cx="217589" cy="545757"/>
            </a:xfrm>
            <a:prstGeom prst="rect">
              <a:avLst/>
            </a:prstGeom>
            <a:solidFill>
              <a:srgbClr val="0058AB">
                <a:alpha val="100000"/>
              </a:srgbClr>
            </a:solidFill>
          </p:spPr>
          <p:txBody>
            <a:bodyPr/>
            <a:lstStyle/>
            <a:p/>
          </p:txBody>
        </p:sp>
        <p:sp>
          <p:nvSpPr>
            <p:cNvPr id="67" name="rc67"/>
            <p:cNvSpPr/>
            <p:nvPr/>
          </p:nvSpPr>
          <p:spPr>
            <a:xfrm>
              <a:off x="8483291" y="3818717"/>
              <a:ext cx="217589" cy="1116680"/>
            </a:xfrm>
            <a:prstGeom prst="rect">
              <a:avLst/>
            </a:prstGeom>
            <a:solidFill>
              <a:srgbClr val="69DBFF">
                <a:alpha val="100000"/>
              </a:srgbClr>
            </a:solidFill>
          </p:spPr>
          <p:txBody>
            <a:bodyPr/>
            <a:lstStyle/>
            <a:p/>
          </p:txBody>
        </p:sp>
        <p:sp>
          <p:nvSpPr>
            <p:cNvPr id="68" name="pl68"/>
            <p:cNvSpPr/>
            <p:nvPr/>
          </p:nvSpPr>
          <p:spPr>
            <a:xfrm>
              <a:off x="6174420" y="2703609"/>
              <a:ext cx="2417666" cy="1115893"/>
            </a:xfrm>
            <a:custGeom>
              <a:avLst/>
              <a:pathLst>
                <a:path w="2417666" h="1115893">
                  <a:moveTo>
                    <a:pt x="0" y="0"/>
                  </a:moveTo>
                  <a:lnTo>
                    <a:pt x="241766" y="111589"/>
                  </a:lnTo>
                  <a:lnTo>
                    <a:pt x="483533" y="223178"/>
                  </a:lnTo>
                  <a:lnTo>
                    <a:pt x="725299" y="334768"/>
                  </a:lnTo>
                  <a:lnTo>
                    <a:pt x="967066" y="446357"/>
                  </a:lnTo>
                  <a:lnTo>
                    <a:pt x="1208833" y="557946"/>
                  </a:lnTo>
                  <a:lnTo>
                    <a:pt x="1450599" y="669536"/>
                  </a:lnTo>
                  <a:lnTo>
                    <a:pt x="1692366" y="781125"/>
                  </a:lnTo>
                  <a:lnTo>
                    <a:pt x="1934133" y="892715"/>
                  </a:lnTo>
                  <a:lnTo>
                    <a:pt x="2175899" y="1004304"/>
                  </a:lnTo>
                  <a:lnTo>
                    <a:pt x="2417666" y="1115893"/>
                  </a:lnTo>
                </a:path>
              </a:pathLst>
            </a:custGeom>
            <a:ln w="13550" cap="flat">
              <a:solidFill>
                <a:srgbClr val="000000">
                  <a:alpha val="100000"/>
                </a:srgbClr>
              </a:solidFill>
              <a:prstDash val="solid"/>
              <a:round/>
            </a:ln>
          </p:spPr>
          <p:txBody>
            <a:bodyPr/>
            <a:lstStyle/>
            <a:p/>
          </p:txBody>
        </p:sp>
        <p:sp>
          <p:nvSpPr>
            <p:cNvPr id="69" name="pt69"/>
            <p:cNvSpPr/>
            <p:nvPr/>
          </p:nvSpPr>
          <p:spPr>
            <a:xfrm>
              <a:off x="6149594" y="26787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391360" y="27903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33127" y="29019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74894" y="30135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16660" y="31251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58427" y="32367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00193" y="33483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41960" y="34599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83727" y="35714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25493" y="36830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67260" y="37946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30564" y="489275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603427" y="410636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82" name="tx82"/>
            <p:cNvSpPr/>
            <p:nvPr/>
          </p:nvSpPr>
          <p:spPr>
            <a:xfrm>
              <a:off x="508103" y="330517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3" name="tx83"/>
            <p:cNvSpPr/>
            <p:nvPr/>
          </p:nvSpPr>
          <p:spPr>
            <a:xfrm>
              <a:off x="508103" y="251878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a:t>
              </a:r>
            </a:p>
          </p:txBody>
        </p:sp>
        <p:sp>
          <p:nvSpPr>
            <p:cNvPr id="84" name="tx84"/>
            <p:cNvSpPr/>
            <p:nvPr/>
          </p:nvSpPr>
          <p:spPr>
            <a:xfrm>
              <a:off x="508103" y="173239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5" name="tx85"/>
            <p:cNvSpPr/>
            <p:nvPr/>
          </p:nvSpPr>
          <p:spPr>
            <a:xfrm rot="-5400000">
              <a:off x="12181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4599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70173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1943470"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1852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42703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6687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29105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15232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3940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6358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87762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1193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361136"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60292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8446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0864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32822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5699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8117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05352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2952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5370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778803"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70205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6236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6236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1169"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124201" y="3292029"/>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sin dosis</a:t>
              </a:r>
            </a:p>
          </p:txBody>
        </p:sp>
        <p:sp>
          <p:nvSpPr>
            <p:cNvPr id="114" name="rc114"/>
            <p:cNvSpPr/>
            <p:nvPr/>
          </p:nvSpPr>
          <p:spPr>
            <a:xfrm>
              <a:off x="3629600" y="5779301"/>
              <a:ext cx="201456" cy="201456"/>
            </a:xfrm>
            <a:prstGeom prst="rect">
              <a:avLst/>
            </a:prstGeom>
            <a:solidFill>
              <a:srgbClr val="0058AB">
                <a:alpha val="100000"/>
              </a:srgbClr>
            </a:solidFill>
          </p:spPr>
          <p:txBody>
            <a:bodyPr/>
            <a:lstStyle/>
            <a:p/>
          </p:txBody>
        </p:sp>
        <p:sp>
          <p:nvSpPr>
            <p:cNvPr id="115" name="rc115"/>
            <p:cNvSpPr/>
            <p:nvPr/>
          </p:nvSpPr>
          <p:spPr>
            <a:xfrm>
              <a:off x="4531686" y="5779301"/>
              <a:ext cx="201456" cy="201456"/>
            </a:xfrm>
            <a:prstGeom prst="rect">
              <a:avLst/>
            </a:prstGeom>
            <a:solidFill>
              <a:srgbClr val="69DBFF">
                <a:alpha val="100000"/>
              </a:srgbClr>
            </a:solidFill>
          </p:spPr>
          <p:txBody>
            <a:bodyPr/>
            <a:lstStyle/>
            <a:p/>
          </p:txBody>
        </p:sp>
        <p:sp>
          <p:nvSpPr>
            <p:cNvPr id="116" name="tx116"/>
            <p:cNvSpPr/>
            <p:nvPr/>
          </p:nvSpPr>
          <p:spPr>
            <a:xfrm>
              <a:off x="3909645" y="5828392"/>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11731" y="5800220"/>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2030167" y="1332102"/>
              <a:ext cx="5870837"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Número estimado de niños sin dosis, 2000-2025 y objetivo para 2030, Armenia</a:t>
              </a:r>
            </a:p>
          </p:txBody>
        </p:sp>
        <p:sp>
          <p:nvSpPr>
            <p:cNvPr id="119" name="tx119"/>
            <p:cNvSpPr/>
            <p:nvPr/>
          </p:nvSpPr>
          <p:spPr>
            <a:xfrm>
              <a:off x="4477571" y="6111691"/>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20" name="tx120"/>
            <p:cNvSpPr/>
            <p:nvPr/>
          </p:nvSpPr>
          <p:spPr>
            <a:xfrm>
              <a:off x="1594021" y="6224752"/>
              <a:ext cx="748038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insta a todos los países a reducir a la mitad el número de niños sin ninguna dosis en 2019 para 2030.</a:t>
              </a:r>
            </a:p>
          </p:txBody>
        </p:sp>
        <p:sp>
          <p:nvSpPr>
            <p:cNvPr id="121" name="tx121"/>
            <p:cNvSpPr/>
            <p:nvPr/>
          </p:nvSpPr>
          <p:spPr>
            <a:xfrm>
              <a:off x="923570" y="6346381"/>
              <a:ext cx="8150840"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Las barras azules oscuras representan el número estimado de niños sin ninguna dosis en 2000-2025, mientras que la barra azul claro representa el número objetivo</a:t>
              </a:r>
            </a:p>
          </p:txBody>
        </p:sp>
        <p:sp>
          <p:nvSpPr>
            <p:cNvPr id="122" name="tx122"/>
            <p:cNvSpPr/>
            <p:nvPr/>
          </p:nvSpPr>
          <p:spPr>
            <a:xfrm>
              <a:off x="7191735" y="6467191"/>
              <a:ext cx="1882675"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de niños sin ninguna dosis para 2030.</a:t>
              </a:r>
            </a:p>
          </p:txBody>
        </p:sp>
        <p:sp>
          <p:nvSpPr>
            <p:cNvPr id="123" name="tx123"/>
            <p:cNvSpPr/>
            <p:nvPr/>
          </p:nvSpPr>
          <p:spPr>
            <a:xfrm>
              <a:off x="2296287" y="6587782"/>
              <a:ext cx="677812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línea y los puntos muestran el progreso anual y la trayectoria para alcanzar el objetivo en 2030, basándose en una disminución lineal.</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tiene como objetivo que nadie se quede atrás en materia de inmunización y exhorta a todos los países a reducir a la mitad el número de niños que no reciben ninguna dosis para 2030.
Este gráfico muestra:
• Número estimado de niños sin ninguna dosis en 2000-2025 (barras azul oscuro)
• Objetivo de cero dosis para 2030 (barra azul claro)
• Trayectoria para alcanzar el objetivo de 2030 basada en una disminución lineal (puntos)
En 2025, el número de niños que no habían recibido ninguna dosis era aproximadamente un 67 % inferior al número anual propuesto para alcanzar el objetivo (es decir, el país lo había logrado), según una trayectoria lineal de descenso.</a:t>
            </a:r>
          </a:p>
        </p:txBody>
      </p:sp>
      <p:sp>
        <p:nvSpPr>
          <p:cNvPr id="12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a:solidFill>
                  <a:srgbClr val="000000">
                    <a:alpha val="100000"/>
                  </a:srgbClr>
                </a:solidFill>
                <a:latin typeface="Arial"/>
                <a:cs typeface="Arial"/>
                <a:ea typeface="Arial"/>
                <a:sym typeface="Arial"/>
              </a:rPr>
              <a:t>En 2025, el número de niños sin ninguna dosis se situó un 67 % por debajo del objetivo anual de IA2030, lo que sitúa al programa en condiciones de alcanzar —y, posiblemente, superar— el objetivo de 2030 si se mantiene el ritmo actual de progreso.</a:t>
            </a:r>
          </a:p>
        </p:txBody>
      </p:sp>
      <p:grpSp xmlns:pic="http://schemas.openxmlformats.org/drawingml/2006/picture">
        <p:nvGrpSpPr>
          <p:cNvPr id="126" name=""/>
          <p:cNvGrpSpPr/>
          <p:nvPr/>
        </p:nvGrpSpPr>
        <p:grpSpPr>
          <a:xfrm>
            <a:off x="292608" y="914400"/>
            <a:ext cx="8595360" cy="28575"/>
            <a:chOff x="292608" y="914400"/>
            <a:chExt cx="8595360" cy="28575"/>
          </a:xfrm>
        </p:grpSpPr>
        <p:sp>
          <p:nvSpPr>
            <p:cNvPr id="12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074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061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049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037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067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055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043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031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268504"/>
              <a:ext cx="239888" cy="1039516"/>
            </a:xfrm>
            <a:prstGeom prst="rect">
              <a:avLst/>
            </a:prstGeom>
            <a:solidFill>
              <a:srgbClr val="80BD41">
                <a:alpha val="100000"/>
              </a:srgbClr>
            </a:solidFill>
          </p:spPr>
          <p:txBody>
            <a:bodyPr/>
            <a:lstStyle/>
            <a:p/>
          </p:txBody>
        </p:sp>
        <p:sp>
          <p:nvSpPr>
            <p:cNvPr id="26" name="rc26"/>
            <p:cNvSpPr/>
            <p:nvPr/>
          </p:nvSpPr>
          <p:spPr>
            <a:xfrm>
              <a:off x="1296273" y="3236339"/>
              <a:ext cx="239888" cy="32165"/>
            </a:xfrm>
            <a:prstGeom prst="rect">
              <a:avLst/>
            </a:prstGeom>
            <a:solidFill>
              <a:srgbClr val="1CABE2">
                <a:alpha val="100000"/>
              </a:srgbClr>
            </a:solidFill>
          </p:spPr>
          <p:txBody>
            <a:bodyPr/>
            <a:lstStyle/>
            <a:p/>
          </p:txBody>
        </p:sp>
        <p:sp>
          <p:nvSpPr>
            <p:cNvPr id="27" name="rc27"/>
            <p:cNvSpPr/>
            <p:nvPr/>
          </p:nvSpPr>
          <p:spPr>
            <a:xfrm>
              <a:off x="1562816" y="3266099"/>
              <a:ext cx="239888" cy="1041921"/>
            </a:xfrm>
            <a:prstGeom prst="rect">
              <a:avLst/>
            </a:prstGeom>
            <a:solidFill>
              <a:srgbClr val="80BD41">
                <a:alpha val="100000"/>
              </a:srgbClr>
            </a:solidFill>
          </p:spPr>
          <p:txBody>
            <a:bodyPr/>
            <a:lstStyle/>
            <a:p/>
          </p:txBody>
        </p:sp>
        <p:sp>
          <p:nvSpPr>
            <p:cNvPr id="28" name="rc28"/>
            <p:cNvSpPr/>
            <p:nvPr/>
          </p:nvSpPr>
          <p:spPr>
            <a:xfrm>
              <a:off x="1562816" y="3244756"/>
              <a:ext cx="239888" cy="21343"/>
            </a:xfrm>
            <a:prstGeom prst="rect">
              <a:avLst/>
            </a:prstGeom>
            <a:solidFill>
              <a:srgbClr val="1CABE2">
                <a:alpha val="100000"/>
              </a:srgbClr>
            </a:solidFill>
          </p:spPr>
          <p:txBody>
            <a:bodyPr/>
            <a:lstStyle/>
            <a:p/>
          </p:txBody>
        </p:sp>
        <p:sp>
          <p:nvSpPr>
            <p:cNvPr id="29" name="rc29"/>
            <p:cNvSpPr/>
            <p:nvPr/>
          </p:nvSpPr>
          <p:spPr>
            <a:xfrm>
              <a:off x="1829360" y="3252572"/>
              <a:ext cx="239888" cy="1055449"/>
            </a:xfrm>
            <a:prstGeom prst="rect">
              <a:avLst/>
            </a:prstGeom>
            <a:solidFill>
              <a:srgbClr val="80BD41">
                <a:alpha val="100000"/>
              </a:srgbClr>
            </a:solidFill>
          </p:spPr>
          <p:txBody>
            <a:bodyPr/>
            <a:lstStyle/>
            <a:p/>
          </p:txBody>
        </p:sp>
        <p:sp>
          <p:nvSpPr>
            <p:cNvPr id="30" name="rc30"/>
            <p:cNvSpPr/>
            <p:nvPr/>
          </p:nvSpPr>
          <p:spPr>
            <a:xfrm>
              <a:off x="1829360" y="3230928"/>
              <a:ext cx="239888" cy="21644"/>
            </a:xfrm>
            <a:prstGeom prst="rect">
              <a:avLst/>
            </a:prstGeom>
            <a:solidFill>
              <a:srgbClr val="1CABE2">
                <a:alpha val="100000"/>
              </a:srgbClr>
            </a:solidFill>
          </p:spPr>
          <p:txBody>
            <a:bodyPr/>
            <a:lstStyle/>
            <a:p/>
          </p:txBody>
        </p:sp>
        <p:sp>
          <p:nvSpPr>
            <p:cNvPr id="31" name="rc31"/>
            <p:cNvSpPr/>
            <p:nvPr/>
          </p:nvSpPr>
          <p:spPr>
            <a:xfrm>
              <a:off x="2095903" y="3182529"/>
              <a:ext cx="239888" cy="1125491"/>
            </a:xfrm>
            <a:prstGeom prst="rect">
              <a:avLst/>
            </a:prstGeom>
            <a:solidFill>
              <a:srgbClr val="80BD41">
                <a:alpha val="100000"/>
              </a:srgbClr>
            </a:solidFill>
          </p:spPr>
          <p:txBody>
            <a:bodyPr/>
            <a:lstStyle/>
            <a:p/>
          </p:txBody>
        </p:sp>
        <p:sp>
          <p:nvSpPr>
            <p:cNvPr id="32" name="rc32"/>
            <p:cNvSpPr/>
            <p:nvPr/>
          </p:nvSpPr>
          <p:spPr>
            <a:xfrm>
              <a:off x="2095903" y="3159683"/>
              <a:ext cx="239888" cy="22846"/>
            </a:xfrm>
            <a:prstGeom prst="rect">
              <a:avLst/>
            </a:prstGeom>
            <a:solidFill>
              <a:srgbClr val="1CABE2">
                <a:alpha val="100000"/>
              </a:srgbClr>
            </a:solidFill>
          </p:spPr>
          <p:txBody>
            <a:bodyPr/>
            <a:lstStyle/>
            <a:p/>
          </p:txBody>
        </p:sp>
        <p:sp>
          <p:nvSpPr>
            <p:cNvPr id="33" name="rc33"/>
            <p:cNvSpPr/>
            <p:nvPr/>
          </p:nvSpPr>
          <p:spPr>
            <a:xfrm>
              <a:off x="2362446" y="3161486"/>
              <a:ext cx="239888" cy="1146534"/>
            </a:xfrm>
            <a:prstGeom prst="rect">
              <a:avLst/>
            </a:prstGeom>
            <a:solidFill>
              <a:srgbClr val="80BD41">
                <a:alpha val="100000"/>
              </a:srgbClr>
            </a:solidFill>
          </p:spPr>
          <p:txBody>
            <a:bodyPr/>
            <a:lstStyle/>
            <a:p/>
          </p:txBody>
        </p:sp>
        <p:sp>
          <p:nvSpPr>
            <p:cNvPr id="34" name="rc34"/>
            <p:cNvSpPr/>
            <p:nvPr/>
          </p:nvSpPr>
          <p:spPr>
            <a:xfrm>
              <a:off x="2362446" y="3126014"/>
              <a:ext cx="239888" cy="35472"/>
            </a:xfrm>
            <a:prstGeom prst="rect">
              <a:avLst/>
            </a:prstGeom>
            <a:solidFill>
              <a:srgbClr val="1CABE2">
                <a:alpha val="100000"/>
              </a:srgbClr>
            </a:solidFill>
          </p:spPr>
          <p:txBody>
            <a:bodyPr/>
            <a:lstStyle/>
            <a:p/>
          </p:txBody>
        </p:sp>
        <p:sp>
          <p:nvSpPr>
            <p:cNvPr id="35" name="rc35"/>
            <p:cNvSpPr/>
            <p:nvPr/>
          </p:nvSpPr>
          <p:spPr>
            <a:xfrm>
              <a:off x="2628989" y="3157879"/>
              <a:ext cx="239888" cy="1150142"/>
            </a:xfrm>
            <a:prstGeom prst="rect">
              <a:avLst/>
            </a:prstGeom>
            <a:solidFill>
              <a:srgbClr val="80BD41">
                <a:alpha val="100000"/>
              </a:srgbClr>
            </a:solidFill>
          </p:spPr>
          <p:txBody>
            <a:bodyPr/>
            <a:lstStyle/>
            <a:p/>
          </p:txBody>
        </p:sp>
        <p:sp>
          <p:nvSpPr>
            <p:cNvPr id="36" name="rc36"/>
            <p:cNvSpPr/>
            <p:nvPr/>
          </p:nvSpPr>
          <p:spPr>
            <a:xfrm>
              <a:off x="2628989" y="3110082"/>
              <a:ext cx="239888" cy="47797"/>
            </a:xfrm>
            <a:prstGeom prst="rect">
              <a:avLst/>
            </a:prstGeom>
            <a:solidFill>
              <a:srgbClr val="1CABE2">
                <a:alpha val="100000"/>
              </a:srgbClr>
            </a:solidFill>
          </p:spPr>
          <p:txBody>
            <a:bodyPr/>
            <a:lstStyle/>
            <a:p/>
          </p:txBody>
        </p:sp>
        <p:sp>
          <p:nvSpPr>
            <p:cNvPr id="37" name="rc37"/>
            <p:cNvSpPr/>
            <p:nvPr/>
          </p:nvSpPr>
          <p:spPr>
            <a:xfrm>
              <a:off x="2895532" y="3151566"/>
              <a:ext cx="239888" cy="1156454"/>
            </a:xfrm>
            <a:prstGeom prst="rect">
              <a:avLst/>
            </a:prstGeom>
            <a:solidFill>
              <a:srgbClr val="80BD41">
                <a:alpha val="100000"/>
              </a:srgbClr>
            </a:solidFill>
          </p:spPr>
          <p:txBody>
            <a:bodyPr/>
            <a:lstStyle/>
            <a:p/>
          </p:txBody>
        </p:sp>
        <p:sp>
          <p:nvSpPr>
            <p:cNvPr id="38" name="rc38"/>
            <p:cNvSpPr/>
            <p:nvPr/>
          </p:nvSpPr>
          <p:spPr>
            <a:xfrm>
              <a:off x="2895532" y="3090843"/>
              <a:ext cx="239888" cy="60723"/>
            </a:xfrm>
            <a:prstGeom prst="rect">
              <a:avLst/>
            </a:prstGeom>
            <a:solidFill>
              <a:srgbClr val="1CABE2">
                <a:alpha val="100000"/>
              </a:srgbClr>
            </a:solidFill>
          </p:spPr>
          <p:txBody>
            <a:bodyPr/>
            <a:lstStyle/>
            <a:p/>
          </p:txBody>
        </p:sp>
        <p:sp>
          <p:nvSpPr>
            <p:cNvPr id="39" name="rc39"/>
            <p:cNvSpPr/>
            <p:nvPr/>
          </p:nvSpPr>
          <p:spPr>
            <a:xfrm>
              <a:off x="3162075" y="3106474"/>
              <a:ext cx="239888" cy="1201546"/>
            </a:xfrm>
            <a:prstGeom prst="rect">
              <a:avLst/>
            </a:prstGeom>
            <a:solidFill>
              <a:srgbClr val="80BD41">
                <a:alpha val="100000"/>
              </a:srgbClr>
            </a:solidFill>
          </p:spPr>
          <p:txBody>
            <a:bodyPr/>
            <a:lstStyle/>
            <a:p/>
          </p:txBody>
        </p:sp>
        <p:sp>
          <p:nvSpPr>
            <p:cNvPr id="40" name="rc40"/>
            <p:cNvSpPr/>
            <p:nvPr/>
          </p:nvSpPr>
          <p:spPr>
            <a:xfrm>
              <a:off x="3162075" y="3056272"/>
              <a:ext cx="239888" cy="50202"/>
            </a:xfrm>
            <a:prstGeom prst="rect">
              <a:avLst/>
            </a:prstGeom>
            <a:solidFill>
              <a:srgbClr val="1CABE2">
                <a:alpha val="100000"/>
              </a:srgbClr>
            </a:solidFill>
          </p:spPr>
          <p:txBody>
            <a:bodyPr/>
            <a:lstStyle/>
            <a:p/>
          </p:txBody>
        </p:sp>
        <p:sp>
          <p:nvSpPr>
            <p:cNvPr id="41" name="rc41"/>
            <p:cNvSpPr/>
            <p:nvPr/>
          </p:nvSpPr>
          <p:spPr>
            <a:xfrm>
              <a:off x="3428618" y="3079119"/>
              <a:ext cx="239888" cy="1228902"/>
            </a:xfrm>
            <a:prstGeom prst="rect">
              <a:avLst/>
            </a:prstGeom>
            <a:solidFill>
              <a:srgbClr val="80BD41">
                <a:alpha val="100000"/>
              </a:srgbClr>
            </a:solidFill>
          </p:spPr>
          <p:txBody>
            <a:bodyPr/>
            <a:lstStyle/>
            <a:p/>
          </p:txBody>
        </p:sp>
        <p:sp>
          <p:nvSpPr>
            <p:cNvPr id="42" name="rc42"/>
            <p:cNvSpPr/>
            <p:nvPr/>
          </p:nvSpPr>
          <p:spPr>
            <a:xfrm>
              <a:off x="3428618" y="3028015"/>
              <a:ext cx="239888" cy="51104"/>
            </a:xfrm>
            <a:prstGeom prst="rect">
              <a:avLst/>
            </a:prstGeom>
            <a:solidFill>
              <a:srgbClr val="1CABE2">
                <a:alpha val="100000"/>
              </a:srgbClr>
            </a:solidFill>
          </p:spPr>
          <p:txBody>
            <a:bodyPr/>
            <a:lstStyle/>
            <a:p/>
          </p:txBody>
        </p:sp>
        <p:sp>
          <p:nvSpPr>
            <p:cNvPr id="43" name="rc43"/>
            <p:cNvSpPr/>
            <p:nvPr/>
          </p:nvSpPr>
          <p:spPr>
            <a:xfrm>
              <a:off x="3695161" y="3041843"/>
              <a:ext cx="239888" cy="1266178"/>
            </a:xfrm>
            <a:prstGeom prst="rect">
              <a:avLst/>
            </a:prstGeom>
            <a:solidFill>
              <a:srgbClr val="80BD41">
                <a:alpha val="100000"/>
              </a:srgbClr>
            </a:solidFill>
          </p:spPr>
          <p:txBody>
            <a:bodyPr/>
            <a:lstStyle/>
            <a:p/>
          </p:txBody>
        </p:sp>
        <p:sp>
          <p:nvSpPr>
            <p:cNvPr id="44" name="rc44"/>
            <p:cNvSpPr/>
            <p:nvPr/>
          </p:nvSpPr>
          <p:spPr>
            <a:xfrm>
              <a:off x="3695161" y="3002763"/>
              <a:ext cx="239888" cy="39079"/>
            </a:xfrm>
            <a:prstGeom prst="rect">
              <a:avLst/>
            </a:prstGeom>
            <a:solidFill>
              <a:srgbClr val="1CABE2">
                <a:alpha val="100000"/>
              </a:srgbClr>
            </a:solidFill>
          </p:spPr>
          <p:txBody>
            <a:bodyPr/>
            <a:lstStyle/>
            <a:p/>
          </p:txBody>
        </p:sp>
        <p:sp>
          <p:nvSpPr>
            <p:cNvPr id="45" name="rc45"/>
            <p:cNvSpPr/>
            <p:nvPr/>
          </p:nvSpPr>
          <p:spPr>
            <a:xfrm>
              <a:off x="3961705" y="3028315"/>
              <a:ext cx="239888" cy="1279705"/>
            </a:xfrm>
            <a:prstGeom prst="rect">
              <a:avLst/>
            </a:prstGeom>
            <a:solidFill>
              <a:srgbClr val="80BD41">
                <a:alpha val="100000"/>
              </a:srgbClr>
            </a:solidFill>
          </p:spPr>
          <p:txBody>
            <a:bodyPr/>
            <a:lstStyle/>
            <a:p/>
          </p:txBody>
        </p:sp>
        <p:sp>
          <p:nvSpPr>
            <p:cNvPr id="46" name="rc46"/>
            <p:cNvSpPr/>
            <p:nvPr/>
          </p:nvSpPr>
          <p:spPr>
            <a:xfrm>
              <a:off x="3961705" y="3002162"/>
              <a:ext cx="239888" cy="26153"/>
            </a:xfrm>
            <a:prstGeom prst="rect">
              <a:avLst/>
            </a:prstGeom>
            <a:solidFill>
              <a:srgbClr val="1CABE2">
                <a:alpha val="100000"/>
              </a:srgbClr>
            </a:solidFill>
          </p:spPr>
          <p:txBody>
            <a:bodyPr/>
            <a:lstStyle/>
            <a:p/>
          </p:txBody>
        </p:sp>
        <p:sp>
          <p:nvSpPr>
            <p:cNvPr id="47" name="rc47"/>
            <p:cNvSpPr/>
            <p:nvPr/>
          </p:nvSpPr>
          <p:spPr>
            <a:xfrm>
              <a:off x="4228248" y="3012383"/>
              <a:ext cx="239888" cy="1295638"/>
            </a:xfrm>
            <a:prstGeom prst="rect">
              <a:avLst/>
            </a:prstGeom>
            <a:solidFill>
              <a:srgbClr val="80BD41">
                <a:alpha val="100000"/>
              </a:srgbClr>
            </a:solidFill>
          </p:spPr>
          <p:txBody>
            <a:bodyPr/>
            <a:lstStyle/>
            <a:p/>
          </p:txBody>
        </p:sp>
        <p:sp>
          <p:nvSpPr>
            <p:cNvPr id="48" name="rc48"/>
            <p:cNvSpPr/>
            <p:nvPr/>
          </p:nvSpPr>
          <p:spPr>
            <a:xfrm>
              <a:off x="4228248" y="2985929"/>
              <a:ext cx="239888" cy="26453"/>
            </a:xfrm>
            <a:prstGeom prst="rect">
              <a:avLst/>
            </a:prstGeom>
            <a:solidFill>
              <a:srgbClr val="1CABE2">
                <a:alpha val="100000"/>
              </a:srgbClr>
            </a:solidFill>
          </p:spPr>
          <p:txBody>
            <a:bodyPr/>
            <a:lstStyle/>
            <a:p/>
          </p:txBody>
        </p:sp>
        <p:sp>
          <p:nvSpPr>
            <p:cNvPr id="49" name="rc49"/>
            <p:cNvSpPr/>
            <p:nvPr/>
          </p:nvSpPr>
          <p:spPr>
            <a:xfrm>
              <a:off x="4494791" y="2993745"/>
              <a:ext cx="239888" cy="1314276"/>
            </a:xfrm>
            <a:prstGeom prst="rect">
              <a:avLst/>
            </a:prstGeom>
            <a:solidFill>
              <a:srgbClr val="80BD41">
                <a:alpha val="100000"/>
              </a:srgbClr>
            </a:solidFill>
          </p:spPr>
          <p:txBody>
            <a:bodyPr/>
            <a:lstStyle/>
            <a:p/>
          </p:txBody>
        </p:sp>
        <p:sp>
          <p:nvSpPr>
            <p:cNvPr id="50" name="rc50"/>
            <p:cNvSpPr/>
            <p:nvPr/>
          </p:nvSpPr>
          <p:spPr>
            <a:xfrm>
              <a:off x="4494791" y="2966990"/>
              <a:ext cx="239888" cy="26754"/>
            </a:xfrm>
            <a:prstGeom prst="rect">
              <a:avLst/>
            </a:prstGeom>
            <a:solidFill>
              <a:srgbClr val="1CABE2">
                <a:alpha val="100000"/>
              </a:srgbClr>
            </a:solidFill>
          </p:spPr>
          <p:txBody>
            <a:bodyPr/>
            <a:lstStyle/>
            <a:p/>
          </p:txBody>
        </p:sp>
        <p:sp>
          <p:nvSpPr>
            <p:cNvPr id="51" name="rc51"/>
            <p:cNvSpPr/>
            <p:nvPr/>
          </p:nvSpPr>
          <p:spPr>
            <a:xfrm>
              <a:off x="4761334" y="3008174"/>
              <a:ext cx="239888" cy="1299846"/>
            </a:xfrm>
            <a:prstGeom prst="rect">
              <a:avLst/>
            </a:prstGeom>
            <a:solidFill>
              <a:srgbClr val="80BD41">
                <a:alpha val="100000"/>
              </a:srgbClr>
            </a:solidFill>
          </p:spPr>
          <p:txBody>
            <a:bodyPr/>
            <a:lstStyle/>
            <a:p/>
          </p:txBody>
        </p:sp>
        <p:sp>
          <p:nvSpPr>
            <p:cNvPr id="52" name="rc52"/>
            <p:cNvSpPr/>
            <p:nvPr/>
          </p:nvSpPr>
          <p:spPr>
            <a:xfrm>
              <a:off x="4761334" y="2967892"/>
              <a:ext cx="239888" cy="40282"/>
            </a:xfrm>
            <a:prstGeom prst="rect">
              <a:avLst/>
            </a:prstGeom>
            <a:solidFill>
              <a:srgbClr val="1CABE2">
                <a:alpha val="100000"/>
              </a:srgbClr>
            </a:solidFill>
          </p:spPr>
          <p:txBody>
            <a:bodyPr/>
            <a:lstStyle/>
            <a:p/>
          </p:txBody>
        </p:sp>
        <p:sp>
          <p:nvSpPr>
            <p:cNvPr id="53" name="rc53"/>
            <p:cNvSpPr/>
            <p:nvPr/>
          </p:nvSpPr>
          <p:spPr>
            <a:xfrm>
              <a:off x="5027877" y="3039739"/>
              <a:ext cx="239888" cy="1268282"/>
            </a:xfrm>
            <a:prstGeom prst="rect">
              <a:avLst/>
            </a:prstGeom>
            <a:solidFill>
              <a:srgbClr val="80BD41">
                <a:alpha val="100000"/>
              </a:srgbClr>
            </a:solidFill>
          </p:spPr>
          <p:txBody>
            <a:bodyPr/>
            <a:lstStyle/>
            <a:p/>
          </p:txBody>
        </p:sp>
        <p:sp>
          <p:nvSpPr>
            <p:cNvPr id="54" name="rc54"/>
            <p:cNvSpPr/>
            <p:nvPr/>
          </p:nvSpPr>
          <p:spPr>
            <a:xfrm>
              <a:off x="5027877" y="3000659"/>
              <a:ext cx="239888" cy="39079"/>
            </a:xfrm>
            <a:prstGeom prst="rect">
              <a:avLst/>
            </a:prstGeom>
            <a:solidFill>
              <a:srgbClr val="1CABE2">
                <a:alpha val="100000"/>
              </a:srgbClr>
            </a:solidFill>
          </p:spPr>
          <p:txBody>
            <a:bodyPr/>
            <a:lstStyle/>
            <a:p/>
          </p:txBody>
        </p:sp>
        <p:sp>
          <p:nvSpPr>
            <p:cNvPr id="55" name="rc55"/>
            <p:cNvSpPr/>
            <p:nvPr/>
          </p:nvSpPr>
          <p:spPr>
            <a:xfrm>
              <a:off x="5294420" y="3103168"/>
              <a:ext cx="239888" cy="1204853"/>
            </a:xfrm>
            <a:prstGeom prst="rect">
              <a:avLst/>
            </a:prstGeom>
            <a:solidFill>
              <a:srgbClr val="80BD41">
                <a:alpha val="100000"/>
              </a:srgbClr>
            </a:solidFill>
          </p:spPr>
          <p:txBody>
            <a:bodyPr/>
            <a:lstStyle/>
            <a:p/>
          </p:txBody>
        </p:sp>
        <p:sp>
          <p:nvSpPr>
            <p:cNvPr id="56" name="rc56"/>
            <p:cNvSpPr/>
            <p:nvPr/>
          </p:nvSpPr>
          <p:spPr>
            <a:xfrm>
              <a:off x="5294420" y="3065892"/>
              <a:ext cx="239888" cy="37275"/>
            </a:xfrm>
            <a:prstGeom prst="rect">
              <a:avLst/>
            </a:prstGeom>
            <a:solidFill>
              <a:srgbClr val="1CABE2">
                <a:alpha val="100000"/>
              </a:srgbClr>
            </a:solidFill>
          </p:spPr>
          <p:txBody>
            <a:bodyPr/>
            <a:lstStyle/>
            <a:p/>
          </p:txBody>
        </p:sp>
        <p:sp>
          <p:nvSpPr>
            <p:cNvPr id="57" name="rc57"/>
            <p:cNvSpPr/>
            <p:nvPr/>
          </p:nvSpPr>
          <p:spPr>
            <a:xfrm>
              <a:off x="5560963" y="3136836"/>
              <a:ext cx="239888" cy="1171184"/>
            </a:xfrm>
            <a:prstGeom prst="rect">
              <a:avLst/>
            </a:prstGeom>
            <a:solidFill>
              <a:srgbClr val="80BD41">
                <a:alpha val="100000"/>
              </a:srgbClr>
            </a:solidFill>
          </p:spPr>
          <p:txBody>
            <a:bodyPr/>
            <a:lstStyle/>
            <a:p/>
          </p:txBody>
        </p:sp>
        <p:sp>
          <p:nvSpPr>
            <p:cNvPr id="58" name="rc58"/>
            <p:cNvSpPr/>
            <p:nvPr/>
          </p:nvSpPr>
          <p:spPr>
            <a:xfrm>
              <a:off x="5560963" y="3100462"/>
              <a:ext cx="239888" cy="36374"/>
            </a:xfrm>
            <a:prstGeom prst="rect">
              <a:avLst/>
            </a:prstGeom>
            <a:solidFill>
              <a:srgbClr val="1CABE2">
                <a:alpha val="100000"/>
              </a:srgbClr>
            </a:solidFill>
          </p:spPr>
          <p:txBody>
            <a:bodyPr/>
            <a:lstStyle/>
            <a:p/>
          </p:txBody>
        </p:sp>
        <p:sp>
          <p:nvSpPr>
            <p:cNvPr id="59" name="rc59"/>
            <p:cNvSpPr/>
            <p:nvPr/>
          </p:nvSpPr>
          <p:spPr>
            <a:xfrm>
              <a:off x="5827506" y="3219805"/>
              <a:ext cx="239888" cy="1088215"/>
            </a:xfrm>
            <a:prstGeom prst="rect">
              <a:avLst/>
            </a:prstGeom>
            <a:solidFill>
              <a:srgbClr val="80BD41">
                <a:alpha val="100000"/>
              </a:srgbClr>
            </a:solidFill>
          </p:spPr>
          <p:txBody>
            <a:bodyPr/>
            <a:lstStyle/>
            <a:p/>
          </p:txBody>
        </p:sp>
        <p:sp>
          <p:nvSpPr>
            <p:cNvPr id="60" name="rc60"/>
            <p:cNvSpPr/>
            <p:nvPr/>
          </p:nvSpPr>
          <p:spPr>
            <a:xfrm>
              <a:off x="5827506" y="3186137"/>
              <a:ext cx="239888" cy="33668"/>
            </a:xfrm>
            <a:prstGeom prst="rect">
              <a:avLst/>
            </a:prstGeom>
            <a:solidFill>
              <a:srgbClr val="1CABE2">
                <a:alpha val="100000"/>
              </a:srgbClr>
            </a:solidFill>
          </p:spPr>
          <p:txBody>
            <a:bodyPr/>
            <a:lstStyle/>
            <a:p/>
          </p:txBody>
        </p:sp>
        <p:sp>
          <p:nvSpPr>
            <p:cNvPr id="61" name="rc61"/>
            <p:cNvSpPr/>
            <p:nvPr/>
          </p:nvSpPr>
          <p:spPr>
            <a:xfrm>
              <a:off x="6094049" y="3263995"/>
              <a:ext cx="239888" cy="1044025"/>
            </a:xfrm>
            <a:prstGeom prst="rect">
              <a:avLst/>
            </a:prstGeom>
            <a:solidFill>
              <a:srgbClr val="80BD41">
                <a:alpha val="100000"/>
              </a:srgbClr>
            </a:solidFill>
          </p:spPr>
          <p:txBody>
            <a:bodyPr/>
            <a:lstStyle/>
            <a:p/>
          </p:txBody>
        </p:sp>
        <p:sp>
          <p:nvSpPr>
            <p:cNvPr id="62" name="rc62"/>
            <p:cNvSpPr/>
            <p:nvPr/>
          </p:nvSpPr>
          <p:spPr>
            <a:xfrm>
              <a:off x="6094049" y="3220406"/>
              <a:ext cx="239888" cy="43588"/>
            </a:xfrm>
            <a:prstGeom prst="rect">
              <a:avLst/>
            </a:prstGeom>
            <a:solidFill>
              <a:srgbClr val="1CABE2">
                <a:alpha val="100000"/>
              </a:srgbClr>
            </a:solidFill>
          </p:spPr>
          <p:txBody>
            <a:bodyPr/>
            <a:lstStyle/>
            <a:p/>
          </p:txBody>
        </p:sp>
        <p:sp>
          <p:nvSpPr>
            <p:cNvPr id="63" name="rc63"/>
            <p:cNvSpPr/>
            <p:nvPr/>
          </p:nvSpPr>
          <p:spPr>
            <a:xfrm>
              <a:off x="6360593" y="3284136"/>
              <a:ext cx="239888" cy="1023884"/>
            </a:xfrm>
            <a:prstGeom prst="rect">
              <a:avLst/>
            </a:prstGeom>
            <a:solidFill>
              <a:srgbClr val="80BD41">
                <a:alpha val="100000"/>
              </a:srgbClr>
            </a:solidFill>
          </p:spPr>
          <p:txBody>
            <a:bodyPr/>
            <a:lstStyle/>
            <a:p/>
          </p:txBody>
        </p:sp>
        <p:sp>
          <p:nvSpPr>
            <p:cNvPr id="64" name="rc64"/>
            <p:cNvSpPr/>
            <p:nvPr/>
          </p:nvSpPr>
          <p:spPr>
            <a:xfrm>
              <a:off x="6360593" y="3241449"/>
              <a:ext cx="239888" cy="42686"/>
            </a:xfrm>
            <a:prstGeom prst="rect">
              <a:avLst/>
            </a:prstGeom>
            <a:solidFill>
              <a:srgbClr val="1CABE2">
                <a:alpha val="100000"/>
              </a:srgbClr>
            </a:solidFill>
          </p:spPr>
          <p:txBody>
            <a:bodyPr/>
            <a:lstStyle/>
            <a:p/>
          </p:txBody>
        </p:sp>
        <p:sp>
          <p:nvSpPr>
            <p:cNvPr id="65" name="rc65"/>
            <p:cNvSpPr/>
            <p:nvPr/>
          </p:nvSpPr>
          <p:spPr>
            <a:xfrm>
              <a:off x="6627136" y="3308786"/>
              <a:ext cx="239888" cy="999234"/>
            </a:xfrm>
            <a:prstGeom prst="rect">
              <a:avLst/>
            </a:prstGeom>
            <a:solidFill>
              <a:srgbClr val="80BD41">
                <a:alpha val="100000"/>
              </a:srgbClr>
            </a:solidFill>
          </p:spPr>
          <p:txBody>
            <a:bodyPr/>
            <a:lstStyle/>
            <a:p/>
          </p:txBody>
        </p:sp>
        <p:sp>
          <p:nvSpPr>
            <p:cNvPr id="66" name="rc66"/>
            <p:cNvSpPr/>
            <p:nvPr/>
          </p:nvSpPr>
          <p:spPr>
            <a:xfrm>
              <a:off x="6627136" y="3267001"/>
              <a:ext cx="239888" cy="41785"/>
            </a:xfrm>
            <a:prstGeom prst="rect">
              <a:avLst/>
            </a:prstGeom>
            <a:solidFill>
              <a:srgbClr val="1CABE2">
                <a:alpha val="100000"/>
              </a:srgbClr>
            </a:solidFill>
          </p:spPr>
          <p:txBody>
            <a:bodyPr/>
            <a:lstStyle/>
            <a:p/>
          </p:txBody>
        </p:sp>
        <p:sp>
          <p:nvSpPr>
            <p:cNvPr id="67" name="rc67"/>
            <p:cNvSpPr/>
            <p:nvPr/>
          </p:nvSpPr>
          <p:spPr>
            <a:xfrm>
              <a:off x="6893679" y="3288345"/>
              <a:ext cx="239888" cy="1019676"/>
            </a:xfrm>
            <a:prstGeom prst="rect">
              <a:avLst/>
            </a:prstGeom>
            <a:solidFill>
              <a:srgbClr val="80BD41">
                <a:alpha val="100000"/>
              </a:srgbClr>
            </a:solidFill>
          </p:spPr>
          <p:txBody>
            <a:bodyPr/>
            <a:lstStyle/>
            <a:p/>
          </p:txBody>
        </p:sp>
        <p:sp>
          <p:nvSpPr>
            <p:cNvPr id="68" name="rc68"/>
            <p:cNvSpPr/>
            <p:nvPr/>
          </p:nvSpPr>
          <p:spPr>
            <a:xfrm>
              <a:off x="6893679" y="3245958"/>
              <a:ext cx="239888" cy="42386"/>
            </a:xfrm>
            <a:prstGeom prst="rect">
              <a:avLst/>
            </a:prstGeom>
            <a:solidFill>
              <a:srgbClr val="1CABE2">
                <a:alpha val="100000"/>
              </a:srgbClr>
            </a:solidFill>
          </p:spPr>
          <p:txBody>
            <a:bodyPr/>
            <a:lstStyle/>
            <a:p/>
          </p:txBody>
        </p:sp>
        <p:sp>
          <p:nvSpPr>
            <p:cNvPr id="69" name="rc69"/>
            <p:cNvSpPr/>
            <p:nvPr/>
          </p:nvSpPr>
          <p:spPr>
            <a:xfrm>
              <a:off x="7160222" y="3319909"/>
              <a:ext cx="239888" cy="988112"/>
            </a:xfrm>
            <a:prstGeom prst="rect">
              <a:avLst/>
            </a:prstGeom>
            <a:solidFill>
              <a:srgbClr val="80BD41">
                <a:alpha val="100000"/>
              </a:srgbClr>
            </a:solidFill>
          </p:spPr>
          <p:txBody>
            <a:bodyPr/>
            <a:lstStyle/>
            <a:p/>
          </p:txBody>
        </p:sp>
        <p:sp>
          <p:nvSpPr>
            <p:cNvPr id="70" name="rc70"/>
            <p:cNvSpPr/>
            <p:nvPr/>
          </p:nvSpPr>
          <p:spPr>
            <a:xfrm>
              <a:off x="7160222" y="3278725"/>
              <a:ext cx="239888" cy="41183"/>
            </a:xfrm>
            <a:prstGeom prst="rect">
              <a:avLst/>
            </a:prstGeom>
            <a:solidFill>
              <a:srgbClr val="1CABE2">
                <a:alpha val="100000"/>
              </a:srgbClr>
            </a:solidFill>
          </p:spPr>
          <p:txBody>
            <a:bodyPr/>
            <a:lstStyle/>
            <a:p/>
          </p:txBody>
        </p:sp>
        <p:sp>
          <p:nvSpPr>
            <p:cNvPr id="71" name="rc71"/>
            <p:cNvSpPr/>
            <p:nvPr/>
          </p:nvSpPr>
          <p:spPr>
            <a:xfrm>
              <a:off x="7426765" y="3315099"/>
              <a:ext cx="239888" cy="992921"/>
            </a:xfrm>
            <a:prstGeom prst="rect">
              <a:avLst/>
            </a:prstGeom>
            <a:solidFill>
              <a:srgbClr val="80BD41">
                <a:alpha val="100000"/>
              </a:srgbClr>
            </a:solidFill>
          </p:spPr>
          <p:txBody>
            <a:bodyPr/>
            <a:lstStyle/>
            <a:p/>
          </p:txBody>
        </p:sp>
        <p:sp>
          <p:nvSpPr>
            <p:cNvPr id="72" name="rc72"/>
            <p:cNvSpPr/>
            <p:nvPr/>
          </p:nvSpPr>
          <p:spPr>
            <a:xfrm>
              <a:off x="7426765" y="3273615"/>
              <a:ext cx="239888" cy="41484"/>
            </a:xfrm>
            <a:prstGeom prst="rect">
              <a:avLst/>
            </a:prstGeom>
            <a:solidFill>
              <a:srgbClr val="1CABE2">
                <a:alpha val="100000"/>
              </a:srgbClr>
            </a:solidFill>
          </p:spPr>
          <p:txBody>
            <a:bodyPr/>
            <a:lstStyle/>
            <a:p/>
          </p:txBody>
        </p:sp>
        <p:sp>
          <p:nvSpPr>
            <p:cNvPr id="73" name="rc73"/>
            <p:cNvSpPr/>
            <p:nvPr/>
          </p:nvSpPr>
          <p:spPr>
            <a:xfrm>
              <a:off x="7693308" y="3258584"/>
              <a:ext cx="239888" cy="1049437"/>
            </a:xfrm>
            <a:prstGeom prst="rect">
              <a:avLst/>
            </a:prstGeom>
            <a:solidFill>
              <a:srgbClr val="80BD41">
                <a:alpha val="100000"/>
              </a:srgbClr>
            </a:solidFill>
          </p:spPr>
          <p:txBody>
            <a:bodyPr/>
            <a:lstStyle/>
            <a:p/>
          </p:txBody>
        </p:sp>
        <p:sp>
          <p:nvSpPr>
            <p:cNvPr id="74" name="rc74"/>
            <p:cNvSpPr/>
            <p:nvPr/>
          </p:nvSpPr>
          <p:spPr>
            <a:xfrm>
              <a:off x="7693308" y="3226118"/>
              <a:ext cx="239888" cy="32466"/>
            </a:xfrm>
            <a:prstGeom prst="rect">
              <a:avLst/>
            </a:prstGeom>
            <a:solidFill>
              <a:srgbClr val="1CABE2">
                <a:alpha val="100000"/>
              </a:srgbClr>
            </a:solidFill>
          </p:spPr>
          <p:txBody>
            <a:bodyPr/>
            <a:lstStyle/>
            <a:p/>
          </p:txBody>
        </p:sp>
        <p:sp>
          <p:nvSpPr>
            <p:cNvPr id="75" name="rc75"/>
            <p:cNvSpPr/>
            <p:nvPr/>
          </p:nvSpPr>
          <p:spPr>
            <a:xfrm>
              <a:off x="7959851" y="3276320"/>
              <a:ext cx="239888" cy="1031700"/>
            </a:xfrm>
            <a:prstGeom prst="rect">
              <a:avLst/>
            </a:prstGeom>
            <a:solidFill>
              <a:srgbClr val="80BD41">
                <a:alpha val="100000"/>
              </a:srgbClr>
            </a:solidFill>
          </p:spPr>
          <p:txBody>
            <a:bodyPr/>
            <a:lstStyle/>
            <a:p/>
          </p:txBody>
        </p:sp>
        <p:sp>
          <p:nvSpPr>
            <p:cNvPr id="76" name="rc76"/>
            <p:cNvSpPr/>
            <p:nvPr/>
          </p:nvSpPr>
          <p:spPr>
            <a:xfrm>
              <a:off x="7959851" y="3265799"/>
              <a:ext cx="239888" cy="10521"/>
            </a:xfrm>
            <a:prstGeom prst="rect">
              <a:avLst/>
            </a:prstGeom>
            <a:solidFill>
              <a:srgbClr val="1CABE2">
                <a:alpha val="100000"/>
              </a:srgbClr>
            </a:solidFill>
          </p:spPr>
          <p:txBody>
            <a:bodyPr/>
            <a:lstStyle/>
            <a:p/>
          </p:txBody>
        </p:sp>
        <p:sp>
          <p:nvSpPr>
            <p:cNvPr id="77" name="pl77"/>
            <p:cNvSpPr/>
            <p:nvPr/>
          </p:nvSpPr>
          <p:spPr>
            <a:xfrm>
              <a:off x="1416218" y="2095023"/>
              <a:ext cx="6663577" cy="89414"/>
            </a:xfrm>
            <a:custGeom>
              <a:avLst/>
              <a:pathLst>
                <a:path w="6663577" h="89414">
                  <a:moveTo>
                    <a:pt x="0" y="44707"/>
                  </a:moveTo>
                  <a:lnTo>
                    <a:pt x="266543" y="22353"/>
                  </a:lnTo>
                  <a:lnTo>
                    <a:pt x="533086" y="22353"/>
                  </a:lnTo>
                  <a:lnTo>
                    <a:pt x="799629" y="22353"/>
                  </a:lnTo>
                  <a:lnTo>
                    <a:pt x="1066172" y="44707"/>
                  </a:lnTo>
                  <a:lnTo>
                    <a:pt x="1332715" y="67060"/>
                  </a:lnTo>
                  <a:lnTo>
                    <a:pt x="1599258" y="89414"/>
                  </a:lnTo>
                  <a:lnTo>
                    <a:pt x="1865801" y="67060"/>
                  </a:lnTo>
                  <a:lnTo>
                    <a:pt x="2132344" y="67060"/>
                  </a:lnTo>
                  <a:lnTo>
                    <a:pt x="2398888" y="44707"/>
                  </a:lnTo>
                  <a:lnTo>
                    <a:pt x="2665431" y="22353"/>
                  </a:lnTo>
                  <a:lnTo>
                    <a:pt x="2931974" y="22353"/>
                  </a:lnTo>
                  <a:lnTo>
                    <a:pt x="3198517" y="22353"/>
                  </a:lnTo>
                  <a:lnTo>
                    <a:pt x="3465060" y="44707"/>
                  </a:lnTo>
                  <a:lnTo>
                    <a:pt x="3731603" y="44707"/>
                  </a:lnTo>
                  <a:lnTo>
                    <a:pt x="3998146" y="44707"/>
                  </a:lnTo>
                  <a:lnTo>
                    <a:pt x="4264689" y="44707"/>
                  </a:lnTo>
                  <a:lnTo>
                    <a:pt x="4531233" y="44707"/>
                  </a:lnTo>
                  <a:lnTo>
                    <a:pt x="4797776" y="67060"/>
                  </a:lnTo>
                  <a:lnTo>
                    <a:pt x="5064319" y="67060"/>
                  </a:lnTo>
                  <a:lnTo>
                    <a:pt x="5330862" y="67060"/>
                  </a:lnTo>
                  <a:lnTo>
                    <a:pt x="5597405" y="67060"/>
                  </a:lnTo>
                  <a:lnTo>
                    <a:pt x="5863948" y="67060"/>
                  </a:lnTo>
                  <a:lnTo>
                    <a:pt x="6130491" y="67060"/>
                  </a:lnTo>
                  <a:lnTo>
                    <a:pt x="6397034" y="44707"/>
                  </a:lnTo>
                  <a:lnTo>
                    <a:pt x="6663577" y="0"/>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1324790" y="31003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35.6</a:t>
              </a:r>
            </a:p>
          </p:txBody>
        </p:sp>
        <p:sp>
          <p:nvSpPr>
            <p:cNvPr id="90" name="tx90"/>
            <p:cNvSpPr/>
            <p:nvPr/>
          </p:nvSpPr>
          <p:spPr>
            <a:xfrm>
              <a:off x="2657505" y="29741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39.9</a:t>
              </a:r>
            </a:p>
          </p:txBody>
        </p:sp>
        <p:sp>
          <p:nvSpPr>
            <p:cNvPr id="91" name="tx91"/>
            <p:cNvSpPr/>
            <p:nvPr/>
          </p:nvSpPr>
          <p:spPr>
            <a:xfrm>
              <a:off x="3990221" y="286619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43.4</a:t>
              </a:r>
            </a:p>
          </p:txBody>
        </p:sp>
        <p:sp>
          <p:nvSpPr>
            <p:cNvPr id="92" name="tx92"/>
            <p:cNvSpPr/>
            <p:nvPr/>
          </p:nvSpPr>
          <p:spPr>
            <a:xfrm>
              <a:off x="5322937" y="293022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41.3</a:t>
              </a:r>
            </a:p>
          </p:txBody>
        </p:sp>
        <p:sp>
          <p:nvSpPr>
            <p:cNvPr id="93" name="tx93"/>
            <p:cNvSpPr/>
            <p:nvPr/>
          </p:nvSpPr>
          <p:spPr>
            <a:xfrm>
              <a:off x="6389109" y="31054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35.5</a:t>
              </a:r>
            </a:p>
          </p:txBody>
        </p:sp>
        <p:sp>
          <p:nvSpPr>
            <p:cNvPr id="94" name="tx94"/>
            <p:cNvSpPr/>
            <p:nvPr/>
          </p:nvSpPr>
          <p:spPr>
            <a:xfrm>
              <a:off x="6655652" y="31313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34.6</a:t>
              </a:r>
            </a:p>
          </p:txBody>
        </p:sp>
        <p:sp>
          <p:nvSpPr>
            <p:cNvPr id="95" name="tx95"/>
            <p:cNvSpPr/>
            <p:nvPr/>
          </p:nvSpPr>
          <p:spPr>
            <a:xfrm>
              <a:off x="6922195" y="310968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35.3</a:t>
              </a:r>
            </a:p>
          </p:txBody>
        </p:sp>
        <p:sp>
          <p:nvSpPr>
            <p:cNvPr id="96" name="tx96"/>
            <p:cNvSpPr/>
            <p:nvPr/>
          </p:nvSpPr>
          <p:spPr>
            <a:xfrm>
              <a:off x="7188738" y="31427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34.2</a:t>
              </a:r>
            </a:p>
          </p:txBody>
        </p:sp>
        <p:sp>
          <p:nvSpPr>
            <p:cNvPr id="97" name="tx97"/>
            <p:cNvSpPr/>
            <p:nvPr/>
          </p:nvSpPr>
          <p:spPr>
            <a:xfrm>
              <a:off x="7455282" y="313764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34.4</a:t>
              </a:r>
            </a:p>
          </p:txBody>
        </p:sp>
        <p:sp>
          <p:nvSpPr>
            <p:cNvPr id="98" name="tx98"/>
            <p:cNvSpPr/>
            <p:nvPr/>
          </p:nvSpPr>
          <p:spPr>
            <a:xfrm>
              <a:off x="7761002" y="3090146"/>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a:t>
              </a:r>
            </a:p>
          </p:txBody>
        </p:sp>
        <p:sp>
          <p:nvSpPr>
            <p:cNvPr id="99" name="tx99"/>
            <p:cNvSpPr/>
            <p:nvPr/>
          </p:nvSpPr>
          <p:spPr>
            <a:xfrm>
              <a:off x="7988368" y="31298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34.7</a:t>
              </a:r>
            </a:p>
          </p:txBody>
        </p:sp>
        <p:sp>
          <p:nvSpPr>
            <p:cNvPr id="100" name="pl100"/>
            <p:cNvSpPr/>
            <p:nvPr/>
          </p:nvSpPr>
          <p:spPr>
            <a:xfrm>
              <a:off x="1416218"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7531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34.6</a:t>
              </a:r>
            </a:p>
          </p:txBody>
        </p:sp>
        <p:sp>
          <p:nvSpPr>
            <p:cNvPr id="112" name="tx112"/>
            <p:cNvSpPr/>
            <p:nvPr/>
          </p:nvSpPr>
          <p:spPr>
            <a:xfrm>
              <a:off x="1350915" y="321852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3" name="tx113"/>
            <p:cNvSpPr/>
            <p:nvPr/>
          </p:nvSpPr>
          <p:spPr>
            <a:xfrm>
              <a:off x="2657505" y="36978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38.3</a:t>
              </a:r>
            </a:p>
          </p:txBody>
        </p:sp>
        <p:sp>
          <p:nvSpPr>
            <p:cNvPr id="114" name="tx114"/>
            <p:cNvSpPr/>
            <p:nvPr/>
          </p:nvSpPr>
          <p:spPr>
            <a:xfrm>
              <a:off x="2683631" y="309893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5" name="tx115"/>
            <p:cNvSpPr/>
            <p:nvPr/>
          </p:nvSpPr>
          <p:spPr>
            <a:xfrm>
              <a:off x="3990221" y="36331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42.6</a:t>
              </a:r>
            </a:p>
          </p:txBody>
        </p:sp>
        <p:sp>
          <p:nvSpPr>
            <p:cNvPr id="116" name="tx116"/>
            <p:cNvSpPr/>
            <p:nvPr/>
          </p:nvSpPr>
          <p:spPr>
            <a:xfrm>
              <a:off x="4028090" y="298133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5322937" y="36705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40.1</a:t>
              </a:r>
            </a:p>
          </p:txBody>
        </p:sp>
        <p:sp>
          <p:nvSpPr>
            <p:cNvPr id="118" name="tx118"/>
            <p:cNvSpPr/>
            <p:nvPr/>
          </p:nvSpPr>
          <p:spPr>
            <a:xfrm>
              <a:off x="5349062" y="305062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9" name="tx119"/>
            <p:cNvSpPr/>
            <p:nvPr/>
          </p:nvSpPr>
          <p:spPr>
            <a:xfrm>
              <a:off x="6389109" y="37609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34.1</a:t>
              </a:r>
            </a:p>
          </p:txBody>
        </p:sp>
        <p:sp>
          <p:nvSpPr>
            <p:cNvPr id="120" name="tx120"/>
            <p:cNvSpPr/>
            <p:nvPr/>
          </p:nvSpPr>
          <p:spPr>
            <a:xfrm>
              <a:off x="6415235" y="322889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1" name="tx121"/>
            <p:cNvSpPr/>
            <p:nvPr/>
          </p:nvSpPr>
          <p:spPr>
            <a:xfrm>
              <a:off x="6655652" y="37733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33.2</a:t>
              </a:r>
            </a:p>
          </p:txBody>
        </p:sp>
        <p:sp>
          <p:nvSpPr>
            <p:cNvPr id="122" name="tx122"/>
            <p:cNvSpPr/>
            <p:nvPr/>
          </p:nvSpPr>
          <p:spPr>
            <a:xfrm>
              <a:off x="6681778" y="325399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3" name="tx123"/>
            <p:cNvSpPr/>
            <p:nvPr/>
          </p:nvSpPr>
          <p:spPr>
            <a:xfrm>
              <a:off x="6922195" y="37630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33.9</a:t>
              </a:r>
            </a:p>
          </p:txBody>
        </p:sp>
        <p:sp>
          <p:nvSpPr>
            <p:cNvPr id="124" name="tx124"/>
            <p:cNvSpPr/>
            <p:nvPr/>
          </p:nvSpPr>
          <p:spPr>
            <a:xfrm>
              <a:off x="6948321" y="323325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5" name="tx125"/>
            <p:cNvSpPr/>
            <p:nvPr/>
          </p:nvSpPr>
          <p:spPr>
            <a:xfrm>
              <a:off x="7188738" y="377887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32.9</a:t>
              </a:r>
            </a:p>
          </p:txBody>
        </p:sp>
        <p:sp>
          <p:nvSpPr>
            <p:cNvPr id="126" name="tx126"/>
            <p:cNvSpPr/>
            <p:nvPr/>
          </p:nvSpPr>
          <p:spPr>
            <a:xfrm>
              <a:off x="7214864" y="326541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7" name="tx127"/>
            <p:cNvSpPr/>
            <p:nvPr/>
          </p:nvSpPr>
          <p:spPr>
            <a:xfrm>
              <a:off x="7494458" y="3776466"/>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28" name="tx128"/>
            <p:cNvSpPr/>
            <p:nvPr/>
          </p:nvSpPr>
          <p:spPr>
            <a:xfrm>
              <a:off x="7481407" y="326045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9" name="tx129"/>
            <p:cNvSpPr/>
            <p:nvPr/>
          </p:nvSpPr>
          <p:spPr>
            <a:xfrm>
              <a:off x="7721825" y="37482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34.9</a:t>
              </a:r>
            </a:p>
          </p:txBody>
        </p:sp>
        <p:sp>
          <p:nvSpPr>
            <p:cNvPr id="130" name="tx130"/>
            <p:cNvSpPr/>
            <p:nvPr/>
          </p:nvSpPr>
          <p:spPr>
            <a:xfrm>
              <a:off x="7747950" y="320845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31" name="tx131"/>
            <p:cNvSpPr/>
            <p:nvPr/>
          </p:nvSpPr>
          <p:spPr>
            <a:xfrm>
              <a:off x="7988368" y="37570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34.3</a:t>
              </a:r>
            </a:p>
          </p:txBody>
        </p:sp>
        <p:sp>
          <p:nvSpPr>
            <p:cNvPr id="132" name="tx132"/>
            <p:cNvSpPr/>
            <p:nvPr/>
          </p:nvSpPr>
          <p:spPr>
            <a:xfrm>
              <a:off x="8026237" y="323715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6546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5" name="tx135"/>
            <p:cNvSpPr/>
            <p:nvPr/>
          </p:nvSpPr>
          <p:spPr>
            <a:xfrm>
              <a:off x="733081" y="30534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6" name="tx136"/>
            <p:cNvSpPr/>
            <p:nvPr/>
          </p:nvSpPr>
          <p:spPr>
            <a:xfrm>
              <a:off x="733081" y="245223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7" name="tx137"/>
            <p:cNvSpPr/>
            <p:nvPr/>
          </p:nvSpPr>
          <p:spPr>
            <a:xfrm>
              <a:off x="733081" y="18510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45028" y="306890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5" name="tx155"/>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6" name="pl156"/>
            <p:cNvSpPr/>
            <p:nvPr/>
          </p:nvSpPr>
          <p:spPr>
            <a:xfrm>
              <a:off x="24773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744449" y="5229428"/>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58" name="rc158"/>
            <p:cNvSpPr/>
            <p:nvPr/>
          </p:nvSpPr>
          <p:spPr>
            <a:xfrm>
              <a:off x="4017890" y="5180747"/>
              <a:ext cx="201456" cy="201456"/>
            </a:xfrm>
            <a:prstGeom prst="rect">
              <a:avLst/>
            </a:prstGeom>
            <a:solidFill>
              <a:srgbClr val="1CABE2">
                <a:alpha val="100000"/>
              </a:srgbClr>
            </a:solidFill>
          </p:spPr>
          <p:txBody>
            <a:bodyPr/>
            <a:lstStyle/>
            <a:p/>
          </p:txBody>
        </p:sp>
        <p:sp>
          <p:nvSpPr>
            <p:cNvPr id="159" name="rc159"/>
            <p:cNvSpPr/>
            <p:nvPr/>
          </p:nvSpPr>
          <p:spPr>
            <a:xfrm>
              <a:off x="6061519" y="5180747"/>
              <a:ext cx="201456" cy="201456"/>
            </a:xfrm>
            <a:prstGeom prst="rect">
              <a:avLst/>
            </a:prstGeom>
            <a:solidFill>
              <a:srgbClr val="80BD41">
                <a:alpha val="100000"/>
              </a:srgbClr>
            </a:solidFill>
          </p:spPr>
          <p:txBody>
            <a:bodyPr/>
            <a:lstStyle/>
            <a:p/>
          </p:txBody>
        </p:sp>
        <p:sp>
          <p:nvSpPr>
            <p:cNvPr id="160" name="tx160"/>
            <p:cNvSpPr/>
            <p:nvPr/>
          </p:nvSpPr>
          <p:spPr>
            <a:xfrm>
              <a:off x="4297935" y="5200370"/>
              <a:ext cx="168499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 (dosis cero)</a:t>
              </a:r>
            </a:p>
          </p:txBody>
        </p:sp>
        <p:sp>
          <p:nvSpPr>
            <p:cNvPr id="161" name="tx161"/>
            <p:cNvSpPr/>
            <p:nvPr/>
          </p:nvSpPr>
          <p:spPr>
            <a:xfrm>
              <a:off x="6341564" y="5229838"/>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62" name="tx162"/>
            <p:cNvSpPr/>
            <p:nvPr/>
          </p:nvSpPr>
          <p:spPr>
            <a:xfrm>
              <a:off x="951100" y="1400299"/>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DTP1 y número de niños vacunados y no vacunados,</a:t>
              </a:r>
            </a:p>
          </p:txBody>
        </p:sp>
        <p:sp>
          <p:nvSpPr>
            <p:cNvPr id="163" name="tx163"/>
            <p:cNvSpPr/>
            <p:nvPr/>
          </p:nvSpPr>
          <p:spPr>
            <a:xfrm>
              <a:off x="951100" y="1594448"/>
              <a:ext cx="151907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Armenia, 2000-2025</a:t>
              </a:r>
            </a:p>
          </p:txBody>
        </p:sp>
        <p:sp>
          <p:nvSpPr>
            <p:cNvPr id="164" name="pl164"/>
            <p:cNvSpPr/>
            <p:nvPr/>
          </p:nvSpPr>
          <p:spPr>
            <a:xfrm>
              <a:off x="220968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03650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86332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69014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12309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94991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77673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6222153" cy="129091"/>
            </a:xfrm>
            <a:prstGeom prst="rect">
              <a:avLst/>
            </a:prstGeom>
            <a:solidFill>
              <a:srgbClr val="80BD41">
                <a:alpha val="100000"/>
              </a:srgbClr>
            </a:solidFill>
          </p:spPr>
          <p:txBody>
            <a:bodyPr/>
            <a:lstStyle/>
            <a:p/>
          </p:txBody>
        </p:sp>
        <p:sp>
          <p:nvSpPr>
            <p:cNvPr id="176" name="rc176"/>
            <p:cNvSpPr/>
            <p:nvPr/>
          </p:nvSpPr>
          <p:spPr>
            <a:xfrm>
              <a:off x="7518427" y="5954972"/>
              <a:ext cx="259408" cy="129091"/>
            </a:xfrm>
            <a:prstGeom prst="rect">
              <a:avLst/>
            </a:prstGeom>
            <a:solidFill>
              <a:srgbClr val="1CABE2">
                <a:alpha val="100000"/>
              </a:srgbClr>
            </a:solidFill>
          </p:spPr>
          <p:txBody>
            <a:bodyPr/>
            <a:lstStyle/>
            <a:p/>
          </p:txBody>
        </p:sp>
        <p:sp>
          <p:nvSpPr>
            <p:cNvPr id="177" name="rc177"/>
            <p:cNvSpPr/>
            <p:nvPr/>
          </p:nvSpPr>
          <p:spPr>
            <a:xfrm>
              <a:off x="1296273" y="5793607"/>
              <a:ext cx="6377433" cy="129091"/>
            </a:xfrm>
            <a:prstGeom prst="rect">
              <a:avLst/>
            </a:prstGeom>
            <a:solidFill>
              <a:srgbClr val="80BD41">
                <a:alpha val="100000"/>
              </a:srgbClr>
            </a:solidFill>
          </p:spPr>
          <p:txBody>
            <a:bodyPr/>
            <a:lstStyle/>
            <a:p/>
          </p:txBody>
        </p:sp>
        <p:sp>
          <p:nvSpPr>
            <p:cNvPr id="178" name="rc178"/>
            <p:cNvSpPr/>
            <p:nvPr/>
          </p:nvSpPr>
          <p:spPr>
            <a:xfrm>
              <a:off x="7673707" y="5793607"/>
              <a:ext cx="197296" cy="129091"/>
            </a:xfrm>
            <a:prstGeom prst="rect">
              <a:avLst/>
            </a:prstGeom>
            <a:solidFill>
              <a:srgbClr val="1CABE2">
                <a:alpha val="100000"/>
              </a:srgbClr>
            </a:solidFill>
          </p:spPr>
          <p:txBody>
            <a:bodyPr/>
            <a:lstStyle/>
            <a:p/>
          </p:txBody>
        </p:sp>
        <p:sp>
          <p:nvSpPr>
            <p:cNvPr id="179" name="rc179"/>
            <p:cNvSpPr/>
            <p:nvPr/>
          </p:nvSpPr>
          <p:spPr>
            <a:xfrm>
              <a:off x="1296273" y="5632243"/>
              <a:ext cx="6269651" cy="129091"/>
            </a:xfrm>
            <a:prstGeom prst="rect">
              <a:avLst/>
            </a:prstGeom>
            <a:solidFill>
              <a:srgbClr val="80BD41">
                <a:alpha val="100000"/>
              </a:srgbClr>
            </a:solidFill>
          </p:spPr>
          <p:txBody>
            <a:bodyPr/>
            <a:lstStyle/>
            <a:p/>
          </p:txBody>
        </p:sp>
        <p:sp>
          <p:nvSpPr>
            <p:cNvPr id="180" name="rc180"/>
            <p:cNvSpPr/>
            <p:nvPr/>
          </p:nvSpPr>
          <p:spPr>
            <a:xfrm>
              <a:off x="7565924" y="5632243"/>
              <a:ext cx="63938" cy="129091"/>
            </a:xfrm>
            <a:prstGeom prst="rect">
              <a:avLst/>
            </a:prstGeom>
            <a:solidFill>
              <a:srgbClr val="1CABE2">
                <a:alpha val="100000"/>
              </a:srgbClr>
            </a:solidFill>
          </p:spPr>
          <p:txBody>
            <a:bodyPr/>
            <a:lstStyle/>
            <a:p/>
          </p:txBody>
        </p:sp>
        <p:sp>
          <p:nvSpPr>
            <p:cNvPr id="181" name="tx181"/>
            <p:cNvSpPr/>
            <p:nvPr/>
          </p:nvSpPr>
          <p:spPr>
            <a:xfrm>
              <a:off x="7989387" y="5976325"/>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35.5</a:t>
              </a:r>
            </a:p>
          </p:txBody>
        </p:sp>
        <p:sp>
          <p:nvSpPr>
            <p:cNvPr id="182" name="tx182"/>
            <p:cNvSpPr/>
            <p:nvPr/>
          </p:nvSpPr>
          <p:spPr>
            <a:xfrm>
              <a:off x="8135431" y="5814960"/>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a:t>
              </a:r>
            </a:p>
          </p:txBody>
        </p:sp>
        <p:sp>
          <p:nvSpPr>
            <p:cNvPr id="183" name="tx183"/>
            <p:cNvSpPr/>
            <p:nvPr/>
          </p:nvSpPr>
          <p:spPr>
            <a:xfrm>
              <a:off x="7834016"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34.7</a:t>
              </a:r>
            </a:p>
          </p:txBody>
        </p:sp>
        <p:sp>
          <p:nvSpPr>
            <p:cNvPr id="184" name="tx184"/>
            <p:cNvSpPr/>
            <p:nvPr/>
          </p:nvSpPr>
          <p:spPr>
            <a:xfrm>
              <a:off x="4301856"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34.1</a:t>
              </a:r>
            </a:p>
          </p:txBody>
        </p:sp>
        <p:sp>
          <p:nvSpPr>
            <p:cNvPr id="185" name="tx185"/>
            <p:cNvSpPr/>
            <p:nvPr/>
          </p:nvSpPr>
          <p:spPr>
            <a:xfrm>
              <a:off x="7572783"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86" name="tx186"/>
            <p:cNvSpPr/>
            <p:nvPr/>
          </p:nvSpPr>
          <p:spPr>
            <a:xfrm>
              <a:off x="4379496"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34.9</a:t>
              </a:r>
            </a:p>
          </p:txBody>
        </p:sp>
        <p:sp>
          <p:nvSpPr>
            <p:cNvPr id="187" name="tx187"/>
            <p:cNvSpPr/>
            <p:nvPr/>
          </p:nvSpPr>
          <p:spPr>
            <a:xfrm>
              <a:off x="7697006"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88" name="tx188"/>
            <p:cNvSpPr/>
            <p:nvPr/>
          </p:nvSpPr>
          <p:spPr>
            <a:xfrm>
              <a:off x="4325605"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34.3</a:t>
              </a:r>
            </a:p>
          </p:txBody>
        </p:sp>
        <p:sp>
          <p:nvSpPr>
            <p:cNvPr id="189" name="tx189"/>
            <p:cNvSpPr/>
            <p:nvPr/>
          </p:nvSpPr>
          <p:spPr>
            <a:xfrm>
              <a:off x="7536096"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304540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5" name="tx195"/>
            <p:cNvSpPr/>
            <p:nvPr/>
          </p:nvSpPr>
          <p:spPr>
            <a:xfrm>
              <a:off x="487222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6" name="tx196"/>
            <p:cNvSpPr/>
            <p:nvPr/>
          </p:nvSpPr>
          <p:spPr>
            <a:xfrm>
              <a:off x="6699043" y="61767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7" name="tx197"/>
            <p:cNvSpPr/>
            <p:nvPr/>
          </p:nvSpPr>
          <p:spPr>
            <a:xfrm>
              <a:off x="4255032" y="6312056"/>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8" name="tx198"/>
            <p:cNvSpPr/>
            <p:nvPr/>
          </p:nvSpPr>
          <p:spPr>
            <a:xfrm>
              <a:off x="3948074" y="65249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la vacuna DTP1 en 2025 (99 %) fue superior a la de 2019 (96 %).
El número de niños vacunados con la DTP1 aumentó un 1 % en comparación con 2019.
El número de lactantes supervivientes disminuyó aproximadamente un 2 % en comparación con 2019.
En 2025 se vacunaron más niños que en 2019.
En 2025, había menos lactantes supervivientes (población objetivo) que en 2019.
Para que la cobertura vacunal aumente, el número de niños vacunados debe aumentar o disminuir a un ritmo más lento que el descenso de la población objetivo de lactantes supervivientes.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objetivo de lactantes supervivientes.</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NA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Revisión de WUENIC 2025,
Publicado el 15 de julio de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Traducido con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26457"/>
              <a:ext cx="3397293" cy="209870"/>
            </a:xfrm>
            <a:custGeom>
              <a:avLst/>
              <a:pathLst>
                <a:path w="3397293" h="209870">
                  <a:moveTo>
                    <a:pt x="0" y="83948"/>
                  </a:moveTo>
                  <a:lnTo>
                    <a:pt x="135891" y="62961"/>
                  </a:lnTo>
                  <a:lnTo>
                    <a:pt x="271783" y="62961"/>
                  </a:lnTo>
                  <a:lnTo>
                    <a:pt x="407675" y="62961"/>
                  </a:lnTo>
                  <a:lnTo>
                    <a:pt x="543566" y="125922"/>
                  </a:lnTo>
                  <a:lnTo>
                    <a:pt x="679458" y="146909"/>
                  </a:lnTo>
                  <a:lnTo>
                    <a:pt x="815350" y="209870"/>
                  </a:lnTo>
                  <a:lnTo>
                    <a:pt x="951242" y="188883"/>
                  </a:lnTo>
                  <a:lnTo>
                    <a:pt x="1087133" y="167896"/>
                  </a:lnTo>
                  <a:lnTo>
                    <a:pt x="1223025" y="83948"/>
                  </a:lnTo>
                  <a:lnTo>
                    <a:pt x="1358917" y="62961"/>
                  </a:lnTo>
                  <a:lnTo>
                    <a:pt x="1494809" y="41974"/>
                  </a:lnTo>
                  <a:lnTo>
                    <a:pt x="1630700" y="41974"/>
                  </a:lnTo>
                  <a:lnTo>
                    <a:pt x="1766592" y="41974"/>
                  </a:lnTo>
                  <a:lnTo>
                    <a:pt x="1902484" y="83948"/>
                  </a:lnTo>
                  <a:lnTo>
                    <a:pt x="2038375" y="62961"/>
                  </a:lnTo>
                  <a:lnTo>
                    <a:pt x="2174267" y="62961"/>
                  </a:lnTo>
                  <a:lnTo>
                    <a:pt x="2310159" y="62961"/>
                  </a:lnTo>
                  <a:lnTo>
                    <a:pt x="2446051" y="104935"/>
                  </a:lnTo>
                  <a:lnTo>
                    <a:pt x="2581942" y="104935"/>
                  </a:lnTo>
                  <a:lnTo>
                    <a:pt x="2717834" y="104935"/>
                  </a:lnTo>
                  <a:lnTo>
                    <a:pt x="2853726" y="83948"/>
                  </a:lnTo>
                  <a:lnTo>
                    <a:pt x="2989618" y="83948"/>
                  </a:lnTo>
                  <a:lnTo>
                    <a:pt x="3125509" y="62961"/>
                  </a:lnTo>
                  <a:lnTo>
                    <a:pt x="3261401" y="62961"/>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293819"/>
            </a:xfrm>
            <a:custGeom>
              <a:avLst/>
              <a:pathLst>
                <a:path w="3397293" h="293819">
                  <a:moveTo>
                    <a:pt x="0" y="293819"/>
                  </a:moveTo>
                  <a:lnTo>
                    <a:pt x="135891" y="293819"/>
                  </a:lnTo>
                  <a:lnTo>
                    <a:pt x="271783" y="293819"/>
                  </a:lnTo>
                  <a:lnTo>
                    <a:pt x="407675" y="251845"/>
                  </a:lnTo>
                  <a:lnTo>
                    <a:pt x="543566" y="209870"/>
                  </a:lnTo>
                  <a:lnTo>
                    <a:pt x="679458" y="188883"/>
                  </a:lnTo>
                  <a:lnTo>
                    <a:pt x="815350" y="167896"/>
                  </a:lnTo>
                  <a:lnTo>
                    <a:pt x="951242" y="167896"/>
                  </a:lnTo>
                  <a:lnTo>
                    <a:pt x="1087133" y="104935"/>
                  </a:lnTo>
                  <a:lnTo>
                    <a:pt x="1223025" y="62961"/>
                  </a:lnTo>
                  <a:lnTo>
                    <a:pt x="1358917" y="62961"/>
                  </a:lnTo>
                  <a:lnTo>
                    <a:pt x="1494809" y="41974"/>
                  </a:lnTo>
                  <a:lnTo>
                    <a:pt x="1630700" y="41974"/>
                  </a:lnTo>
                  <a:lnTo>
                    <a:pt x="1766592" y="41974"/>
                  </a:lnTo>
                  <a:lnTo>
                    <a:pt x="1902484" y="41974"/>
                  </a:lnTo>
                  <a:lnTo>
                    <a:pt x="2038375" y="20987"/>
                  </a:lnTo>
                  <a:lnTo>
                    <a:pt x="2174267" y="0"/>
                  </a:lnTo>
                  <a:lnTo>
                    <a:pt x="2310159" y="0"/>
                  </a:lnTo>
                  <a:lnTo>
                    <a:pt x="2446051" y="0"/>
                  </a:lnTo>
                  <a:lnTo>
                    <a:pt x="2581942" y="0"/>
                  </a:lnTo>
                  <a:lnTo>
                    <a:pt x="2717834" y="62961"/>
                  </a:lnTo>
                  <a:lnTo>
                    <a:pt x="2853726" y="104935"/>
                  </a:lnTo>
                  <a:lnTo>
                    <a:pt x="2989618" y="20987"/>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8431"/>
              <a:ext cx="3397293" cy="230858"/>
            </a:xfrm>
            <a:custGeom>
              <a:avLst/>
              <a:pathLst>
                <a:path w="3397293" h="230858">
                  <a:moveTo>
                    <a:pt x="0" y="83948"/>
                  </a:moveTo>
                  <a:lnTo>
                    <a:pt x="135891" y="41974"/>
                  </a:lnTo>
                  <a:lnTo>
                    <a:pt x="271783" y="125922"/>
                  </a:lnTo>
                  <a:lnTo>
                    <a:pt x="407675" y="230858"/>
                  </a:lnTo>
                  <a:lnTo>
                    <a:pt x="543566" y="83948"/>
                  </a:lnTo>
                  <a:lnTo>
                    <a:pt x="679458" y="41974"/>
                  </a:lnTo>
                  <a:lnTo>
                    <a:pt x="815350" y="41974"/>
                  </a:lnTo>
                  <a:lnTo>
                    <a:pt x="951242" y="0"/>
                  </a:lnTo>
                  <a:lnTo>
                    <a:pt x="1087133" y="0"/>
                  </a:lnTo>
                  <a:lnTo>
                    <a:pt x="1223025" y="62961"/>
                  </a:lnTo>
                  <a:lnTo>
                    <a:pt x="1358917" y="83948"/>
                  </a:lnTo>
                  <a:lnTo>
                    <a:pt x="1494809" y="104935"/>
                  </a:lnTo>
                  <a:lnTo>
                    <a:pt x="1630700" y="41974"/>
                  </a:lnTo>
                  <a:lnTo>
                    <a:pt x="1766592" y="20987"/>
                  </a:lnTo>
                  <a:lnTo>
                    <a:pt x="1902484" y="167896"/>
                  </a:lnTo>
                  <a:lnTo>
                    <a:pt x="2038375" y="146909"/>
                  </a:lnTo>
                  <a:lnTo>
                    <a:pt x="2174267" y="188883"/>
                  </a:lnTo>
                  <a:lnTo>
                    <a:pt x="2310159" y="125922"/>
                  </a:lnTo>
                  <a:lnTo>
                    <a:pt x="2446051" y="83948"/>
                  </a:lnTo>
                  <a:lnTo>
                    <a:pt x="2581942" y="62961"/>
                  </a:lnTo>
                  <a:lnTo>
                    <a:pt x="2717834" y="146909"/>
                  </a:lnTo>
                  <a:lnTo>
                    <a:pt x="2853726" y="146909"/>
                  </a:lnTo>
                  <a:lnTo>
                    <a:pt x="2989618" y="125922"/>
                  </a:lnTo>
                  <a:lnTo>
                    <a:pt x="3125509" y="125922"/>
                  </a:lnTo>
                  <a:lnTo>
                    <a:pt x="3261401" y="188883"/>
                  </a:lnTo>
                  <a:lnTo>
                    <a:pt x="3397293" y="167896"/>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26457"/>
              <a:ext cx="3397293" cy="209870"/>
            </a:xfrm>
            <a:custGeom>
              <a:avLst/>
              <a:pathLst>
                <a:path w="3397293" h="209870">
                  <a:moveTo>
                    <a:pt x="0" y="83948"/>
                  </a:moveTo>
                  <a:lnTo>
                    <a:pt x="135891" y="62961"/>
                  </a:lnTo>
                  <a:lnTo>
                    <a:pt x="271783" y="62961"/>
                  </a:lnTo>
                  <a:lnTo>
                    <a:pt x="407675" y="62961"/>
                  </a:lnTo>
                  <a:lnTo>
                    <a:pt x="543566" y="125922"/>
                  </a:lnTo>
                  <a:lnTo>
                    <a:pt x="679458" y="146909"/>
                  </a:lnTo>
                  <a:lnTo>
                    <a:pt x="815350" y="209870"/>
                  </a:lnTo>
                  <a:lnTo>
                    <a:pt x="951242" y="188883"/>
                  </a:lnTo>
                  <a:lnTo>
                    <a:pt x="1087133" y="167896"/>
                  </a:lnTo>
                  <a:lnTo>
                    <a:pt x="1223025" y="83948"/>
                  </a:lnTo>
                  <a:lnTo>
                    <a:pt x="1358917" y="62961"/>
                  </a:lnTo>
                  <a:lnTo>
                    <a:pt x="1494809" y="41974"/>
                  </a:lnTo>
                  <a:lnTo>
                    <a:pt x="1630700" y="41974"/>
                  </a:lnTo>
                  <a:lnTo>
                    <a:pt x="1766592" y="41974"/>
                  </a:lnTo>
                  <a:lnTo>
                    <a:pt x="1902484" y="83948"/>
                  </a:lnTo>
                  <a:lnTo>
                    <a:pt x="2038375" y="62961"/>
                  </a:lnTo>
                  <a:lnTo>
                    <a:pt x="2174267" y="62961"/>
                  </a:lnTo>
                  <a:lnTo>
                    <a:pt x="2310159" y="62961"/>
                  </a:lnTo>
                  <a:lnTo>
                    <a:pt x="2446051" y="104935"/>
                  </a:lnTo>
                  <a:lnTo>
                    <a:pt x="2581942" y="104935"/>
                  </a:lnTo>
                  <a:lnTo>
                    <a:pt x="2717834" y="104935"/>
                  </a:lnTo>
                  <a:lnTo>
                    <a:pt x="2853726" y="83948"/>
                  </a:lnTo>
                  <a:lnTo>
                    <a:pt x="2989618" y="83948"/>
                  </a:lnTo>
                  <a:lnTo>
                    <a:pt x="3125509" y="62961"/>
                  </a:lnTo>
                  <a:lnTo>
                    <a:pt x="3261401" y="62961"/>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188883"/>
            </a:xfrm>
            <a:custGeom>
              <a:avLst/>
              <a:pathLst>
                <a:path w="0" h="188883">
                  <a:moveTo>
                    <a:pt x="0" y="0"/>
                  </a:moveTo>
                  <a:lnTo>
                    <a:pt x="0" y="188883"/>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251845"/>
            </a:xfrm>
            <a:custGeom>
              <a:avLst/>
              <a:pathLst>
                <a:path w="0" h="251845">
                  <a:moveTo>
                    <a:pt x="0" y="0"/>
                  </a:moveTo>
                  <a:lnTo>
                    <a:pt x="0" y="25184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167896"/>
            </a:xfrm>
            <a:custGeom>
              <a:avLst/>
              <a:pathLst>
                <a:path w="0" h="167896">
                  <a:moveTo>
                    <a:pt x="0" y="0"/>
                  </a:moveTo>
                  <a:lnTo>
                    <a:pt x="0" y="16789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167896"/>
            </a:xfrm>
            <a:custGeom>
              <a:avLst/>
              <a:pathLst>
                <a:path w="0" h="167896">
                  <a:moveTo>
                    <a:pt x="0" y="0"/>
                  </a:moveTo>
                  <a:lnTo>
                    <a:pt x="0" y="16789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209870"/>
            </a:xfrm>
            <a:custGeom>
              <a:avLst/>
              <a:pathLst>
                <a:path w="0" h="209870">
                  <a:moveTo>
                    <a:pt x="0" y="0"/>
                  </a:moveTo>
                  <a:lnTo>
                    <a:pt x="0" y="20987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167896"/>
            </a:xfrm>
            <a:custGeom>
              <a:avLst/>
              <a:pathLst>
                <a:path w="0" h="167896">
                  <a:moveTo>
                    <a:pt x="0" y="0"/>
                  </a:moveTo>
                  <a:lnTo>
                    <a:pt x="0" y="16789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104935"/>
            </a:xfrm>
            <a:custGeom>
              <a:avLst/>
              <a:pathLst>
                <a:path w="0" h="104935">
                  <a:moveTo>
                    <a:pt x="0" y="0"/>
                  </a:moveTo>
                  <a:lnTo>
                    <a:pt x="0" y="104935"/>
                  </a:lnTo>
                </a:path>
              </a:pathLst>
            </a:custGeom>
            <a:ln w="13550" cap="flat">
              <a:solidFill>
                <a:srgbClr val="0058AB">
                  <a:alpha val="100000"/>
                </a:srgbClr>
              </a:solidFill>
              <a:prstDash val="dot"/>
              <a:round/>
            </a:ln>
          </p:spPr>
          <p:txBody>
            <a:bodyPr/>
            <a:lstStyle/>
            <a:p/>
          </p:txBody>
        </p:sp>
        <p:sp>
          <p:nvSpPr>
            <p:cNvPr id="32" name="pl32"/>
            <p:cNvSpPr/>
            <p:nvPr/>
          </p:nvSpPr>
          <p:spPr>
            <a:xfrm>
              <a:off x="1120965" y="1926457"/>
              <a:ext cx="3397293" cy="209870"/>
            </a:xfrm>
            <a:custGeom>
              <a:avLst/>
              <a:pathLst>
                <a:path w="3397293" h="209870">
                  <a:moveTo>
                    <a:pt x="0" y="83948"/>
                  </a:moveTo>
                  <a:lnTo>
                    <a:pt x="135891" y="62961"/>
                  </a:lnTo>
                  <a:lnTo>
                    <a:pt x="271783" y="62961"/>
                  </a:lnTo>
                  <a:lnTo>
                    <a:pt x="407675" y="62961"/>
                  </a:lnTo>
                  <a:lnTo>
                    <a:pt x="543566" y="125922"/>
                  </a:lnTo>
                  <a:lnTo>
                    <a:pt x="679458" y="146909"/>
                  </a:lnTo>
                  <a:lnTo>
                    <a:pt x="815350" y="209870"/>
                  </a:lnTo>
                  <a:lnTo>
                    <a:pt x="951242" y="188883"/>
                  </a:lnTo>
                  <a:lnTo>
                    <a:pt x="1087133" y="167896"/>
                  </a:lnTo>
                  <a:lnTo>
                    <a:pt x="1223025" y="83948"/>
                  </a:lnTo>
                  <a:lnTo>
                    <a:pt x="1358917" y="62961"/>
                  </a:lnTo>
                  <a:lnTo>
                    <a:pt x="1494809" y="41974"/>
                  </a:lnTo>
                  <a:lnTo>
                    <a:pt x="1630700" y="41974"/>
                  </a:lnTo>
                  <a:lnTo>
                    <a:pt x="1766592" y="41974"/>
                  </a:lnTo>
                  <a:lnTo>
                    <a:pt x="1902484" y="83948"/>
                  </a:lnTo>
                  <a:lnTo>
                    <a:pt x="2038375" y="62961"/>
                  </a:lnTo>
                  <a:lnTo>
                    <a:pt x="2174267" y="62961"/>
                  </a:lnTo>
                  <a:lnTo>
                    <a:pt x="2310159" y="62961"/>
                  </a:lnTo>
                  <a:lnTo>
                    <a:pt x="2446051" y="104935"/>
                  </a:lnTo>
                  <a:lnTo>
                    <a:pt x="2581942" y="104935"/>
                  </a:lnTo>
                  <a:lnTo>
                    <a:pt x="2717834" y="104935"/>
                  </a:lnTo>
                  <a:lnTo>
                    <a:pt x="2853726" y="83948"/>
                  </a:lnTo>
                  <a:lnTo>
                    <a:pt x="2989618" y="83948"/>
                  </a:lnTo>
                  <a:lnTo>
                    <a:pt x="3125509" y="62961"/>
                  </a:lnTo>
                  <a:lnTo>
                    <a:pt x="3261401" y="62961"/>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21378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0958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87</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82329"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82329"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1154"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3609"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49428" y="4888612"/>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Armenia</a:t>
              </a:r>
            </a:p>
          </p:txBody>
        </p:sp>
        <p:sp>
          <p:nvSpPr>
            <p:cNvPr id="60" name="tx60"/>
            <p:cNvSpPr/>
            <p:nvPr/>
          </p:nvSpPr>
          <p:spPr>
            <a:xfrm>
              <a:off x="2828254"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0708" y="4886838"/>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48917" y="1415599"/>
              <a:ext cx="2541389" cy="13111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cobertura, Armenia, 2000-2025</a:t>
              </a:r>
            </a:p>
          </p:txBody>
        </p:sp>
        <p:sp>
          <p:nvSpPr>
            <p:cNvPr id="63" name="pl63"/>
            <p:cNvSpPr/>
            <p:nvPr/>
          </p:nvSpPr>
          <p:spPr>
            <a:xfrm>
              <a:off x="5267799" y="40381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783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184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58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582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89837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1384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518438"/>
              <a:ext cx="3397293" cy="759877"/>
            </a:xfrm>
            <a:custGeom>
              <a:avLst/>
              <a:pathLst>
                <a:path w="3397293" h="759877">
                  <a:moveTo>
                    <a:pt x="0" y="303951"/>
                  </a:moveTo>
                  <a:lnTo>
                    <a:pt x="135891" y="227963"/>
                  </a:lnTo>
                  <a:lnTo>
                    <a:pt x="271783" y="227963"/>
                  </a:lnTo>
                  <a:lnTo>
                    <a:pt x="407675" y="227963"/>
                  </a:lnTo>
                  <a:lnTo>
                    <a:pt x="543566" y="455926"/>
                  </a:lnTo>
                  <a:lnTo>
                    <a:pt x="679458" y="531914"/>
                  </a:lnTo>
                  <a:lnTo>
                    <a:pt x="815350" y="759877"/>
                  </a:lnTo>
                  <a:lnTo>
                    <a:pt x="951242" y="683889"/>
                  </a:lnTo>
                  <a:lnTo>
                    <a:pt x="1087133" y="607902"/>
                  </a:lnTo>
                  <a:lnTo>
                    <a:pt x="1223025" y="303951"/>
                  </a:lnTo>
                  <a:lnTo>
                    <a:pt x="1358917" y="227963"/>
                  </a:lnTo>
                  <a:lnTo>
                    <a:pt x="1494809" y="151975"/>
                  </a:lnTo>
                  <a:lnTo>
                    <a:pt x="1630700" y="151975"/>
                  </a:lnTo>
                  <a:lnTo>
                    <a:pt x="1766592" y="151975"/>
                  </a:lnTo>
                  <a:lnTo>
                    <a:pt x="1902484" y="303951"/>
                  </a:lnTo>
                  <a:lnTo>
                    <a:pt x="2038375" y="227963"/>
                  </a:lnTo>
                  <a:lnTo>
                    <a:pt x="2174267" y="227963"/>
                  </a:lnTo>
                  <a:lnTo>
                    <a:pt x="2310159" y="227963"/>
                  </a:lnTo>
                  <a:lnTo>
                    <a:pt x="2446051" y="379938"/>
                  </a:lnTo>
                  <a:lnTo>
                    <a:pt x="2581942" y="379938"/>
                  </a:lnTo>
                  <a:lnTo>
                    <a:pt x="2717834" y="379938"/>
                  </a:lnTo>
                  <a:lnTo>
                    <a:pt x="2853726" y="303951"/>
                  </a:lnTo>
                  <a:lnTo>
                    <a:pt x="2989618" y="303951"/>
                  </a:lnTo>
                  <a:lnTo>
                    <a:pt x="3125509" y="227963"/>
                  </a:lnTo>
                  <a:lnTo>
                    <a:pt x="3261401" y="227963"/>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898377"/>
              <a:ext cx="3397293" cy="1063828"/>
            </a:xfrm>
            <a:custGeom>
              <a:avLst/>
              <a:pathLst>
                <a:path w="3397293" h="1063828">
                  <a:moveTo>
                    <a:pt x="0" y="1063828"/>
                  </a:moveTo>
                  <a:lnTo>
                    <a:pt x="135891" y="1063828"/>
                  </a:lnTo>
                  <a:lnTo>
                    <a:pt x="271783" y="1063828"/>
                  </a:lnTo>
                  <a:lnTo>
                    <a:pt x="407675" y="911853"/>
                  </a:lnTo>
                  <a:lnTo>
                    <a:pt x="543566" y="759877"/>
                  </a:lnTo>
                  <a:lnTo>
                    <a:pt x="679458" y="683889"/>
                  </a:lnTo>
                  <a:lnTo>
                    <a:pt x="815350" y="607902"/>
                  </a:lnTo>
                  <a:lnTo>
                    <a:pt x="951242" y="607902"/>
                  </a:lnTo>
                  <a:lnTo>
                    <a:pt x="1087133" y="379938"/>
                  </a:lnTo>
                  <a:lnTo>
                    <a:pt x="1223025" y="227963"/>
                  </a:lnTo>
                  <a:lnTo>
                    <a:pt x="1358917" y="227963"/>
                  </a:lnTo>
                  <a:lnTo>
                    <a:pt x="1494809" y="151975"/>
                  </a:lnTo>
                  <a:lnTo>
                    <a:pt x="1630700" y="151975"/>
                  </a:lnTo>
                  <a:lnTo>
                    <a:pt x="1766592" y="151975"/>
                  </a:lnTo>
                  <a:lnTo>
                    <a:pt x="1902484" y="151975"/>
                  </a:lnTo>
                  <a:lnTo>
                    <a:pt x="2038375" y="75987"/>
                  </a:lnTo>
                  <a:lnTo>
                    <a:pt x="2174267" y="0"/>
                  </a:lnTo>
                  <a:lnTo>
                    <a:pt x="2310159" y="0"/>
                  </a:lnTo>
                  <a:lnTo>
                    <a:pt x="2446051" y="0"/>
                  </a:lnTo>
                  <a:lnTo>
                    <a:pt x="2581942" y="0"/>
                  </a:lnTo>
                  <a:lnTo>
                    <a:pt x="2717834" y="227963"/>
                  </a:lnTo>
                  <a:lnTo>
                    <a:pt x="2853726" y="379938"/>
                  </a:lnTo>
                  <a:lnTo>
                    <a:pt x="2989618" y="75987"/>
                  </a:lnTo>
                  <a:lnTo>
                    <a:pt x="3125509" y="151975"/>
                  </a:lnTo>
                  <a:lnTo>
                    <a:pt x="3261401" y="151975"/>
                  </a:lnTo>
                  <a:lnTo>
                    <a:pt x="3397293" y="75987"/>
                  </a:lnTo>
                </a:path>
              </a:pathLst>
            </a:custGeom>
            <a:ln w="27101" cap="flat">
              <a:solidFill>
                <a:srgbClr val="80BD41">
                  <a:alpha val="100000"/>
                </a:srgbClr>
              </a:solidFill>
              <a:prstDash val="solid"/>
              <a:round/>
            </a:ln>
          </p:spPr>
          <p:txBody>
            <a:bodyPr/>
            <a:lstStyle/>
            <a:p/>
          </p:txBody>
        </p:sp>
        <p:sp>
          <p:nvSpPr>
            <p:cNvPr id="79" name="pl79"/>
            <p:cNvSpPr/>
            <p:nvPr/>
          </p:nvSpPr>
          <p:spPr>
            <a:xfrm>
              <a:off x="5437664" y="2670413"/>
              <a:ext cx="3397293" cy="835865"/>
            </a:xfrm>
            <a:custGeom>
              <a:avLst/>
              <a:pathLst>
                <a:path w="3397293" h="835865">
                  <a:moveTo>
                    <a:pt x="0" y="303951"/>
                  </a:moveTo>
                  <a:lnTo>
                    <a:pt x="135891" y="151975"/>
                  </a:lnTo>
                  <a:lnTo>
                    <a:pt x="271783" y="455926"/>
                  </a:lnTo>
                  <a:lnTo>
                    <a:pt x="407675" y="835865"/>
                  </a:lnTo>
                  <a:lnTo>
                    <a:pt x="543566" y="303951"/>
                  </a:lnTo>
                  <a:lnTo>
                    <a:pt x="679458" y="151975"/>
                  </a:lnTo>
                  <a:lnTo>
                    <a:pt x="815350" y="151975"/>
                  </a:lnTo>
                  <a:lnTo>
                    <a:pt x="951242" y="0"/>
                  </a:lnTo>
                  <a:lnTo>
                    <a:pt x="1087133" y="0"/>
                  </a:lnTo>
                  <a:lnTo>
                    <a:pt x="1223025" y="227963"/>
                  </a:lnTo>
                  <a:lnTo>
                    <a:pt x="1358917" y="303951"/>
                  </a:lnTo>
                  <a:lnTo>
                    <a:pt x="1494809" y="379938"/>
                  </a:lnTo>
                  <a:lnTo>
                    <a:pt x="1630700" y="151975"/>
                  </a:lnTo>
                  <a:lnTo>
                    <a:pt x="1766592" y="75987"/>
                  </a:lnTo>
                  <a:lnTo>
                    <a:pt x="1902484" y="607902"/>
                  </a:lnTo>
                  <a:lnTo>
                    <a:pt x="2038375" y="531914"/>
                  </a:lnTo>
                  <a:lnTo>
                    <a:pt x="2174267" y="683889"/>
                  </a:lnTo>
                  <a:lnTo>
                    <a:pt x="2310159" y="455926"/>
                  </a:lnTo>
                  <a:lnTo>
                    <a:pt x="2446051" y="303951"/>
                  </a:lnTo>
                  <a:lnTo>
                    <a:pt x="2581942" y="227963"/>
                  </a:lnTo>
                  <a:lnTo>
                    <a:pt x="2717834" y="531914"/>
                  </a:lnTo>
                  <a:lnTo>
                    <a:pt x="2853726" y="531914"/>
                  </a:lnTo>
                  <a:lnTo>
                    <a:pt x="2989618" y="455926"/>
                  </a:lnTo>
                  <a:lnTo>
                    <a:pt x="3125509" y="455926"/>
                  </a:lnTo>
                  <a:lnTo>
                    <a:pt x="3261401" y="683889"/>
                  </a:lnTo>
                  <a:lnTo>
                    <a:pt x="3397293" y="607902"/>
                  </a:lnTo>
                </a:path>
              </a:pathLst>
            </a:custGeom>
            <a:ln w="27101" cap="flat">
              <a:solidFill>
                <a:srgbClr val="961A49">
                  <a:alpha val="100000"/>
                </a:srgbClr>
              </a:solidFill>
              <a:prstDash val="solid"/>
              <a:round/>
            </a:ln>
          </p:spPr>
          <p:txBody>
            <a:bodyPr/>
            <a:lstStyle/>
            <a:p/>
          </p:txBody>
        </p:sp>
        <p:sp>
          <p:nvSpPr>
            <p:cNvPr id="80" name="pl80"/>
            <p:cNvSpPr/>
            <p:nvPr/>
          </p:nvSpPr>
          <p:spPr>
            <a:xfrm>
              <a:off x="5437664" y="289837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518438"/>
              <a:ext cx="3397293" cy="759877"/>
            </a:xfrm>
            <a:custGeom>
              <a:avLst/>
              <a:pathLst>
                <a:path w="3397293" h="759877">
                  <a:moveTo>
                    <a:pt x="0" y="303951"/>
                  </a:moveTo>
                  <a:lnTo>
                    <a:pt x="135891" y="227963"/>
                  </a:lnTo>
                  <a:lnTo>
                    <a:pt x="271783" y="227963"/>
                  </a:lnTo>
                  <a:lnTo>
                    <a:pt x="407675" y="227963"/>
                  </a:lnTo>
                  <a:lnTo>
                    <a:pt x="543566" y="455926"/>
                  </a:lnTo>
                  <a:lnTo>
                    <a:pt x="679458" y="531914"/>
                  </a:lnTo>
                  <a:lnTo>
                    <a:pt x="815350" y="759877"/>
                  </a:lnTo>
                  <a:lnTo>
                    <a:pt x="951242" y="683889"/>
                  </a:lnTo>
                  <a:lnTo>
                    <a:pt x="1087133" y="607902"/>
                  </a:lnTo>
                  <a:lnTo>
                    <a:pt x="1223025" y="303951"/>
                  </a:lnTo>
                  <a:lnTo>
                    <a:pt x="1358917" y="227963"/>
                  </a:lnTo>
                  <a:lnTo>
                    <a:pt x="1494809" y="151975"/>
                  </a:lnTo>
                  <a:lnTo>
                    <a:pt x="1630700" y="151975"/>
                  </a:lnTo>
                  <a:lnTo>
                    <a:pt x="1766592" y="151975"/>
                  </a:lnTo>
                  <a:lnTo>
                    <a:pt x="1902484" y="303951"/>
                  </a:lnTo>
                  <a:lnTo>
                    <a:pt x="2038375" y="227963"/>
                  </a:lnTo>
                  <a:lnTo>
                    <a:pt x="2174267" y="227963"/>
                  </a:lnTo>
                  <a:lnTo>
                    <a:pt x="2310159" y="227963"/>
                  </a:lnTo>
                  <a:lnTo>
                    <a:pt x="2446051" y="379938"/>
                  </a:lnTo>
                  <a:lnTo>
                    <a:pt x="2581942" y="379938"/>
                  </a:lnTo>
                  <a:lnTo>
                    <a:pt x="2717834" y="379938"/>
                  </a:lnTo>
                  <a:lnTo>
                    <a:pt x="2853726" y="303951"/>
                  </a:lnTo>
                  <a:lnTo>
                    <a:pt x="2989618" y="303951"/>
                  </a:lnTo>
                  <a:lnTo>
                    <a:pt x="3125509" y="227963"/>
                  </a:lnTo>
                  <a:lnTo>
                    <a:pt x="3261401" y="227963"/>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548833"/>
              <a:ext cx="0" cy="273555"/>
            </a:xfrm>
            <a:custGeom>
              <a:avLst/>
              <a:pathLst>
                <a:path w="0" h="273555">
                  <a:moveTo>
                    <a:pt x="0" y="273555"/>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548833"/>
              <a:ext cx="0" cy="501519"/>
            </a:xfrm>
            <a:custGeom>
              <a:avLst/>
              <a:pathLst>
                <a:path w="0" h="501519">
                  <a:moveTo>
                    <a:pt x="0" y="50151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548833"/>
              <a:ext cx="0" cy="197568"/>
            </a:xfrm>
            <a:custGeom>
              <a:avLst/>
              <a:pathLst>
                <a:path w="0" h="197568">
                  <a:moveTo>
                    <a:pt x="0" y="19756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548833"/>
              <a:ext cx="0" cy="197568"/>
            </a:xfrm>
            <a:custGeom>
              <a:avLst/>
              <a:pathLst>
                <a:path w="0" h="197568">
                  <a:moveTo>
                    <a:pt x="0" y="19756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548833"/>
              <a:ext cx="0" cy="349543"/>
            </a:xfrm>
            <a:custGeom>
              <a:avLst/>
              <a:pathLst>
                <a:path w="0" h="349543">
                  <a:moveTo>
                    <a:pt x="0" y="34954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548833"/>
              <a:ext cx="0" cy="197568"/>
            </a:xfrm>
            <a:custGeom>
              <a:avLst/>
              <a:pathLst>
                <a:path w="0" h="197568">
                  <a:moveTo>
                    <a:pt x="0" y="19756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518438"/>
              <a:ext cx="0" cy="30395"/>
            </a:xfrm>
            <a:custGeom>
              <a:avLst/>
              <a:pathLst>
                <a:path w="0" h="30395">
                  <a:moveTo>
                    <a:pt x="0" y="0"/>
                  </a:moveTo>
                  <a:lnTo>
                    <a:pt x="0" y="30395"/>
                  </a:lnTo>
                </a:path>
              </a:pathLst>
            </a:custGeom>
            <a:ln w="13550" cap="flat">
              <a:solidFill>
                <a:srgbClr val="0058AB">
                  <a:alpha val="100000"/>
                </a:srgbClr>
              </a:solidFill>
              <a:prstDash val="dot"/>
              <a:round/>
            </a:ln>
          </p:spPr>
          <p:txBody>
            <a:bodyPr/>
            <a:lstStyle/>
            <a:p/>
          </p:txBody>
        </p:sp>
        <p:sp>
          <p:nvSpPr>
            <p:cNvPr id="89" name="pl89"/>
            <p:cNvSpPr/>
            <p:nvPr/>
          </p:nvSpPr>
          <p:spPr>
            <a:xfrm>
              <a:off x="5437664" y="2518438"/>
              <a:ext cx="3397293" cy="759877"/>
            </a:xfrm>
            <a:custGeom>
              <a:avLst/>
              <a:pathLst>
                <a:path w="3397293" h="759877">
                  <a:moveTo>
                    <a:pt x="0" y="303951"/>
                  </a:moveTo>
                  <a:lnTo>
                    <a:pt x="135891" y="227963"/>
                  </a:lnTo>
                  <a:lnTo>
                    <a:pt x="271783" y="227963"/>
                  </a:lnTo>
                  <a:lnTo>
                    <a:pt x="407675" y="227963"/>
                  </a:lnTo>
                  <a:lnTo>
                    <a:pt x="543566" y="455926"/>
                  </a:lnTo>
                  <a:lnTo>
                    <a:pt x="679458" y="531914"/>
                  </a:lnTo>
                  <a:lnTo>
                    <a:pt x="815350" y="759877"/>
                  </a:lnTo>
                  <a:lnTo>
                    <a:pt x="951242" y="683889"/>
                  </a:lnTo>
                  <a:lnTo>
                    <a:pt x="1087133" y="607902"/>
                  </a:lnTo>
                  <a:lnTo>
                    <a:pt x="1223025" y="303951"/>
                  </a:lnTo>
                  <a:lnTo>
                    <a:pt x="1358917" y="227963"/>
                  </a:lnTo>
                  <a:lnTo>
                    <a:pt x="1494809" y="151975"/>
                  </a:lnTo>
                  <a:lnTo>
                    <a:pt x="1630700" y="151975"/>
                  </a:lnTo>
                  <a:lnTo>
                    <a:pt x="1766592" y="151975"/>
                  </a:lnTo>
                  <a:lnTo>
                    <a:pt x="1902484" y="303951"/>
                  </a:lnTo>
                  <a:lnTo>
                    <a:pt x="2038375" y="227963"/>
                  </a:lnTo>
                  <a:lnTo>
                    <a:pt x="2174267" y="227963"/>
                  </a:lnTo>
                  <a:lnTo>
                    <a:pt x="2310159" y="227963"/>
                  </a:lnTo>
                  <a:lnTo>
                    <a:pt x="2446051" y="379938"/>
                  </a:lnTo>
                  <a:lnTo>
                    <a:pt x="2581942" y="379938"/>
                  </a:lnTo>
                  <a:lnTo>
                    <a:pt x="2717834" y="379938"/>
                  </a:lnTo>
                  <a:lnTo>
                    <a:pt x="2853726" y="303951"/>
                  </a:lnTo>
                  <a:lnTo>
                    <a:pt x="2989618" y="303951"/>
                  </a:lnTo>
                  <a:lnTo>
                    <a:pt x="3125509" y="227963"/>
                  </a:lnTo>
                  <a:lnTo>
                    <a:pt x="3261401" y="227963"/>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407519" y="247932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1" name="tx91"/>
            <p:cNvSpPr/>
            <p:nvPr/>
          </p:nvSpPr>
          <p:spPr>
            <a:xfrm>
              <a:off x="6068928" y="247932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766436" y="247932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7445895" y="247932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7989462" y="24779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47932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804812" y="247937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8902429" y="293524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323925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99" name="tx99"/>
            <p:cNvSpPr/>
            <p:nvPr/>
          </p:nvSpPr>
          <p:spPr>
            <a:xfrm>
              <a:off x="5003259" y="360614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8462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08638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0" name="pl110"/>
            <p:cNvSpPr/>
            <p:nvPr/>
          </p:nvSpPr>
          <p:spPr>
            <a:xfrm>
              <a:off x="5999028"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999028"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877853"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640308"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266127" y="4888612"/>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Armenia</a:t>
              </a:r>
            </a:p>
          </p:txBody>
        </p:sp>
        <p:sp>
          <p:nvSpPr>
            <p:cNvPr id="115" name="tx115"/>
            <p:cNvSpPr/>
            <p:nvPr/>
          </p:nvSpPr>
          <p:spPr>
            <a:xfrm>
              <a:off x="7144953"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907407" y="4886838"/>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7" name="tx117"/>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18" name="pl118"/>
            <p:cNvSpPr/>
            <p:nvPr/>
          </p:nvSpPr>
          <p:spPr>
            <a:xfrm>
              <a:off x="260709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186927"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76676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897011"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6476843"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317178" y="5772498"/>
              <a:ext cx="7321564" cy="110182"/>
            </a:xfrm>
            <a:prstGeom prst="rect">
              <a:avLst/>
            </a:prstGeom>
            <a:solidFill>
              <a:srgbClr val="1CABE2">
                <a:alpha val="80000"/>
              </a:srgbClr>
            </a:solidFill>
          </p:spPr>
          <p:txBody>
            <a:bodyPr/>
            <a:lstStyle/>
            <a:p/>
          </p:txBody>
        </p:sp>
        <p:sp>
          <p:nvSpPr>
            <p:cNvPr id="128" name="rc128"/>
            <p:cNvSpPr/>
            <p:nvPr/>
          </p:nvSpPr>
          <p:spPr>
            <a:xfrm>
              <a:off x="1317178" y="5634770"/>
              <a:ext cx="5569858" cy="110182"/>
            </a:xfrm>
            <a:prstGeom prst="rect">
              <a:avLst/>
            </a:prstGeom>
            <a:solidFill>
              <a:srgbClr val="1CABE2">
                <a:alpha val="80000"/>
              </a:srgbClr>
            </a:solidFill>
          </p:spPr>
          <p:txBody>
            <a:bodyPr/>
            <a:lstStyle/>
            <a:p/>
          </p:txBody>
        </p:sp>
        <p:sp>
          <p:nvSpPr>
            <p:cNvPr id="129" name="rc129"/>
            <p:cNvSpPr/>
            <p:nvPr/>
          </p:nvSpPr>
          <p:spPr>
            <a:xfrm>
              <a:off x="1317178" y="5497042"/>
              <a:ext cx="2683025" cy="110182"/>
            </a:xfrm>
            <a:prstGeom prst="rect">
              <a:avLst/>
            </a:prstGeom>
            <a:solidFill>
              <a:srgbClr val="1CABE2">
                <a:alpha val="80000"/>
              </a:srgbClr>
            </a:solidFill>
          </p:spPr>
          <p:txBody>
            <a:bodyPr/>
            <a:lstStyle/>
            <a:p/>
          </p:txBody>
        </p:sp>
        <p:sp>
          <p:nvSpPr>
            <p:cNvPr id="130" name="tx130"/>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3" name="tx133"/>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3547420"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5" name="tx135"/>
            <p:cNvSpPr/>
            <p:nvPr/>
          </p:nvSpPr>
          <p:spPr>
            <a:xfrm>
              <a:off x="6127252"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a:off x="951100" y="5226076"/>
              <a:ext cx="532886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vacunar y con vacunación incompleta, 2019, 2024 y 2025</a:t>
              </a:r>
            </a:p>
          </p:txBody>
        </p:sp>
        <p:sp>
          <p:nvSpPr>
            <p:cNvPr id="137" name="tx137"/>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38" name="tx138"/>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39" name="tx139"/>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2025, la cobertura de la DTP3 en Armenia (97 %) fue 12 puntos porcentuales superior a la media mundial (85 %) y 10 puntos porcentuales superior a la media de todos los países de la Iniciativa « ECAR » (87 %).
La cobertura nacional de la DTP3 fue 5 puntos porcentuales superior a la de 2019 (92 %).
Esto equivale a 1.000 niños sin vacunar y con vacunación incompleta en 2025, frente a los 3.000 niños sin vacunar y con vacunación incompleta de 2019.</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a:solidFill>
                  <a:srgbClr val="000000">
                    <a:alpha val="100000"/>
                  </a:srgbClr>
                </a:solidFill>
                <a:latin typeface="Arial"/>
                <a:cs typeface="Arial"/>
                <a:ea typeface="Arial"/>
                <a:sym typeface="Arial"/>
              </a:rPr>
              <a:t>En 2025, la cobertura del DTP3 en Armenia fue del 97 %; esto supone 5 puntos porcentuales más que en 2019 y supera tanto la media mundial como la regional.</a:t>
            </a:r>
          </a:p>
        </p:txBody>
      </p:sp>
      <p:grpSp xmlns:pic="http://schemas.openxmlformats.org/drawingml/2006/picture">
        <p:nvGrpSpPr>
          <p:cNvPr id="142" name=""/>
          <p:cNvGrpSpPr/>
          <p:nvPr/>
        </p:nvGrpSpPr>
        <p:grpSpPr>
          <a:xfrm>
            <a:off x="292608" y="1005840"/>
            <a:ext cx="8595360" cy="28575"/>
            <a:chOff x="292608" y="1005840"/>
            <a:chExt cx="8595360" cy="28575"/>
          </a:xfrm>
        </p:grpSpPr>
        <p:sp>
          <p:nvSpPr>
            <p:cNvPr id="14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vacuna DTP3 en los países de ECAR, ordenados de menor a mayor cobertura, y la clasificación de los 10 países con mayor número de niños sin vacunar o con vacunación incompleta, según cifras absolutas.
En 2025, Armenia ocupaba el puesto número 18 de un total de 21 países en cuanto a la cobertura más baja de la vacuna DTP3 (teniendo en cuenta los empates).
Armenia no figuraba entre los 10 países con mayor número de niños sin vacunar o con vacunación incompleta.
Nota: Los países con cohortes grandes pueden tener un número elevado de niños sin vacunar o con vacunación incompleta a pesar de una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a:solidFill>
                  <a:srgbClr val="000000">
                    <a:alpha val="100000"/>
                  </a:srgbClr>
                </a:solidFill>
                <a:latin typeface="Arial"/>
                <a:cs typeface="Arial"/>
                <a:ea typeface="Arial"/>
                <a:sym typeface="Arial"/>
              </a:rPr>
              <a:t>En 2025, Armenia tenía una cobertura de la vacuna DTP3 del 97 % y no figuraba entre los diez países de la región con mayor número de niños sin vacunar o con vacunación incompleta.</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231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453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675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897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342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564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786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008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254303"/>
              <a:ext cx="239888" cy="957706"/>
            </a:xfrm>
            <a:prstGeom prst="rect">
              <a:avLst/>
            </a:prstGeom>
            <a:solidFill>
              <a:srgbClr val="80BD41">
                <a:alpha val="100000"/>
              </a:srgbClr>
            </a:solidFill>
          </p:spPr>
          <p:txBody>
            <a:bodyPr/>
            <a:lstStyle/>
            <a:p/>
          </p:txBody>
        </p:sp>
        <p:sp>
          <p:nvSpPr>
            <p:cNvPr id="26" name="rc26"/>
            <p:cNvSpPr/>
            <p:nvPr/>
          </p:nvSpPr>
          <p:spPr>
            <a:xfrm>
              <a:off x="1296273" y="3182078"/>
              <a:ext cx="239888" cy="72225"/>
            </a:xfrm>
            <a:prstGeom prst="rect">
              <a:avLst/>
            </a:prstGeom>
            <a:solidFill>
              <a:srgbClr val="1CABE2">
                <a:alpha val="100000"/>
              </a:srgbClr>
            </a:solidFill>
          </p:spPr>
          <p:txBody>
            <a:bodyPr/>
            <a:lstStyle/>
            <a:p/>
          </p:txBody>
        </p:sp>
        <p:sp>
          <p:nvSpPr>
            <p:cNvPr id="27" name="rc27"/>
            <p:cNvSpPr/>
            <p:nvPr/>
          </p:nvSpPr>
          <p:spPr>
            <a:xfrm>
              <a:off x="1562816" y="3251703"/>
              <a:ext cx="239888" cy="960306"/>
            </a:xfrm>
            <a:prstGeom prst="rect">
              <a:avLst/>
            </a:prstGeom>
            <a:solidFill>
              <a:srgbClr val="80BD41">
                <a:alpha val="100000"/>
              </a:srgbClr>
            </a:solidFill>
          </p:spPr>
          <p:txBody>
            <a:bodyPr/>
            <a:lstStyle/>
            <a:p/>
          </p:txBody>
        </p:sp>
        <p:sp>
          <p:nvSpPr>
            <p:cNvPr id="28" name="rc28"/>
            <p:cNvSpPr/>
            <p:nvPr/>
          </p:nvSpPr>
          <p:spPr>
            <a:xfrm>
              <a:off x="1562816" y="3190456"/>
              <a:ext cx="239888" cy="61246"/>
            </a:xfrm>
            <a:prstGeom prst="rect">
              <a:avLst/>
            </a:prstGeom>
            <a:solidFill>
              <a:srgbClr val="1CABE2">
                <a:alpha val="100000"/>
              </a:srgbClr>
            </a:solidFill>
          </p:spPr>
          <p:txBody>
            <a:bodyPr/>
            <a:lstStyle/>
            <a:p/>
          </p:txBody>
        </p:sp>
        <p:sp>
          <p:nvSpPr>
            <p:cNvPr id="29" name="rc29"/>
            <p:cNvSpPr/>
            <p:nvPr/>
          </p:nvSpPr>
          <p:spPr>
            <a:xfrm>
              <a:off x="1829360" y="3238991"/>
              <a:ext cx="239888" cy="973017"/>
            </a:xfrm>
            <a:prstGeom prst="rect">
              <a:avLst/>
            </a:prstGeom>
            <a:solidFill>
              <a:srgbClr val="80BD41">
                <a:alpha val="100000"/>
              </a:srgbClr>
            </a:solidFill>
          </p:spPr>
          <p:txBody>
            <a:bodyPr/>
            <a:lstStyle/>
            <a:p/>
          </p:txBody>
        </p:sp>
        <p:sp>
          <p:nvSpPr>
            <p:cNvPr id="30" name="rc30"/>
            <p:cNvSpPr/>
            <p:nvPr/>
          </p:nvSpPr>
          <p:spPr>
            <a:xfrm>
              <a:off x="1829360" y="3176878"/>
              <a:ext cx="239888" cy="62113"/>
            </a:xfrm>
            <a:prstGeom prst="rect">
              <a:avLst/>
            </a:prstGeom>
            <a:solidFill>
              <a:srgbClr val="1CABE2">
                <a:alpha val="100000"/>
              </a:srgbClr>
            </a:solidFill>
          </p:spPr>
          <p:txBody>
            <a:bodyPr/>
            <a:lstStyle/>
            <a:p/>
          </p:txBody>
        </p:sp>
        <p:sp>
          <p:nvSpPr>
            <p:cNvPr id="31" name="rc31"/>
            <p:cNvSpPr/>
            <p:nvPr/>
          </p:nvSpPr>
          <p:spPr>
            <a:xfrm>
              <a:off x="2095903" y="3174566"/>
              <a:ext cx="239888" cy="1037442"/>
            </a:xfrm>
            <a:prstGeom prst="rect">
              <a:avLst/>
            </a:prstGeom>
            <a:solidFill>
              <a:srgbClr val="80BD41">
                <a:alpha val="100000"/>
              </a:srgbClr>
            </a:solidFill>
          </p:spPr>
          <p:txBody>
            <a:bodyPr/>
            <a:lstStyle/>
            <a:p/>
          </p:txBody>
        </p:sp>
        <p:sp>
          <p:nvSpPr>
            <p:cNvPr id="32" name="rc32"/>
            <p:cNvSpPr/>
            <p:nvPr/>
          </p:nvSpPr>
          <p:spPr>
            <a:xfrm>
              <a:off x="2095903" y="3108408"/>
              <a:ext cx="239888" cy="66158"/>
            </a:xfrm>
            <a:prstGeom prst="rect">
              <a:avLst/>
            </a:prstGeom>
            <a:solidFill>
              <a:srgbClr val="1CABE2">
                <a:alpha val="100000"/>
              </a:srgbClr>
            </a:solidFill>
          </p:spPr>
          <p:txBody>
            <a:bodyPr/>
            <a:lstStyle/>
            <a:p/>
          </p:txBody>
        </p:sp>
        <p:sp>
          <p:nvSpPr>
            <p:cNvPr id="33" name="rc33"/>
            <p:cNvSpPr/>
            <p:nvPr/>
          </p:nvSpPr>
          <p:spPr>
            <a:xfrm>
              <a:off x="2362446" y="3178322"/>
              <a:ext cx="239888" cy="1033687"/>
            </a:xfrm>
            <a:prstGeom prst="rect">
              <a:avLst/>
            </a:prstGeom>
            <a:solidFill>
              <a:srgbClr val="80BD41">
                <a:alpha val="100000"/>
              </a:srgbClr>
            </a:solidFill>
          </p:spPr>
          <p:txBody>
            <a:bodyPr/>
            <a:lstStyle/>
            <a:p/>
          </p:txBody>
        </p:sp>
        <p:sp>
          <p:nvSpPr>
            <p:cNvPr id="34" name="rc34"/>
            <p:cNvSpPr/>
            <p:nvPr/>
          </p:nvSpPr>
          <p:spPr>
            <a:xfrm>
              <a:off x="2362446" y="3076051"/>
              <a:ext cx="239888" cy="102270"/>
            </a:xfrm>
            <a:prstGeom prst="rect">
              <a:avLst/>
            </a:prstGeom>
            <a:solidFill>
              <a:srgbClr val="1CABE2">
                <a:alpha val="100000"/>
              </a:srgbClr>
            </a:solidFill>
          </p:spPr>
          <p:txBody>
            <a:bodyPr/>
            <a:lstStyle/>
            <a:p/>
          </p:txBody>
        </p:sp>
        <p:sp>
          <p:nvSpPr>
            <p:cNvPr id="35" name="rc35"/>
            <p:cNvSpPr/>
            <p:nvPr/>
          </p:nvSpPr>
          <p:spPr>
            <a:xfrm>
              <a:off x="2628989" y="3175722"/>
              <a:ext cx="239888" cy="1036287"/>
            </a:xfrm>
            <a:prstGeom prst="rect">
              <a:avLst/>
            </a:prstGeom>
            <a:solidFill>
              <a:srgbClr val="80BD41">
                <a:alpha val="100000"/>
              </a:srgbClr>
            </a:solidFill>
          </p:spPr>
          <p:txBody>
            <a:bodyPr/>
            <a:lstStyle/>
            <a:p/>
          </p:txBody>
        </p:sp>
        <p:sp>
          <p:nvSpPr>
            <p:cNvPr id="36" name="rc36"/>
            <p:cNvSpPr/>
            <p:nvPr/>
          </p:nvSpPr>
          <p:spPr>
            <a:xfrm>
              <a:off x="2628989" y="3060740"/>
              <a:ext cx="239888" cy="114982"/>
            </a:xfrm>
            <a:prstGeom prst="rect">
              <a:avLst/>
            </a:prstGeom>
            <a:solidFill>
              <a:srgbClr val="1CABE2">
                <a:alpha val="100000"/>
              </a:srgbClr>
            </a:solidFill>
          </p:spPr>
          <p:txBody>
            <a:bodyPr/>
            <a:lstStyle/>
            <a:p/>
          </p:txBody>
        </p:sp>
        <p:sp>
          <p:nvSpPr>
            <p:cNvPr id="37" name="rc37"/>
            <p:cNvSpPr/>
            <p:nvPr/>
          </p:nvSpPr>
          <p:spPr>
            <a:xfrm>
              <a:off x="2895532" y="3194212"/>
              <a:ext cx="239888" cy="1017797"/>
            </a:xfrm>
            <a:prstGeom prst="rect">
              <a:avLst/>
            </a:prstGeom>
            <a:solidFill>
              <a:srgbClr val="80BD41">
                <a:alpha val="100000"/>
              </a:srgbClr>
            </a:solidFill>
          </p:spPr>
          <p:txBody>
            <a:bodyPr/>
            <a:lstStyle/>
            <a:p/>
          </p:txBody>
        </p:sp>
        <p:sp>
          <p:nvSpPr>
            <p:cNvPr id="38" name="rc38"/>
            <p:cNvSpPr/>
            <p:nvPr/>
          </p:nvSpPr>
          <p:spPr>
            <a:xfrm>
              <a:off x="2895532" y="3042250"/>
              <a:ext cx="239888" cy="151961"/>
            </a:xfrm>
            <a:prstGeom prst="rect">
              <a:avLst/>
            </a:prstGeom>
            <a:solidFill>
              <a:srgbClr val="1CABE2">
                <a:alpha val="100000"/>
              </a:srgbClr>
            </a:solidFill>
          </p:spPr>
          <p:txBody>
            <a:bodyPr/>
            <a:lstStyle/>
            <a:p/>
          </p:txBody>
        </p:sp>
        <p:sp>
          <p:nvSpPr>
            <p:cNvPr id="39" name="rc39"/>
            <p:cNvSpPr/>
            <p:nvPr/>
          </p:nvSpPr>
          <p:spPr>
            <a:xfrm>
              <a:off x="3162075" y="3153477"/>
              <a:ext cx="239888" cy="1058532"/>
            </a:xfrm>
            <a:prstGeom prst="rect">
              <a:avLst/>
            </a:prstGeom>
            <a:solidFill>
              <a:srgbClr val="80BD41">
                <a:alpha val="100000"/>
              </a:srgbClr>
            </a:solidFill>
          </p:spPr>
          <p:txBody>
            <a:bodyPr/>
            <a:lstStyle/>
            <a:p/>
          </p:txBody>
        </p:sp>
        <p:sp>
          <p:nvSpPr>
            <p:cNvPr id="40" name="rc40"/>
            <p:cNvSpPr/>
            <p:nvPr/>
          </p:nvSpPr>
          <p:spPr>
            <a:xfrm>
              <a:off x="3162075" y="3009026"/>
              <a:ext cx="239888" cy="144450"/>
            </a:xfrm>
            <a:prstGeom prst="rect">
              <a:avLst/>
            </a:prstGeom>
            <a:solidFill>
              <a:srgbClr val="1CABE2">
                <a:alpha val="100000"/>
              </a:srgbClr>
            </a:solidFill>
          </p:spPr>
          <p:txBody>
            <a:bodyPr/>
            <a:lstStyle/>
            <a:p/>
          </p:txBody>
        </p:sp>
        <p:sp>
          <p:nvSpPr>
            <p:cNvPr id="41" name="rc41"/>
            <p:cNvSpPr/>
            <p:nvPr/>
          </p:nvSpPr>
          <p:spPr>
            <a:xfrm>
              <a:off x="3428618" y="3117075"/>
              <a:ext cx="239888" cy="1094933"/>
            </a:xfrm>
            <a:prstGeom prst="rect">
              <a:avLst/>
            </a:prstGeom>
            <a:solidFill>
              <a:srgbClr val="80BD41">
                <a:alpha val="100000"/>
              </a:srgbClr>
            </a:solidFill>
          </p:spPr>
          <p:txBody>
            <a:bodyPr/>
            <a:lstStyle/>
            <a:p/>
          </p:txBody>
        </p:sp>
        <p:sp>
          <p:nvSpPr>
            <p:cNvPr id="42" name="rc42"/>
            <p:cNvSpPr/>
            <p:nvPr/>
          </p:nvSpPr>
          <p:spPr>
            <a:xfrm>
              <a:off x="3428618" y="2981870"/>
              <a:ext cx="239888" cy="135205"/>
            </a:xfrm>
            <a:prstGeom prst="rect">
              <a:avLst/>
            </a:prstGeom>
            <a:solidFill>
              <a:srgbClr val="1CABE2">
                <a:alpha val="100000"/>
              </a:srgbClr>
            </a:solidFill>
          </p:spPr>
          <p:txBody>
            <a:bodyPr/>
            <a:lstStyle/>
            <a:p/>
          </p:txBody>
        </p:sp>
        <p:sp>
          <p:nvSpPr>
            <p:cNvPr id="43" name="rc43"/>
            <p:cNvSpPr/>
            <p:nvPr/>
          </p:nvSpPr>
          <p:spPr>
            <a:xfrm>
              <a:off x="3695161" y="3045428"/>
              <a:ext cx="239888" cy="1166581"/>
            </a:xfrm>
            <a:prstGeom prst="rect">
              <a:avLst/>
            </a:prstGeom>
            <a:solidFill>
              <a:srgbClr val="80BD41">
                <a:alpha val="100000"/>
              </a:srgbClr>
            </a:solidFill>
          </p:spPr>
          <p:txBody>
            <a:bodyPr/>
            <a:lstStyle/>
            <a:p/>
          </p:txBody>
        </p:sp>
        <p:sp>
          <p:nvSpPr>
            <p:cNvPr id="44" name="rc44"/>
            <p:cNvSpPr/>
            <p:nvPr/>
          </p:nvSpPr>
          <p:spPr>
            <a:xfrm>
              <a:off x="3695161" y="2957602"/>
              <a:ext cx="239888" cy="87825"/>
            </a:xfrm>
            <a:prstGeom prst="rect">
              <a:avLst/>
            </a:prstGeom>
            <a:solidFill>
              <a:srgbClr val="1CABE2">
                <a:alpha val="100000"/>
              </a:srgbClr>
            </a:solidFill>
          </p:spPr>
          <p:txBody>
            <a:bodyPr/>
            <a:lstStyle/>
            <a:p/>
          </p:txBody>
        </p:sp>
        <p:sp>
          <p:nvSpPr>
            <p:cNvPr id="45" name="rc45"/>
            <p:cNvSpPr/>
            <p:nvPr/>
          </p:nvSpPr>
          <p:spPr>
            <a:xfrm>
              <a:off x="3961705" y="3032138"/>
              <a:ext cx="239888" cy="1179870"/>
            </a:xfrm>
            <a:prstGeom prst="rect">
              <a:avLst/>
            </a:prstGeom>
            <a:solidFill>
              <a:srgbClr val="80BD41">
                <a:alpha val="100000"/>
              </a:srgbClr>
            </a:solidFill>
          </p:spPr>
          <p:txBody>
            <a:bodyPr/>
            <a:lstStyle/>
            <a:p/>
          </p:txBody>
        </p:sp>
        <p:sp>
          <p:nvSpPr>
            <p:cNvPr id="46" name="rc46"/>
            <p:cNvSpPr/>
            <p:nvPr/>
          </p:nvSpPr>
          <p:spPr>
            <a:xfrm>
              <a:off x="3961705" y="2956735"/>
              <a:ext cx="239888" cy="75403"/>
            </a:xfrm>
            <a:prstGeom prst="rect">
              <a:avLst/>
            </a:prstGeom>
            <a:solidFill>
              <a:srgbClr val="1CABE2">
                <a:alpha val="100000"/>
              </a:srgbClr>
            </a:solidFill>
          </p:spPr>
          <p:txBody>
            <a:bodyPr/>
            <a:lstStyle/>
            <a:p/>
          </p:txBody>
        </p:sp>
        <p:sp>
          <p:nvSpPr>
            <p:cNvPr id="47" name="rc47"/>
            <p:cNvSpPr/>
            <p:nvPr/>
          </p:nvSpPr>
          <p:spPr>
            <a:xfrm>
              <a:off x="4228248" y="3004982"/>
              <a:ext cx="239888" cy="1207027"/>
            </a:xfrm>
            <a:prstGeom prst="rect">
              <a:avLst/>
            </a:prstGeom>
            <a:solidFill>
              <a:srgbClr val="80BD41">
                <a:alpha val="100000"/>
              </a:srgbClr>
            </a:solidFill>
          </p:spPr>
          <p:txBody>
            <a:bodyPr/>
            <a:lstStyle/>
            <a:p/>
          </p:txBody>
        </p:sp>
        <p:sp>
          <p:nvSpPr>
            <p:cNvPr id="48" name="rc48"/>
            <p:cNvSpPr/>
            <p:nvPr/>
          </p:nvSpPr>
          <p:spPr>
            <a:xfrm>
              <a:off x="4228248" y="2941424"/>
              <a:ext cx="239888" cy="63558"/>
            </a:xfrm>
            <a:prstGeom prst="rect">
              <a:avLst/>
            </a:prstGeom>
            <a:solidFill>
              <a:srgbClr val="1CABE2">
                <a:alpha val="100000"/>
              </a:srgbClr>
            </a:solidFill>
          </p:spPr>
          <p:txBody>
            <a:bodyPr/>
            <a:lstStyle/>
            <a:p/>
          </p:txBody>
        </p:sp>
        <p:sp>
          <p:nvSpPr>
            <p:cNvPr id="49" name="rc49"/>
            <p:cNvSpPr/>
            <p:nvPr/>
          </p:nvSpPr>
          <p:spPr>
            <a:xfrm>
              <a:off x="4494791" y="2987648"/>
              <a:ext cx="239888" cy="1224361"/>
            </a:xfrm>
            <a:prstGeom prst="rect">
              <a:avLst/>
            </a:prstGeom>
            <a:solidFill>
              <a:srgbClr val="80BD41">
                <a:alpha val="100000"/>
              </a:srgbClr>
            </a:solidFill>
          </p:spPr>
          <p:txBody>
            <a:bodyPr/>
            <a:lstStyle/>
            <a:p/>
          </p:txBody>
        </p:sp>
        <p:sp>
          <p:nvSpPr>
            <p:cNvPr id="50" name="rc50"/>
            <p:cNvSpPr/>
            <p:nvPr/>
          </p:nvSpPr>
          <p:spPr>
            <a:xfrm>
              <a:off x="4494791" y="2923223"/>
              <a:ext cx="239888" cy="64424"/>
            </a:xfrm>
            <a:prstGeom prst="rect">
              <a:avLst/>
            </a:prstGeom>
            <a:solidFill>
              <a:srgbClr val="1CABE2">
                <a:alpha val="100000"/>
              </a:srgbClr>
            </a:solidFill>
          </p:spPr>
          <p:txBody>
            <a:bodyPr/>
            <a:lstStyle/>
            <a:p/>
          </p:txBody>
        </p:sp>
        <p:sp>
          <p:nvSpPr>
            <p:cNvPr id="51" name="rc51"/>
            <p:cNvSpPr/>
            <p:nvPr/>
          </p:nvSpPr>
          <p:spPr>
            <a:xfrm>
              <a:off x="4761334" y="2988514"/>
              <a:ext cx="239888" cy="1223494"/>
            </a:xfrm>
            <a:prstGeom prst="rect">
              <a:avLst/>
            </a:prstGeom>
            <a:solidFill>
              <a:srgbClr val="80BD41">
                <a:alpha val="100000"/>
              </a:srgbClr>
            </a:solidFill>
          </p:spPr>
          <p:txBody>
            <a:bodyPr/>
            <a:lstStyle/>
            <a:p/>
          </p:txBody>
        </p:sp>
        <p:sp>
          <p:nvSpPr>
            <p:cNvPr id="52" name="rc52"/>
            <p:cNvSpPr/>
            <p:nvPr/>
          </p:nvSpPr>
          <p:spPr>
            <a:xfrm>
              <a:off x="4761334" y="2924089"/>
              <a:ext cx="239888" cy="64424"/>
            </a:xfrm>
            <a:prstGeom prst="rect">
              <a:avLst/>
            </a:prstGeom>
            <a:solidFill>
              <a:srgbClr val="1CABE2">
                <a:alpha val="100000"/>
              </a:srgbClr>
            </a:solidFill>
          </p:spPr>
          <p:txBody>
            <a:bodyPr/>
            <a:lstStyle/>
            <a:p/>
          </p:txBody>
        </p:sp>
        <p:sp>
          <p:nvSpPr>
            <p:cNvPr id="53" name="rc53"/>
            <p:cNvSpPr/>
            <p:nvPr/>
          </p:nvSpPr>
          <p:spPr>
            <a:xfrm>
              <a:off x="5027877" y="3043405"/>
              <a:ext cx="239888" cy="1168603"/>
            </a:xfrm>
            <a:prstGeom prst="rect">
              <a:avLst/>
            </a:prstGeom>
            <a:solidFill>
              <a:srgbClr val="80BD41">
                <a:alpha val="100000"/>
              </a:srgbClr>
            </a:solidFill>
          </p:spPr>
          <p:txBody>
            <a:bodyPr/>
            <a:lstStyle/>
            <a:p/>
          </p:txBody>
        </p:sp>
        <p:sp>
          <p:nvSpPr>
            <p:cNvPr id="54" name="rc54"/>
            <p:cNvSpPr/>
            <p:nvPr/>
          </p:nvSpPr>
          <p:spPr>
            <a:xfrm>
              <a:off x="5027877" y="2955580"/>
              <a:ext cx="239888" cy="87825"/>
            </a:xfrm>
            <a:prstGeom prst="rect">
              <a:avLst/>
            </a:prstGeom>
            <a:solidFill>
              <a:srgbClr val="1CABE2">
                <a:alpha val="100000"/>
              </a:srgbClr>
            </a:solidFill>
          </p:spPr>
          <p:txBody>
            <a:bodyPr/>
            <a:lstStyle/>
            <a:p/>
          </p:txBody>
        </p:sp>
        <p:sp>
          <p:nvSpPr>
            <p:cNvPr id="55" name="rc55"/>
            <p:cNvSpPr/>
            <p:nvPr/>
          </p:nvSpPr>
          <p:spPr>
            <a:xfrm>
              <a:off x="5294420" y="3089919"/>
              <a:ext cx="239888" cy="1122090"/>
            </a:xfrm>
            <a:prstGeom prst="rect">
              <a:avLst/>
            </a:prstGeom>
            <a:solidFill>
              <a:srgbClr val="80BD41">
                <a:alpha val="100000"/>
              </a:srgbClr>
            </a:solidFill>
          </p:spPr>
          <p:txBody>
            <a:bodyPr/>
            <a:lstStyle/>
            <a:p/>
          </p:txBody>
        </p:sp>
        <p:sp>
          <p:nvSpPr>
            <p:cNvPr id="56" name="rc56"/>
            <p:cNvSpPr/>
            <p:nvPr/>
          </p:nvSpPr>
          <p:spPr>
            <a:xfrm>
              <a:off x="5294420" y="3018271"/>
              <a:ext cx="239888" cy="71647"/>
            </a:xfrm>
            <a:prstGeom prst="rect">
              <a:avLst/>
            </a:prstGeom>
            <a:solidFill>
              <a:srgbClr val="1CABE2">
                <a:alpha val="100000"/>
              </a:srgbClr>
            </a:solidFill>
          </p:spPr>
          <p:txBody>
            <a:bodyPr/>
            <a:lstStyle/>
            <a:p/>
          </p:txBody>
        </p:sp>
        <p:sp>
          <p:nvSpPr>
            <p:cNvPr id="57" name="rc57"/>
            <p:cNvSpPr/>
            <p:nvPr/>
          </p:nvSpPr>
          <p:spPr>
            <a:xfrm>
              <a:off x="5560963" y="3121409"/>
              <a:ext cx="239888" cy="1090600"/>
            </a:xfrm>
            <a:prstGeom prst="rect">
              <a:avLst/>
            </a:prstGeom>
            <a:solidFill>
              <a:srgbClr val="80BD41">
                <a:alpha val="100000"/>
              </a:srgbClr>
            </a:solidFill>
          </p:spPr>
          <p:txBody>
            <a:bodyPr/>
            <a:lstStyle/>
            <a:p/>
          </p:txBody>
        </p:sp>
        <p:sp>
          <p:nvSpPr>
            <p:cNvPr id="58" name="rc58"/>
            <p:cNvSpPr/>
            <p:nvPr/>
          </p:nvSpPr>
          <p:spPr>
            <a:xfrm>
              <a:off x="5560963" y="3051784"/>
              <a:ext cx="239888" cy="69625"/>
            </a:xfrm>
            <a:prstGeom prst="rect">
              <a:avLst/>
            </a:prstGeom>
            <a:solidFill>
              <a:srgbClr val="1CABE2">
                <a:alpha val="100000"/>
              </a:srgbClr>
            </a:solidFill>
          </p:spPr>
          <p:txBody>
            <a:bodyPr/>
            <a:lstStyle/>
            <a:p/>
          </p:txBody>
        </p:sp>
        <p:sp>
          <p:nvSpPr>
            <p:cNvPr id="59" name="rc59"/>
            <p:cNvSpPr/>
            <p:nvPr/>
          </p:nvSpPr>
          <p:spPr>
            <a:xfrm>
              <a:off x="5827506" y="3198545"/>
              <a:ext cx="239888" cy="1013463"/>
            </a:xfrm>
            <a:prstGeom prst="rect">
              <a:avLst/>
            </a:prstGeom>
            <a:solidFill>
              <a:srgbClr val="80BD41">
                <a:alpha val="100000"/>
              </a:srgbClr>
            </a:solidFill>
          </p:spPr>
          <p:txBody>
            <a:bodyPr/>
            <a:lstStyle/>
            <a:p/>
          </p:txBody>
        </p:sp>
        <p:sp>
          <p:nvSpPr>
            <p:cNvPr id="60" name="rc60"/>
            <p:cNvSpPr/>
            <p:nvPr/>
          </p:nvSpPr>
          <p:spPr>
            <a:xfrm>
              <a:off x="5827506" y="3133831"/>
              <a:ext cx="239888" cy="64713"/>
            </a:xfrm>
            <a:prstGeom prst="rect">
              <a:avLst/>
            </a:prstGeom>
            <a:solidFill>
              <a:srgbClr val="1CABE2">
                <a:alpha val="100000"/>
              </a:srgbClr>
            </a:solidFill>
          </p:spPr>
          <p:txBody>
            <a:bodyPr/>
            <a:lstStyle/>
            <a:p/>
          </p:txBody>
        </p:sp>
        <p:sp>
          <p:nvSpPr>
            <p:cNvPr id="61" name="rc61"/>
            <p:cNvSpPr/>
            <p:nvPr/>
          </p:nvSpPr>
          <p:spPr>
            <a:xfrm>
              <a:off x="6094049" y="3250547"/>
              <a:ext cx="239888" cy="961461"/>
            </a:xfrm>
            <a:prstGeom prst="rect">
              <a:avLst/>
            </a:prstGeom>
            <a:solidFill>
              <a:srgbClr val="80BD41">
                <a:alpha val="100000"/>
              </a:srgbClr>
            </a:solidFill>
          </p:spPr>
          <p:txBody>
            <a:bodyPr/>
            <a:lstStyle/>
            <a:p/>
          </p:txBody>
        </p:sp>
        <p:sp>
          <p:nvSpPr>
            <p:cNvPr id="62" name="rc62"/>
            <p:cNvSpPr/>
            <p:nvPr/>
          </p:nvSpPr>
          <p:spPr>
            <a:xfrm>
              <a:off x="6094049" y="3167055"/>
              <a:ext cx="239888" cy="83492"/>
            </a:xfrm>
            <a:prstGeom prst="rect">
              <a:avLst/>
            </a:prstGeom>
            <a:solidFill>
              <a:srgbClr val="1CABE2">
                <a:alpha val="100000"/>
              </a:srgbClr>
            </a:solidFill>
          </p:spPr>
          <p:txBody>
            <a:bodyPr/>
            <a:lstStyle/>
            <a:p/>
          </p:txBody>
        </p:sp>
        <p:sp>
          <p:nvSpPr>
            <p:cNvPr id="63" name="rc63"/>
            <p:cNvSpPr/>
            <p:nvPr/>
          </p:nvSpPr>
          <p:spPr>
            <a:xfrm>
              <a:off x="6360593" y="3269037"/>
              <a:ext cx="239888" cy="942972"/>
            </a:xfrm>
            <a:prstGeom prst="rect">
              <a:avLst/>
            </a:prstGeom>
            <a:solidFill>
              <a:srgbClr val="80BD41">
                <a:alpha val="100000"/>
              </a:srgbClr>
            </a:solidFill>
          </p:spPr>
          <p:txBody>
            <a:bodyPr/>
            <a:lstStyle/>
            <a:p/>
          </p:txBody>
        </p:sp>
        <p:sp>
          <p:nvSpPr>
            <p:cNvPr id="64" name="rc64"/>
            <p:cNvSpPr/>
            <p:nvPr/>
          </p:nvSpPr>
          <p:spPr>
            <a:xfrm>
              <a:off x="6360593" y="3186989"/>
              <a:ext cx="239888" cy="82047"/>
            </a:xfrm>
            <a:prstGeom prst="rect">
              <a:avLst/>
            </a:prstGeom>
            <a:solidFill>
              <a:srgbClr val="1CABE2">
                <a:alpha val="100000"/>
              </a:srgbClr>
            </a:solidFill>
          </p:spPr>
          <p:txBody>
            <a:bodyPr/>
            <a:lstStyle/>
            <a:p/>
          </p:txBody>
        </p:sp>
        <p:sp>
          <p:nvSpPr>
            <p:cNvPr id="65" name="rc65"/>
            <p:cNvSpPr/>
            <p:nvPr/>
          </p:nvSpPr>
          <p:spPr>
            <a:xfrm>
              <a:off x="6627136" y="3291860"/>
              <a:ext cx="239888" cy="920148"/>
            </a:xfrm>
            <a:prstGeom prst="rect">
              <a:avLst/>
            </a:prstGeom>
            <a:solidFill>
              <a:srgbClr val="80BD41">
                <a:alpha val="100000"/>
              </a:srgbClr>
            </a:solidFill>
          </p:spPr>
          <p:txBody>
            <a:bodyPr/>
            <a:lstStyle/>
            <a:p/>
          </p:txBody>
        </p:sp>
        <p:sp>
          <p:nvSpPr>
            <p:cNvPr id="66" name="rc66"/>
            <p:cNvSpPr/>
            <p:nvPr/>
          </p:nvSpPr>
          <p:spPr>
            <a:xfrm>
              <a:off x="6627136" y="3211835"/>
              <a:ext cx="239888" cy="80025"/>
            </a:xfrm>
            <a:prstGeom prst="rect">
              <a:avLst/>
            </a:prstGeom>
            <a:solidFill>
              <a:srgbClr val="1CABE2">
                <a:alpha val="100000"/>
              </a:srgbClr>
            </a:solidFill>
          </p:spPr>
          <p:txBody>
            <a:bodyPr/>
            <a:lstStyle/>
            <a:p/>
          </p:txBody>
        </p:sp>
        <p:sp>
          <p:nvSpPr>
            <p:cNvPr id="67" name="rc67"/>
            <p:cNvSpPr/>
            <p:nvPr/>
          </p:nvSpPr>
          <p:spPr>
            <a:xfrm>
              <a:off x="6893679" y="3262392"/>
              <a:ext cx="239888" cy="949616"/>
            </a:xfrm>
            <a:prstGeom prst="rect">
              <a:avLst/>
            </a:prstGeom>
            <a:solidFill>
              <a:srgbClr val="80BD41">
                <a:alpha val="100000"/>
              </a:srgbClr>
            </a:solidFill>
          </p:spPr>
          <p:txBody>
            <a:bodyPr/>
            <a:lstStyle/>
            <a:p/>
          </p:txBody>
        </p:sp>
        <p:sp>
          <p:nvSpPr>
            <p:cNvPr id="68" name="rc68"/>
            <p:cNvSpPr/>
            <p:nvPr/>
          </p:nvSpPr>
          <p:spPr>
            <a:xfrm>
              <a:off x="6893679" y="3191034"/>
              <a:ext cx="239888" cy="71358"/>
            </a:xfrm>
            <a:prstGeom prst="rect">
              <a:avLst/>
            </a:prstGeom>
            <a:solidFill>
              <a:srgbClr val="1CABE2">
                <a:alpha val="100000"/>
              </a:srgbClr>
            </a:solidFill>
          </p:spPr>
          <p:txBody>
            <a:bodyPr/>
            <a:lstStyle/>
            <a:p/>
          </p:txBody>
        </p:sp>
        <p:sp>
          <p:nvSpPr>
            <p:cNvPr id="69" name="rc69"/>
            <p:cNvSpPr/>
            <p:nvPr/>
          </p:nvSpPr>
          <p:spPr>
            <a:xfrm>
              <a:off x="7160222" y="3292149"/>
              <a:ext cx="239888" cy="919860"/>
            </a:xfrm>
            <a:prstGeom prst="rect">
              <a:avLst/>
            </a:prstGeom>
            <a:solidFill>
              <a:srgbClr val="80BD41">
                <a:alpha val="100000"/>
              </a:srgbClr>
            </a:solidFill>
          </p:spPr>
          <p:txBody>
            <a:bodyPr/>
            <a:lstStyle/>
            <a:p/>
          </p:txBody>
        </p:sp>
        <p:sp>
          <p:nvSpPr>
            <p:cNvPr id="70" name="rc70"/>
            <p:cNvSpPr/>
            <p:nvPr/>
          </p:nvSpPr>
          <p:spPr>
            <a:xfrm>
              <a:off x="7160222" y="3222813"/>
              <a:ext cx="239888" cy="69336"/>
            </a:xfrm>
            <a:prstGeom prst="rect">
              <a:avLst/>
            </a:prstGeom>
            <a:solidFill>
              <a:srgbClr val="1CABE2">
                <a:alpha val="100000"/>
              </a:srgbClr>
            </a:solidFill>
          </p:spPr>
          <p:txBody>
            <a:bodyPr/>
            <a:lstStyle/>
            <a:p/>
          </p:txBody>
        </p:sp>
        <p:sp>
          <p:nvSpPr>
            <p:cNvPr id="71" name="rc71"/>
            <p:cNvSpPr/>
            <p:nvPr/>
          </p:nvSpPr>
          <p:spPr>
            <a:xfrm>
              <a:off x="7426765" y="3277704"/>
              <a:ext cx="239888" cy="934305"/>
            </a:xfrm>
            <a:prstGeom prst="rect">
              <a:avLst/>
            </a:prstGeom>
            <a:solidFill>
              <a:srgbClr val="80BD41">
                <a:alpha val="100000"/>
              </a:srgbClr>
            </a:solidFill>
          </p:spPr>
          <p:txBody>
            <a:bodyPr/>
            <a:lstStyle/>
            <a:p/>
          </p:txBody>
        </p:sp>
        <p:sp>
          <p:nvSpPr>
            <p:cNvPr id="72" name="rc72"/>
            <p:cNvSpPr/>
            <p:nvPr/>
          </p:nvSpPr>
          <p:spPr>
            <a:xfrm>
              <a:off x="7426765" y="3218190"/>
              <a:ext cx="239888" cy="59513"/>
            </a:xfrm>
            <a:prstGeom prst="rect">
              <a:avLst/>
            </a:prstGeom>
            <a:solidFill>
              <a:srgbClr val="1CABE2">
                <a:alpha val="100000"/>
              </a:srgbClr>
            </a:solidFill>
          </p:spPr>
          <p:txBody>
            <a:bodyPr/>
            <a:lstStyle/>
            <a:p/>
          </p:txBody>
        </p:sp>
        <p:sp>
          <p:nvSpPr>
            <p:cNvPr id="73" name="rc73"/>
            <p:cNvSpPr/>
            <p:nvPr/>
          </p:nvSpPr>
          <p:spPr>
            <a:xfrm>
              <a:off x="7693308" y="3234658"/>
              <a:ext cx="239888" cy="977351"/>
            </a:xfrm>
            <a:prstGeom prst="rect">
              <a:avLst/>
            </a:prstGeom>
            <a:solidFill>
              <a:srgbClr val="80BD41">
                <a:alpha val="100000"/>
              </a:srgbClr>
            </a:solidFill>
          </p:spPr>
          <p:txBody>
            <a:bodyPr/>
            <a:lstStyle/>
            <a:p/>
          </p:txBody>
        </p:sp>
        <p:sp>
          <p:nvSpPr>
            <p:cNvPr id="74" name="rc74"/>
            <p:cNvSpPr/>
            <p:nvPr/>
          </p:nvSpPr>
          <p:spPr>
            <a:xfrm>
              <a:off x="7693308" y="3172255"/>
              <a:ext cx="239888" cy="62402"/>
            </a:xfrm>
            <a:prstGeom prst="rect">
              <a:avLst/>
            </a:prstGeom>
            <a:solidFill>
              <a:srgbClr val="1CABE2">
                <a:alpha val="100000"/>
              </a:srgbClr>
            </a:solidFill>
          </p:spPr>
          <p:txBody>
            <a:bodyPr/>
            <a:lstStyle/>
            <a:p/>
          </p:txBody>
        </p:sp>
        <p:sp>
          <p:nvSpPr>
            <p:cNvPr id="75" name="rc75"/>
            <p:cNvSpPr/>
            <p:nvPr/>
          </p:nvSpPr>
          <p:spPr>
            <a:xfrm>
              <a:off x="7959851" y="3240436"/>
              <a:ext cx="239888" cy="971573"/>
            </a:xfrm>
            <a:prstGeom prst="rect">
              <a:avLst/>
            </a:prstGeom>
            <a:solidFill>
              <a:srgbClr val="80BD41">
                <a:alpha val="100000"/>
              </a:srgbClr>
            </a:solidFill>
          </p:spPr>
          <p:txBody>
            <a:bodyPr/>
            <a:lstStyle/>
            <a:p/>
          </p:txBody>
        </p:sp>
        <p:sp>
          <p:nvSpPr>
            <p:cNvPr id="76" name="rc76"/>
            <p:cNvSpPr/>
            <p:nvPr/>
          </p:nvSpPr>
          <p:spPr>
            <a:xfrm>
              <a:off x="7959851" y="3210390"/>
              <a:ext cx="239888" cy="30045"/>
            </a:xfrm>
            <a:prstGeom prst="rect">
              <a:avLst/>
            </a:prstGeom>
            <a:solidFill>
              <a:srgbClr val="1CABE2">
                <a:alpha val="100000"/>
              </a:srgbClr>
            </a:solidFill>
          </p:spPr>
          <p:txBody>
            <a:bodyPr/>
            <a:lstStyle/>
            <a:p/>
          </p:txBody>
        </p:sp>
        <p:sp>
          <p:nvSpPr>
            <p:cNvPr id="77" name="pl77"/>
            <p:cNvSpPr/>
            <p:nvPr/>
          </p:nvSpPr>
          <p:spPr>
            <a:xfrm>
              <a:off x="1416218" y="2128191"/>
              <a:ext cx="6663577" cy="214826"/>
            </a:xfrm>
            <a:custGeom>
              <a:avLst/>
              <a:pathLst>
                <a:path w="6663577" h="214826">
                  <a:moveTo>
                    <a:pt x="0" y="85930"/>
                  </a:moveTo>
                  <a:lnTo>
                    <a:pt x="266543" y="64447"/>
                  </a:lnTo>
                  <a:lnTo>
                    <a:pt x="533086" y="64447"/>
                  </a:lnTo>
                  <a:lnTo>
                    <a:pt x="799629" y="64447"/>
                  </a:lnTo>
                  <a:lnTo>
                    <a:pt x="1066172" y="128895"/>
                  </a:lnTo>
                  <a:lnTo>
                    <a:pt x="1332715" y="150378"/>
                  </a:lnTo>
                  <a:lnTo>
                    <a:pt x="1599258" y="214826"/>
                  </a:lnTo>
                  <a:lnTo>
                    <a:pt x="1865801" y="193343"/>
                  </a:lnTo>
                  <a:lnTo>
                    <a:pt x="2132344" y="171861"/>
                  </a:lnTo>
                  <a:lnTo>
                    <a:pt x="2398888" y="85930"/>
                  </a:lnTo>
                  <a:lnTo>
                    <a:pt x="2665431" y="64447"/>
                  </a:lnTo>
                  <a:lnTo>
                    <a:pt x="2931974" y="42965"/>
                  </a:lnTo>
                  <a:lnTo>
                    <a:pt x="3198517" y="42965"/>
                  </a:lnTo>
                  <a:lnTo>
                    <a:pt x="3465060" y="42965"/>
                  </a:lnTo>
                  <a:lnTo>
                    <a:pt x="3731603" y="85930"/>
                  </a:lnTo>
                  <a:lnTo>
                    <a:pt x="3998146" y="64447"/>
                  </a:lnTo>
                  <a:lnTo>
                    <a:pt x="4264689" y="64447"/>
                  </a:lnTo>
                  <a:lnTo>
                    <a:pt x="4531233" y="64447"/>
                  </a:lnTo>
                  <a:lnTo>
                    <a:pt x="4797776" y="107413"/>
                  </a:lnTo>
                  <a:lnTo>
                    <a:pt x="5064319" y="107413"/>
                  </a:lnTo>
                  <a:lnTo>
                    <a:pt x="5330862" y="107413"/>
                  </a:lnTo>
                  <a:lnTo>
                    <a:pt x="5597405" y="85930"/>
                  </a:lnTo>
                  <a:lnTo>
                    <a:pt x="5863948" y="85930"/>
                  </a:lnTo>
                  <a:lnTo>
                    <a:pt x="6130491" y="64447"/>
                  </a:lnTo>
                  <a:lnTo>
                    <a:pt x="6397034" y="64447"/>
                  </a:lnTo>
                  <a:lnTo>
                    <a:pt x="6663577" y="0"/>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6953334"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7219877"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7" name="tx87"/>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8" name="tx88"/>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9" name="tx89"/>
            <p:cNvSpPr/>
            <p:nvPr/>
          </p:nvSpPr>
          <p:spPr>
            <a:xfrm>
              <a:off x="1324790" y="304610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35.6</a:t>
              </a:r>
            </a:p>
          </p:txBody>
        </p:sp>
        <p:sp>
          <p:nvSpPr>
            <p:cNvPr id="90" name="tx90"/>
            <p:cNvSpPr/>
            <p:nvPr/>
          </p:nvSpPr>
          <p:spPr>
            <a:xfrm>
              <a:off x="2657505" y="29247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39.9</a:t>
              </a:r>
            </a:p>
          </p:txBody>
        </p:sp>
        <p:sp>
          <p:nvSpPr>
            <p:cNvPr id="91" name="tx91"/>
            <p:cNvSpPr/>
            <p:nvPr/>
          </p:nvSpPr>
          <p:spPr>
            <a:xfrm>
              <a:off x="3990221" y="28210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43.4</a:t>
              </a:r>
            </a:p>
          </p:txBody>
        </p:sp>
        <p:sp>
          <p:nvSpPr>
            <p:cNvPr id="92" name="tx92"/>
            <p:cNvSpPr/>
            <p:nvPr/>
          </p:nvSpPr>
          <p:spPr>
            <a:xfrm>
              <a:off x="5322937" y="288258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41.3</a:t>
              </a:r>
            </a:p>
          </p:txBody>
        </p:sp>
        <p:sp>
          <p:nvSpPr>
            <p:cNvPr id="93" name="tx93"/>
            <p:cNvSpPr/>
            <p:nvPr/>
          </p:nvSpPr>
          <p:spPr>
            <a:xfrm>
              <a:off x="6389109" y="305101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35.5</a:t>
              </a:r>
            </a:p>
          </p:txBody>
        </p:sp>
        <p:sp>
          <p:nvSpPr>
            <p:cNvPr id="94" name="tx94"/>
            <p:cNvSpPr/>
            <p:nvPr/>
          </p:nvSpPr>
          <p:spPr>
            <a:xfrm>
              <a:off x="6655652" y="30758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34.6</a:t>
              </a:r>
            </a:p>
          </p:txBody>
        </p:sp>
        <p:sp>
          <p:nvSpPr>
            <p:cNvPr id="95" name="tx95"/>
            <p:cNvSpPr/>
            <p:nvPr/>
          </p:nvSpPr>
          <p:spPr>
            <a:xfrm>
              <a:off x="6922195" y="305506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35.3</a:t>
              </a:r>
            </a:p>
          </p:txBody>
        </p:sp>
        <p:sp>
          <p:nvSpPr>
            <p:cNvPr id="96" name="tx96"/>
            <p:cNvSpPr/>
            <p:nvPr/>
          </p:nvSpPr>
          <p:spPr>
            <a:xfrm>
              <a:off x="7188738" y="308684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34.2</a:t>
              </a:r>
            </a:p>
          </p:txBody>
        </p:sp>
        <p:sp>
          <p:nvSpPr>
            <p:cNvPr id="97" name="tx97"/>
            <p:cNvSpPr/>
            <p:nvPr/>
          </p:nvSpPr>
          <p:spPr>
            <a:xfrm>
              <a:off x="7455282" y="30819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34.4</a:t>
              </a:r>
            </a:p>
          </p:txBody>
        </p:sp>
        <p:sp>
          <p:nvSpPr>
            <p:cNvPr id="98" name="tx98"/>
            <p:cNvSpPr/>
            <p:nvPr/>
          </p:nvSpPr>
          <p:spPr>
            <a:xfrm>
              <a:off x="7761002" y="3036283"/>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a:t>
              </a:r>
            </a:p>
          </p:txBody>
        </p:sp>
        <p:sp>
          <p:nvSpPr>
            <p:cNvPr id="99" name="tx99"/>
            <p:cNvSpPr/>
            <p:nvPr/>
          </p:nvSpPr>
          <p:spPr>
            <a:xfrm>
              <a:off x="7988368" y="30744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34.7</a:t>
              </a:r>
            </a:p>
          </p:txBody>
        </p:sp>
        <p:sp>
          <p:nvSpPr>
            <p:cNvPr id="100" name="pl100"/>
            <p:cNvSpPr/>
            <p:nvPr/>
          </p:nvSpPr>
          <p:spPr>
            <a:xfrm>
              <a:off x="1416218"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69806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33.1</a:t>
              </a:r>
            </a:p>
          </p:txBody>
        </p:sp>
        <p:sp>
          <p:nvSpPr>
            <p:cNvPr id="112" name="tx112"/>
            <p:cNvSpPr/>
            <p:nvPr/>
          </p:nvSpPr>
          <p:spPr>
            <a:xfrm>
              <a:off x="1350915" y="318314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3" name="tx113"/>
            <p:cNvSpPr/>
            <p:nvPr/>
          </p:nvSpPr>
          <p:spPr>
            <a:xfrm>
              <a:off x="2657505" y="365877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35.9</a:t>
              </a:r>
            </a:p>
          </p:txBody>
        </p:sp>
        <p:sp>
          <p:nvSpPr>
            <p:cNvPr id="114" name="tx114"/>
            <p:cNvSpPr/>
            <p:nvPr/>
          </p:nvSpPr>
          <p:spPr>
            <a:xfrm>
              <a:off x="2722808" y="3084605"/>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15" name="tx115"/>
            <p:cNvSpPr/>
            <p:nvPr/>
          </p:nvSpPr>
          <p:spPr>
            <a:xfrm>
              <a:off x="3990221" y="35870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40.8</a:t>
              </a:r>
            </a:p>
          </p:txBody>
        </p:sp>
        <p:sp>
          <p:nvSpPr>
            <p:cNvPr id="116" name="tx116"/>
            <p:cNvSpPr/>
            <p:nvPr/>
          </p:nvSpPr>
          <p:spPr>
            <a:xfrm>
              <a:off x="4016347" y="295938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17" name="tx117"/>
            <p:cNvSpPr/>
            <p:nvPr/>
          </p:nvSpPr>
          <p:spPr>
            <a:xfrm>
              <a:off x="5322937" y="36158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38.8</a:t>
              </a:r>
            </a:p>
          </p:txBody>
        </p:sp>
        <p:sp>
          <p:nvSpPr>
            <p:cNvPr id="118" name="tx118"/>
            <p:cNvSpPr/>
            <p:nvPr/>
          </p:nvSpPr>
          <p:spPr>
            <a:xfrm>
              <a:off x="5349062" y="301904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9" name="tx119"/>
            <p:cNvSpPr/>
            <p:nvPr/>
          </p:nvSpPr>
          <p:spPr>
            <a:xfrm>
              <a:off x="6389109" y="37054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32.6</a:t>
              </a:r>
            </a:p>
          </p:txBody>
        </p:sp>
        <p:sp>
          <p:nvSpPr>
            <p:cNvPr id="120" name="tx120"/>
            <p:cNvSpPr/>
            <p:nvPr/>
          </p:nvSpPr>
          <p:spPr>
            <a:xfrm>
              <a:off x="6415235" y="319296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21" name="tx121"/>
            <p:cNvSpPr/>
            <p:nvPr/>
          </p:nvSpPr>
          <p:spPr>
            <a:xfrm>
              <a:off x="6655652" y="371684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31.9</a:t>
              </a:r>
            </a:p>
          </p:txBody>
        </p:sp>
        <p:sp>
          <p:nvSpPr>
            <p:cNvPr id="122" name="tx122"/>
            <p:cNvSpPr/>
            <p:nvPr/>
          </p:nvSpPr>
          <p:spPr>
            <a:xfrm>
              <a:off x="6681778" y="321679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23" name="tx123"/>
            <p:cNvSpPr/>
            <p:nvPr/>
          </p:nvSpPr>
          <p:spPr>
            <a:xfrm>
              <a:off x="6922195" y="37021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32.9</a:t>
              </a:r>
            </a:p>
          </p:txBody>
        </p:sp>
        <p:sp>
          <p:nvSpPr>
            <p:cNvPr id="124" name="tx124"/>
            <p:cNvSpPr/>
            <p:nvPr/>
          </p:nvSpPr>
          <p:spPr>
            <a:xfrm>
              <a:off x="6948321" y="319166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25" name="tx125"/>
            <p:cNvSpPr/>
            <p:nvPr/>
          </p:nvSpPr>
          <p:spPr>
            <a:xfrm>
              <a:off x="7188738" y="37169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31.8</a:t>
              </a:r>
            </a:p>
          </p:txBody>
        </p:sp>
        <p:sp>
          <p:nvSpPr>
            <p:cNvPr id="126" name="tx126"/>
            <p:cNvSpPr/>
            <p:nvPr/>
          </p:nvSpPr>
          <p:spPr>
            <a:xfrm>
              <a:off x="7214864" y="322358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7" name="tx127"/>
            <p:cNvSpPr/>
            <p:nvPr/>
          </p:nvSpPr>
          <p:spPr>
            <a:xfrm>
              <a:off x="7455282" y="37097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32.3</a:t>
              </a:r>
            </a:p>
          </p:txBody>
        </p:sp>
        <p:sp>
          <p:nvSpPr>
            <p:cNvPr id="128" name="tx128"/>
            <p:cNvSpPr/>
            <p:nvPr/>
          </p:nvSpPr>
          <p:spPr>
            <a:xfrm>
              <a:off x="7481407" y="321404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29" name="tx129"/>
            <p:cNvSpPr/>
            <p:nvPr/>
          </p:nvSpPr>
          <p:spPr>
            <a:xfrm>
              <a:off x="7721825" y="36882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a:t>
              </a:r>
            </a:p>
          </p:txBody>
        </p:sp>
        <p:sp>
          <p:nvSpPr>
            <p:cNvPr id="130" name="tx130"/>
            <p:cNvSpPr/>
            <p:nvPr/>
          </p:nvSpPr>
          <p:spPr>
            <a:xfrm>
              <a:off x="7747950" y="316955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31" name="tx131"/>
            <p:cNvSpPr/>
            <p:nvPr/>
          </p:nvSpPr>
          <p:spPr>
            <a:xfrm>
              <a:off x="7988368" y="36911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33.6</a:t>
              </a:r>
            </a:p>
          </p:txBody>
        </p:sp>
        <p:sp>
          <p:nvSpPr>
            <p:cNvPr id="132" name="tx132"/>
            <p:cNvSpPr/>
            <p:nvPr/>
          </p:nvSpPr>
          <p:spPr>
            <a:xfrm>
              <a:off x="8053670" y="3191512"/>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33" name="tx133"/>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58209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5" name="tx135"/>
            <p:cNvSpPr/>
            <p:nvPr/>
          </p:nvSpPr>
          <p:spPr>
            <a:xfrm>
              <a:off x="733081" y="300429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6" name="tx136"/>
            <p:cNvSpPr/>
            <p:nvPr/>
          </p:nvSpPr>
          <p:spPr>
            <a:xfrm>
              <a:off x="733081" y="242649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7" name="tx137"/>
            <p:cNvSpPr/>
            <p:nvPr/>
          </p:nvSpPr>
          <p:spPr>
            <a:xfrm>
              <a:off x="733081" y="18486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45028" y="3018617"/>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5" name="tx155"/>
            <p:cNvSpPr/>
            <p:nvPr/>
          </p:nvSpPr>
          <p:spPr>
            <a:xfrm rot="5400000">
              <a:off x="8531731" y="301861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6" name="pl156"/>
            <p:cNvSpPr/>
            <p:nvPr/>
          </p:nvSpPr>
          <p:spPr>
            <a:xfrm>
              <a:off x="2861626"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28726" y="512870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58" name="rc158"/>
            <p:cNvSpPr/>
            <p:nvPr/>
          </p:nvSpPr>
          <p:spPr>
            <a:xfrm>
              <a:off x="4402168" y="5080163"/>
              <a:ext cx="201456" cy="201456"/>
            </a:xfrm>
            <a:prstGeom prst="rect">
              <a:avLst/>
            </a:prstGeom>
            <a:solidFill>
              <a:srgbClr val="1CABE2">
                <a:alpha val="100000"/>
              </a:srgbClr>
            </a:solidFill>
          </p:spPr>
          <p:txBody>
            <a:bodyPr/>
            <a:lstStyle/>
            <a:p/>
          </p:txBody>
        </p:sp>
        <p:sp>
          <p:nvSpPr>
            <p:cNvPr id="159" name="rc159"/>
            <p:cNvSpPr/>
            <p:nvPr/>
          </p:nvSpPr>
          <p:spPr>
            <a:xfrm>
              <a:off x="5677242" y="5080163"/>
              <a:ext cx="201456" cy="201456"/>
            </a:xfrm>
            <a:prstGeom prst="rect">
              <a:avLst/>
            </a:prstGeom>
            <a:solidFill>
              <a:srgbClr val="80BD41">
                <a:alpha val="100000"/>
              </a:srgbClr>
            </a:solidFill>
          </p:spPr>
          <p:txBody>
            <a:bodyPr/>
            <a:lstStyle/>
            <a:p/>
          </p:txBody>
        </p:sp>
        <p:sp>
          <p:nvSpPr>
            <p:cNvPr id="160" name="tx160"/>
            <p:cNvSpPr/>
            <p:nvPr/>
          </p:nvSpPr>
          <p:spPr>
            <a:xfrm>
              <a:off x="4682213" y="5129254"/>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61" name="tx161"/>
            <p:cNvSpPr/>
            <p:nvPr/>
          </p:nvSpPr>
          <p:spPr>
            <a:xfrm>
              <a:off x="5957287" y="5129254"/>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62" name="tx162"/>
            <p:cNvSpPr/>
            <p:nvPr/>
          </p:nvSpPr>
          <p:spPr>
            <a:xfrm>
              <a:off x="951100" y="1400299"/>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DTP3 y número de niños vacunados y no vacunados,</a:t>
              </a:r>
            </a:p>
          </p:txBody>
        </p:sp>
        <p:sp>
          <p:nvSpPr>
            <p:cNvPr id="163" name="tx163"/>
            <p:cNvSpPr/>
            <p:nvPr/>
          </p:nvSpPr>
          <p:spPr>
            <a:xfrm>
              <a:off x="951100" y="1594448"/>
              <a:ext cx="151907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Armenia, 2000-2025</a:t>
              </a:r>
            </a:p>
          </p:txBody>
        </p:sp>
        <p:sp>
          <p:nvSpPr>
            <p:cNvPr id="164" name="pl164"/>
            <p:cNvSpPr/>
            <p:nvPr/>
          </p:nvSpPr>
          <p:spPr>
            <a:xfrm>
              <a:off x="220968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03650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86332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69014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12309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94991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77673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840557"/>
              <a:ext cx="5962745" cy="124062"/>
            </a:xfrm>
            <a:prstGeom prst="rect">
              <a:avLst/>
            </a:prstGeom>
            <a:solidFill>
              <a:srgbClr val="80BD41">
                <a:alpha val="100000"/>
              </a:srgbClr>
            </a:solidFill>
          </p:spPr>
          <p:txBody>
            <a:bodyPr/>
            <a:lstStyle/>
            <a:p/>
          </p:txBody>
        </p:sp>
        <p:sp>
          <p:nvSpPr>
            <p:cNvPr id="176" name="rc176"/>
            <p:cNvSpPr/>
            <p:nvPr/>
          </p:nvSpPr>
          <p:spPr>
            <a:xfrm>
              <a:off x="7259018" y="5840557"/>
              <a:ext cx="518817" cy="124062"/>
            </a:xfrm>
            <a:prstGeom prst="rect">
              <a:avLst/>
            </a:prstGeom>
            <a:solidFill>
              <a:srgbClr val="1CABE2">
                <a:alpha val="100000"/>
              </a:srgbClr>
            </a:solidFill>
          </p:spPr>
          <p:txBody>
            <a:bodyPr/>
            <a:lstStyle/>
            <a:p/>
          </p:txBody>
        </p:sp>
        <p:sp>
          <p:nvSpPr>
            <p:cNvPr id="177" name="rc177"/>
            <p:cNvSpPr/>
            <p:nvPr/>
          </p:nvSpPr>
          <p:spPr>
            <a:xfrm>
              <a:off x="1296273" y="5685479"/>
              <a:ext cx="6180136" cy="124062"/>
            </a:xfrm>
            <a:prstGeom prst="rect">
              <a:avLst/>
            </a:prstGeom>
            <a:solidFill>
              <a:srgbClr val="80BD41">
                <a:alpha val="100000"/>
              </a:srgbClr>
            </a:solidFill>
          </p:spPr>
          <p:txBody>
            <a:bodyPr/>
            <a:lstStyle/>
            <a:p/>
          </p:txBody>
        </p:sp>
        <p:sp>
          <p:nvSpPr>
            <p:cNvPr id="178" name="rc178"/>
            <p:cNvSpPr/>
            <p:nvPr/>
          </p:nvSpPr>
          <p:spPr>
            <a:xfrm>
              <a:off x="7476410" y="5685479"/>
              <a:ext cx="394593" cy="124062"/>
            </a:xfrm>
            <a:prstGeom prst="rect">
              <a:avLst/>
            </a:prstGeom>
            <a:solidFill>
              <a:srgbClr val="1CABE2">
                <a:alpha val="100000"/>
              </a:srgbClr>
            </a:solidFill>
          </p:spPr>
          <p:txBody>
            <a:bodyPr/>
            <a:lstStyle/>
            <a:p/>
          </p:txBody>
        </p:sp>
        <p:sp>
          <p:nvSpPr>
            <p:cNvPr id="179" name="rc179"/>
            <p:cNvSpPr/>
            <p:nvPr/>
          </p:nvSpPr>
          <p:spPr>
            <a:xfrm>
              <a:off x="1296273" y="5530401"/>
              <a:ext cx="6143600" cy="124062"/>
            </a:xfrm>
            <a:prstGeom prst="rect">
              <a:avLst/>
            </a:prstGeom>
            <a:solidFill>
              <a:srgbClr val="80BD41">
                <a:alpha val="100000"/>
              </a:srgbClr>
            </a:solidFill>
          </p:spPr>
          <p:txBody>
            <a:bodyPr/>
            <a:lstStyle/>
            <a:p/>
          </p:txBody>
        </p:sp>
        <p:sp>
          <p:nvSpPr>
            <p:cNvPr id="180" name="rc180"/>
            <p:cNvSpPr/>
            <p:nvPr/>
          </p:nvSpPr>
          <p:spPr>
            <a:xfrm>
              <a:off x="7439874" y="5530401"/>
              <a:ext cx="189989" cy="124062"/>
            </a:xfrm>
            <a:prstGeom prst="rect">
              <a:avLst/>
            </a:prstGeom>
            <a:solidFill>
              <a:srgbClr val="1CABE2">
                <a:alpha val="100000"/>
              </a:srgbClr>
            </a:solidFill>
          </p:spPr>
          <p:txBody>
            <a:bodyPr/>
            <a:lstStyle/>
            <a:p/>
          </p:txBody>
        </p:sp>
        <p:sp>
          <p:nvSpPr>
            <p:cNvPr id="181" name="tx181"/>
            <p:cNvSpPr/>
            <p:nvPr/>
          </p:nvSpPr>
          <p:spPr>
            <a:xfrm>
              <a:off x="7989387"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35.5</a:t>
              </a:r>
            </a:p>
          </p:txBody>
        </p:sp>
        <p:sp>
          <p:nvSpPr>
            <p:cNvPr id="182" name="tx182"/>
            <p:cNvSpPr/>
            <p:nvPr/>
          </p:nvSpPr>
          <p:spPr>
            <a:xfrm>
              <a:off x="8135431" y="5704318"/>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a:t>
              </a:r>
            </a:p>
          </p:txBody>
        </p:sp>
        <p:sp>
          <p:nvSpPr>
            <p:cNvPr id="183" name="tx183"/>
            <p:cNvSpPr/>
            <p:nvPr/>
          </p:nvSpPr>
          <p:spPr>
            <a:xfrm>
              <a:off x="7834016"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34.7</a:t>
              </a:r>
            </a:p>
          </p:txBody>
        </p:sp>
        <p:sp>
          <p:nvSpPr>
            <p:cNvPr id="184" name="tx184"/>
            <p:cNvSpPr/>
            <p:nvPr/>
          </p:nvSpPr>
          <p:spPr>
            <a:xfrm>
              <a:off x="4172152"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32.6</a:t>
              </a:r>
            </a:p>
          </p:txBody>
        </p:sp>
        <p:sp>
          <p:nvSpPr>
            <p:cNvPr id="185" name="tx185"/>
            <p:cNvSpPr/>
            <p:nvPr/>
          </p:nvSpPr>
          <p:spPr>
            <a:xfrm>
              <a:off x="7443078" y="58621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86" name="tx186"/>
            <p:cNvSpPr/>
            <p:nvPr/>
          </p:nvSpPr>
          <p:spPr>
            <a:xfrm>
              <a:off x="4280848"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33.8</a:t>
              </a:r>
            </a:p>
          </p:txBody>
        </p:sp>
        <p:sp>
          <p:nvSpPr>
            <p:cNvPr id="187" name="tx187"/>
            <p:cNvSpPr/>
            <p:nvPr/>
          </p:nvSpPr>
          <p:spPr>
            <a:xfrm>
              <a:off x="7598358" y="570839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88" name="tx188"/>
            <p:cNvSpPr/>
            <p:nvPr/>
          </p:nvSpPr>
          <p:spPr>
            <a:xfrm>
              <a:off x="4262580"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33.6</a:t>
              </a:r>
            </a:p>
          </p:txBody>
        </p:sp>
        <p:sp>
          <p:nvSpPr>
            <p:cNvPr id="189" name="tx189"/>
            <p:cNvSpPr/>
            <p:nvPr/>
          </p:nvSpPr>
          <p:spPr>
            <a:xfrm>
              <a:off x="7504724" y="555331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90" name="tx190"/>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3045400"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5" name="tx195"/>
            <p:cNvSpPr/>
            <p:nvPr/>
          </p:nvSpPr>
          <p:spPr>
            <a:xfrm>
              <a:off x="4872222"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6" name="tx196"/>
            <p:cNvSpPr/>
            <p:nvPr/>
          </p:nvSpPr>
          <p:spPr>
            <a:xfrm>
              <a:off x="6699043" y="60560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7" name="tx197"/>
            <p:cNvSpPr/>
            <p:nvPr/>
          </p:nvSpPr>
          <p:spPr>
            <a:xfrm>
              <a:off x="4255032" y="6191355"/>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8" name="tx198"/>
            <p:cNvSpPr/>
            <p:nvPr/>
          </p:nvSpPr>
          <p:spPr>
            <a:xfrm>
              <a:off x="3948074"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99" name="tx199"/>
            <p:cNvSpPr/>
            <p:nvPr/>
          </p:nvSpPr>
          <p:spPr>
            <a:xfrm>
              <a:off x="4923027" y="6517265"/>
              <a:ext cx="36218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No vacunados incluye a los niños con dosis cero e infravacunados.</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la vacuna DTP3 en 2025 (97 %) fue superior a la de 2019 (92 %).
El número de niños vacunados con la DTP3 aumentó un 3 % en comparación con 2019.
El número de lactantes supervivientes disminuyó aproximadamente un 2 % en comparación con 2019.
En 2025 se vacunó a más niños que en 2019.
En 2025, había menos lactantes supervivientes (población objetivo) que en 2019.
Para que la cobertura vacunal aumente, es necesario que el número de niños vacunados aumente o disminuya a un ritmo más lento que la disminución de la población objetivo de lactantes supervivientes.</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objetivo de lactantes supervivientes.</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87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721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456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190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854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588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323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497229"/>
              <a:ext cx="239888" cy="714779"/>
            </a:xfrm>
            <a:prstGeom prst="rect">
              <a:avLst/>
            </a:prstGeom>
            <a:solidFill>
              <a:srgbClr val="E2231A">
                <a:alpha val="100000"/>
              </a:srgbClr>
            </a:solidFill>
          </p:spPr>
          <p:txBody>
            <a:bodyPr/>
            <a:lstStyle/>
            <a:p/>
          </p:txBody>
        </p:sp>
        <p:sp>
          <p:nvSpPr>
            <p:cNvPr id="25" name="rc25"/>
            <p:cNvSpPr/>
            <p:nvPr/>
          </p:nvSpPr>
          <p:spPr>
            <a:xfrm>
              <a:off x="1562816" y="3591715"/>
              <a:ext cx="239888" cy="620294"/>
            </a:xfrm>
            <a:prstGeom prst="rect">
              <a:avLst/>
            </a:prstGeom>
            <a:solidFill>
              <a:srgbClr val="E2231A">
                <a:alpha val="100000"/>
              </a:srgbClr>
            </a:solidFill>
          </p:spPr>
          <p:txBody>
            <a:bodyPr/>
            <a:lstStyle/>
            <a:p/>
          </p:txBody>
        </p:sp>
        <p:sp>
          <p:nvSpPr>
            <p:cNvPr id="26" name="rc26"/>
            <p:cNvSpPr/>
            <p:nvPr/>
          </p:nvSpPr>
          <p:spPr>
            <a:xfrm>
              <a:off x="1829360" y="3403746"/>
              <a:ext cx="239888" cy="808262"/>
            </a:xfrm>
            <a:prstGeom prst="rect">
              <a:avLst/>
            </a:prstGeom>
            <a:solidFill>
              <a:srgbClr val="E2231A">
                <a:alpha val="100000"/>
              </a:srgbClr>
            </a:solidFill>
          </p:spPr>
          <p:txBody>
            <a:bodyPr/>
            <a:lstStyle/>
            <a:p/>
          </p:txBody>
        </p:sp>
        <p:sp>
          <p:nvSpPr>
            <p:cNvPr id="27" name="rc27"/>
            <p:cNvSpPr/>
            <p:nvPr/>
          </p:nvSpPr>
          <p:spPr>
            <a:xfrm>
              <a:off x="2095903" y="3637579"/>
              <a:ext cx="239888" cy="574430"/>
            </a:xfrm>
            <a:prstGeom prst="rect">
              <a:avLst/>
            </a:prstGeom>
            <a:solidFill>
              <a:srgbClr val="E2231A">
                <a:alpha val="100000"/>
              </a:srgbClr>
            </a:solidFill>
          </p:spPr>
          <p:txBody>
            <a:bodyPr/>
            <a:lstStyle/>
            <a:p/>
          </p:txBody>
        </p:sp>
        <p:sp>
          <p:nvSpPr>
            <p:cNvPr id="28" name="rc28"/>
            <p:cNvSpPr/>
            <p:nvPr/>
          </p:nvSpPr>
          <p:spPr>
            <a:xfrm>
              <a:off x="2362446" y="3423546"/>
              <a:ext cx="239888" cy="788463"/>
            </a:xfrm>
            <a:prstGeom prst="rect">
              <a:avLst/>
            </a:prstGeom>
            <a:solidFill>
              <a:srgbClr val="E2231A">
                <a:alpha val="100000"/>
              </a:srgbClr>
            </a:solidFill>
          </p:spPr>
          <p:txBody>
            <a:bodyPr/>
            <a:lstStyle/>
            <a:p/>
          </p:txBody>
        </p:sp>
        <p:sp>
          <p:nvSpPr>
            <p:cNvPr id="29" name="rc29"/>
            <p:cNvSpPr/>
            <p:nvPr/>
          </p:nvSpPr>
          <p:spPr>
            <a:xfrm>
              <a:off x="2628989" y="3612767"/>
              <a:ext cx="239888" cy="599242"/>
            </a:xfrm>
            <a:prstGeom prst="rect">
              <a:avLst/>
            </a:prstGeom>
            <a:solidFill>
              <a:srgbClr val="E2231A">
                <a:alpha val="100000"/>
              </a:srgbClr>
            </a:solidFill>
          </p:spPr>
          <p:txBody>
            <a:bodyPr/>
            <a:lstStyle/>
            <a:p/>
          </p:txBody>
        </p:sp>
        <p:sp>
          <p:nvSpPr>
            <p:cNvPr id="30" name="rc30"/>
            <p:cNvSpPr/>
            <p:nvPr/>
          </p:nvSpPr>
          <p:spPr>
            <a:xfrm>
              <a:off x="2895532" y="3400238"/>
              <a:ext cx="239888" cy="811771"/>
            </a:xfrm>
            <a:prstGeom prst="rect">
              <a:avLst/>
            </a:prstGeom>
            <a:solidFill>
              <a:srgbClr val="E2231A">
                <a:alpha val="100000"/>
              </a:srgbClr>
            </a:solidFill>
          </p:spPr>
          <p:txBody>
            <a:bodyPr/>
            <a:lstStyle/>
            <a:p/>
          </p:txBody>
        </p:sp>
        <p:sp>
          <p:nvSpPr>
            <p:cNvPr id="31" name="rc31"/>
            <p:cNvSpPr/>
            <p:nvPr/>
          </p:nvSpPr>
          <p:spPr>
            <a:xfrm>
              <a:off x="3162075" y="3377180"/>
              <a:ext cx="239888" cy="834828"/>
            </a:xfrm>
            <a:prstGeom prst="rect">
              <a:avLst/>
            </a:prstGeom>
            <a:solidFill>
              <a:srgbClr val="E2231A">
                <a:alpha val="100000"/>
              </a:srgbClr>
            </a:solidFill>
          </p:spPr>
          <p:txBody>
            <a:bodyPr/>
            <a:lstStyle/>
            <a:p/>
          </p:txBody>
        </p:sp>
        <p:sp>
          <p:nvSpPr>
            <p:cNvPr id="32" name="rc32"/>
            <p:cNvSpPr/>
            <p:nvPr/>
          </p:nvSpPr>
          <p:spPr>
            <a:xfrm>
              <a:off x="3428618" y="3571665"/>
              <a:ext cx="239888" cy="640344"/>
            </a:xfrm>
            <a:prstGeom prst="rect">
              <a:avLst/>
            </a:prstGeom>
            <a:solidFill>
              <a:srgbClr val="E2231A">
                <a:alpha val="100000"/>
              </a:srgbClr>
            </a:solidFill>
          </p:spPr>
          <p:txBody>
            <a:bodyPr/>
            <a:lstStyle/>
            <a:p/>
          </p:txBody>
        </p:sp>
        <p:sp>
          <p:nvSpPr>
            <p:cNvPr id="33" name="rc33"/>
            <p:cNvSpPr/>
            <p:nvPr/>
          </p:nvSpPr>
          <p:spPr>
            <a:xfrm>
              <a:off x="3695161" y="3776675"/>
              <a:ext cx="239888" cy="435334"/>
            </a:xfrm>
            <a:prstGeom prst="rect">
              <a:avLst/>
            </a:prstGeom>
            <a:solidFill>
              <a:srgbClr val="E2231A">
                <a:alpha val="100000"/>
              </a:srgbClr>
            </a:solidFill>
          </p:spPr>
          <p:txBody>
            <a:bodyPr/>
            <a:lstStyle/>
            <a:p/>
          </p:txBody>
        </p:sp>
        <p:sp>
          <p:nvSpPr>
            <p:cNvPr id="34" name="rc34"/>
            <p:cNvSpPr/>
            <p:nvPr/>
          </p:nvSpPr>
          <p:spPr>
            <a:xfrm>
              <a:off x="3961705" y="3885446"/>
              <a:ext cx="239888" cy="326563"/>
            </a:xfrm>
            <a:prstGeom prst="rect">
              <a:avLst/>
            </a:prstGeom>
            <a:solidFill>
              <a:srgbClr val="E2231A">
                <a:alpha val="100000"/>
              </a:srgbClr>
            </a:solidFill>
          </p:spPr>
          <p:txBody>
            <a:bodyPr/>
            <a:lstStyle/>
            <a:p/>
          </p:txBody>
        </p:sp>
        <p:sp>
          <p:nvSpPr>
            <p:cNvPr id="35" name="rc35"/>
            <p:cNvSpPr/>
            <p:nvPr/>
          </p:nvSpPr>
          <p:spPr>
            <a:xfrm>
              <a:off x="4228248" y="3881436"/>
              <a:ext cx="239888" cy="330573"/>
            </a:xfrm>
            <a:prstGeom prst="rect">
              <a:avLst/>
            </a:prstGeom>
            <a:solidFill>
              <a:srgbClr val="E2231A">
                <a:alpha val="100000"/>
              </a:srgbClr>
            </a:solidFill>
          </p:spPr>
          <p:txBody>
            <a:bodyPr/>
            <a:lstStyle/>
            <a:p/>
          </p:txBody>
        </p:sp>
        <p:sp>
          <p:nvSpPr>
            <p:cNvPr id="36" name="rc36"/>
            <p:cNvSpPr/>
            <p:nvPr/>
          </p:nvSpPr>
          <p:spPr>
            <a:xfrm>
              <a:off x="4494791" y="3876674"/>
              <a:ext cx="239888" cy="335335"/>
            </a:xfrm>
            <a:prstGeom prst="rect">
              <a:avLst/>
            </a:prstGeom>
            <a:solidFill>
              <a:srgbClr val="E2231A">
                <a:alpha val="100000"/>
              </a:srgbClr>
            </a:solidFill>
          </p:spPr>
          <p:txBody>
            <a:bodyPr/>
            <a:lstStyle/>
            <a:p/>
          </p:txBody>
        </p:sp>
        <p:sp>
          <p:nvSpPr>
            <p:cNvPr id="37" name="rc37"/>
            <p:cNvSpPr/>
            <p:nvPr/>
          </p:nvSpPr>
          <p:spPr>
            <a:xfrm>
              <a:off x="4761334" y="3876925"/>
              <a:ext cx="239888" cy="335084"/>
            </a:xfrm>
            <a:prstGeom prst="rect">
              <a:avLst/>
            </a:prstGeom>
            <a:solidFill>
              <a:srgbClr val="E2231A">
                <a:alpha val="100000"/>
              </a:srgbClr>
            </a:solidFill>
          </p:spPr>
          <p:txBody>
            <a:bodyPr/>
            <a:lstStyle/>
            <a:p/>
          </p:txBody>
        </p:sp>
        <p:sp>
          <p:nvSpPr>
            <p:cNvPr id="38" name="rc38"/>
            <p:cNvSpPr/>
            <p:nvPr/>
          </p:nvSpPr>
          <p:spPr>
            <a:xfrm>
              <a:off x="5027877" y="3884945"/>
              <a:ext cx="239888" cy="327064"/>
            </a:xfrm>
            <a:prstGeom prst="rect">
              <a:avLst/>
            </a:prstGeom>
            <a:solidFill>
              <a:srgbClr val="E2231A">
                <a:alpha val="100000"/>
              </a:srgbClr>
            </a:solidFill>
          </p:spPr>
          <p:txBody>
            <a:bodyPr/>
            <a:lstStyle/>
            <a:p/>
          </p:txBody>
        </p:sp>
        <p:sp>
          <p:nvSpPr>
            <p:cNvPr id="39" name="rc39"/>
            <p:cNvSpPr/>
            <p:nvPr/>
          </p:nvSpPr>
          <p:spPr>
            <a:xfrm>
              <a:off x="5294420" y="3901486"/>
              <a:ext cx="239888" cy="310523"/>
            </a:xfrm>
            <a:prstGeom prst="rect">
              <a:avLst/>
            </a:prstGeom>
            <a:solidFill>
              <a:srgbClr val="E2231A">
                <a:alpha val="100000"/>
              </a:srgbClr>
            </a:solidFill>
          </p:spPr>
          <p:txBody>
            <a:bodyPr/>
            <a:lstStyle/>
            <a:p/>
          </p:txBody>
        </p:sp>
        <p:sp>
          <p:nvSpPr>
            <p:cNvPr id="40" name="rc40"/>
            <p:cNvSpPr/>
            <p:nvPr/>
          </p:nvSpPr>
          <p:spPr>
            <a:xfrm>
              <a:off x="5560963" y="3910007"/>
              <a:ext cx="239888" cy="302002"/>
            </a:xfrm>
            <a:prstGeom prst="rect">
              <a:avLst/>
            </a:prstGeom>
            <a:solidFill>
              <a:srgbClr val="E2231A">
                <a:alpha val="100000"/>
              </a:srgbClr>
            </a:solidFill>
          </p:spPr>
          <p:txBody>
            <a:bodyPr/>
            <a:lstStyle/>
            <a:p/>
          </p:txBody>
        </p:sp>
        <p:sp>
          <p:nvSpPr>
            <p:cNvPr id="41" name="rc41"/>
            <p:cNvSpPr/>
            <p:nvPr/>
          </p:nvSpPr>
          <p:spPr>
            <a:xfrm>
              <a:off x="5827506" y="3837827"/>
              <a:ext cx="239888" cy="374181"/>
            </a:xfrm>
            <a:prstGeom prst="rect">
              <a:avLst/>
            </a:prstGeom>
            <a:solidFill>
              <a:srgbClr val="E2231A">
                <a:alpha val="100000"/>
              </a:srgbClr>
            </a:solidFill>
          </p:spPr>
          <p:txBody>
            <a:bodyPr/>
            <a:lstStyle/>
            <a:p/>
          </p:txBody>
        </p:sp>
        <p:sp>
          <p:nvSpPr>
            <p:cNvPr id="42" name="rc42"/>
            <p:cNvSpPr/>
            <p:nvPr/>
          </p:nvSpPr>
          <p:spPr>
            <a:xfrm>
              <a:off x="6094049" y="3758630"/>
              <a:ext cx="239888" cy="453378"/>
            </a:xfrm>
            <a:prstGeom prst="rect">
              <a:avLst/>
            </a:prstGeom>
            <a:solidFill>
              <a:srgbClr val="E2231A">
                <a:alpha val="100000"/>
              </a:srgbClr>
            </a:solidFill>
          </p:spPr>
          <p:txBody>
            <a:bodyPr/>
            <a:lstStyle/>
            <a:p/>
          </p:txBody>
        </p:sp>
        <p:sp>
          <p:nvSpPr>
            <p:cNvPr id="43" name="rc43"/>
            <p:cNvSpPr/>
            <p:nvPr/>
          </p:nvSpPr>
          <p:spPr>
            <a:xfrm>
              <a:off x="6360593" y="3767402"/>
              <a:ext cx="239888" cy="444607"/>
            </a:xfrm>
            <a:prstGeom prst="rect">
              <a:avLst/>
            </a:prstGeom>
            <a:solidFill>
              <a:srgbClr val="E2231A">
                <a:alpha val="100000"/>
              </a:srgbClr>
            </a:solidFill>
          </p:spPr>
          <p:txBody>
            <a:bodyPr/>
            <a:lstStyle/>
            <a:p/>
          </p:txBody>
        </p:sp>
        <p:sp>
          <p:nvSpPr>
            <p:cNvPr id="44" name="rc44"/>
            <p:cNvSpPr/>
            <p:nvPr/>
          </p:nvSpPr>
          <p:spPr>
            <a:xfrm>
              <a:off x="6627136" y="3691463"/>
              <a:ext cx="239888" cy="520546"/>
            </a:xfrm>
            <a:prstGeom prst="rect">
              <a:avLst/>
            </a:prstGeom>
            <a:solidFill>
              <a:srgbClr val="E2231A">
                <a:alpha val="100000"/>
              </a:srgbClr>
            </a:solidFill>
          </p:spPr>
          <p:txBody>
            <a:bodyPr/>
            <a:lstStyle/>
            <a:p/>
          </p:txBody>
        </p:sp>
        <p:sp>
          <p:nvSpPr>
            <p:cNvPr id="45" name="rc45"/>
            <p:cNvSpPr/>
            <p:nvPr/>
          </p:nvSpPr>
          <p:spPr>
            <a:xfrm>
              <a:off x="6893679" y="3680686"/>
              <a:ext cx="239888" cy="531323"/>
            </a:xfrm>
            <a:prstGeom prst="rect">
              <a:avLst/>
            </a:prstGeom>
            <a:solidFill>
              <a:srgbClr val="E2231A">
                <a:alpha val="100000"/>
              </a:srgbClr>
            </a:solidFill>
          </p:spPr>
          <p:txBody>
            <a:bodyPr/>
            <a:lstStyle/>
            <a:p/>
          </p:txBody>
        </p:sp>
        <p:sp>
          <p:nvSpPr>
            <p:cNvPr id="46" name="rc46"/>
            <p:cNvSpPr/>
            <p:nvPr/>
          </p:nvSpPr>
          <p:spPr>
            <a:xfrm>
              <a:off x="7160222" y="3782941"/>
              <a:ext cx="239888" cy="429068"/>
            </a:xfrm>
            <a:prstGeom prst="rect">
              <a:avLst/>
            </a:prstGeom>
            <a:solidFill>
              <a:srgbClr val="E2231A">
                <a:alpha val="100000"/>
              </a:srgbClr>
            </a:solidFill>
          </p:spPr>
          <p:txBody>
            <a:bodyPr/>
            <a:lstStyle/>
            <a:p/>
          </p:txBody>
        </p:sp>
        <p:sp>
          <p:nvSpPr>
            <p:cNvPr id="47" name="rc47"/>
            <p:cNvSpPr/>
            <p:nvPr/>
          </p:nvSpPr>
          <p:spPr>
            <a:xfrm>
              <a:off x="7426765" y="3867150"/>
              <a:ext cx="239888" cy="344858"/>
            </a:xfrm>
            <a:prstGeom prst="rect">
              <a:avLst/>
            </a:prstGeom>
            <a:solidFill>
              <a:srgbClr val="E2231A">
                <a:alpha val="100000"/>
              </a:srgbClr>
            </a:solidFill>
          </p:spPr>
          <p:txBody>
            <a:bodyPr/>
            <a:lstStyle/>
            <a:p/>
          </p:txBody>
        </p:sp>
        <p:sp>
          <p:nvSpPr>
            <p:cNvPr id="48" name="rc48"/>
            <p:cNvSpPr/>
            <p:nvPr/>
          </p:nvSpPr>
          <p:spPr>
            <a:xfrm>
              <a:off x="7693308" y="3851110"/>
              <a:ext cx="239888" cy="360898"/>
            </a:xfrm>
            <a:prstGeom prst="rect">
              <a:avLst/>
            </a:prstGeom>
            <a:solidFill>
              <a:srgbClr val="E2231A">
                <a:alpha val="100000"/>
              </a:srgbClr>
            </a:solidFill>
          </p:spPr>
          <p:txBody>
            <a:bodyPr/>
            <a:lstStyle/>
            <a:p/>
          </p:txBody>
        </p:sp>
        <p:sp>
          <p:nvSpPr>
            <p:cNvPr id="49" name="rc49"/>
            <p:cNvSpPr/>
            <p:nvPr/>
          </p:nvSpPr>
          <p:spPr>
            <a:xfrm>
              <a:off x="7959851" y="3864394"/>
              <a:ext cx="239888" cy="347615"/>
            </a:xfrm>
            <a:prstGeom prst="rect">
              <a:avLst/>
            </a:prstGeom>
            <a:solidFill>
              <a:srgbClr val="E2231A">
                <a:alpha val="100000"/>
              </a:srgbClr>
            </a:solidFill>
          </p:spPr>
          <p:txBody>
            <a:bodyPr/>
            <a:lstStyle/>
            <a:p/>
          </p:txBody>
        </p:sp>
        <p:sp>
          <p:nvSpPr>
            <p:cNvPr id="50" name="rc50"/>
            <p:cNvSpPr/>
            <p:nvPr/>
          </p:nvSpPr>
          <p:spPr>
            <a:xfrm>
              <a:off x="2095903" y="3492467"/>
              <a:ext cx="239888" cy="145111"/>
            </a:xfrm>
            <a:prstGeom prst="rect">
              <a:avLst/>
            </a:prstGeom>
            <a:solidFill>
              <a:srgbClr val="B3B3B3">
                <a:alpha val="100000"/>
              </a:srgbClr>
            </a:solidFill>
          </p:spPr>
          <p:txBody>
            <a:bodyPr/>
            <a:lstStyle/>
            <a:p/>
          </p:txBody>
        </p:sp>
        <p:sp>
          <p:nvSpPr>
            <p:cNvPr id="51" name="rc51"/>
            <p:cNvSpPr/>
            <p:nvPr/>
          </p:nvSpPr>
          <p:spPr>
            <a:xfrm>
              <a:off x="2628989" y="3495475"/>
              <a:ext cx="239888" cy="117292"/>
            </a:xfrm>
            <a:prstGeom prst="rect">
              <a:avLst/>
            </a:prstGeom>
            <a:solidFill>
              <a:srgbClr val="B3B3B3">
                <a:alpha val="100000"/>
              </a:srgbClr>
            </a:solidFill>
          </p:spPr>
          <p:txBody>
            <a:bodyPr/>
            <a:lstStyle/>
            <a:p/>
          </p:txBody>
        </p:sp>
        <p:sp>
          <p:nvSpPr>
            <p:cNvPr id="52" name="rc52"/>
            <p:cNvSpPr/>
            <p:nvPr/>
          </p:nvSpPr>
          <p:spPr>
            <a:xfrm>
              <a:off x="2895532" y="2923049"/>
              <a:ext cx="239888" cy="477188"/>
            </a:xfrm>
            <a:prstGeom prst="rect">
              <a:avLst/>
            </a:prstGeom>
            <a:solidFill>
              <a:srgbClr val="B3B3B3">
                <a:alpha val="100000"/>
              </a:srgbClr>
            </a:solidFill>
          </p:spPr>
          <p:txBody>
            <a:bodyPr/>
            <a:lstStyle/>
            <a:p/>
          </p:txBody>
        </p:sp>
        <p:sp>
          <p:nvSpPr>
            <p:cNvPr id="53" name="rc53"/>
            <p:cNvSpPr/>
            <p:nvPr/>
          </p:nvSpPr>
          <p:spPr>
            <a:xfrm>
              <a:off x="5560963" y="3897225"/>
              <a:ext cx="239888" cy="12781"/>
            </a:xfrm>
            <a:prstGeom prst="rect">
              <a:avLst/>
            </a:prstGeom>
            <a:solidFill>
              <a:srgbClr val="B3B3B3">
                <a:alpha val="100000"/>
              </a:srgbClr>
            </a:solidFill>
          </p:spPr>
          <p:txBody>
            <a:bodyPr/>
            <a:lstStyle/>
            <a:p/>
          </p:txBody>
        </p:sp>
        <p:sp>
          <p:nvSpPr>
            <p:cNvPr id="54" name="rc54"/>
            <p:cNvSpPr/>
            <p:nvPr/>
          </p:nvSpPr>
          <p:spPr>
            <a:xfrm>
              <a:off x="6627136" y="3589960"/>
              <a:ext cx="239888" cy="101502"/>
            </a:xfrm>
            <a:prstGeom prst="rect">
              <a:avLst/>
            </a:prstGeom>
            <a:solidFill>
              <a:srgbClr val="B3B3B3">
                <a:alpha val="100000"/>
              </a:srgbClr>
            </a:solidFill>
          </p:spPr>
          <p:txBody>
            <a:bodyPr/>
            <a:lstStyle/>
            <a:p/>
          </p:txBody>
        </p:sp>
        <p:sp>
          <p:nvSpPr>
            <p:cNvPr id="55" name="rc55"/>
            <p:cNvSpPr/>
            <p:nvPr/>
          </p:nvSpPr>
          <p:spPr>
            <a:xfrm>
              <a:off x="6893679" y="3610511"/>
              <a:ext cx="239888" cy="70174"/>
            </a:xfrm>
            <a:prstGeom prst="rect">
              <a:avLst/>
            </a:prstGeom>
            <a:solidFill>
              <a:srgbClr val="B3B3B3">
                <a:alpha val="100000"/>
              </a:srgbClr>
            </a:solidFill>
          </p:spPr>
          <p:txBody>
            <a:bodyPr/>
            <a:lstStyle/>
            <a:p/>
          </p:txBody>
        </p:sp>
        <p:sp>
          <p:nvSpPr>
            <p:cNvPr id="56" name="rc56"/>
            <p:cNvSpPr/>
            <p:nvPr/>
          </p:nvSpPr>
          <p:spPr>
            <a:xfrm>
              <a:off x="7160222" y="3624797"/>
              <a:ext cx="239888" cy="158143"/>
            </a:xfrm>
            <a:prstGeom prst="rect">
              <a:avLst/>
            </a:prstGeom>
            <a:solidFill>
              <a:srgbClr val="B3B3B3">
                <a:alpha val="100000"/>
              </a:srgbClr>
            </a:solidFill>
          </p:spPr>
          <p:txBody>
            <a:bodyPr/>
            <a:lstStyle/>
            <a:p/>
          </p:txBody>
        </p:sp>
        <p:sp>
          <p:nvSpPr>
            <p:cNvPr id="57" name="rc57"/>
            <p:cNvSpPr/>
            <p:nvPr/>
          </p:nvSpPr>
          <p:spPr>
            <a:xfrm>
              <a:off x="7426765" y="3826048"/>
              <a:ext cx="239888" cy="41102"/>
            </a:xfrm>
            <a:prstGeom prst="rect">
              <a:avLst/>
            </a:prstGeom>
            <a:solidFill>
              <a:srgbClr val="B3B3B3">
                <a:alpha val="100000"/>
              </a:srgbClr>
            </a:solidFill>
          </p:spPr>
          <p:txBody>
            <a:bodyPr/>
            <a:lstStyle/>
            <a:p/>
          </p:txBody>
        </p:sp>
        <p:sp>
          <p:nvSpPr>
            <p:cNvPr id="58" name="rc58"/>
            <p:cNvSpPr/>
            <p:nvPr/>
          </p:nvSpPr>
          <p:spPr>
            <a:xfrm>
              <a:off x="7693308" y="3740585"/>
              <a:ext cx="239888" cy="110525"/>
            </a:xfrm>
            <a:prstGeom prst="rect">
              <a:avLst/>
            </a:prstGeom>
            <a:solidFill>
              <a:srgbClr val="B3B3B3">
                <a:alpha val="100000"/>
              </a:srgbClr>
            </a:solidFill>
          </p:spPr>
          <p:txBody>
            <a:bodyPr/>
            <a:lstStyle/>
            <a:p/>
          </p:txBody>
        </p:sp>
        <p:sp>
          <p:nvSpPr>
            <p:cNvPr id="59" name="rc59"/>
            <p:cNvSpPr/>
            <p:nvPr/>
          </p:nvSpPr>
          <p:spPr>
            <a:xfrm>
              <a:off x="7959851" y="3756124"/>
              <a:ext cx="239888" cy="108269"/>
            </a:xfrm>
            <a:prstGeom prst="rect">
              <a:avLst/>
            </a:prstGeom>
            <a:solidFill>
              <a:srgbClr val="B3B3B3">
                <a:alpha val="100000"/>
              </a:srgbClr>
            </a:solidFill>
          </p:spPr>
          <p:txBody>
            <a:bodyPr/>
            <a:lstStyle/>
            <a:p/>
          </p:txBody>
        </p:sp>
        <p:sp>
          <p:nvSpPr>
            <p:cNvPr id="60" name="pl60"/>
            <p:cNvSpPr/>
            <p:nvPr/>
          </p:nvSpPr>
          <p:spPr>
            <a:xfrm>
              <a:off x="1416218" y="2128191"/>
              <a:ext cx="6663577" cy="128895"/>
            </a:xfrm>
            <a:custGeom>
              <a:avLst/>
              <a:pathLst>
                <a:path w="6663577" h="128895">
                  <a:moveTo>
                    <a:pt x="0" y="107413"/>
                  </a:moveTo>
                  <a:lnTo>
                    <a:pt x="266543" y="85930"/>
                  </a:lnTo>
                  <a:lnTo>
                    <a:pt x="533086" y="128895"/>
                  </a:lnTo>
                  <a:lnTo>
                    <a:pt x="799629" y="64447"/>
                  </a:lnTo>
                  <a:lnTo>
                    <a:pt x="1066172" y="107413"/>
                  </a:lnTo>
                  <a:lnTo>
                    <a:pt x="1332715" y="64447"/>
                  </a:lnTo>
                  <a:lnTo>
                    <a:pt x="1599258" y="107413"/>
                  </a:lnTo>
                  <a:lnTo>
                    <a:pt x="1865801" y="107413"/>
                  </a:lnTo>
                  <a:lnTo>
                    <a:pt x="2132344" y="64447"/>
                  </a:lnTo>
                  <a:lnTo>
                    <a:pt x="2398888" y="21482"/>
                  </a:lnTo>
                  <a:lnTo>
                    <a:pt x="2665431" y="0"/>
                  </a:lnTo>
                  <a:lnTo>
                    <a:pt x="2931974" y="0"/>
                  </a:lnTo>
                  <a:lnTo>
                    <a:pt x="3198517" y="0"/>
                  </a:lnTo>
                  <a:lnTo>
                    <a:pt x="3465060" y="0"/>
                  </a:lnTo>
                  <a:lnTo>
                    <a:pt x="3731603" y="0"/>
                  </a:lnTo>
                  <a:lnTo>
                    <a:pt x="3998146" y="0"/>
                  </a:lnTo>
                  <a:lnTo>
                    <a:pt x="4264689" y="0"/>
                  </a:lnTo>
                  <a:lnTo>
                    <a:pt x="4531233" y="21482"/>
                  </a:lnTo>
                  <a:lnTo>
                    <a:pt x="4797776" y="42965"/>
                  </a:lnTo>
                  <a:lnTo>
                    <a:pt x="5064319" y="42965"/>
                  </a:lnTo>
                  <a:lnTo>
                    <a:pt x="5330862" y="64447"/>
                  </a:lnTo>
                  <a:lnTo>
                    <a:pt x="5597405" y="64447"/>
                  </a:lnTo>
                  <a:lnTo>
                    <a:pt x="5863948" y="42965"/>
                  </a:lnTo>
                  <a:lnTo>
                    <a:pt x="6130491" y="21482"/>
                  </a:lnTo>
                  <a:lnTo>
                    <a:pt x="6397034" y="21482"/>
                  </a:lnTo>
                  <a:lnTo>
                    <a:pt x="6663577" y="21482"/>
                  </a:lnTo>
                </a:path>
              </a:pathLst>
            </a:custGeom>
            <a:ln w="27101" cap="flat">
              <a:solidFill>
                <a:srgbClr val="0058AB">
                  <a:alpha val="100000"/>
                </a:srgbClr>
              </a:solidFill>
              <a:prstDash val="solid"/>
              <a:round/>
            </a:ln>
          </p:spPr>
          <p:txBody>
            <a:bodyPr/>
            <a:lstStyle/>
            <a:p/>
          </p:txBody>
        </p:sp>
        <p:sp>
          <p:nvSpPr>
            <p:cNvPr id="61" name="pl61"/>
            <p:cNvSpPr/>
            <p:nvPr/>
          </p:nvSpPr>
          <p:spPr>
            <a:xfrm>
              <a:off x="1416218" y="2106708"/>
              <a:ext cx="6663577" cy="279274"/>
            </a:xfrm>
            <a:custGeom>
              <a:avLst/>
              <a:pathLst>
                <a:path w="6663577" h="279274">
                  <a:moveTo>
                    <a:pt x="0" y="85930"/>
                  </a:moveTo>
                  <a:lnTo>
                    <a:pt x="266543" y="42965"/>
                  </a:lnTo>
                  <a:lnTo>
                    <a:pt x="533086" y="64447"/>
                  </a:lnTo>
                  <a:lnTo>
                    <a:pt x="799629" y="107413"/>
                  </a:lnTo>
                  <a:lnTo>
                    <a:pt x="1066172" y="85930"/>
                  </a:lnTo>
                  <a:lnTo>
                    <a:pt x="1332715" y="128895"/>
                  </a:lnTo>
                  <a:lnTo>
                    <a:pt x="1599258" y="279274"/>
                  </a:lnTo>
                  <a:lnTo>
                    <a:pt x="1865801" y="107413"/>
                  </a:lnTo>
                  <a:lnTo>
                    <a:pt x="2132344" y="85930"/>
                  </a:lnTo>
                  <a:lnTo>
                    <a:pt x="2398888" y="42965"/>
                  </a:lnTo>
                  <a:lnTo>
                    <a:pt x="2665431" y="21482"/>
                  </a:lnTo>
                  <a:lnTo>
                    <a:pt x="2931974" y="0"/>
                  </a:lnTo>
                  <a:lnTo>
                    <a:pt x="3198517" y="21482"/>
                  </a:lnTo>
                  <a:lnTo>
                    <a:pt x="3465060" y="21482"/>
                  </a:lnTo>
                  <a:lnTo>
                    <a:pt x="3731603" y="21482"/>
                  </a:lnTo>
                  <a:lnTo>
                    <a:pt x="3998146" y="21482"/>
                  </a:lnTo>
                  <a:lnTo>
                    <a:pt x="4264689" y="21482"/>
                  </a:lnTo>
                  <a:lnTo>
                    <a:pt x="4531233" y="21482"/>
                  </a:lnTo>
                  <a:lnTo>
                    <a:pt x="4797776" y="42965"/>
                  </a:lnTo>
                  <a:lnTo>
                    <a:pt x="5064319" y="42965"/>
                  </a:lnTo>
                  <a:lnTo>
                    <a:pt x="5330862" y="85930"/>
                  </a:lnTo>
                  <a:lnTo>
                    <a:pt x="5597405" y="85930"/>
                  </a:lnTo>
                  <a:lnTo>
                    <a:pt x="5863948" y="85930"/>
                  </a:lnTo>
                  <a:lnTo>
                    <a:pt x="6130491" y="42965"/>
                  </a:lnTo>
                  <a:lnTo>
                    <a:pt x="6397034" y="64447"/>
                  </a:lnTo>
                  <a:lnTo>
                    <a:pt x="6663577" y="64447"/>
                  </a:lnTo>
                </a:path>
              </a:pathLst>
            </a:custGeom>
            <a:ln w="27101" cap="flat">
              <a:solidFill>
                <a:srgbClr val="333333">
                  <a:alpha val="100000"/>
                </a:srgbClr>
              </a:solidFill>
              <a:prstDash val="solid"/>
              <a:round/>
            </a:ln>
          </p:spPr>
          <p:txBody>
            <a:bodyPr/>
            <a:lstStyle/>
            <a:p/>
          </p:txBody>
        </p:sp>
        <p:sp>
          <p:nvSpPr>
            <p:cNvPr id="62" name="tx62"/>
            <p:cNvSpPr/>
            <p:nvPr/>
          </p:nvSpPr>
          <p:spPr>
            <a:xfrm>
              <a:off x="6410199"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3" name="tx63"/>
            <p:cNvSpPr/>
            <p:nvPr/>
          </p:nvSpPr>
          <p:spPr>
            <a:xfrm>
              <a:off x="6676742"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64" name="tx64"/>
            <p:cNvSpPr/>
            <p:nvPr/>
          </p:nvSpPr>
          <p:spPr>
            <a:xfrm>
              <a:off x="6943285"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65" name="tx65"/>
            <p:cNvSpPr/>
            <p:nvPr/>
          </p:nvSpPr>
          <p:spPr>
            <a:xfrm>
              <a:off x="7209828"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6" name="tx66"/>
            <p:cNvSpPr/>
            <p:nvPr/>
          </p:nvSpPr>
          <p:spPr>
            <a:xfrm>
              <a:off x="7476372"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67" name="tx67"/>
            <p:cNvSpPr/>
            <p:nvPr/>
          </p:nvSpPr>
          <p:spPr>
            <a:xfrm>
              <a:off x="7742915"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68" name="tx68"/>
            <p:cNvSpPr/>
            <p:nvPr/>
          </p:nvSpPr>
          <p:spPr>
            <a:xfrm>
              <a:off x="8009458"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69" name="tx69"/>
            <p:cNvSpPr/>
            <p:nvPr/>
          </p:nvSpPr>
          <p:spPr>
            <a:xfrm>
              <a:off x="6410199"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96</a:t>
              </a:r>
            </a:p>
          </p:txBody>
        </p:sp>
        <p:sp>
          <p:nvSpPr>
            <p:cNvPr id="70" name="tx70"/>
            <p:cNvSpPr/>
            <p:nvPr/>
          </p:nvSpPr>
          <p:spPr>
            <a:xfrm>
              <a:off x="6676742"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71" name="tx71"/>
            <p:cNvSpPr/>
            <p:nvPr/>
          </p:nvSpPr>
          <p:spPr>
            <a:xfrm>
              <a:off x="6943285"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72" name="tx72"/>
            <p:cNvSpPr/>
            <p:nvPr/>
          </p:nvSpPr>
          <p:spPr>
            <a:xfrm>
              <a:off x="7209828"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73" name="tx73"/>
            <p:cNvSpPr/>
            <p:nvPr/>
          </p:nvSpPr>
          <p:spPr>
            <a:xfrm>
              <a:off x="7476372"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96</a:t>
              </a:r>
            </a:p>
          </p:txBody>
        </p:sp>
        <p:sp>
          <p:nvSpPr>
            <p:cNvPr id="74" name="tx74"/>
            <p:cNvSpPr/>
            <p:nvPr/>
          </p:nvSpPr>
          <p:spPr>
            <a:xfrm>
              <a:off x="7742915"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95</a:t>
              </a:r>
            </a:p>
          </p:txBody>
        </p:sp>
        <p:sp>
          <p:nvSpPr>
            <p:cNvPr id="75" name="tx75"/>
            <p:cNvSpPr/>
            <p:nvPr/>
          </p:nvSpPr>
          <p:spPr>
            <a:xfrm>
              <a:off x="8009458"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95</a:t>
              </a:r>
            </a:p>
          </p:txBody>
        </p:sp>
        <p:sp>
          <p:nvSpPr>
            <p:cNvPr id="76" name="tx76"/>
            <p:cNvSpPr/>
            <p:nvPr/>
          </p:nvSpPr>
          <p:spPr>
            <a:xfrm>
              <a:off x="1340869" y="38141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77" name="tx77"/>
            <p:cNvSpPr/>
            <p:nvPr/>
          </p:nvSpPr>
          <p:spPr>
            <a:xfrm>
              <a:off x="2673584" y="387327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78" name="tx78"/>
            <p:cNvSpPr/>
            <p:nvPr/>
          </p:nvSpPr>
          <p:spPr>
            <a:xfrm>
              <a:off x="4006300" y="400823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79" name="tx79"/>
            <p:cNvSpPr/>
            <p:nvPr/>
          </p:nvSpPr>
          <p:spPr>
            <a:xfrm>
              <a:off x="5339016" y="401763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0" name="tx80"/>
            <p:cNvSpPr/>
            <p:nvPr/>
          </p:nvSpPr>
          <p:spPr>
            <a:xfrm>
              <a:off x="6405188" y="394926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81" name="tx81"/>
            <p:cNvSpPr/>
            <p:nvPr/>
          </p:nvSpPr>
          <p:spPr>
            <a:xfrm>
              <a:off x="6671731" y="391261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82" name="tx82"/>
            <p:cNvSpPr/>
            <p:nvPr/>
          </p:nvSpPr>
          <p:spPr>
            <a:xfrm>
              <a:off x="6938274" y="390723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83" name="tx83"/>
            <p:cNvSpPr/>
            <p:nvPr/>
          </p:nvSpPr>
          <p:spPr>
            <a:xfrm>
              <a:off x="7204817" y="395835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84" name="tx84"/>
            <p:cNvSpPr/>
            <p:nvPr/>
          </p:nvSpPr>
          <p:spPr>
            <a:xfrm>
              <a:off x="7471361" y="400046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85" name="tx85"/>
            <p:cNvSpPr/>
            <p:nvPr/>
          </p:nvSpPr>
          <p:spPr>
            <a:xfrm>
              <a:off x="7737904" y="399244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86" name="tx86"/>
            <p:cNvSpPr/>
            <p:nvPr/>
          </p:nvSpPr>
          <p:spPr>
            <a:xfrm>
              <a:off x="8004447" y="399908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87" name="tx87"/>
            <p:cNvSpPr/>
            <p:nvPr/>
          </p:nvSpPr>
          <p:spPr>
            <a:xfrm>
              <a:off x="2681119" y="338924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a:t>
              </a:r>
            </a:p>
          </p:txBody>
        </p:sp>
        <p:sp>
          <p:nvSpPr>
            <p:cNvPr id="88" name="tx88"/>
            <p:cNvSpPr/>
            <p:nvPr/>
          </p:nvSpPr>
          <p:spPr>
            <a:xfrm>
              <a:off x="6679266" y="3483725"/>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a:t>
              </a:r>
            </a:p>
          </p:txBody>
        </p:sp>
        <p:sp>
          <p:nvSpPr>
            <p:cNvPr id="89" name="tx89"/>
            <p:cNvSpPr/>
            <p:nvPr/>
          </p:nvSpPr>
          <p:spPr>
            <a:xfrm>
              <a:off x="6945809" y="3505468"/>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a:t>
              </a:r>
            </a:p>
          </p:txBody>
        </p:sp>
        <p:sp>
          <p:nvSpPr>
            <p:cNvPr id="90" name="tx90"/>
            <p:cNvSpPr/>
            <p:nvPr/>
          </p:nvSpPr>
          <p:spPr>
            <a:xfrm>
              <a:off x="7212352" y="3518514"/>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a:t>
              </a:r>
            </a:p>
          </p:txBody>
        </p:sp>
        <p:sp>
          <p:nvSpPr>
            <p:cNvPr id="91" name="tx91"/>
            <p:cNvSpPr/>
            <p:nvPr/>
          </p:nvSpPr>
          <p:spPr>
            <a:xfrm>
              <a:off x="7478895" y="3719813"/>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a:t>
              </a:r>
            </a:p>
          </p:txBody>
        </p:sp>
        <p:sp>
          <p:nvSpPr>
            <p:cNvPr id="92" name="tx92"/>
            <p:cNvSpPr/>
            <p:nvPr/>
          </p:nvSpPr>
          <p:spPr>
            <a:xfrm>
              <a:off x="7745439" y="363435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a:t>
              </a:r>
            </a:p>
          </p:txBody>
        </p:sp>
        <p:sp>
          <p:nvSpPr>
            <p:cNvPr id="93" name="tx93"/>
            <p:cNvSpPr/>
            <p:nvPr/>
          </p:nvSpPr>
          <p:spPr>
            <a:xfrm>
              <a:off x="8011982" y="3649889"/>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a:t>
              </a:r>
            </a:p>
          </p:txBody>
        </p:sp>
        <p:sp>
          <p:nvSpPr>
            <p:cNvPr id="94" name="tx94"/>
            <p:cNvSpPr/>
            <p:nvPr/>
          </p:nvSpPr>
          <p:spPr>
            <a:xfrm>
              <a:off x="601089" y="4159895"/>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95" name="tx95"/>
            <p:cNvSpPr/>
            <p:nvPr/>
          </p:nvSpPr>
          <p:spPr>
            <a:xfrm>
              <a:off x="601089" y="3533334"/>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96" name="tx96"/>
            <p:cNvSpPr/>
            <p:nvPr/>
          </p:nvSpPr>
          <p:spPr>
            <a:xfrm>
              <a:off x="601089" y="2906774"/>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97" name="tx97"/>
            <p:cNvSpPr/>
            <p:nvPr/>
          </p:nvSpPr>
          <p:spPr>
            <a:xfrm>
              <a:off x="601089" y="2280623"/>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98" name="tx9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0" name="tx10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1" name="tx10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2" name="tx10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3" name="tx10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9" name="tx10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0" name="tx11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1" name="tx11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810002" y="3018617"/>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15" name="tx115"/>
            <p:cNvSpPr/>
            <p:nvPr/>
          </p:nvSpPr>
          <p:spPr>
            <a:xfrm rot="5400000">
              <a:off x="8357106" y="3018617"/>
              <a:ext cx="12265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MCV (%)</a:t>
              </a:r>
            </a:p>
          </p:txBody>
        </p:sp>
        <p:sp>
          <p:nvSpPr>
            <p:cNvPr id="116" name="pl116"/>
            <p:cNvSpPr/>
            <p:nvPr/>
          </p:nvSpPr>
          <p:spPr>
            <a:xfrm>
              <a:off x="2989438"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3736203" y="5180891"/>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8" name="tx118"/>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9" name="tx119"/>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0" name="rc120"/>
            <p:cNvSpPr/>
            <p:nvPr/>
          </p:nvSpPr>
          <p:spPr>
            <a:xfrm>
              <a:off x="4678790" y="5080163"/>
              <a:ext cx="201456" cy="201456"/>
            </a:xfrm>
            <a:prstGeom prst="rect">
              <a:avLst/>
            </a:prstGeom>
            <a:solidFill>
              <a:srgbClr val="E2231A">
                <a:alpha val="100000"/>
              </a:srgbClr>
            </a:solidFill>
          </p:spPr>
          <p:txBody>
            <a:bodyPr/>
            <a:lstStyle/>
            <a:p/>
          </p:txBody>
        </p:sp>
        <p:sp>
          <p:nvSpPr>
            <p:cNvPr id="121" name="rc121"/>
            <p:cNvSpPr/>
            <p:nvPr/>
          </p:nvSpPr>
          <p:spPr>
            <a:xfrm>
              <a:off x="5642950" y="5080163"/>
              <a:ext cx="201456" cy="201456"/>
            </a:xfrm>
            <a:prstGeom prst="rect">
              <a:avLst/>
            </a:prstGeom>
            <a:solidFill>
              <a:srgbClr val="B3B3B3">
                <a:alpha val="100000"/>
              </a:srgbClr>
            </a:solidFill>
          </p:spPr>
          <p:txBody>
            <a:bodyPr/>
            <a:lstStyle/>
            <a:p/>
          </p:txBody>
        </p:sp>
        <p:sp>
          <p:nvSpPr>
            <p:cNvPr id="122" name="tx122"/>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3" name="tx123"/>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4" name="tx124"/>
            <p:cNvSpPr/>
            <p:nvPr/>
          </p:nvSpPr>
          <p:spPr>
            <a:xfrm>
              <a:off x="951100" y="1400299"/>
              <a:ext cx="60943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y subvacunados para MCV,</a:t>
              </a:r>
            </a:p>
          </p:txBody>
        </p:sp>
        <p:sp>
          <p:nvSpPr>
            <p:cNvPr id="125" name="tx125"/>
            <p:cNvSpPr/>
            <p:nvPr/>
          </p:nvSpPr>
          <p:spPr>
            <a:xfrm>
              <a:off x="951100" y="1594448"/>
              <a:ext cx="151907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Armenia, 2000-2025</a:t>
              </a:r>
            </a:p>
          </p:txBody>
        </p:sp>
        <p:sp>
          <p:nvSpPr>
            <p:cNvPr id="126" name="pl126"/>
            <p:cNvSpPr/>
            <p:nvPr/>
          </p:nvSpPr>
          <p:spPr>
            <a:xfrm>
              <a:off x="221380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04885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88390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71895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3" name="pl133"/>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13132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96637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80143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296273" y="5840557"/>
              <a:ext cx="6510765" cy="124062"/>
            </a:xfrm>
            <a:prstGeom prst="rect">
              <a:avLst/>
            </a:prstGeom>
            <a:solidFill>
              <a:srgbClr val="E2231A">
                <a:alpha val="100000"/>
              </a:srgbClr>
            </a:solidFill>
          </p:spPr>
          <p:txBody>
            <a:bodyPr/>
            <a:lstStyle/>
            <a:p/>
          </p:txBody>
        </p:sp>
        <p:sp>
          <p:nvSpPr>
            <p:cNvPr id="138" name="rc138"/>
            <p:cNvSpPr/>
            <p:nvPr/>
          </p:nvSpPr>
          <p:spPr>
            <a:xfrm>
              <a:off x="1296273" y="5685479"/>
              <a:ext cx="5284950" cy="124062"/>
            </a:xfrm>
            <a:prstGeom prst="rect">
              <a:avLst/>
            </a:prstGeom>
            <a:solidFill>
              <a:srgbClr val="E2231A">
                <a:alpha val="100000"/>
              </a:srgbClr>
            </a:solidFill>
          </p:spPr>
          <p:txBody>
            <a:bodyPr/>
            <a:lstStyle/>
            <a:p/>
          </p:txBody>
        </p:sp>
        <p:sp>
          <p:nvSpPr>
            <p:cNvPr id="139" name="rc139"/>
            <p:cNvSpPr/>
            <p:nvPr/>
          </p:nvSpPr>
          <p:spPr>
            <a:xfrm>
              <a:off x="1296273" y="5530401"/>
              <a:ext cx="5090435" cy="124062"/>
            </a:xfrm>
            <a:prstGeom prst="rect">
              <a:avLst/>
            </a:prstGeom>
            <a:solidFill>
              <a:srgbClr val="E2231A">
                <a:alpha val="100000"/>
              </a:srgbClr>
            </a:solidFill>
          </p:spPr>
          <p:txBody>
            <a:bodyPr/>
            <a:lstStyle/>
            <a:p/>
          </p:txBody>
        </p:sp>
        <p:sp>
          <p:nvSpPr>
            <p:cNvPr id="140" name="rc140"/>
            <p:cNvSpPr/>
            <p:nvPr/>
          </p:nvSpPr>
          <p:spPr>
            <a:xfrm>
              <a:off x="6581224" y="5685479"/>
              <a:ext cx="1618516" cy="124062"/>
            </a:xfrm>
            <a:prstGeom prst="rect">
              <a:avLst/>
            </a:prstGeom>
            <a:solidFill>
              <a:srgbClr val="B3B3B3">
                <a:alpha val="100000"/>
              </a:srgbClr>
            </a:solidFill>
          </p:spPr>
          <p:txBody>
            <a:bodyPr/>
            <a:lstStyle/>
            <a:p/>
          </p:txBody>
        </p:sp>
        <p:sp>
          <p:nvSpPr>
            <p:cNvPr id="141" name="rc141"/>
            <p:cNvSpPr/>
            <p:nvPr/>
          </p:nvSpPr>
          <p:spPr>
            <a:xfrm>
              <a:off x="6386708" y="5530401"/>
              <a:ext cx="1585485" cy="124062"/>
            </a:xfrm>
            <a:prstGeom prst="rect">
              <a:avLst/>
            </a:prstGeom>
            <a:solidFill>
              <a:srgbClr val="B3B3B3">
                <a:alpha val="100000"/>
              </a:srgbClr>
            </a:solidFill>
          </p:spPr>
          <p:txBody>
            <a:bodyPr/>
            <a:lstStyle/>
            <a:p/>
          </p:txBody>
        </p:sp>
        <p:sp>
          <p:nvSpPr>
            <p:cNvPr id="142" name="tx142"/>
            <p:cNvSpPr/>
            <p:nvPr/>
          </p:nvSpPr>
          <p:spPr>
            <a:xfrm>
              <a:off x="8280112"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a:t>
              </a:r>
            </a:p>
          </p:txBody>
        </p:sp>
        <p:sp>
          <p:nvSpPr>
            <p:cNvPr id="143" name="tx143"/>
            <p:cNvSpPr/>
            <p:nvPr/>
          </p:nvSpPr>
          <p:spPr>
            <a:xfrm>
              <a:off x="8052566"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a:t>
              </a:r>
            </a:p>
          </p:txBody>
        </p:sp>
        <p:sp>
          <p:nvSpPr>
            <p:cNvPr id="144" name="tx144"/>
            <p:cNvSpPr/>
            <p:nvPr/>
          </p:nvSpPr>
          <p:spPr>
            <a:xfrm>
              <a:off x="4471284"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45" name="tx145"/>
            <p:cNvSpPr/>
            <p:nvPr/>
          </p:nvSpPr>
          <p:spPr>
            <a:xfrm>
              <a:off x="3858377"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46" name="tx146"/>
            <p:cNvSpPr/>
            <p:nvPr/>
          </p:nvSpPr>
          <p:spPr>
            <a:xfrm>
              <a:off x="3761119"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47" name="tx147"/>
            <p:cNvSpPr/>
            <p:nvPr/>
          </p:nvSpPr>
          <p:spPr>
            <a:xfrm>
              <a:off x="7276346" y="5704374"/>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48" name="tx148"/>
            <p:cNvSpPr/>
            <p:nvPr/>
          </p:nvSpPr>
          <p:spPr>
            <a:xfrm>
              <a:off x="7065315" y="554929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49" name="tx149"/>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0" name="tx150"/>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a:off x="1152583"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53" name="tx153"/>
            <p:cNvSpPr/>
            <p:nvPr/>
          </p:nvSpPr>
          <p:spPr>
            <a:xfrm>
              <a:off x="2987635"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54" name="tx154"/>
            <p:cNvSpPr/>
            <p:nvPr/>
          </p:nvSpPr>
          <p:spPr>
            <a:xfrm>
              <a:off x="4822688"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55" name="tx155"/>
            <p:cNvSpPr/>
            <p:nvPr/>
          </p:nvSpPr>
          <p:spPr>
            <a:xfrm>
              <a:off x="6657740"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56" name="tx156"/>
            <p:cNvSpPr/>
            <p:nvPr/>
          </p:nvSpPr>
          <p:spPr>
            <a:xfrm>
              <a:off x="3490059" y="6191355"/>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57" name="tx157"/>
            <p:cNvSpPr/>
            <p:nvPr/>
          </p:nvSpPr>
          <p:spPr>
            <a:xfrm>
              <a:off x="3948074"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58" name="tx158"/>
            <p:cNvSpPr/>
            <p:nvPr/>
          </p:nvSpPr>
          <p:spPr>
            <a:xfrm>
              <a:off x="4581526" y="6518193"/>
              <a:ext cx="396338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vacunal y las barras el número de niños.</a:t>
              </a:r>
            </a:p>
          </p:txBody>
        </p:sp>
      </p:grpSp>
      <p:sp>
        <p:nvSpPr>
          <p:cNvPr id="1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sarampión, debido a su alta transmisibilidad, actúa como un «canario en la mina de carbón», poniendo rápidamente de manifiesto cualquier brecha en la inmunidad de la población. Por lo tanto, la cobertura de la vacuna contra el sarampión (MCV) se utiliza a menudo como indicador de la protección.
El porcentaje de niños que recibieron la primera dosis de la vacuna contra el sarampión (MCV1) —normalmente a los 9 o 12 meses, según el calendario nacional de vacunación— se mantuvo constante en el 96 %. Esta cifra es similar a la de 2019, cuando la cobertura fue del 95 %.
1.000 niños no recibieron su primera dosis rutinaria de la vacuna contra el sarampión.
La segunda dosis de la vacuna contra el sarampión (MCV2) se administra normalmente a niños de entre 18 meses y cinco años. La cobertura de la MCV2 se mantuvo constante en el 95 % en 2025.</a:t>
            </a:r>
          </a:p>
        </p:txBody>
      </p:sp>
      <p:sp>
        <p:nvSpPr>
          <p:cNvPr id="16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a:solidFill>
                  <a:srgbClr val="000000">
                    <a:alpha val="100000"/>
                  </a:srgbClr>
                </a:solidFill>
                <a:latin typeface="Arial"/>
                <a:cs typeface="Arial"/>
                <a:ea typeface="Arial"/>
                <a:sym typeface="Arial"/>
              </a:rPr>
              <a:t>La cobertura de la MCV1 se mantuvo constante en el 96 % en 2025, lo que dejó a 1.000 niños sin protección alguna contra el sarampión. La cobertura de la MCV2 también se mantuvo constante en el 95 %.</a:t>
            </a:r>
          </a:p>
        </p:txBody>
      </p:sp>
      <p:grpSp xmlns:pic="http://schemas.openxmlformats.org/drawingml/2006/picture">
        <p:nvGrpSpPr>
          <p:cNvPr id="161" name=""/>
          <p:cNvGrpSpPr/>
          <p:nvPr/>
        </p:nvGrpSpPr>
        <p:grpSpPr>
          <a:xfrm>
            <a:off x="292608" y="1097280"/>
            <a:ext cx="8595360" cy="28575"/>
            <a:chOff x="292608" y="1097280"/>
            <a:chExt cx="8595360" cy="28575"/>
          </a:xfrm>
        </p:grpSpPr>
        <p:sp>
          <p:nvSpPr>
            <p:cNvPr id="16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26457"/>
              <a:ext cx="3397293" cy="125922"/>
            </a:xfrm>
            <a:custGeom>
              <a:avLst/>
              <a:pathLst>
                <a:path w="3397293" h="125922">
                  <a:moveTo>
                    <a:pt x="0" y="104935"/>
                  </a:moveTo>
                  <a:lnTo>
                    <a:pt x="135891" y="83948"/>
                  </a:lnTo>
                  <a:lnTo>
                    <a:pt x="271783" y="125922"/>
                  </a:lnTo>
                  <a:lnTo>
                    <a:pt x="407675" y="62961"/>
                  </a:lnTo>
                  <a:lnTo>
                    <a:pt x="543566" y="104935"/>
                  </a:lnTo>
                  <a:lnTo>
                    <a:pt x="679458" y="62961"/>
                  </a:lnTo>
                  <a:lnTo>
                    <a:pt x="815350" y="104935"/>
                  </a:lnTo>
                  <a:lnTo>
                    <a:pt x="951242" y="104935"/>
                  </a:lnTo>
                  <a:lnTo>
                    <a:pt x="1087133" y="62961"/>
                  </a:lnTo>
                  <a:lnTo>
                    <a:pt x="1223025" y="20987"/>
                  </a:lnTo>
                  <a:lnTo>
                    <a:pt x="1358917" y="0"/>
                  </a:lnTo>
                  <a:lnTo>
                    <a:pt x="1494809" y="0"/>
                  </a:lnTo>
                  <a:lnTo>
                    <a:pt x="1630700" y="0"/>
                  </a:lnTo>
                  <a:lnTo>
                    <a:pt x="1766592" y="0"/>
                  </a:lnTo>
                  <a:lnTo>
                    <a:pt x="1902484" y="0"/>
                  </a:lnTo>
                  <a:lnTo>
                    <a:pt x="2038375" y="0"/>
                  </a:lnTo>
                  <a:lnTo>
                    <a:pt x="2174267" y="0"/>
                  </a:lnTo>
                  <a:lnTo>
                    <a:pt x="2310159" y="20987"/>
                  </a:lnTo>
                  <a:lnTo>
                    <a:pt x="2446051" y="41974"/>
                  </a:lnTo>
                  <a:lnTo>
                    <a:pt x="2581942" y="41974"/>
                  </a:lnTo>
                  <a:lnTo>
                    <a:pt x="2717834" y="62961"/>
                  </a:lnTo>
                  <a:lnTo>
                    <a:pt x="2853726" y="62961"/>
                  </a:lnTo>
                  <a:lnTo>
                    <a:pt x="2989618" y="41974"/>
                  </a:lnTo>
                  <a:lnTo>
                    <a:pt x="3125509" y="20987"/>
                  </a:lnTo>
                  <a:lnTo>
                    <a:pt x="3261401" y="20987"/>
                  </a:lnTo>
                  <a:lnTo>
                    <a:pt x="3397293" y="20987"/>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314806"/>
            </a:xfrm>
            <a:custGeom>
              <a:avLst/>
              <a:pathLst>
                <a:path w="3397293" h="314806">
                  <a:moveTo>
                    <a:pt x="0" y="314806"/>
                  </a:moveTo>
                  <a:lnTo>
                    <a:pt x="135891" y="293819"/>
                  </a:lnTo>
                  <a:lnTo>
                    <a:pt x="271783" y="293819"/>
                  </a:lnTo>
                  <a:lnTo>
                    <a:pt x="407675" y="272832"/>
                  </a:lnTo>
                  <a:lnTo>
                    <a:pt x="543566" y="230858"/>
                  </a:lnTo>
                  <a:lnTo>
                    <a:pt x="679458" y="188883"/>
                  </a:lnTo>
                  <a:lnTo>
                    <a:pt x="815350" y="146909"/>
                  </a:lnTo>
                  <a:lnTo>
                    <a:pt x="951242" y="146909"/>
                  </a:lnTo>
                  <a:lnTo>
                    <a:pt x="1087133" y="104935"/>
                  </a:lnTo>
                  <a:lnTo>
                    <a:pt x="1223025" y="62961"/>
                  </a:lnTo>
                  <a:lnTo>
                    <a:pt x="1358917" y="41974"/>
                  </a:lnTo>
                  <a:lnTo>
                    <a:pt x="1494809" y="41974"/>
                  </a:lnTo>
                  <a:lnTo>
                    <a:pt x="1630700" y="41974"/>
                  </a:lnTo>
                  <a:lnTo>
                    <a:pt x="1766592" y="41974"/>
                  </a:lnTo>
                  <a:lnTo>
                    <a:pt x="1902484" y="41974"/>
                  </a:lnTo>
                  <a:lnTo>
                    <a:pt x="2038375" y="41974"/>
                  </a:lnTo>
                  <a:lnTo>
                    <a:pt x="2174267" y="20987"/>
                  </a:lnTo>
                  <a:lnTo>
                    <a:pt x="2310159" y="20987"/>
                  </a:lnTo>
                  <a:lnTo>
                    <a:pt x="2446051" y="0"/>
                  </a:lnTo>
                  <a:lnTo>
                    <a:pt x="2581942" y="0"/>
                  </a:lnTo>
                  <a:lnTo>
                    <a:pt x="2717834" y="62961"/>
                  </a:lnTo>
                  <a:lnTo>
                    <a:pt x="2853726" y="104935"/>
                  </a:lnTo>
                  <a:lnTo>
                    <a:pt x="2989618" y="62961"/>
                  </a:lnTo>
                  <a:lnTo>
                    <a:pt x="3125509" y="62961"/>
                  </a:lnTo>
                  <a:lnTo>
                    <a:pt x="3261401" y="41974"/>
                  </a:lnTo>
                  <a:lnTo>
                    <a:pt x="3397293" y="41974"/>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47444"/>
              <a:ext cx="3397293" cy="167896"/>
            </a:xfrm>
            <a:custGeom>
              <a:avLst/>
              <a:pathLst>
                <a:path w="3397293" h="167896">
                  <a:moveTo>
                    <a:pt x="0" y="83948"/>
                  </a:moveTo>
                  <a:lnTo>
                    <a:pt x="135891" y="62961"/>
                  </a:lnTo>
                  <a:lnTo>
                    <a:pt x="271783" y="125922"/>
                  </a:lnTo>
                  <a:lnTo>
                    <a:pt x="407675" y="167896"/>
                  </a:lnTo>
                  <a:lnTo>
                    <a:pt x="543566" y="125922"/>
                  </a:lnTo>
                  <a:lnTo>
                    <a:pt x="679458" y="41974"/>
                  </a:lnTo>
                  <a:lnTo>
                    <a:pt x="815350" y="20987"/>
                  </a:lnTo>
                  <a:lnTo>
                    <a:pt x="951242" y="0"/>
                  </a:lnTo>
                  <a:lnTo>
                    <a:pt x="1087133" y="0"/>
                  </a:lnTo>
                  <a:lnTo>
                    <a:pt x="1223025" y="62961"/>
                  </a:lnTo>
                  <a:lnTo>
                    <a:pt x="1358917" y="83948"/>
                  </a:lnTo>
                  <a:lnTo>
                    <a:pt x="1494809" y="62961"/>
                  </a:lnTo>
                  <a:lnTo>
                    <a:pt x="1630700" y="41974"/>
                  </a:lnTo>
                  <a:lnTo>
                    <a:pt x="1766592" y="41974"/>
                  </a:lnTo>
                  <a:lnTo>
                    <a:pt x="1902484" y="104935"/>
                  </a:lnTo>
                  <a:lnTo>
                    <a:pt x="2038375" y="104935"/>
                  </a:lnTo>
                  <a:lnTo>
                    <a:pt x="2174267" y="146909"/>
                  </a:lnTo>
                  <a:lnTo>
                    <a:pt x="2310159" y="62961"/>
                  </a:lnTo>
                  <a:lnTo>
                    <a:pt x="2446051" y="83948"/>
                  </a:lnTo>
                  <a:lnTo>
                    <a:pt x="2581942" y="62961"/>
                  </a:lnTo>
                  <a:lnTo>
                    <a:pt x="2717834" y="146909"/>
                  </a:lnTo>
                  <a:lnTo>
                    <a:pt x="2853726" y="125922"/>
                  </a:lnTo>
                  <a:lnTo>
                    <a:pt x="2989618" y="146909"/>
                  </a:lnTo>
                  <a:lnTo>
                    <a:pt x="3125509" y="125922"/>
                  </a:lnTo>
                  <a:lnTo>
                    <a:pt x="3261401" y="167896"/>
                  </a:lnTo>
                  <a:lnTo>
                    <a:pt x="3397293" y="167896"/>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26457"/>
              <a:ext cx="3397293" cy="125922"/>
            </a:xfrm>
            <a:custGeom>
              <a:avLst/>
              <a:pathLst>
                <a:path w="3397293" h="125922">
                  <a:moveTo>
                    <a:pt x="0" y="104935"/>
                  </a:moveTo>
                  <a:lnTo>
                    <a:pt x="135891" y="83948"/>
                  </a:lnTo>
                  <a:lnTo>
                    <a:pt x="271783" y="125922"/>
                  </a:lnTo>
                  <a:lnTo>
                    <a:pt x="407675" y="62961"/>
                  </a:lnTo>
                  <a:lnTo>
                    <a:pt x="543566" y="104935"/>
                  </a:lnTo>
                  <a:lnTo>
                    <a:pt x="679458" y="62961"/>
                  </a:lnTo>
                  <a:lnTo>
                    <a:pt x="815350" y="104935"/>
                  </a:lnTo>
                  <a:lnTo>
                    <a:pt x="951242" y="104935"/>
                  </a:lnTo>
                  <a:lnTo>
                    <a:pt x="1087133" y="62961"/>
                  </a:lnTo>
                  <a:lnTo>
                    <a:pt x="1223025" y="20987"/>
                  </a:lnTo>
                  <a:lnTo>
                    <a:pt x="1358917" y="0"/>
                  </a:lnTo>
                  <a:lnTo>
                    <a:pt x="1494809" y="0"/>
                  </a:lnTo>
                  <a:lnTo>
                    <a:pt x="1630700" y="0"/>
                  </a:lnTo>
                  <a:lnTo>
                    <a:pt x="1766592" y="0"/>
                  </a:lnTo>
                  <a:lnTo>
                    <a:pt x="1902484" y="0"/>
                  </a:lnTo>
                  <a:lnTo>
                    <a:pt x="2038375" y="0"/>
                  </a:lnTo>
                  <a:lnTo>
                    <a:pt x="2174267" y="0"/>
                  </a:lnTo>
                  <a:lnTo>
                    <a:pt x="2310159" y="20987"/>
                  </a:lnTo>
                  <a:lnTo>
                    <a:pt x="2446051" y="41974"/>
                  </a:lnTo>
                  <a:lnTo>
                    <a:pt x="2581942" y="41974"/>
                  </a:lnTo>
                  <a:lnTo>
                    <a:pt x="2717834" y="62961"/>
                  </a:lnTo>
                  <a:lnTo>
                    <a:pt x="2853726" y="62961"/>
                  </a:lnTo>
                  <a:lnTo>
                    <a:pt x="2989618" y="41974"/>
                  </a:lnTo>
                  <a:lnTo>
                    <a:pt x="3125509" y="20987"/>
                  </a:lnTo>
                  <a:lnTo>
                    <a:pt x="3261401" y="20987"/>
                  </a:lnTo>
                  <a:lnTo>
                    <a:pt x="3397293" y="20987"/>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209870"/>
            </a:xfrm>
            <a:custGeom>
              <a:avLst/>
              <a:pathLst>
                <a:path w="0" h="209870">
                  <a:moveTo>
                    <a:pt x="0" y="0"/>
                  </a:moveTo>
                  <a:lnTo>
                    <a:pt x="0" y="20987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167896"/>
            </a:xfrm>
            <a:custGeom>
              <a:avLst/>
              <a:pathLst>
                <a:path w="0" h="167896">
                  <a:moveTo>
                    <a:pt x="0" y="0"/>
                  </a:moveTo>
                  <a:lnTo>
                    <a:pt x="0" y="16789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104935"/>
            </a:xfrm>
            <a:custGeom>
              <a:avLst/>
              <a:pathLst>
                <a:path w="0" h="104935">
                  <a:moveTo>
                    <a:pt x="0" y="0"/>
                  </a:moveTo>
                  <a:lnTo>
                    <a:pt x="0" y="10493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104935"/>
            </a:xfrm>
            <a:custGeom>
              <a:avLst/>
              <a:pathLst>
                <a:path w="0" h="104935">
                  <a:moveTo>
                    <a:pt x="0" y="0"/>
                  </a:moveTo>
                  <a:lnTo>
                    <a:pt x="0" y="10493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146909"/>
            </a:xfrm>
            <a:custGeom>
              <a:avLst/>
              <a:pathLst>
                <a:path w="0" h="146909">
                  <a:moveTo>
                    <a:pt x="0" y="0"/>
                  </a:moveTo>
                  <a:lnTo>
                    <a:pt x="0" y="14690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32" name="pl32"/>
            <p:cNvSpPr/>
            <p:nvPr/>
          </p:nvSpPr>
          <p:spPr>
            <a:xfrm>
              <a:off x="1120965" y="1926457"/>
              <a:ext cx="3397293" cy="125922"/>
            </a:xfrm>
            <a:custGeom>
              <a:avLst/>
              <a:pathLst>
                <a:path w="3397293" h="125922">
                  <a:moveTo>
                    <a:pt x="0" y="104935"/>
                  </a:moveTo>
                  <a:lnTo>
                    <a:pt x="135891" y="83948"/>
                  </a:lnTo>
                  <a:lnTo>
                    <a:pt x="271783" y="125922"/>
                  </a:lnTo>
                  <a:lnTo>
                    <a:pt x="407675" y="62961"/>
                  </a:lnTo>
                  <a:lnTo>
                    <a:pt x="543566" y="104935"/>
                  </a:lnTo>
                  <a:lnTo>
                    <a:pt x="679458" y="62961"/>
                  </a:lnTo>
                  <a:lnTo>
                    <a:pt x="815350" y="104935"/>
                  </a:lnTo>
                  <a:lnTo>
                    <a:pt x="951242" y="104935"/>
                  </a:lnTo>
                  <a:lnTo>
                    <a:pt x="1087133" y="62961"/>
                  </a:lnTo>
                  <a:lnTo>
                    <a:pt x="1223025" y="20987"/>
                  </a:lnTo>
                  <a:lnTo>
                    <a:pt x="1358917" y="0"/>
                  </a:lnTo>
                  <a:lnTo>
                    <a:pt x="1494809" y="0"/>
                  </a:lnTo>
                  <a:lnTo>
                    <a:pt x="1630700" y="0"/>
                  </a:lnTo>
                  <a:lnTo>
                    <a:pt x="1766592" y="0"/>
                  </a:lnTo>
                  <a:lnTo>
                    <a:pt x="1902484" y="0"/>
                  </a:lnTo>
                  <a:lnTo>
                    <a:pt x="2038375" y="0"/>
                  </a:lnTo>
                  <a:lnTo>
                    <a:pt x="2174267" y="0"/>
                  </a:lnTo>
                  <a:lnTo>
                    <a:pt x="2310159" y="20987"/>
                  </a:lnTo>
                  <a:lnTo>
                    <a:pt x="2446051" y="41974"/>
                  </a:lnTo>
                  <a:lnTo>
                    <a:pt x="2581942" y="41974"/>
                  </a:lnTo>
                  <a:lnTo>
                    <a:pt x="2717834" y="62961"/>
                  </a:lnTo>
                  <a:lnTo>
                    <a:pt x="2853726" y="62961"/>
                  </a:lnTo>
                  <a:lnTo>
                    <a:pt x="2989618" y="41974"/>
                  </a:lnTo>
                  <a:lnTo>
                    <a:pt x="3125509" y="20987"/>
                  </a:lnTo>
                  <a:lnTo>
                    <a:pt x="3261401" y="20987"/>
                  </a:lnTo>
                  <a:lnTo>
                    <a:pt x="3397293" y="20987"/>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2158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749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82329"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82329"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1154"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3609"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49428" y="4888612"/>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Armenia</a:t>
              </a:r>
            </a:p>
          </p:txBody>
        </p:sp>
        <p:sp>
          <p:nvSpPr>
            <p:cNvPr id="60" name="tx60"/>
            <p:cNvSpPr/>
            <p:nvPr/>
          </p:nvSpPr>
          <p:spPr>
            <a:xfrm>
              <a:off x="2828254"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0708" y="4886838"/>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31988" y="1414185"/>
              <a:ext cx="257524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cobertura, Armenia, 2000-2025</a:t>
              </a:r>
            </a:p>
          </p:txBody>
        </p:sp>
        <p:sp>
          <p:nvSpPr>
            <p:cNvPr id="63" name="pl63"/>
            <p:cNvSpPr/>
            <p:nvPr/>
          </p:nvSpPr>
          <p:spPr>
            <a:xfrm>
              <a:off x="5267799" y="37654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719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784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849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914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979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5686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1751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7816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99466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624278"/>
              <a:ext cx="3397293" cy="472209"/>
            </a:xfrm>
            <a:custGeom>
              <a:avLst/>
              <a:pathLst>
                <a:path w="3397293" h="472209">
                  <a:moveTo>
                    <a:pt x="0" y="393508"/>
                  </a:moveTo>
                  <a:lnTo>
                    <a:pt x="135891" y="314806"/>
                  </a:lnTo>
                  <a:lnTo>
                    <a:pt x="271783" y="472209"/>
                  </a:lnTo>
                  <a:lnTo>
                    <a:pt x="407675" y="236104"/>
                  </a:lnTo>
                  <a:lnTo>
                    <a:pt x="543566" y="393508"/>
                  </a:lnTo>
                  <a:lnTo>
                    <a:pt x="679458" y="236104"/>
                  </a:lnTo>
                  <a:lnTo>
                    <a:pt x="815350" y="393508"/>
                  </a:lnTo>
                  <a:lnTo>
                    <a:pt x="951242" y="393508"/>
                  </a:lnTo>
                  <a:lnTo>
                    <a:pt x="1087133" y="236104"/>
                  </a:lnTo>
                  <a:lnTo>
                    <a:pt x="1223025" y="78701"/>
                  </a:lnTo>
                  <a:lnTo>
                    <a:pt x="1358917" y="0"/>
                  </a:lnTo>
                  <a:lnTo>
                    <a:pt x="1494809" y="0"/>
                  </a:lnTo>
                  <a:lnTo>
                    <a:pt x="1630700" y="0"/>
                  </a:lnTo>
                  <a:lnTo>
                    <a:pt x="1766592" y="0"/>
                  </a:lnTo>
                  <a:lnTo>
                    <a:pt x="1902484" y="0"/>
                  </a:lnTo>
                  <a:lnTo>
                    <a:pt x="2038375" y="0"/>
                  </a:lnTo>
                  <a:lnTo>
                    <a:pt x="2174267" y="0"/>
                  </a:lnTo>
                  <a:lnTo>
                    <a:pt x="2310159" y="78701"/>
                  </a:lnTo>
                  <a:lnTo>
                    <a:pt x="2446051" y="157403"/>
                  </a:lnTo>
                  <a:lnTo>
                    <a:pt x="2581942" y="157403"/>
                  </a:lnTo>
                  <a:lnTo>
                    <a:pt x="2717834" y="236104"/>
                  </a:lnTo>
                  <a:lnTo>
                    <a:pt x="2853726" y="236104"/>
                  </a:lnTo>
                  <a:lnTo>
                    <a:pt x="2989618" y="157403"/>
                  </a:lnTo>
                  <a:lnTo>
                    <a:pt x="3125509" y="78701"/>
                  </a:lnTo>
                  <a:lnTo>
                    <a:pt x="3261401" y="78701"/>
                  </a:lnTo>
                  <a:lnTo>
                    <a:pt x="3397293" y="78701"/>
                  </a:lnTo>
                </a:path>
              </a:pathLst>
            </a:custGeom>
            <a:ln w="27101" cap="flat">
              <a:solidFill>
                <a:srgbClr val="0058AB">
                  <a:alpha val="100000"/>
                </a:srgbClr>
              </a:solidFill>
              <a:prstDash val="solid"/>
              <a:round/>
            </a:ln>
          </p:spPr>
          <p:txBody>
            <a:bodyPr/>
            <a:lstStyle/>
            <a:p/>
          </p:txBody>
        </p:sp>
        <p:sp>
          <p:nvSpPr>
            <p:cNvPr id="83" name="pl83"/>
            <p:cNvSpPr/>
            <p:nvPr/>
          </p:nvSpPr>
          <p:spPr>
            <a:xfrm>
              <a:off x="5437664" y="2781681"/>
              <a:ext cx="3397293" cy="1180524"/>
            </a:xfrm>
            <a:custGeom>
              <a:avLst/>
              <a:pathLst>
                <a:path w="3397293" h="1180524">
                  <a:moveTo>
                    <a:pt x="0" y="1180524"/>
                  </a:moveTo>
                  <a:lnTo>
                    <a:pt x="135891" y="1101822"/>
                  </a:lnTo>
                  <a:lnTo>
                    <a:pt x="271783" y="1101822"/>
                  </a:lnTo>
                  <a:lnTo>
                    <a:pt x="407675" y="1023120"/>
                  </a:lnTo>
                  <a:lnTo>
                    <a:pt x="543566" y="865717"/>
                  </a:lnTo>
                  <a:lnTo>
                    <a:pt x="679458" y="708314"/>
                  </a:lnTo>
                  <a:lnTo>
                    <a:pt x="815350" y="550911"/>
                  </a:lnTo>
                  <a:lnTo>
                    <a:pt x="951242" y="550911"/>
                  </a:lnTo>
                  <a:lnTo>
                    <a:pt x="1087133" y="393508"/>
                  </a:lnTo>
                  <a:lnTo>
                    <a:pt x="1223025" y="236104"/>
                  </a:lnTo>
                  <a:lnTo>
                    <a:pt x="1358917" y="157403"/>
                  </a:lnTo>
                  <a:lnTo>
                    <a:pt x="1494809" y="157403"/>
                  </a:lnTo>
                  <a:lnTo>
                    <a:pt x="1630700" y="157403"/>
                  </a:lnTo>
                  <a:lnTo>
                    <a:pt x="1766592" y="157403"/>
                  </a:lnTo>
                  <a:lnTo>
                    <a:pt x="1902484" y="157403"/>
                  </a:lnTo>
                  <a:lnTo>
                    <a:pt x="2038375" y="157403"/>
                  </a:lnTo>
                  <a:lnTo>
                    <a:pt x="2174267" y="78701"/>
                  </a:lnTo>
                  <a:lnTo>
                    <a:pt x="2310159" y="78701"/>
                  </a:lnTo>
                  <a:lnTo>
                    <a:pt x="2446051" y="0"/>
                  </a:lnTo>
                  <a:lnTo>
                    <a:pt x="2581942" y="0"/>
                  </a:lnTo>
                  <a:lnTo>
                    <a:pt x="2717834" y="236104"/>
                  </a:lnTo>
                  <a:lnTo>
                    <a:pt x="2853726" y="393508"/>
                  </a:lnTo>
                  <a:lnTo>
                    <a:pt x="2989618" y="236104"/>
                  </a:lnTo>
                  <a:lnTo>
                    <a:pt x="3125509" y="236104"/>
                  </a:lnTo>
                  <a:lnTo>
                    <a:pt x="3261401" y="157403"/>
                  </a:lnTo>
                  <a:lnTo>
                    <a:pt x="3397293" y="157403"/>
                  </a:lnTo>
                </a:path>
              </a:pathLst>
            </a:custGeom>
            <a:ln w="27101" cap="flat">
              <a:solidFill>
                <a:srgbClr val="80BD41">
                  <a:alpha val="100000"/>
                </a:srgbClr>
              </a:solidFill>
              <a:prstDash val="solid"/>
              <a:round/>
            </a:ln>
          </p:spPr>
          <p:txBody>
            <a:bodyPr/>
            <a:lstStyle/>
            <a:p/>
          </p:txBody>
        </p:sp>
        <p:sp>
          <p:nvSpPr>
            <p:cNvPr id="84" name="pl84"/>
            <p:cNvSpPr/>
            <p:nvPr/>
          </p:nvSpPr>
          <p:spPr>
            <a:xfrm>
              <a:off x="5437664" y="2545576"/>
              <a:ext cx="3397293" cy="629612"/>
            </a:xfrm>
            <a:custGeom>
              <a:avLst/>
              <a:pathLst>
                <a:path w="3397293" h="629612">
                  <a:moveTo>
                    <a:pt x="0" y="314806"/>
                  </a:moveTo>
                  <a:lnTo>
                    <a:pt x="135891" y="236104"/>
                  </a:lnTo>
                  <a:lnTo>
                    <a:pt x="271783" y="472209"/>
                  </a:lnTo>
                  <a:lnTo>
                    <a:pt x="407675" y="629612"/>
                  </a:lnTo>
                  <a:lnTo>
                    <a:pt x="543566" y="472209"/>
                  </a:lnTo>
                  <a:lnTo>
                    <a:pt x="679458" y="157403"/>
                  </a:lnTo>
                  <a:lnTo>
                    <a:pt x="815350" y="78701"/>
                  </a:lnTo>
                  <a:lnTo>
                    <a:pt x="951242" y="0"/>
                  </a:lnTo>
                  <a:lnTo>
                    <a:pt x="1087133" y="0"/>
                  </a:lnTo>
                  <a:lnTo>
                    <a:pt x="1223025" y="236104"/>
                  </a:lnTo>
                  <a:lnTo>
                    <a:pt x="1358917" y="314806"/>
                  </a:lnTo>
                  <a:lnTo>
                    <a:pt x="1494809" y="236104"/>
                  </a:lnTo>
                  <a:lnTo>
                    <a:pt x="1630700" y="157403"/>
                  </a:lnTo>
                  <a:lnTo>
                    <a:pt x="1766592" y="157403"/>
                  </a:lnTo>
                  <a:lnTo>
                    <a:pt x="1902484" y="393508"/>
                  </a:lnTo>
                  <a:lnTo>
                    <a:pt x="2038375" y="393508"/>
                  </a:lnTo>
                  <a:lnTo>
                    <a:pt x="2174267" y="550911"/>
                  </a:lnTo>
                  <a:lnTo>
                    <a:pt x="2310159" y="236104"/>
                  </a:lnTo>
                  <a:lnTo>
                    <a:pt x="2446051" y="314806"/>
                  </a:lnTo>
                  <a:lnTo>
                    <a:pt x="2581942" y="236104"/>
                  </a:lnTo>
                  <a:lnTo>
                    <a:pt x="2717834" y="550911"/>
                  </a:lnTo>
                  <a:lnTo>
                    <a:pt x="2853726" y="472209"/>
                  </a:lnTo>
                  <a:lnTo>
                    <a:pt x="2989618" y="550911"/>
                  </a:lnTo>
                  <a:lnTo>
                    <a:pt x="3125509" y="472209"/>
                  </a:lnTo>
                  <a:lnTo>
                    <a:pt x="3261401" y="629612"/>
                  </a:lnTo>
                  <a:lnTo>
                    <a:pt x="3397293" y="629612"/>
                  </a:lnTo>
                </a:path>
              </a:pathLst>
            </a:custGeom>
            <a:ln w="27101" cap="flat">
              <a:solidFill>
                <a:srgbClr val="961A49">
                  <a:alpha val="100000"/>
                </a:srgbClr>
              </a:solidFill>
              <a:prstDash val="solid"/>
              <a:round/>
            </a:ln>
          </p:spPr>
          <p:txBody>
            <a:bodyPr/>
            <a:lstStyle/>
            <a:p/>
          </p:txBody>
        </p:sp>
        <p:sp>
          <p:nvSpPr>
            <p:cNvPr id="85" name="pl85"/>
            <p:cNvSpPr/>
            <p:nvPr/>
          </p:nvSpPr>
          <p:spPr>
            <a:xfrm>
              <a:off x="5437664" y="278168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624278"/>
              <a:ext cx="3397293" cy="472209"/>
            </a:xfrm>
            <a:custGeom>
              <a:avLst/>
              <a:pathLst>
                <a:path w="3397293" h="472209">
                  <a:moveTo>
                    <a:pt x="0" y="393508"/>
                  </a:moveTo>
                  <a:lnTo>
                    <a:pt x="135891" y="314806"/>
                  </a:lnTo>
                  <a:lnTo>
                    <a:pt x="271783" y="472209"/>
                  </a:lnTo>
                  <a:lnTo>
                    <a:pt x="407675" y="236104"/>
                  </a:lnTo>
                  <a:lnTo>
                    <a:pt x="543566" y="393508"/>
                  </a:lnTo>
                  <a:lnTo>
                    <a:pt x="679458" y="236104"/>
                  </a:lnTo>
                  <a:lnTo>
                    <a:pt x="815350" y="393508"/>
                  </a:lnTo>
                  <a:lnTo>
                    <a:pt x="951242" y="393508"/>
                  </a:lnTo>
                  <a:lnTo>
                    <a:pt x="1087133" y="236104"/>
                  </a:lnTo>
                  <a:lnTo>
                    <a:pt x="1223025" y="78701"/>
                  </a:lnTo>
                  <a:lnTo>
                    <a:pt x="1358917" y="0"/>
                  </a:lnTo>
                  <a:lnTo>
                    <a:pt x="1494809" y="0"/>
                  </a:lnTo>
                  <a:lnTo>
                    <a:pt x="1630700" y="0"/>
                  </a:lnTo>
                  <a:lnTo>
                    <a:pt x="1766592" y="0"/>
                  </a:lnTo>
                  <a:lnTo>
                    <a:pt x="1902484" y="0"/>
                  </a:lnTo>
                  <a:lnTo>
                    <a:pt x="2038375" y="0"/>
                  </a:lnTo>
                  <a:lnTo>
                    <a:pt x="2174267" y="0"/>
                  </a:lnTo>
                  <a:lnTo>
                    <a:pt x="2310159" y="78701"/>
                  </a:lnTo>
                  <a:lnTo>
                    <a:pt x="2446051" y="157403"/>
                  </a:lnTo>
                  <a:lnTo>
                    <a:pt x="2581942" y="157403"/>
                  </a:lnTo>
                  <a:lnTo>
                    <a:pt x="2717834" y="236104"/>
                  </a:lnTo>
                  <a:lnTo>
                    <a:pt x="2853726" y="236104"/>
                  </a:lnTo>
                  <a:lnTo>
                    <a:pt x="2989618" y="157403"/>
                  </a:lnTo>
                  <a:lnTo>
                    <a:pt x="3125509" y="78701"/>
                  </a:lnTo>
                  <a:lnTo>
                    <a:pt x="3261401" y="78701"/>
                  </a:lnTo>
                  <a:lnTo>
                    <a:pt x="3397293" y="78701"/>
                  </a:lnTo>
                </a:path>
              </a:pathLst>
            </a:custGeom>
            <a:ln w="43362" cap="flat">
              <a:solidFill>
                <a:srgbClr val="000000">
                  <a:alpha val="100000"/>
                </a:srgbClr>
              </a:solidFill>
              <a:prstDash val="solid"/>
              <a:round/>
            </a:ln>
          </p:spPr>
          <p:txBody>
            <a:bodyPr/>
            <a:lstStyle/>
            <a:p/>
          </p:txBody>
        </p:sp>
        <p:sp>
          <p:nvSpPr>
            <p:cNvPr id="87" name="pl87"/>
            <p:cNvSpPr/>
            <p:nvPr/>
          </p:nvSpPr>
          <p:spPr>
            <a:xfrm>
              <a:off x="5437664" y="2419654"/>
              <a:ext cx="0" cy="598132"/>
            </a:xfrm>
            <a:custGeom>
              <a:avLst/>
              <a:pathLst>
                <a:path w="0" h="598132">
                  <a:moveTo>
                    <a:pt x="0" y="59813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419654"/>
              <a:ext cx="0" cy="440728"/>
            </a:xfrm>
            <a:custGeom>
              <a:avLst/>
              <a:pathLst>
                <a:path w="0" h="440728">
                  <a:moveTo>
                    <a:pt x="0" y="44072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419654"/>
              <a:ext cx="0" cy="204624"/>
            </a:xfrm>
            <a:custGeom>
              <a:avLst/>
              <a:pathLst>
                <a:path w="0" h="204624">
                  <a:moveTo>
                    <a:pt x="0" y="20462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419654"/>
              <a:ext cx="0" cy="204624"/>
            </a:xfrm>
            <a:custGeom>
              <a:avLst/>
              <a:pathLst>
                <a:path w="0" h="204624">
                  <a:moveTo>
                    <a:pt x="0" y="20462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419654"/>
              <a:ext cx="0" cy="362027"/>
            </a:xfrm>
            <a:custGeom>
              <a:avLst/>
              <a:pathLst>
                <a:path w="0" h="362027">
                  <a:moveTo>
                    <a:pt x="0" y="36202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419654"/>
              <a:ext cx="0" cy="283325"/>
            </a:xfrm>
            <a:custGeom>
              <a:avLst/>
              <a:pathLst>
                <a:path w="0" h="283325">
                  <a:moveTo>
                    <a:pt x="0" y="28332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419654"/>
              <a:ext cx="0" cy="283325"/>
            </a:xfrm>
            <a:custGeom>
              <a:avLst/>
              <a:pathLst>
                <a:path w="0" h="283325">
                  <a:moveTo>
                    <a:pt x="0" y="28332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624278"/>
              <a:ext cx="3397293" cy="472209"/>
            </a:xfrm>
            <a:custGeom>
              <a:avLst/>
              <a:pathLst>
                <a:path w="3397293" h="472209">
                  <a:moveTo>
                    <a:pt x="0" y="393508"/>
                  </a:moveTo>
                  <a:lnTo>
                    <a:pt x="135891" y="314806"/>
                  </a:lnTo>
                  <a:lnTo>
                    <a:pt x="271783" y="472209"/>
                  </a:lnTo>
                  <a:lnTo>
                    <a:pt x="407675" y="236104"/>
                  </a:lnTo>
                  <a:lnTo>
                    <a:pt x="543566" y="393508"/>
                  </a:lnTo>
                  <a:lnTo>
                    <a:pt x="679458" y="236104"/>
                  </a:lnTo>
                  <a:lnTo>
                    <a:pt x="815350" y="393508"/>
                  </a:lnTo>
                  <a:lnTo>
                    <a:pt x="951242" y="393508"/>
                  </a:lnTo>
                  <a:lnTo>
                    <a:pt x="1087133" y="236104"/>
                  </a:lnTo>
                  <a:lnTo>
                    <a:pt x="1223025" y="78701"/>
                  </a:lnTo>
                  <a:lnTo>
                    <a:pt x="1358917" y="0"/>
                  </a:lnTo>
                  <a:lnTo>
                    <a:pt x="1494809" y="0"/>
                  </a:lnTo>
                  <a:lnTo>
                    <a:pt x="1630700" y="0"/>
                  </a:lnTo>
                  <a:lnTo>
                    <a:pt x="1766592" y="0"/>
                  </a:lnTo>
                  <a:lnTo>
                    <a:pt x="1902484" y="0"/>
                  </a:lnTo>
                  <a:lnTo>
                    <a:pt x="2038375" y="0"/>
                  </a:lnTo>
                  <a:lnTo>
                    <a:pt x="2174267" y="0"/>
                  </a:lnTo>
                  <a:lnTo>
                    <a:pt x="2310159" y="78701"/>
                  </a:lnTo>
                  <a:lnTo>
                    <a:pt x="2446051" y="157403"/>
                  </a:lnTo>
                  <a:lnTo>
                    <a:pt x="2581942" y="157403"/>
                  </a:lnTo>
                  <a:lnTo>
                    <a:pt x="2717834" y="236104"/>
                  </a:lnTo>
                  <a:lnTo>
                    <a:pt x="2853726" y="236104"/>
                  </a:lnTo>
                  <a:lnTo>
                    <a:pt x="2989618" y="157403"/>
                  </a:lnTo>
                  <a:lnTo>
                    <a:pt x="3125509" y="78701"/>
                  </a:lnTo>
                  <a:lnTo>
                    <a:pt x="3261401" y="78701"/>
                  </a:lnTo>
                  <a:lnTo>
                    <a:pt x="3397293" y="78701"/>
                  </a:lnTo>
                </a:path>
              </a:pathLst>
            </a:custGeom>
            <a:ln w="27101" cap="flat">
              <a:solidFill>
                <a:srgbClr val="0058AB">
                  <a:alpha val="100000"/>
                </a:srgbClr>
              </a:solidFill>
              <a:prstDash val="solid"/>
              <a:round/>
            </a:ln>
          </p:spPr>
          <p:txBody>
            <a:bodyPr/>
            <a:lstStyle/>
            <a:p/>
          </p:txBody>
        </p:sp>
        <p:sp>
          <p:nvSpPr>
            <p:cNvPr id="95" name="tx95"/>
            <p:cNvSpPr/>
            <p:nvPr/>
          </p:nvSpPr>
          <p:spPr>
            <a:xfrm>
              <a:off x="5389469" y="234768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6068928" y="234905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6766436" y="234905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7445895" y="234905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7989462" y="23477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8920" y="234905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804812" y="234905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2" name="tx102"/>
            <p:cNvSpPr/>
            <p:nvPr/>
          </p:nvSpPr>
          <p:spPr>
            <a:xfrm>
              <a:off x="8902429" y="289996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3" name="tx103"/>
            <p:cNvSpPr/>
            <p:nvPr/>
          </p:nvSpPr>
          <p:spPr>
            <a:xfrm>
              <a:off x="8902429" y="313612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4" name="tx104"/>
            <p:cNvSpPr/>
            <p:nvPr/>
          </p:nvSpPr>
          <p:spPr>
            <a:xfrm>
              <a:off x="5003259" y="391009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51658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124848"/>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7295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3783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9425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8" name="pl118"/>
            <p:cNvSpPr/>
            <p:nvPr/>
          </p:nvSpPr>
          <p:spPr>
            <a:xfrm>
              <a:off x="5999028"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999028"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77853"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40308"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266127" y="4888612"/>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Armenia</a:t>
              </a:r>
            </a:p>
          </p:txBody>
        </p:sp>
        <p:sp>
          <p:nvSpPr>
            <p:cNvPr id="123" name="tx123"/>
            <p:cNvSpPr/>
            <p:nvPr/>
          </p:nvSpPr>
          <p:spPr>
            <a:xfrm>
              <a:off x="7144953"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07407" y="4886838"/>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5" name="tx125"/>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6" name="pl126"/>
            <p:cNvSpPr/>
            <p:nvPr/>
          </p:nvSpPr>
          <p:spPr>
            <a:xfrm>
              <a:off x="234896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412541"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47611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539692"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380753"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444329"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50790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772498"/>
              <a:ext cx="7321564" cy="110182"/>
            </a:xfrm>
            <a:prstGeom prst="rect">
              <a:avLst/>
            </a:prstGeom>
            <a:solidFill>
              <a:srgbClr val="E2231A">
                <a:alpha val="80000"/>
              </a:srgbClr>
            </a:solidFill>
          </p:spPr>
          <p:txBody>
            <a:bodyPr/>
            <a:lstStyle/>
            <a:p/>
          </p:txBody>
        </p:sp>
        <p:sp>
          <p:nvSpPr>
            <p:cNvPr id="138" name="rc138"/>
            <p:cNvSpPr/>
            <p:nvPr/>
          </p:nvSpPr>
          <p:spPr>
            <a:xfrm>
              <a:off x="1317178" y="5634770"/>
              <a:ext cx="5943096" cy="110182"/>
            </a:xfrm>
            <a:prstGeom prst="rect">
              <a:avLst/>
            </a:prstGeom>
            <a:solidFill>
              <a:srgbClr val="E2231A">
                <a:alpha val="80000"/>
              </a:srgbClr>
            </a:solidFill>
          </p:spPr>
          <p:txBody>
            <a:bodyPr/>
            <a:lstStyle/>
            <a:p/>
          </p:txBody>
        </p:sp>
        <p:sp>
          <p:nvSpPr>
            <p:cNvPr id="139" name="rc139"/>
            <p:cNvSpPr/>
            <p:nvPr/>
          </p:nvSpPr>
          <p:spPr>
            <a:xfrm>
              <a:off x="1317178" y="5497042"/>
              <a:ext cx="5724357" cy="110182"/>
            </a:xfrm>
            <a:prstGeom prst="rect">
              <a:avLst/>
            </a:prstGeom>
            <a:solidFill>
              <a:srgbClr val="E2231A">
                <a:alpha val="80000"/>
              </a:srgbClr>
            </a:solidFill>
          </p:spPr>
          <p:txBody>
            <a:bodyPr/>
            <a:lstStyle/>
            <a:p/>
          </p:txBody>
        </p:sp>
        <p:sp>
          <p:nvSpPr>
            <p:cNvPr id="140" name="tx140"/>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3147670" y="59854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5" name="tx145"/>
            <p:cNvSpPr/>
            <p:nvPr/>
          </p:nvSpPr>
          <p:spPr>
            <a:xfrm>
              <a:off x="5094738"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6" name="tx146"/>
            <p:cNvSpPr/>
            <p:nvPr/>
          </p:nvSpPr>
          <p:spPr>
            <a:xfrm>
              <a:off x="7158313"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7" name="tx147"/>
            <p:cNvSpPr/>
            <p:nvPr/>
          </p:nvSpPr>
          <p:spPr>
            <a:xfrm>
              <a:off x="951100" y="5226076"/>
              <a:ext cx="4871293"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protección contra el sarampión, 2019, 2024 y 2025</a:t>
              </a:r>
            </a:p>
          </p:txBody>
        </p:sp>
        <p:sp>
          <p:nvSpPr>
            <p:cNvPr id="148" name="tx148"/>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9" name="tx149"/>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50" name="tx150"/>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2025, la cobertura de la vacuna MCV1 en Armenia (96 %) fue 12 puntos porcentuales superior a la media mundial (84 %) y 8 puntos porcentuales superior a la media de todos los países de la red « ECAR » (88 %).
La cobertura nacional de la primera dosis de la vacuna contra el virus de la varicela (MCV1) fue un punto porcentual superior a la de 2019 (95 %).
Esto equivale a 1 000 niños sin vacunar en 2025, frente a los 2 000 niños sin vacunar de 2019.</a:t>
            </a:r>
          </a:p>
        </p:txBody>
      </p:sp>
      <p:sp>
        <p:nvSpPr>
          <p:cNvPr id="15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a:solidFill>
                  <a:srgbClr val="000000">
                    <a:alpha val="100000"/>
                  </a:srgbClr>
                </a:solidFill>
                <a:latin typeface="Arial"/>
                <a:cs typeface="Arial"/>
                <a:ea typeface="Arial"/>
                <a:sym typeface="Arial"/>
              </a:rPr>
              <a:t>En 2025, la cobertura de la vacuna MCV1 en Armenia fue del 96 %; esto supone un punto porcentual más que en 2019 y supera tanto la media mundial como la regional.</a:t>
            </a:r>
          </a:p>
        </p:txBody>
      </p:sp>
      <p:grpSp xmlns:pic="http://schemas.openxmlformats.org/drawingml/2006/picture">
        <p:nvGrpSpPr>
          <p:cNvPr id="153" name=""/>
          <p:cNvGrpSpPr/>
          <p:nvPr/>
        </p:nvGrpSpPr>
        <p:grpSpPr>
          <a:xfrm>
            <a:off x="292608" y="1005840"/>
            <a:ext cx="8595360" cy="28575"/>
            <a:chOff x="292608" y="1005840"/>
            <a:chExt cx="8595360" cy="28575"/>
          </a:xfrm>
        </p:grpSpPr>
        <p:sp>
          <p:nvSpPr>
            <p:cNvPr id="15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MCV1 en los países de ECAR, ordenados de menor a mayor cobertura, y la clasificación de los 10 países con más niños sin vacunar, según las cifras absolutas.
En 2025, Armenia ocupaba el puesto número 17 de un total de 21 países en cuanto a la cobertura más baja de la vacuna MCV1 (teniendo en cuenta los empates).
Armenia no figuraba entre los 10 países con más niños sin vacunar.
Nota: Los países con cohortes grandes pueden tener un número elevado de niños sin vacunar a pesar de la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a:solidFill>
                  <a:srgbClr val="000000">
                    <a:alpha val="100000"/>
                  </a:srgbClr>
                </a:solidFill>
                <a:latin typeface="Arial"/>
                <a:cs typeface="Arial"/>
                <a:ea typeface="Arial"/>
                <a:sym typeface="Arial"/>
              </a:rPr>
              <a:t>En 2025, Armenia figuraba entre los países con mayor cobertura y no se encontraba entre los diez países de la región con mayor número de niños sin vacunar.</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074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061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049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037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067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055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043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031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322314"/>
              <a:ext cx="239888" cy="985707"/>
            </a:xfrm>
            <a:prstGeom prst="rect">
              <a:avLst/>
            </a:prstGeom>
            <a:solidFill>
              <a:srgbClr val="80BD41">
                <a:alpha val="100000"/>
              </a:srgbClr>
            </a:solidFill>
          </p:spPr>
          <p:txBody>
            <a:bodyPr/>
            <a:lstStyle/>
            <a:p/>
          </p:txBody>
        </p:sp>
        <p:sp>
          <p:nvSpPr>
            <p:cNvPr id="26" name="rc26"/>
            <p:cNvSpPr/>
            <p:nvPr/>
          </p:nvSpPr>
          <p:spPr>
            <a:xfrm>
              <a:off x="1296273" y="3236639"/>
              <a:ext cx="239888" cy="85674"/>
            </a:xfrm>
            <a:prstGeom prst="rect">
              <a:avLst/>
            </a:prstGeom>
            <a:solidFill>
              <a:srgbClr val="E2231A">
                <a:alpha val="100000"/>
              </a:srgbClr>
            </a:solidFill>
          </p:spPr>
          <p:txBody>
            <a:bodyPr/>
            <a:lstStyle/>
            <a:p/>
          </p:txBody>
        </p:sp>
        <p:sp>
          <p:nvSpPr>
            <p:cNvPr id="27" name="rc27"/>
            <p:cNvSpPr/>
            <p:nvPr/>
          </p:nvSpPr>
          <p:spPr>
            <a:xfrm>
              <a:off x="1562816" y="3319308"/>
              <a:ext cx="239888" cy="988713"/>
            </a:xfrm>
            <a:prstGeom prst="rect">
              <a:avLst/>
            </a:prstGeom>
            <a:solidFill>
              <a:srgbClr val="80BD41">
                <a:alpha val="100000"/>
              </a:srgbClr>
            </a:solidFill>
          </p:spPr>
          <p:txBody>
            <a:bodyPr/>
            <a:lstStyle/>
            <a:p/>
          </p:txBody>
        </p:sp>
        <p:sp>
          <p:nvSpPr>
            <p:cNvPr id="28" name="rc28"/>
            <p:cNvSpPr/>
            <p:nvPr/>
          </p:nvSpPr>
          <p:spPr>
            <a:xfrm>
              <a:off x="1562816" y="3244756"/>
              <a:ext cx="239888" cy="74551"/>
            </a:xfrm>
            <a:prstGeom prst="rect">
              <a:avLst/>
            </a:prstGeom>
            <a:solidFill>
              <a:srgbClr val="E2231A">
                <a:alpha val="100000"/>
              </a:srgbClr>
            </a:solidFill>
          </p:spPr>
          <p:txBody>
            <a:bodyPr/>
            <a:lstStyle/>
            <a:p/>
          </p:txBody>
        </p:sp>
        <p:sp>
          <p:nvSpPr>
            <p:cNvPr id="29" name="rc29"/>
            <p:cNvSpPr/>
            <p:nvPr/>
          </p:nvSpPr>
          <p:spPr>
            <a:xfrm>
              <a:off x="1829360" y="3328026"/>
              <a:ext cx="239888" cy="979995"/>
            </a:xfrm>
            <a:prstGeom prst="rect">
              <a:avLst/>
            </a:prstGeom>
            <a:solidFill>
              <a:srgbClr val="80BD41">
                <a:alpha val="100000"/>
              </a:srgbClr>
            </a:solidFill>
          </p:spPr>
          <p:txBody>
            <a:bodyPr/>
            <a:lstStyle/>
            <a:p/>
          </p:txBody>
        </p:sp>
        <p:sp>
          <p:nvSpPr>
            <p:cNvPr id="30" name="rc30"/>
            <p:cNvSpPr/>
            <p:nvPr/>
          </p:nvSpPr>
          <p:spPr>
            <a:xfrm>
              <a:off x="1829360" y="3231228"/>
              <a:ext cx="239888" cy="96797"/>
            </a:xfrm>
            <a:prstGeom prst="rect">
              <a:avLst/>
            </a:prstGeom>
            <a:solidFill>
              <a:srgbClr val="E2231A">
                <a:alpha val="100000"/>
              </a:srgbClr>
            </a:solidFill>
          </p:spPr>
          <p:txBody>
            <a:bodyPr/>
            <a:lstStyle/>
            <a:p/>
          </p:txBody>
        </p:sp>
        <p:sp>
          <p:nvSpPr>
            <p:cNvPr id="31" name="rc31"/>
            <p:cNvSpPr/>
            <p:nvPr/>
          </p:nvSpPr>
          <p:spPr>
            <a:xfrm>
              <a:off x="2095903" y="3228523"/>
              <a:ext cx="239888" cy="1079498"/>
            </a:xfrm>
            <a:prstGeom prst="rect">
              <a:avLst/>
            </a:prstGeom>
            <a:solidFill>
              <a:srgbClr val="80BD41">
                <a:alpha val="100000"/>
              </a:srgbClr>
            </a:solidFill>
          </p:spPr>
          <p:txBody>
            <a:bodyPr/>
            <a:lstStyle/>
            <a:p/>
          </p:txBody>
        </p:sp>
        <p:sp>
          <p:nvSpPr>
            <p:cNvPr id="32" name="rc32"/>
            <p:cNvSpPr/>
            <p:nvPr/>
          </p:nvSpPr>
          <p:spPr>
            <a:xfrm>
              <a:off x="2095903" y="3159683"/>
              <a:ext cx="239888" cy="68840"/>
            </a:xfrm>
            <a:prstGeom prst="rect">
              <a:avLst/>
            </a:prstGeom>
            <a:solidFill>
              <a:srgbClr val="E2231A">
                <a:alpha val="100000"/>
              </a:srgbClr>
            </a:solidFill>
          </p:spPr>
          <p:txBody>
            <a:bodyPr/>
            <a:lstStyle/>
            <a:p/>
          </p:txBody>
        </p:sp>
        <p:sp>
          <p:nvSpPr>
            <p:cNvPr id="33" name="rc33"/>
            <p:cNvSpPr/>
            <p:nvPr/>
          </p:nvSpPr>
          <p:spPr>
            <a:xfrm>
              <a:off x="2362446" y="3220707"/>
              <a:ext cx="239888" cy="1087314"/>
            </a:xfrm>
            <a:prstGeom prst="rect">
              <a:avLst/>
            </a:prstGeom>
            <a:solidFill>
              <a:srgbClr val="80BD41">
                <a:alpha val="100000"/>
              </a:srgbClr>
            </a:solidFill>
          </p:spPr>
          <p:txBody>
            <a:bodyPr/>
            <a:lstStyle/>
            <a:p/>
          </p:txBody>
        </p:sp>
        <p:sp>
          <p:nvSpPr>
            <p:cNvPr id="34" name="rc34"/>
            <p:cNvSpPr/>
            <p:nvPr/>
          </p:nvSpPr>
          <p:spPr>
            <a:xfrm>
              <a:off x="2362446" y="3126014"/>
              <a:ext cx="239888" cy="94692"/>
            </a:xfrm>
            <a:prstGeom prst="rect">
              <a:avLst/>
            </a:prstGeom>
            <a:solidFill>
              <a:srgbClr val="E2231A">
                <a:alpha val="100000"/>
              </a:srgbClr>
            </a:solidFill>
          </p:spPr>
          <p:txBody>
            <a:bodyPr/>
            <a:lstStyle/>
            <a:p/>
          </p:txBody>
        </p:sp>
        <p:sp>
          <p:nvSpPr>
            <p:cNvPr id="35" name="rc35"/>
            <p:cNvSpPr/>
            <p:nvPr/>
          </p:nvSpPr>
          <p:spPr>
            <a:xfrm>
              <a:off x="2628989" y="3181928"/>
              <a:ext cx="239888" cy="1126093"/>
            </a:xfrm>
            <a:prstGeom prst="rect">
              <a:avLst/>
            </a:prstGeom>
            <a:solidFill>
              <a:srgbClr val="80BD41">
                <a:alpha val="100000"/>
              </a:srgbClr>
            </a:solidFill>
          </p:spPr>
          <p:txBody>
            <a:bodyPr/>
            <a:lstStyle/>
            <a:p/>
          </p:txBody>
        </p:sp>
        <p:sp>
          <p:nvSpPr>
            <p:cNvPr id="36" name="rc36"/>
            <p:cNvSpPr/>
            <p:nvPr/>
          </p:nvSpPr>
          <p:spPr>
            <a:xfrm>
              <a:off x="2628989" y="3110082"/>
              <a:ext cx="239888" cy="71846"/>
            </a:xfrm>
            <a:prstGeom prst="rect">
              <a:avLst/>
            </a:prstGeom>
            <a:solidFill>
              <a:srgbClr val="E2231A">
                <a:alpha val="100000"/>
              </a:srgbClr>
            </a:solidFill>
          </p:spPr>
          <p:txBody>
            <a:bodyPr/>
            <a:lstStyle/>
            <a:p/>
          </p:txBody>
        </p:sp>
        <p:sp>
          <p:nvSpPr>
            <p:cNvPr id="37" name="rc37"/>
            <p:cNvSpPr/>
            <p:nvPr/>
          </p:nvSpPr>
          <p:spPr>
            <a:xfrm>
              <a:off x="2895532" y="3188241"/>
              <a:ext cx="239888" cy="1119780"/>
            </a:xfrm>
            <a:prstGeom prst="rect">
              <a:avLst/>
            </a:prstGeom>
            <a:solidFill>
              <a:srgbClr val="80BD41">
                <a:alpha val="100000"/>
              </a:srgbClr>
            </a:solidFill>
          </p:spPr>
          <p:txBody>
            <a:bodyPr/>
            <a:lstStyle/>
            <a:p/>
          </p:txBody>
        </p:sp>
        <p:sp>
          <p:nvSpPr>
            <p:cNvPr id="38" name="rc38"/>
            <p:cNvSpPr/>
            <p:nvPr/>
          </p:nvSpPr>
          <p:spPr>
            <a:xfrm>
              <a:off x="2895532" y="3090843"/>
              <a:ext cx="239888" cy="97398"/>
            </a:xfrm>
            <a:prstGeom prst="rect">
              <a:avLst/>
            </a:prstGeom>
            <a:solidFill>
              <a:srgbClr val="E2231A">
                <a:alpha val="100000"/>
              </a:srgbClr>
            </a:solidFill>
          </p:spPr>
          <p:txBody>
            <a:bodyPr/>
            <a:lstStyle/>
            <a:p/>
          </p:txBody>
        </p:sp>
        <p:sp>
          <p:nvSpPr>
            <p:cNvPr id="39" name="rc39"/>
            <p:cNvSpPr/>
            <p:nvPr/>
          </p:nvSpPr>
          <p:spPr>
            <a:xfrm>
              <a:off x="3162075" y="3156376"/>
              <a:ext cx="239888" cy="1151645"/>
            </a:xfrm>
            <a:prstGeom prst="rect">
              <a:avLst/>
            </a:prstGeom>
            <a:solidFill>
              <a:srgbClr val="80BD41">
                <a:alpha val="100000"/>
              </a:srgbClr>
            </a:solidFill>
          </p:spPr>
          <p:txBody>
            <a:bodyPr/>
            <a:lstStyle/>
            <a:p/>
          </p:txBody>
        </p:sp>
        <p:sp>
          <p:nvSpPr>
            <p:cNvPr id="40" name="rc40"/>
            <p:cNvSpPr/>
            <p:nvPr/>
          </p:nvSpPr>
          <p:spPr>
            <a:xfrm>
              <a:off x="3162075" y="3056272"/>
              <a:ext cx="239888" cy="100103"/>
            </a:xfrm>
            <a:prstGeom prst="rect">
              <a:avLst/>
            </a:prstGeom>
            <a:solidFill>
              <a:srgbClr val="E2231A">
                <a:alpha val="100000"/>
              </a:srgbClr>
            </a:solidFill>
          </p:spPr>
          <p:txBody>
            <a:bodyPr/>
            <a:lstStyle/>
            <a:p/>
          </p:txBody>
        </p:sp>
        <p:sp>
          <p:nvSpPr>
            <p:cNvPr id="41" name="rc41"/>
            <p:cNvSpPr/>
            <p:nvPr/>
          </p:nvSpPr>
          <p:spPr>
            <a:xfrm>
              <a:off x="3428618" y="3104671"/>
              <a:ext cx="239888" cy="1203350"/>
            </a:xfrm>
            <a:prstGeom prst="rect">
              <a:avLst/>
            </a:prstGeom>
            <a:solidFill>
              <a:srgbClr val="80BD41">
                <a:alpha val="100000"/>
              </a:srgbClr>
            </a:solidFill>
          </p:spPr>
          <p:txBody>
            <a:bodyPr/>
            <a:lstStyle/>
            <a:p/>
          </p:txBody>
        </p:sp>
        <p:sp>
          <p:nvSpPr>
            <p:cNvPr id="42" name="rc42"/>
            <p:cNvSpPr/>
            <p:nvPr/>
          </p:nvSpPr>
          <p:spPr>
            <a:xfrm>
              <a:off x="3428618" y="3027714"/>
              <a:ext cx="239888" cy="76956"/>
            </a:xfrm>
            <a:prstGeom prst="rect">
              <a:avLst/>
            </a:prstGeom>
            <a:solidFill>
              <a:srgbClr val="E2231A">
                <a:alpha val="100000"/>
              </a:srgbClr>
            </a:solidFill>
          </p:spPr>
          <p:txBody>
            <a:bodyPr/>
            <a:lstStyle/>
            <a:p/>
          </p:txBody>
        </p:sp>
        <p:sp>
          <p:nvSpPr>
            <p:cNvPr id="43" name="rc43"/>
            <p:cNvSpPr/>
            <p:nvPr/>
          </p:nvSpPr>
          <p:spPr>
            <a:xfrm>
              <a:off x="3695161" y="3054769"/>
              <a:ext cx="239888" cy="1253252"/>
            </a:xfrm>
            <a:prstGeom prst="rect">
              <a:avLst/>
            </a:prstGeom>
            <a:solidFill>
              <a:srgbClr val="80BD41">
                <a:alpha val="100000"/>
              </a:srgbClr>
            </a:solidFill>
          </p:spPr>
          <p:txBody>
            <a:bodyPr/>
            <a:lstStyle/>
            <a:p/>
          </p:txBody>
        </p:sp>
        <p:sp>
          <p:nvSpPr>
            <p:cNvPr id="44" name="rc44"/>
            <p:cNvSpPr/>
            <p:nvPr/>
          </p:nvSpPr>
          <p:spPr>
            <a:xfrm>
              <a:off x="3695161" y="3002463"/>
              <a:ext cx="239888" cy="52306"/>
            </a:xfrm>
            <a:prstGeom prst="rect">
              <a:avLst/>
            </a:prstGeom>
            <a:solidFill>
              <a:srgbClr val="E2231A">
                <a:alpha val="100000"/>
              </a:srgbClr>
            </a:solidFill>
          </p:spPr>
          <p:txBody>
            <a:bodyPr/>
            <a:lstStyle/>
            <a:p/>
          </p:txBody>
        </p:sp>
        <p:sp>
          <p:nvSpPr>
            <p:cNvPr id="45" name="rc45"/>
            <p:cNvSpPr/>
            <p:nvPr/>
          </p:nvSpPr>
          <p:spPr>
            <a:xfrm>
              <a:off x="3961705" y="3041242"/>
              <a:ext cx="239888" cy="1266779"/>
            </a:xfrm>
            <a:prstGeom prst="rect">
              <a:avLst/>
            </a:prstGeom>
            <a:solidFill>
              <a:srgbClr val="80BD41">
                <a:alpha val="100000"/>
              </a:srgbClr>
            </a:solidFill>
          </p:spPr>
          <p:txBody>
            <a:bodyPr/>
            <a:lstStyle/>
            <a:p/>
          </p:txBody>
        </p:sp>
        <p:sp>
          <p:nvSpPr>
            <p:cNvPr id="46" name="rc46"/>
            <p:cNvSpPr/>
            <p:nvPr/>
          </p:nvSpPr>
          <p:spPr>
            <a:xfrm>
              <a:off x="3961705" y="3002162"/>
              <a:ext cx="239888" cy="39079"/>
            </a:xfrm>
            <a:prstGeom prst="rect">
              <a:avLst/>
            </a:prstGeom>
            <a:solidFill>
              <a:srgbClr val="E2231A">
                <a:alpha val="100000"/>
              </a:srgbClr>
            </a:solidFill>
          </p:spPr>
          <p:txBody>
            <a:bodyPr/>
            <a:lstStyle/>
            <a:p/>
          </p:txBody>
        </p:sp>
        <p:sp>
          <p:nvSpPr>
            <p:cNvPr id="47" name="rc47"/>
            <p:cNvSpPr/>
            <p:nvPr/>
          </p:nvSpPr>
          <p:spPr>
            <a:xfrm>
              <a:off x="4228248" y="3025610"/>
              <a:ext cx="239888" cy="1282411"/>
            </a:xfrm>
            <a:prstGeom prst="rect">
              <a:avLst/>
            </a:prstGeom>
            <a:solidFill>
              <a:srgbClr val="80BD41">
                <a:alpha val="100000"/>
              </a:srgbClr>
            </a:solidFill>
          </p:spPr>
          <p:txBody>
            <a:bodyPr/>
            <a:lstStyle/>
            <a:p/>
          </p:txBody>
        </p:sp>
        <p:sp>
          <p:nvSpPr>
            <p:cNvPr id="48" name="rc48"/>
            <p:cNvSpPr/>
            <p:nvPr/>
          </p:nvSpPr>
          <p:spPr>
            <a:xfrm>
              <a:off x="4228248" y="2985929"/>
              <a:ext cx="239888" cy="39680"/>
            </a:xfrm>
            <a:prstGeom prst="rect">
              <a:avLst/>
            </a:prstGeom>
            <a:solidFill>
              <a:srgbClr val="E2231A">
                <a:alpha val="100000"/>
              </a:srgbClr>
            </a:solidFill>
          </p:spPr>
          <p:txBody>
            <a:bodyPr/>
            <a:lstStyle/>
            <a:p/>
          </p:txBody>
        </p:sp>
        <p:sp>
          <p:nvSpPr>
            <p:cNvPr id="49" name="rc49"/>
            <p:cNvSpPr/>
            <p:nvPr/>
          </p:nvSpPr>
          <p:spPr>
            <a:xfrm>
              <a:off x="4494791" y="3006972"/>
              <a:ext cx="239888" cy="1301049"/>
            </a:xfrm>
            <a:prstGeom prst="rect">
              <a:avLst/>
            </a:prstGeom>
            <a:solidFill>
              <a:srgbClr val="80BD41">
                <a:alpha val="100000"/>
              </a:srgbClr>
            </a:solidFill>
          </p:spPr>
          <p:txBody>
            <a:bodyPr/>
            <a:lstStyle/>
            <a:p/>
          </p:txBody>
        </p:sp>
        <p:sp>
          <p:nvSpPr>
            <p:cNvPr id="50" name="rc50"/>
            <p:cNvSpPr/>
            <p:nvPr/>
          </p:nvSpPr>
          <p:spPr>
            <a:xfrm>
              <a:off x="4494791" y="2966690"/>
              <a:ext cx="239888" cy="40282"/>
            </a:xfrm>
            <a:prstGeom prst="rect">
              <a:avLst/>
            </a:prstGeom>
            <a:solidFill>
              <a:srgbClr val="E2231A">
                <a:alpha val="100000"/>
              </a:srgbClr>
            </a:solidFill>
          </p:spPr>
          <p:txBody>
            <a:bodyPr/>
            <a:lstStyle/>
            <a:p/>
          </p:txBody>
        </p:sp>
        <p:sp>
          <p:nvSpPr>
            <p:cNvPr id="51" name="rc51"/>
            <p:cNvSpPr/>
            <p:nvPr/>
          </p:nvSpPr>
          <p:spPr>
            <a:xfrm>
              <a:off x="4761334" y="3008174"/>
              <a:ext cx="239888" cy="1299846"/>
            </a:xfrm>
            <a:prstGeom prst="rect">
              <a:avLst/>
            </a:prstGeom>
            <a:solidFill>
              <a:srgbClr val="80BD41">
                <a:alpha val="100000"/>
              </a:srgbClr>
            </a:solidFill>
          </p:spPr>
          <p:txBody>
            <a:bodyPr/>
            <a:lstStyle/>
            <a:p/>
          </p:txBody>
        </p:sp>
        <p:sp>
          <p:nvSpPr>
            <p:cNvPr id="52" name="rc52"/>
            <p:cNvSpPr/>
            <p:nvPr/>
          </p:nvSpPr>
          <p:spPr>
            <a:xfrm>
              <a:off x="4761334" y="2967892"/>
              <a:ext cx="239888" cy="40282"/>
            </a:xfrm>
            <a:prstGeom prst="rect">
              <a:avLst/>
            </a:prstGeom>
            <a:solidFill>
              <a:srgbClr val="E2231A">
                <a:alpha val="100000"/>
              </a:srgbClr>
            </a:solidFill>
          </p:spPr>
          <p:txBody>
            <a:bodyPr/>
            <a:lstStyle/>
            <a:p/>
          </p:txBody>
        </p:sp>
        <p:sp>
          <p:nvSpPr>
            <p:cNvPr id="53" name="rc53"/>
            <p:cNvSpPr/>
            <p:nvPr/>
          </p:nvSpPr>
          <p:spPr>
            <a:xfrm>
              <a:off x="5027877" y="3039739"/>
              <a:ext cx="239888" cy="1268282"/>
            </a:xfrm>
            <a:prstGeom prst="rect">
              <a:avLst/>
            </a:prstGeom>
            <a:solidFill>
              <a:srgbClr val="80BD41">
                <a:alpha val="100000"/>
              </a:srgbClr>
            </a:solidFill>
          </p:spPr>
          <p:txBody>
            <a:bodyPr/>
            <a:lstStyle/>
            <a:p/>
          </p:txBody>
        </p:sp>
        <p:sp>
          <p:nvSpPr>
            <p:cNvPr id="54" name="rc54"/>
            <p:cNvSpPr/>
            <p:nvPr/>
          </p:nvSpPr>
          <p:spPr>
            <a:xfrm>
              <a:off x="5027877" y="3000659"/>
              <a:ext cx="239888" cy="39079"/>
            </a:xfrm>
            <a:prstGeom prst="rect">
              <a:avLst/>
            </a:prstGeom>
            <a:solidFill>
              <a:srgbClr val="E2231A">
                <a:alpha val="100000"/>
              </a:srgbClr>
            </a:solidFill>
          </p:spPr>
          <p:txBody>
            <a:bodyPr/>
            <a:lstStyle/>
            <a:p/>
          </p:txBody>
        </p:sp>
        <p:sp>
          <p:nvSpPr>
            <p:cNvPr id="55" name="rc55"/>
            <p:cNvSpPr/>
            <p:nvPr/>
          </p:nvSpPr>
          <p:spPr>
            <a:xfrm>
              <a:off x="5294420" y="3103168"/>
              <a:ext cx="239888" cy="1204853"/>
            </a:xfrm>
            <a:prstGeom prst="rect">
              <a:avLst/>
            </a:prstGeom>
            <a:solidFill>
              <a:srgbClr val="80BD41">
                <a:alpha val="100000"/>
              </a:srgbClr>
            </a:solidFill>
          </p:spPr>
          <p:txBody>
            <a:bodyPr/>
            <a:lstStyle/>
            <a:p/>
          </p:txBody>
        </p:sp>
        <p:sp>
          <p:nvSpPr>
            <p:cNvPr id="56" name="rc56"/>
            <p:cNvSpPr/>
            <p:nvPr/>
          </p:nvSpPr>
          <p:spPr>
            <a:xfrm>
              <a:off x="5294420" y="3065892"/>
              <a:ext cx="239888" cy="37275"/>
            </a:xfrm>
            <a:prstGeom prst="rect">
              <a:avLst/>
            </a:prstGeom>
            <a:solidFill>
              <a:srgbClr val="E2231A">
                <a:alpha val="100000"/>
              </a:srgbClr>
            </a:solidFill>
          </p:spPr>
          <p:txBody>
            <a:bodyPr/>
            <a:lstStyle/>
            <a:p/>
          </p:txBody>
        </p:sp>
        <p:sp>
          <p:nvSpPr>
            <p:cNvPr id="57" name="rc57"/>
            <p:cNvSpPr/>
            <p:nvPr/>
          </p:nvSpPr>
          <p:spPr>
            <a:xfrm>
              <a:off x="5560963" y="3136836"/>
              <a:ext cx="239888" cy="1171184"/>
            </a:xfrm>
            <a:prstGeom prst="rect">
              <a:avLst/>
            </a:prstGeom>
            <a:solidFill>
              <a:srgbClr val="80BD41">
                <a:alpha val="100000"/>
              </a:srgbClr>
            </a:solidFill>
          </p:spPr>
          <p:txBody>
            <a:bodyPr/>
            <a:lstStyle/>
            <a:p/>
          </p:txBody>
        </p:sp>
        <p:sp>
          <p:nvSpPr>
            <p:cNvPr id="58" name="rc58"/>
            <p:cNvSpPr/>
            <p:nvPr/>
          </p:nvSpPr>
          <p:spPr>
            <a:xfrm>
              <a:off x="5560963" y="3100462"/>
              <a:ext cx="239888" cy="36374"/>
            </a:xfrm>
            <a:prstGeom prst="rect">
              <a:avLst/>
            </a:prstGeom>
            <a:solidFill>
              <a:srgbClr val="E2231A">
                <a:alpha val="100000"/>
              </a:srgbClr>
            </a:solidFill>
          </p:spPr>
          <p:txBody>
            <a:bodyPr/>
            <a:lstStyle/>
            <a:p/>
          </p:txBody>
        </p:sp>
        <p:sp>
          <p:nvSpPr>
            <p:cNvPr id="59" name="rc59"/>
            <p:cNvSpPr/>
            <p:nvPr/>
          </p:nvSpPr>
          <p:spPr>
            <a:xfrm>
              <a:off x="5827506" y="3230928"/>
              <a:ext cx="239888" cy="1077093"/>
            </a:xfrm>
            <a:prstGeom prst="rect">
              <a:avLst/>
            </a:prstGeom>
            <a:solidFill>
              <a:srgbClr val="80BD41">
                <a:alpha val="100000"/>
              </a:srgbClr>
            </a:solidFill>
          </p:spPr>
          <p:txBody>
            <a:bodyPr/>
            <a:lstStyle/>
            <a:p/>
          </p:txBody>
        </p:sp>
        <p:sp>
          <p:nvSpPr>
            <p:cNvPr id="60" name="rc60"/>
            <p:cNvSpPr/>
            <p:nvPr/>
          </p:nvSpPr>
          <p:spPr>
            <a:xfrm>
              <a:off x="5827506" y="3186137"/>
              <a:ext cx="239888" cy="44791"/>
            </a:xfrm>
            <a:prstGeom prst="rect">
              <a:avLst/>
            </a:prstGeom>
            <a:solidFill>
              <a:srgbClr val="E2231A">
                <a:alpha val="100000"/>
              </a:srgbClr>
            </a:solidFill>
          </p:spPr>
          <p:txBody>
            <a:bodyPr/>
            <a:lstStyle/>
            <a:p/>
          </p:txBody>
        </p:sp>
        <p:sp>
          <p:nvSpPr>
            <p:cNvPr id="61" name="rc61"/>
            <p:cNvSpPr/>
            <p:nvPr/>
          </p:nvSpPr>
          <p:spPr>
            <a:xfrm>
              <a:off x="6094049" y="3275118"/>
              <a:ext cx="239888" cy="1032903"/>
            </a:xfrm>
            <a:prstGeom prst="rect">
              <a:avLst/>
            </a:prstGeom>
            <a:solidFill>
              <a:srgbClr val="80BD41">
                <a:alpha val="100000"/>
              </a:srgbClr>
            </a:solidFill>
          </p:spPr>
          <p:txBody>
            <a:bodyPr/>
            <a:lstStyle/>
            <a:p/>
          </p:txBody>
        </p:sp>
        <p:sp>
          <p:nvSpPr>
            <p:cNvPr id="62" name="rc62"/>
            <p:cNvSpPr/>
            <p:nvPr/>
          </p:nvSpPr>
          <p:spPr>
            <a:xfrm>
              <a:off x="6094049" y="3220707"/>
              <a:ext cx="239888" cy="54410"/>
            </a:xfrm>
            <a:prstGeom prst="rect">
              <a:avLst/>
            </a:prstGeom>
            <a:solidFill>
              <a:srgbClr val="E2231A">
                <a:alpha val="100000"/>
              </a:srgbClr>
            </a:solidFill>
          </p:spPr>
          <p:txBody>
            <a:bodyPr/>
            <a:lstStyle/>
            <a:p/>
          </p:txBody>
        </p:sp>
        <p:sp>
          <p:nvSpPr>
            <p:cNvPr id="63" name="rc63"/>
            <p:cNvSpPr/>
            <p:nvPr/>
          </p:nvSpPr>
          <p:spPr>
            <a:xfrm>
              <a:off x="6360593" y="3294658"/>
              <a:ext cx="239888" cy="1013363"/>
            </a:xfrm>
            <a:prstGeom prst="rect">
              <a:avLst/>
            </a:prstGeom>
            <a:solidFill>
              <a:srgbClr val="80BD41">
                <a:alpha val="100000"/>
              </a:srgbClr>
            </a:solidFill>
          </p:spPr>
          <p:txBody>
            <a:bodyPr/>
            <a:lstStyle/>
            <a:p/>
          </p:txBody>
        </p:sp>
        <p:sp>
          <p:nvSpPr>
            <p:cNvPr id="64" name="rc64"/>
            <p:cNvSpPr/>
            <p:nvPr/>
          </p:nvSpPr>
          <p:spPr>
            <a:xfrm>
              <a:off x="6360593" y="3241449"/>
              <a:ext cx="239888" cy="53208"/>
            </a:xfrm>
            <a:prstGeom prst="rect">
              <a:avLst/>
            </a:prstGeom>
            <a:solidFill>
              <a:srgbClr val="E2231A">
                <a:alpha val="100000"/>
              </a:srgbClr>
            </a:solidFill>
          </p:spPr>
          <p:txBody>
            <a:bodyPr/>
            <a:lstStyle/>
            <a:p/>
          </p:txBody>
        </p:sp>
        <p:sp>
          <p:nvSpPr>
            <p:cNvPr id="65" name="rc65"/>
            <p:cNvSpPr/>
            <p:nvPr/>
          </p:nvSpPr>
          <p:spPr>
            <a:xfrm>
              <a:off x="6627136" y="3329529"/>
              <a:ext cx="239888" cy="978492"/>
            </a:xfrm>
            <a:prstGeom prst="rect">
              <a:avLst/>
            </a:prstGeom>
            <a:solidFill>
              <a:srgbClr val="80BD41">
                <a:alpha val="100000"/>
              </a:srgbClr>
            </a:solidFill>
          </p:spPr>
          <p:txBody>
            <a:bodyPr/>
            <a:lstStyle/>
            <a:p/>
          </p:txBody>
        </p:sp>
        <p:sp>
          <p:nvSpPr>
            <p:cNvPr id="66" name="rc66"/>
            <p:cNvSpPr/>
            <p:nvPr/>
          </p:nvSpPr>
          <p:spPr>
            <a:xfrm>
              <a:off x="6627136" y="3267001"/>
              <a:ext cx="239888" cy="62527"/>
            </a:xfrm>
            <a:prstGeom prst="rect">
              <a:avLst/>
            </a:prstGeom>
            <a:solidFill>
              <a:srgbClr val="E2231A">
                <a:alpha val="100000"/>
              </a:srgbClr>
            </a:solidFill>
          </p:spPr>
          <p:txBody>
            <a:bodyPr/>
            <a:lstStyle/>
            <a:p/>
          </p:txBody>
        </p:sp>
        <p:sp>
          <p:nvSpPr>
            <p:cNvPr id="67" name="rc67"/>
            <p:cNvSpPr/>
            <p:nvPr/>
          </p:nvSpPr>
          <p:spPr>
            <a:xfrm>
              <a:off x="6893679" y="3309388"/>
              <a:ext cx="239888" cy="998633"/>
            </a:xfrm>
            <a:prstGeom prst="rect">
              <a:avLst/>
            </a:prstGeom>
            <a:solidFill>
              <a:srgbClr val="80BD41">
                <a:alpha val="100000"/>
              </a:srgbClr>
            </a:solidFill>
          </p:spPr>
          <p:txBody>
            <a:bodyPr/>
            <a:lstStyle/>
            <a:p/>
          </p:txBody>
        </p:sp>
        <p:sp>
          <p:nvSpPr>
            <p:cNvPr id="68" name="rc68"/>
            <p:cNvSpPr/>
            <p:nvPr/>
          </p:nvSpPr>
          <p:spPr>
            <a:xfrm>
              <a:off x="6893679" y="3245658"/>
              <a:ext cx="239888" cy="63729"/>
            </a:xfrm>
            <a:prstGeom prst="rect">
              <a:avLst/>
            </a:prstGeom>
            <a:solidFill>
              <a:srgbClr val="E2231A">
                <a:alpha val="100000"/>
              </a:srgbClr>
            </a:solidFill>
          </p:spPr>
          <p:txBody>
            <a:bodyPr/>
            <a:lstStyle/>
            <a:p/>
          </p:txBody>
        </p:sp>
        <p:sp>
          <p:nvSpPr>
            <p:cNvPr id="69" name="rc69"/>
            <p:cNvSpPr/>
            <p:nvPr/>
          </p:nvSpPr>
          <p:spPr>
            <a:xfrm>
              <a:off x="7160222" y="3330430"/>
              <a:ext cx="239888" cy="977590"/>
            </a:xfrm>
            <a:prstGeom prst="rect">
              <a:avLst/>
            </a:prstGeom>
            <a:solidFill>
              <a:srgbClr val="80BD41">
                <a:alpha val="100000"/>
              </a:srgbClr>
            </a:solidFill>
          </p:spPr>
          <p:txBody>
            <a:bodyPr/>
            <a:lstStyle/>
            <a:p/>
          </p:txBody>
        </p:sp>
        <p:sp>
          <p:nvSpPr>
            <p:cNvPr id="70" name="rc70"/>
            <p:cNvSpPr/>
            <p:nvPr/>
          </p:nvSpPr>
          <p:spPr>
            <a:xfrm>
              <a:off x="7160222" y="3279026"/>
              <a:ext cx="239888" cy="51404"/>
            </a:xfrm>
            <a:prstGeom prst="rect">
              <a:avLst/>
            </a:prstGeom>
            <a:solidFill>
              <a:srgbClr val="E2231A">
                <a:alpha val="100000"/>
              </a:srgbClr>
            </a:solidFill>
          </p:spPr>
          <p:txBody>
            <a:bodyPr/>
            <a:lstStyle/>
            <a:p/>
          </p:txBody>
        </p:sp>
        <p:sp>
          <p:nvSpPr>
            <p:cNvPr id="71" name="rc71"/>
            <p:cNvSpPr/>
            <p:nvPr/>
          </p:nvSpPr>
          <p:spPr>
            <a:xfrm>
              <a:off x="7426765" y="3315099"/>
              <a:ext cx="239888" cy="992921"/>
            </a:xfrm>
            <a:prstGeom prst="rect">
              <a:avLst/>
            </a:prstGeom>
            <a:solidFill>
              <a:srgbClr val="80BD41">
                <a:alpha val="100000"/>
              </a:srgbClr>
            </a:solidFill>
          </p:spPr>
          <p:txBody>
            <a:bodyPr/>
            <a:lstStyle/>
            <a:p/>
          </p:txBody>
        </p:sp>
        <p:sp>
          <p:nvSpPr>
            <p:cNvPr id="72" name="rc72"/>
            <p:cNvSpPr/>
            <p:nvPr/>
          </p:nvSpPr>
          <p:spPr>
            <a:xfrm>
              <a:off x="7426765" y="3273615"/>
              <a:ext cx="239888" cy="41484"/>
            </a:xfrm>
            <a:prstGeom prst="rect">
              <a:avLst/>
            </a:prstGeom>
            <a:solidFill>
              <a:srgbClr val="E2231A">
                <a:alpha val="100000"/>
              </a:srgbClr>
            </a:solidFill>
          </p:spPr>
          <p:txBody>
            <a:bodyPr/>
            <a:lstStyle/>
            <a:p/>
          </p:txBody>
        </p:sp>
        <p:sp>
          <p:nvSpPr>
            <p:cNvPr id="73" name="rc73"/>
            <p:cNvSpPr/>
            <p:nvPr/>
          </p:nvSpPr>
          <p:spPr>
            <a:xfrm>
              <a:off x="7693308" y="3269406"/>
              <a:ext cx="239888" cy="1038614"/>
            </a:xfrm>
            <a:prstGeom prst="rect">
              <a:avLst/>
            </a:prstGeom>
            <a:solidFill>
              <a:srgbClr val="80BD41">
                <a:alpha val="100000"/>
              </a:srgbClr>
            </a:solidFill>
          </p:spPr>
          <p:txBody>
            <a:bodyPr/>
            <a:lstStyle/>
            <a:p/>
          </p:txBody>
        </p:sp>
        <p:sp>
          <p:nvSpPr>
            <p:cNvPr id="74" name="rc74"/>
            <p:cNvSpPr/>
            <p:nvPr/>
          </p:nvSpPr>
          <p:spPr>
            <a:xfrm>
              <a:off x="7693308" y="3226118"/>
              <a:ext cx="239888" cy="43288"/>
            </a:xfrm>
            <a:prstGeom prst="rect">
              <a:avLst/>
            </a:prstGeom>
            <a:solidFill>
              <a:srgbClr val="E2231A">
                <a:alpha val="100000"/>
              </a:srgbClr>
            </a:solidFill>
          </p:spPr>
          <p:txBody>
            <a:bodyPr/>
            <a:lstStyle/>
            <a:p/>
          </p:txBody>
        </p:sp>
        <p:sp>
          <p:nvSpPr>
            <p:cNvPr id="75" name="rc75"/>
            <p:cNvSpPr/>
            <p:nvPr/>
          </p:nvSpPr>
          <p:spPr>
            <a:xfrm>
              <a:off x="7959851" y="3307584"/>
              <a:ext cx="239888" cy="1000437"/>
            </a:xfrm>
            <a:prstGeom prst="rect">
              <a:avLst/>
            </a:prstGeom>
            <a:solidFill>
              <a:srgbClr val="80BD41">
                <a:alpha val="100000"/>
              </a:srgbClr>
            </a:solidFill>
          </p:spPr>
          <p:txBody>
            <a:bodyPr/>
            <a:lstStyle/>
            <a:p/>
          </p:txBody>
        </p:sp>
        <p:sp>
          <p:nvSpPr>
            <p:cNvPr id="76" name="rc76"/>
            <p:cNvSpPr/>
            <p:nvPr/>
          </p:nvSpPr>
          <p:spPr>
            <a:xfrm>
              <a:off x="7959851" y="3265799"/>
              <a:ext cx="239888" cy="41785"/>
            </a:xfrm>
            <a:prstGeom prst="rect">
              <a:avLst/>
            </a:prstGeom>
            <a:solidFill>
              <a:srgbClr val="E2231A">
                <a:alpha val="100000"/>
              </a:srgbClr>
            </a:solidFill>
          </p:spPr>
          <p:txBody>
            <a:bodyPr/>
            <a:lstStyle/>
            <a:p/>
          </p:txBody>
        </p:sp>
        <p:sp>
          <p:nvSpPr>
            <p:cNvPr id="77" name="pl77"/>
            <p:cNvSpPr/>
            <p:nvPr/>
          </p:nvSpPr>
          <p:spPr>
            <a:xfrm>
              <a:off x="1416218" y="2139730"/>
              <a:ext cx="6663577" cy="134121"/>
            </a:xfrm>
            <a:custGeom>
              <a:avLst/>
              <a:pathLst>
                <a:path w="6663577" h="134121">
                  <a:moveTo>
                    <a:pt x="0" y="111767"/>
                  </a:moveTo>
                  <a:lnTo>
                    <a:pt x="266543" y="89414"/>
                  </a:lnTo>
                  <a:lnTo>
                    <a:pt x="533086" y="134121"/>
                  </a:lnTo>
                  <a:lnTo>
                    <a:pt x="799629" y="67060"/>
                  </a:lnTo>
                  <a:lnTo>
                    <a:pt x="1066172" y="111767"/>
                  </a:lnTo>
                  <a:lnTo>
                    <a:pt x="1332715" y="67060"/>
                  </a:lnTo>
                  <a:lnTo>
                    <a:pt x="1599258" y="111767"/>
                  </a:lnTo>
                  <a:lnTo>
                    <a:pt x="1865801" y="111767"/>
                  </a:lnTo>
                  <a:lnTo>
                    <a:pt x="2132344" y="67060"/>
                  </a:lnTo>
                  <a:lnTo>
                    <a:pt x="2398888" y="22353"/>
                  </a:lnTo>
                  <a:lnTo>
                    <a:pt x="2665431" y="0"/>
                  </a:lnTo>
                  <a:lnTo>
                    <a:pt x="2931974" y="0"/>
                  </a:lnTo>
                  <a:lnTo>
                    <a:pt x="3198517" y="0"/>
                  </a:lnTo>
                  <a:lnTo>
                    <a:pt x="3465060" y="0"/>
                  </a:lnTo>
                  <a:lnTo>
                    <a:pt x="3731603" y="0"/>
                  </a:lnTo>
                  <a:lnTo>
                    <a:pt x="3998146" y="0"/>
                  </a:lnTo>
                  <a:lnTo>
                    <a:pt x="4264689" y="0"/>
                  </a:lnTo>
                  <a:lnTo>
                    <a:pt x="4531233" y="22353"/>
                  </a:lnTo>
                  <a:lnTo>
                    <a:pt x="4797776" y="44707"/>
                  </a:lnTo>
                  <a:lnTo>
                    <a:pt x="5064319" y="44707"/>
                  </a:lnTo>
                  <a:lnTo>
                    <a:pt x="5330862" y="67060"/>
                  </a:lnTo>
                  <a:lnTo>
                    <a:pt x="5597405" y="67060"/>
                  </a:lnTo>
                  <a:lnTo>
                    <a:pt x="5863948" y="44707"/>
                  </a:lnTo>
                  <a:lnTo>
                    <a:pt x="6130491" y="22353"/>
                  </a:lnTo>
                  <a:lnTo>
                    <a:pt x="6397034" y="22353"/>
                  </a:lnTo>
                  <a:lnTo>
                    <a:pt x="6663577" y="22353"/>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9" name="tx89"/>
            <p:cNvSpPr/>
            <p:nvPr/>
          </p:nvSpPr>
          <p:spPr>
            <a:xfrm>
              <a:off x="1324790" y="31003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35.6</a:t>
              </a:r>
            </a:p>
          </p:txBody>
        </p:sp>
        <p:sp>
          <p:nvSpPr>
            <p:cNvPr id="90" name="tx90"/>
            <p:cNvSpPr/>
            <p:nvPr/>
          </p:nvSpPr>
          <p:spPr>
            <a:xfrm>
              <a:off x="2657505" y="29741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39.9</a:t>
              </a:r>
            </a:p>
          </p:txBody>
        </p:sp>
        <p:sp>
          <p:nvSpPr>
            <p:cNvPr id="91" name="tx91"/>
            <p:cNvSpPr/>
            <p:nvPr/>
          </p:nvSpPr>
          <p:spPr>
            <a:xfrm>
              <a:off x="3990221" y="286619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43.4</a:t>
              </a:r>
            </a:p>
          </p:txBody>
        </p:sp>
        <p:sp>
          <p:nvSpPr>
            <p:cNvPr id="92" name="tx92"/>
            <p:cNvSpPr/>
            <p:nvPr/>
          </p:nvSpPr>
          <p:spPr>
            <a:xfrm>
              <a:off x="5322937" y="293022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41.3</a:t>
              </a:r>
            </a:p>
          </p:txBody>
        </p:sp>
        <p:sp>
          <p:nvSpPr>
            <p:cNvPr id="93" name="tx93"/>
            <p:cNvSpPr/>
            <p:nvPr/>
          </p:nvSpPr>
          <p:spPr>
            <a:xfrm>
              <a:off x="6389109" y="31054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35.5</a:t>
              </a:r>
            </a:p>
          </p:txBody>
        </p:sp>
        <p:sp>
          <p:nvSpPr>
            <p:cNvPr id="94" name="tx94"/>
            <p:cNvSpPr/>
            <p:nvPr/>
          </p:nvSpPr>
          <p:spPr>
            <a:xfrm>
              <a:off x="6655652" y="31313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34.6</a:t>
              </a:r>
            </a:p>
          </p:txBody>
        </p:sp>
        <p:sp>
          <p:nvSpPr>
            <p:cNvPr id="95" name="tx95"/>
            <p:cNvSpPr/>
            <p:nvPr/>
          </p:nvSpPr>
          <p:spPr>
            <a:xfrm>
              <a:off x="6922195" y="310968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35.3</a:t>
              </a:r>
            </a:p>
          </p:txBody>
        </p:sp>
        <p:sp>
          <p:nvSpPr>
            <p:cNvPr id="96" name="tx96"/>
            <p:cNvSpPr/>
            <p:nvPr/>
          </p:nvSpPr>
          <p:spPr>
            <a:xfrm>
              <a:off x="7188738" y="31427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34.2</a:t>
              </a:r>
            </a:p>
          </p:txBody>
        </p:sp>
        <p:sp>
          <p:nvSpPr>
            <p:cNvPr id="97" name="tx97"/>
            <p:cNvSpPr/>
            <p:nvPr/>
          </p:nvSpPr>
          <p:spPr>
            <a:xfrm>
              <a:off x="7455282" y="313764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34.4</a:t>
              </a:r>
            </a:p>
          </p:txBody>
        </p:sp>
        <p:sp>
          <p:nvSpPr>
            <p:cNvPr id="98" name="tx98"/>
            <p:cNvSpPr/>
            <p:nvPr/>
          </p:nvSpPr>
          <p:spPr>
            <a:xfrm>
              <a:off x="7761002" y="3090146"/>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a:t>
              </a:r>
            </a:p>
          </p:txBody>
        </p:sp>
        <p:sp>
          <p:nvSpPr>
            <p:cNvPr id="99" name="tx99"/>
            <p:cNvSpPr/>
            <p:nvPr/>
          </p:nvSpPr>
          <p:spPr>
            <a:xfrm>
              <a:off x="7988368" y="31298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34.7</a:t>
              </a:r>
            </a:p>
          </p:txBody>
        </p:sp>
        <p:sp>
          <p:nvSpPr>
            <p:cNvPr id="100" name="pl100"/>
            <p:cNvSpPr/>
            <p:nvPr/>
          </p:nvSpPr>
          <p:spPr>
            <a:xfrm>
              <a:off x="1416218"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7800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32.8</a:t>
              </a:r>
            </a:p>
          </p:txBody>
        </p:sp>
        <p:sp>
          <p:nvSpPr>
            <p:cNvPr id="112" name="tx112"/>
            <p:cNvSpPr/>
            <p:nvPr/>
          </p:nvSpPr>
          <p:spPr>
            <a:xfrm>
              <a:off x="1350915" y="324442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13" name="tx113"/>
            <p:cNvSpPr/>
            <p:nvPr/>
          </p:nvSpPr>
          <p:spPr>
            <a:xfrm>
              <a:off x="2657505" y="37098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37.5</a:t>
              </a:r>
            </a:p>
          </p:txBody>
        </p:sp>
        <p:sp>
          <p:nvSpPr>
            <p:cNvPr id="114" name="tx114"/>
            <p:cNvSpPr/>
            <p:nvPr/>
          </p:nvSpPr>
          <p:spPr>
            <a:xfrm>
              <a:off x="2683631" y="311210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5" name="tx115"/>
            <p:cNvSpPr/>
            <p:nvPr/>
          </p:nvSpPr>
          <p:spPr>
            <a:xfrm>
              <a:off x="3990221" y="364073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42.1</a:t>
              </a:r>
            </a:p>
          </p:txBody>
        </p:sp>
        <p:sp>
          <p:nvSpPr>
            <p:cNvPr id="116" name="tx116"/>
            <p:cNvSpPr/>
            <p:nvPr/>
          </p:nvSpPr>
          <p:spPr>
            <a:xfrm>
              <a:off x="4016347" y="298660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7" name="tx117"/>
            <p:cNvSpPr/>
            <p:nvPr/>
          </p:nvSpPr>
          <p:spPr>
            <a:xfrm>
              <a:off x="5322937" y="36705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40.1</a:t>
              </a:r>
            </a:p>
          </p:txBody>
        </p:sp>
        <p:sp>
          <p:nvSpPr>
            <p:cNvPr id="118" name="tx118"/>
            <p:cNvSpPr/>
            <p:nvPr/>
          </p:nvSpPr>
          <p:spPr>
            <a:xfrm>
              <a:off x="5349062" y="305062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9" name="tx119"/>
            <p:cNvSpPr/>
            <p:nvPr/>
          </p:nvSpPr>
          <p:spPr>
            <a:xfrm>
              <a:off x="6389109" y="37662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33.7</a:t>
              </a:r>
            </a:p>
          </p:txBody>
        </p:sp>
        <p:sp>
          <p:nvSpPr>
            <p:cNvPr id="120" name="tx120"/>
            <p:cNvSpPr/>
            <p:nvPr/>
          </p:nvSpPr>
          <p:spPr>
            <a:xfrm>
              <a:off x="6415235" y="323300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1" name="tx121"/>
            <p:cNvSpPr/>
            <p:nvPr/>
          </p:nvSpPr>
          <p:spPr>
            <a:xfrm>
              <a:off x="6655652" y="37836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32.5</a:t>
              </a:r>
            </a:p>
          </p:txBody>
        </p:sp>
        <p:sp>
          <p:nvSpPr>
            <p:cNvPr id="122" name="tx122"/>
            <p:cNvSpPr/>
            <p:nvPr/>
          </p:nvSpPr>
          <p:spPr>
            <a:xfrm>
              <a:off x="6681778" y="326436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23" name="tx123"/>
            <p:cNvSpPr/>
            <p:nvPr/>
          </p:nvSpPr>
          <p:spPr>
            <a:xfrm>
              <a:off x="6922195" y="37736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33.2</a:t>
              </a:r>
            </a:p>
          </p:txBody>
        </p:sp>
        <p:sp>
          <p:nvSpPr>
            <p:cNvPr id="124" name="tx124"/>
            <p:cNvSpPr/>
            <p:nvPr/>
          </p:nvSpPr>
          <p:spPr>
            <a:xfrm>
              <a:off x="6948321" y="324362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25" name="tx125"/>
            <p:cNvSpPr/>
            <p:nvPr/>
          </p:nvSpPr>
          <p:spPr>
            <a:xfrm>
              <a:off x="7188738" y="37841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32.5</a:t>
              </a:r>
            </a:p>
          </p:txBody>
        </p:sp>
        <p:sp>
          <p:nvSpPr>
            <p:cNvPr id="126" name="tx126"/>
            <p:cNvSpPr/>
            <p:nvPr/>
          </p:nvSpPr>
          <p:spPr>
            <a:xfrm>
              <a:off x="7214864" y="327082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7" name="tx127"/>
            <p:cNvSpPr/>
            <p:nvPr/>
          </p:nvSpPr>
          <p:spPr>
            <a:xfrm>
              <a:off x="7494458" y="3776466"/>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28" name="tx128"/>
            <p:cNvSpPr/>
            <p:nvPr/>
          </p:nvSpPr>
          <p:spPr>
            <a:xfrm>
              <a:off x="7481407" y="326045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9" name="tx129"/>
            <p:cNvSpPr/>
            <p:nvPr/>
          </p:nvSpPr>
          <p:spPr>
            <a:xfrm>
              <a:off x="7721825" y="375362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34.5</a:t>
              </a:r>
            </a:p>
          </p:txBody>
        </p:sp>
        <p:sp>
          <p:nvSpPr>
            <p:cNvPr id="130" name="tx130"/>
            <p:cNvSpPr/>
            <p:nvPr/>
          </p:nvSpPr>
          <p:spPr>
            <a:xfrm>
              <a:off x="7747950" y="321386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31" name="tx131"/>
            <p:cNvSpPr/>
            <p:nvPr/>
          </p:nvSpPr>
          <p:spPr>
            <a:xfrm>
              <a:off x="7988368" y="37727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33.3</a:t>
              </a:r>
            </a:p>
          </p:txBody>
        </p:sp>
        <p:sp>
          <p:nvSpPr>
            <p:cNvPr id="132" name="tx132"/>
            <p:cNvSpPr/>
            <p:nvPr/>
          </p:nvSpPr>
          <p:spPr>
            <a:xfrm>
              <a:off x="8014493" y="325279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6546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5" name="tx135"/>
            <p:cNvSpPr/>
            <p:nvPr/>
          </p:nvSpPr>
          <p:spPr>
            <a:xfrm>
              <a:off x="733081" y="30534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6" name="tx136"/>
            <p:cNvSpPr/>
            <p:nvPr/>
          </p:nvSpPr>
          <p:spPr>
            <a:xfrm>
              <a:off x="733081" y="245223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7" name="tx137"/>
            <p:cNvSpPr/>
            <p:nvPr/>
          </p:nvSpPr>
          <p:spPr>
            <a:xfrm>
              <a:off x="733081" y="18510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45028" y="306890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5" name="tx155"/>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6" name="pl156"/>
            <p:cNvSpPr/>
            <p:nvPr/>
          </p:nvSpPr>
          <p:spPr>
            <a:xfrm>
              <a:off x="2846108"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13207" y="5228064"/>
              <a:ext cx="10171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cobertura</a:t>
              </a:r>
            </a:p>
          </p:txBody>
        </p:sp>
        <p:sp>
          <p:nvSpPr>
            <p:cNvPr id="158" name="rc158"/>
            <p:cNvSpPr/>
            <p:nvPr/>
          </p:nvSpPr>
          <p:spPr>
            <a:xfrm>
              <a:off x="4417686" y="5180747"/>
              <a:ext cx="201456" cy="201456"/>
            </a:xfrm>
            <a:prstGeom prst="rect">
              <a:avLst/>
            </a:prstGeom>
            <a:solidFill>
              <a:srgbClr val="E2231A">
                <a:alpha val="100000"/>
              </a:srgbClr>
            </a:solidFill>
          </p:spPr>
          <p:txBody>
            <a:bodyPr/>
            <a:lstStyle/>
            <a:p/>
          </p:txBody>
        </p:sp>
        <p:sp>
          <p:nvSpPr>
            <p:cNvPr id="159" name="rc159"/>
            <p:cNvSpPr/>
            <p:nvPr/>
          </p:nvSpPr>
          <p:spPr>
            <a:xfrm>
              <a:off x="5692760" y="5180747"/>
              <a:ext cx="201456" cy="201456"/>
            </a:xfrm>
            <a:prstGeom prst="rect">
              <a:avLst/>
            </a:prstGeom>
            <a:solidFill>
              <a:srgbClr val="80BD41">
                <a:alpha val="100000"/>
              </a:srgbClr>
            </a:solidFill>
          </p:spPr>
          <p:txBody>
            <a:bodyPr/>
            <a:lstStyle/>
            <a:p/>
          </p:txBody>
        </p:sp>
        <p:sp>
          <p:nvSpPr>
            <p:cNvPr id="160" name="tx160"/>
            <p:cNvSpPr/>
            <p:nvPr/>
          </p:nvSpPr>
          <p:spPr>
            <a:xfrm>
              <a:off x="4697731" y="5229838"/>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61" name="tx161"/>
            <p:cNvSpPr/>
            <p:nvPr/>
          </p:nvSpPr>
          <p:spPr>
            <a:xfrm>
              <a:off x="5972805" y="5229838"/>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62" name="tx162"/>
            <p:cNvSpPr/>
            <p:nvPr/>
          </p:nvSpPr>
          <p:spPr>
            <a:xfrm>
              <a:off x="951100" y="1400299"/>
              <a:ext cx="5535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MCV1 y número de niños vacunados y no vacunados,</a:t>
              </a:r>
            </a:p>
          </p:txBody>
        </p:sp>
        <p:sp>
          <p:nvSpPr>
            <p:cNvPr id="163" name="tx163"/>
            <p:cNvSpPr/>
            <p:nvPr/>
          </p:nvSpPr>
          <p:spPr>
            <a:xfrm>
              <a:off x="951100" y="1594448"/>
              <a:ext cx="151907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Armenia, 2000-2025</a:t>
              </a:r>
            </a:p>
          </p:txBody>
        </p:sp>
        <p:sp>
          <p:nvSpPr>
            <p:cNvPr id="164" name="pl164"/>
            <p:cNvSpPr/>
            <p:nvPr/>
          </p:nvSpPr>
          <p:spPr>
            <a:xfrm>
              <a:off x="220968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03650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86332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69014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12309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94991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77673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6158214" cy="129091"/>
            </a:xfrm>
            <a:prstGeom prst="rect">
              <a:avLst/>
            </a:prstGeom>
            <a:solidFill>
              <a:srgbClr val="80BD41">
                <a:alpha val="100000"/>
              </a:srgbClr>
            </a:solidFill>
          </p:spPr>
          <p:txBody>
            <a:bodyPr/>
            <a:lstStyle/>
            <a:p/>
          </p:txBody>
        </p:sp>
        <p:sp>
          <p:nvSpPr>
            <p:cNvPr id="176" name="rc176"/>
            <p:cNvSpPr/>
            <p:nvPr/>
          </p:nvSpPr>
          <p:spPr>
            <a:xfrm>
              <a:off x="7454488" y="5954972"/>
              <a:ext cx="323347" cy="129091"/>
            </a:xfrm>
            <a:prstGeom prst="rect">
              <a:avLst/>
            </a:prstGeom>
            <a:solidFill>
              <a:srgbClr val="E2231A">
                <a:alpha val="100000"/>
              </a:srgbClr>
            </a:solidFill>
          </p:spPr>
          <p:txBody>
            <a:bodyPr/>
            <a:lstStyle/>
            <a:p/>
          </p:txBody>
        </p:sp>
        <p:sp>
          <p:nvSpPr>
            <p:cNvPr id="177" name="rc177"/>
            <p:cNvSpPr/>
            <p:nvPr/>
          </p:nvSpPr>
          <p:spPr>
            <a:xfrm>
              <a:off x="1296273" y="5793607"/>
              <a:ext cx="6311667" cy="129091"/>
            </a:xfrm>
            <a:prstGeom prst="rect">
              <a:avLst/>
            </a:prstGeom>
            <a:solidFill>
              <a:srgbClr val="80BD41">
                <a:alpha val="100000"/>
              </a:srgbClr>
            </a:solidFill>
          </p:spPr>
          <p:txBody>
            <a:bodyPr/>
            <a:lstStyle/>
            <a:p/>
          </p:txBody>
        </p:sp>
        <p:sp>
          <p:nvSpPr>
            <p:cNvPr id="178" name="rc178"/>
            <p:cNvSpPr/>
            <p:nvPr/>
          </p:nvSpPr>
          <p:spPr>
            <a:xfrm>
              <a:off x="7607941" y="5793607"/>
              <a:ext cx="263062" cy="129091"/>
            </a:xfrm>
            <a:prstGeom prst="rect">
              <a:avLst/>
            </a:prstGeom>
            <a:solidFill>
              <a:srgbClr val="E2231A">
                <a:alpha val="100000"/>
              </a:srgbClr>
            </a:solidFill>
          </p:spPr>
          <p:txBody>
            <a:bodyPr/>
            <a:lstStyle/>
            <a:p/>
          </p:txBody>
        </p:sp>
        <p:sp>
          <p:nvSpPr>
            <p:cNvPr id="179" name="rc179"/>
            <p:cNvSpPr/>
            <p:nvPr/>
          </p:nvSpPr>
          <p:spPr>
            <a:xfrm>
              <a:off x="1296273" y="5632243"/>
              <a:ext cx="6079661" cy="129091"/>
            </a:xfrm>
            <a:prstGeom prst="rect">
              <a:avLst/>
            </a:prstGeom>
            <a:solidFill>
              <a:srgbClr val="80BD41">
                <a:alpha val="100000"/>
              </a:srgbClr>
            </a:solidFill>
          </p:spPr>
          <p:txBody>
            <a:bodyPr/>
            <a:lstStyle/>
            <a:p/>
          </p:txBody>
        </p:sp>
        <p:sp>
          <p:nvSpPr>
            <p:cNvPr id="180" name="rc180"/>
            <p:cNvSpPr/>
            <p:nvPr/>
          </p:nvSpPr>
          <p:spPr>
            <a:xfrm>
              <a:off x="7375935" y="5632243"/>
              <a:ext cx="253928" cy="129091"/>
            </a:xfrm>
            <a:prstGeom prst="rect">
              <a:avLst/>
            </a:prstGeom>
            <a:solidFill>
              <a:srgbClr val="E2231A">
                <a:alpha val="100000"/>
              </a:srgbClr>
            </a:solidFill>
          </p:spPr>
          <p:txBody>
            <a:bodyPr/>
            <a:lstStyle/>
            <a:p/>
          </p:txBody>
        </p:sp>
        <p:sp>
          <p:nvSpPr>
            <p:cNvPr id="181" name="tx181"/>
            <p:cNvSpPr/>
            <p:nvPr/>
          </p:nvSpPr>
          <p:spPr>
            <a:xfrm>
              <a:off x="7989387" y="5976325"/>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35.5</a:t>
              </a:r>
            </a:p>
          </p:txBody>
        </p:sp>
        <p:sp>
          <p:nvSpPr>
            <p:cNvPr id="182" name="tx182"/>
            <p:cNvSpPr/>
            <p:nvPr/>
          </p:nvSpPr>
          <p:spPr>
            <a:xfrm>
              <a:off x="8135431" y="5814960"/>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a:t>
              </a:r>
            </a:p>
          </p:txBody>
        </p:sp>
        <p:sp>
          <p:nvSpPr>
            <p:cNvPr id="183" name="tx183"/>
            <p:cNvSpPr/>
            <p:nvPr/>
          </p:nvSpPr>
          <p:spPr>
            <a:xfrm>
              <a:off x="7834016"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34.7</a:t>
              </a:r>
            </a:p>
          </p:txBody>
        </p:sp>
        <p:sp>
          <p:nvSpPr>
            <p:cNvPr id="184" name="tx184"/>
            <p:cNvSpPr/>
            <p:nvPr/>
          </p:nvSpPr>
          <p:spPr>
            <a:xfrm>
              <a:off x="4269887"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33.7</a:t>
              </a:r>
            </a:p>
          </p:txBody>
        </p:sp>
        <p:sp>
          <p:nvSpPr>
            <p:cNvPr id="185" name="tx185"/>
            <p:cNvSpPr/>
            <p:nvPr/>
          </p:nvSpPr>
          <p:spPr>
            <a:xfrm>
              <a:off x="7540813"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86" name="tx186"/>
            <p:cNvSpPr/>
            <p:nvPr/>
          </p:nvSpPr>
          <p:spPr>
            <a:xfrm>
              <a:off x="4346614"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34.5</a:t>
              </a:r>
            </a:p>
          </p:txBody>
        </p:sp>
        <p:sp>
          <p:nvSpPr>
            <p:cNvPr id="187" name="tx187"/>
            <p:cNvSpPr/>
            <p:nvPr/>
          </p:nvSpPr>
          <p:spPr>
            <a:xfrm>
              <a:off x="7664124"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88" name="tx188"/>
            <p:cNvSpPr/>
            <p:nvPr/>
          </p:nvSpPr>
          <p:spPr>
            <a:xfrm>
              <a:off x="4230610"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33.3</a:t>
              </a:r>
            </a:p>
          </p:txBody>
        </p:sp>
        <p:sp>
          <p:nvSpPr>
            <p:cNvPr id="189" name="tx189"/>
            <p:cNvSpPr/>
            <p:nvPr/>
          </p:nvSpPr>
          <p:spPr>
            <a:xfrm>
              <a:off x="7427550" y="5657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304540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5" name="tx195"/>
            <p:cNvSpPr/>
            <p:nvPr/>
          </p:nvSpPr>
          <p:spPr>
            <a:xfrm>
              <a:off x="487222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6" name="tx196"/>
            <p:cNvSpPr/>
            <p:nvPr/>
          </p:nvSpPr>
          <p:spPr>
            <a:xfrm>
              <a:off x="6699043" y="61767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7" name="tx197"/>
            <p:cNvSpPr/>
            <p:nvPr/>
          </p:nvSpPr>
          <p:spPr>
            <a:xfrm>
              <a:off x="4255032" y="6312056"/>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8" name="tx198"/>
            <p:cNvSpPr/>
            <p:nvPr/>
          </p:nvSpPr>
          <p:spPr>
            <a:xfrm>
              <a:off x="3948074" y="65249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la vacuna MCV1 en 2025 (96 %) se mantuvo relativamente constante, con una variación inferior al 1 % respecto a 2019 (95 %).
El número de niños vacunados con la MCV1 disminuyó un 1 % en comparación con 2019.
El número de lactantes supervivientes disminuyó aproximadamente un 2 % en comparación con 2019.
En 2025 se vacunaron menos niños que en 2019.
En 2025, hubo menos lactantes supervivientes (población objetivo) que en 2019.
Para que la cobertura vacunal aumente, es necesario que el número de niños vacunados aumente o disminuya a un ritmo más lento que la disminución de la población objetivo de lactantes supervivientes.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objetivo de lactantes supervivientes.</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53333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69473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85613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01752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495263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11403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27543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43682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159822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11685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525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0195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864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353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5020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6873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3543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0212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36882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83551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0221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76890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3560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958547" y="4952633"/>
              <a:ext cx="420026" cy="0"/>
            </a:xfrm>
            <a:prstGeom prst="rect">
              <a:avLst/>
            </a:prstGeom>
            <a:solidFill>
              <a:srgbClr val="1CABE2">
                <a:alpha val="100000"/>
              </a:srgbClr>
            </a:solidFill>
          </p:spPr>
          <p:txBody>
            <a:bodyPr/>
            <a:lstStyle/>
            <a:p/>
          </p:txBody>
        </p:sp>
        <p:sp>
          <p:nvSpPr>
            <p:cNvPr id="28" name="rc28"/>
            <p:cNvSpPr/>
            <p:nvPr/>
          </p:nvSpPr>
          <p:spPr>
            <a:xfrm>
              <a:off x="1425243" y="4934183"/>
              <a:ext cx="420026" cy="18449"/>
            </a:xfrm>
            <a:prstGeom prst="rect">
              <a:avLst/>
            </a:prstGeom>
            <a:solidFill>
              <a:srgbClr val="1CABE2">
                <a:alpha val="100000"/>
              </a:srgbClr>
            </a:solidFill>
          </p:spPr>
          <p:txBody>
            <a:bodyPr/>
            <a:lstStyle/>
            <a:p/>
          </p:txBody>
        </p:sp>
        <p:sp>
          <p:nvSpPr>
            <p:cNvPr id="29" name="rc29"/>
            <p:cNvSpPr/>
            <p:nvPr/>
          </p:nvSpPr>
          <p:spPr>
            <a:xfrm>
              <a:off x="1891939" y="4930829"/>
              <a:ext cx="420026" cy="21803"/>
            </a:xfrm>
            <a:prstGeom prst="rect">
              <a:avLst/>
            </a:prstGeom>
            <a:solidFill>
              <a:srgbClr val="1CABE2">
                <a:alpha val="100000"/>
              </a:srgbClr>
            </a:solidFill>
          </p:spPr>
          <p:txBody>
            <a:bodyPr/>
            <a:lstStyle/>
            <a:p/>
          </p:txBody>
        </p:sp>
        <p:sp>
          <p:nvSpPr>
            <p:cNvPr id="30" name="rc30"/>
            <p:cNvSpPr/>
            <p:nvPr/>
          </p:nvSpPr>
          <p:spPr>
            <a:xfrm>
              <a:off x="2358635" y="4900639"/>
              <a:ext cx="420026" cy="51993"/>
            </a:xfrm>
            <a:prstGeom prst="rect">
              <a:avLst/>
            </a:prstGeom>
            <a:solidFill>
              <a:srgbClr val="1CABE2">
                <a:alpha val="100000"/>
              </a:srgbClr>
            </a:solidFill>
          </p:spPr>
          <p:txBody>
            <a:bodyPr/>
            <a:lstStyle/>
            <a:p/>
          </p:txBody>
        </p:sp>
        <p:sp>
          <p:nvSpPr>
            <p:cNvPr id="31" name="rc31"/>
            <p:cNvSpPr/>
            <p:nvPr/>
          </p:nvSpPr>
          <p:spPr>
            <a:xfrm>
              <a:off x="2825330" y="4949278"/>
              <a:ext cx="420026" cy="3354"/>
            </a:xfrm>
            <a:prstGeom prst="rect">
              <a:avLst/>
            </a:prstGeom>
            <a:solidFill>
              <a:srgbClr val="1CABE2">
                <a:alpha val="100000"/>
              </a:srgbClr>
            </a:solidFill>
          </p:spPr>
          <p:txBody>
            <a:bodyPr/>
            <a:lstStyle/>
            <a:p/>
          </p:txBody>
        </p:sp>
        <p:sp>
          <p:nvSpPr>
            <p:cNvPr id="32" name="rc32"/>
            <p:cNvSpPr/>
            <p:nvPr/>
          </p:nvSpPr>
          <p:spPr>
            <a:xfrm>
              <a:off x="3292026" y="4950955"/>
              <a:ext cx="420026" cy="1677"/>
            </a:xfrm>
            <a:prstGeom prst="rect">
              <a:avLst/>
            </a:prstGeom>
            <a:solidFill>
              <a:srgbClr val="1CABE2">
                <a:alpha val="100000"/>
              </a:srgbClr>
            </a:solidFill>
          </p:spPr>
          <p:txBody>
            <a:bodyPr/>
            <a:lstStyle/>
            <a:p/>
          </p:txBody>
        </p:sp>
        <p:sp>
          <p:nvSpPr>
            <p:cNvPr id="33" name="rc33"/>
            <p:cNvSpPr/>
            <p:nvPr/>
          </p:nvSpPr>
          <p:spPr>
            <a:xfrm>
              <a:off x="3758722" y="4920766"/>
              <a:ext cx="420026" cy="31866"/>
            </a:xfrm>
            <a:prstGeom prst="rect">
              <a:avLst/>
            </a:prstGeom>
            <a:solidFill>
              <a:srgbClr val="1CABE2">
                <a:alpha val="100000"/>
              </a:srgbClr>
            </a:solidFill>
          </p:spPr>
          <p:txBody>
            <a:bodyPr/>
            <a:lstStyle/>
            <a:p/>
          </p:txBody>
        </p:sp>
        <p:sp>
          <p:nvSpPr>
            <p:cNvPr id="34" name="rc34"/>
            <p:cNvSpPr/>
            <p:nvPr/>
          </p:nvSpPr>
          <p:spPr>
            <a:xfrm>
              <a:off x="4225417" y="4940892"/>
              <a:ext cx="420026" cy="11740"/>
            </a:xfrm>
            <a:prstGeom prst="rect">
              <a:avLst/>
            </a:prstGeom>
            <a:solidFill>
              <a:srgbClr val="1CABE2">
                <a:alpha val="100000"/>
              </a:srgbClr>
            </a:solidFill>
          </p:spPr>
          <p:txBody>
            <a:bodyPr/>
            <a:lstStyle/>
            <a:p/>
          </p:txBody>
        </p:sp>
        <p:sp>
          <p:nvSpPr>
            <p:cNvPr id="35" name="rc35"/>
            <p:cNvSpPr/>
            <p:nvPr/>
          </p:nvSpPr>
          <p:spPr>
            <a:xfrm>
              <a:off x="4692113" y="4952633"/>
              <a:ext cx="420026" cy="0"/>
            </a:xfrm>
            <a:prstGeom prst="rect">
              <a:avLst/>
            </a:prstGeom>
            <a:solidFill>
              <a:srgbClr val="1CABE2">
                <a:alpha val="100000"/>
              </a:srgbClr>
            </a:solidFill>
          </p:spPr>
          <p:txBody>
            <a:bodyPr/>
            <a:lstStyle/>
            <a:p/>
          </p:txBody>
        </p:sp>
        <p:sp>
          <p:nvSpPr>
            <p:cNvPr id="36" name="rc36"/>
            <p:cNvSpPr/>
            <p:nvPr/>
          </p:nvSpPr>
          <p:spPr>
            <a:xfrm>
              <a:off x="5158809" y="4952633"/>
              <a:ext cx="420026" cy="0"/>
            </a:xfrm>
            <a:prstGeom prst="rect">
              <a:avLst/>
            </a:prstGeom>
            <a:solidFill>
              <a:srgbClr val="1CABE2">
                <a:alpha val="100000"/>
              </a:srgbClr>
            </a:solidFill>
          </p:spPr>
          <p:txBody>
            <a:bodyPr/>
            <a:lstStyle/>
            <a:p/>
          </p:txBody>
        </p:sp>
        <p:sp>
          <p:nvSpPr>
            <p:cNvPr id="37" name="rc37"/>
            <p:cNvSpPr/>
            <p:nvPr/>
          </p:nvSpPr>
          <p:spPr>
            <a:xfrm>
              <a:off x="5625505" y="4952633"/>
              <a:ext cx="420026" cy="0"/>
            </a:xfrm>
            <a:prstGeom prst="rect">
              <a:avLst/>
            </a:prstGeom>
            <a:solidFill>
              <a:srgbClr val="1CABE2">
                <a:alpha val="100000"/>
              </a:srgbClr>
            </a:solidFill>
          </p:spPr>
          <p:txBody>
            <a:bodyPr/>
            <a:lstStyle/>
            <a:p/>
          </p:txBody>
        </p:sp>
        <p:sp>
          <p:nvSpPr>
            <p:cNvPr id="38" name="rc38"/>
            <p:cNvSpPr/>
            <p:nvPr/>
          </p:nvSpPr>
          <p:spPr>
            <a:xfrm>
              <a:off x="6092200" y="4021785"/>
              <a:ext cx="420026" cy="930847"/>
            </a:xfrm>
            <a:prstGeom prst="rect">
              <a:avLst/>
            </a:prstGeom>
            <a:solidFill>
              <a:srgbClr val="1CABE2">
                <a:alpha val="100000"/>
              </a:srgbClr>
            </a:solidFill>
          </p:spPr>
          <p:txBody>
            <a:bodyPr/>
            <a:lstStyle/>
            <a:p/>
          </p:txBody>
        </p:sp>
        <p:sp>
          <p:nvSpPr>
            <p:cNvPr id="39" name="rc39"/>
            <p:cNvSpPr/>
            <p:nvPr/>
          </p:nvSpPr>
          <p:spPr>
            <a:xfrm>
              <a:off x="6558896" y="4016754"/>
              <a:ext cx="420026" cy="935878"/>
            </a:xfrm>
            <a:prstGeom prst="rect">
              <a:avLst/>
            </a:prstGeom>
            <a:solidFill>
              <a:srgbClr val="1CABE2">
                <a:alpha val="100000"/>
              </a:srgbClr>
            </a:solidFill>
          </p:spPr>
          <p:txBody>
            <a:bodyPr/>
            <a:lstStyle/>
            <a:p/>
          </p:txBody>
        </p:sp>
        <p:sp>
          <p:nvSpPr>
            <p:cNvPr id="40" name="rc40"/>
            <p:cNvSpPr/>
            <p:nvPr/>
          </p:nvSpPr>
          <p:spPr>
            <a:xfrm>
              <a:off x="7025592" y="4877158"/>
              <a:ext cx="420026" cy="75474"/>
            </a:xfrm>
            <a:prstGeom prst="rect">
              <a:avLst/>
            </a:prstGeom>
            <a:solidFill>
              <a:srgbClr val="1CABE2">
                <a:alpha val="100000"/>
              </a:srgbClr>
            </a:solidFill>
          </p:spPr>
          <p:txBody>
            <a:bodyPr/>
            <a:lstStyle/>
            <a:p/>
          </p:txBody>
        </p:sp>
        <p:sp>
          <p:nvSpPr>
            <p:cNvPr id="41" name="pl41"/>
            <p:cNvSpPr/>
            <p:nvPr/>
          </p:nvSpPr>
          <p:spPr>
            <a:xfrm>
              <a:off x="1168561" y="1926624"/>
              <a:ext cx="6067044" cy="93587"/>
            </a:xfrm>
            <a:custGeom>
              <a:avLst/>
              <a:pathLst>
                <a:path w="6067044" h="93587">
                  <a:moveTo>
                    <a:pt x="0" y="0"/>
                  </a:moveTo>
                  <a:lnTo>
                    <a:pt x="466695" y="0"/>
                  </a:lnTo>
                  <a:lnTo>
                    <a:pt x="933391" y="0"/>
                  </a:lnTo>
                  <a:lnTo>
                    <a:pt x="1400087" y="0"/>
                  </a:lnTo>
                  <a:lnTo>
                    <a:pt x="1866782" y="0"/>
                  </a:lnTo>
                  <a:lnTo>
                    <a:pt x="2333478" y="31195"/>
                  </a:lnTo>
                  <a:lnTo>
                    <a:pt x="2800174" y="62391"/>
                  </a:lnTo>
                  <a:lnTo>
                    <a:pt x="3266869" y="62391"/>
                  </a:lnTo>
                  <a:lnTo>
                    <a:pt x="3733565" y="93587"/>
                  </a:lnTo>
                  <a:lnTo>
                    <a:pt x="4200261" y="93587"/>
                  </a:lnTo>
                  <a:lnTo>
                    <a:pt x="4666957" y="62391"/>
                  </a:lnTo>
                  <a:lnTo>
                    <a:pt x="5133652" y="31195"/>
                  </a:lnTo>
                  <a:lnTo>
                    <a:pt x="5600348" y="31195"/>
                  </a:lnTo>
                  <a:lnTo>
                    <a:pt x="6067044" y="31195"/>
                  </a:lnTo>
                </a:path>
              </a:pathLst>
            </a:custGeom>
            <a:ln w="27101" cap="flat">
              <a:solidFill>
                <a:srgbClr val="00833D">
                  <a:alpha val="100000"/>
                </a:srgbClr>
              </a:solidFill>
              <a:prstDash val="solid"/>
              <a:round/>
            </a:ln>
          </p:spPr>
          <p:txBody>
            <a:bodyPr/>
            <a:lstStyle/>
            <a:p/>
          </p:txBody>
        </p:sp>
        <p:sp>
          <p:nvSpPr>
            <p:cNvPr id="42" name="pl42"/>
            <p:cNvSpPr/>
            <p:nvPr/>
          </p:nvSpPr>
          <p:spPr>
            <a:xfrm>
              <a:off x="1168561" y="1926624"/>
              <a:ext cx="6067044" cy="93587"/>
            </a:xfrm>
            <a:custGeom>
              <a:avLst/>
              <a:pathLst>
                <a:path w="6067044" h="93587">
                  <a:moveTo>
                    <a:pt x="0" y="0"/>
                  </a:moveTo>
                  <a:lnTo>
                    <a:pt x="466695" y="0"/>
                  </a:lnTo>
                  <a:lnTo>
                    <a:pt x="933391" y="0"/>
                  </a:lnTo>
                  <a:lnTo>
                    <a:pt x="1400087" y="0"/>
                  </a:lnTo>
                  <a:lnTo>
                    <a:pt x="1866782" y="0"/>
                  </a:lnTo>
                  <a:lnTo>
                    <a:pt x="2333478" y="0"/>
                  </a:lnTo>
                  <a:lnTo>
                    <a:pt x="2800174" y="31195"/>
                  </a:lnTo>
                  <a:lnTo>
                    <a:pt x="3266869" y="31195"/>
                  </a:lnTo>
                  <a:lnTo>
                    <a:pt x="3733565" y="93587"/>
                  </a:lnTo>
                  <a:lnTo>
                    <a:pt x="4200261" y="93587"/>
                  </a:lnTo>
                  <a:lnTo>
                    <a:pt x="4666957" y="93587"/>
                  </a:lnTo>
                  <a:lnTo>
                    <a:pt x="5133652" y="31195"/>
                  </a:lnTo>
                  <a:lnTo>
                    <a:pt x="5600348" y="62391"/>
                  </a:lnTo>
                  <a:lnTo>
                    <a:pt x="6067044" y="62391"/>
                  </a:lnTo>
                </a:path>
              </a:pathLst>
            </a:custGeom>
            <a:ln w="27101" cap="flat">
              <a:solidFill>
                <a:srgbClr val="002759">
                  <a:alpha val="100000"/>
                </a:srgbClr>
              </a:solidFill>
              <a:prstDash val="solid"/>
              <a:round/>
            </a:ln>
          </p:spPr>
          <p:txBody>
            <a:bodyPr/>
            <a:lstStyle/>
            <a:p/>
          </p:txBody>
        </p:sp>
        <p:sp>
          <p:nvSpPr>
            <p:cNvPr id="43" name="pt43"/>
            <p:cNvSpPr/>
            <p:nvPr/>
          </p:nvSpPr>
          <p:spPr>
            <a:xfrm>
              <a:off x="1136959"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603655"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070351"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537046"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003742"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470438"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937134" y="1957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403829" y="1957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870525" y="19886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337221" y="19886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803916" y="1957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270612"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737308"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7204004"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1136959"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1603655"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070351"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2537046"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003742"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470438"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37134" y="1926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403829" y="1926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870525" y="198861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337221" y="198861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5803916" y="198861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270612" y="1926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6737308" y="19574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7204004" y="19574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tx71"/>
            <p:cNvSpPr/>
            <p:nvPr/>
          </p:nvSpPr>
          <p:spPr>
            <a:xfrm>
              <a:off x="1135401"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tx72"/>
            <p:cNvSpPr/>
            <p:nvPr/>
          </p:nvSpPr>
          <p:spPr>
            <a:xfrm>
              <a:off x="1568938" y="4805796"/>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a:t>
              </a:r>
            </a:p>
          </p:txBody>
        </p:sp>
        <p:sp>
          <p:nvSpPr>
            <p:cNvPr id="73" name="tx73"/>
            <p:cNvSpPr/>
            <p:nvPr/>
          </p:nvSpPr>
          <p:spPr>
            <a:xfrm>
              <a:off x="2035633" y="4800928"/>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a:t>
              </a:r>
            </a:p>
          </p:txBody>
        </p:sp>
        <p:sp>
          <p:nvSpPr>
            <p:cNvPr id="74" name="tx74"/>
            <p:cNvSpPr/>
            <p:nvPr/>
          </p:nvSpPr>
          <p:spPr>
            <a:xfrm>
              <a:off x="2502329" y="4770739"/>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31</a:t>
              </a:r>
            </a:p>
          </p:txBody>
        </p:sp>
        <p:sp>
          <p:nvSpPr>
            <p:cNvPr id="75" name="tx75"/>
            <p:cNvSpPr/>
            <p:nvPr/>
          </p:nvSpPr>
          <p:spPr>
            <a:xfrm>
              <a:off x="3002184" y="4820891"/>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6" name="tx76"/>
            <p:cNvSpPr/>
            <p:nvPr/>
          </p:nvSpPr>
          <p:spPr>
            <a:xfrm>
              <a:off x="3468880" y="482256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7" name="tx77"/>
            <p:cNvSpPr/>
            <p:nvPr/>
          </p:nvSpPr>
          <p:spPr>
            <a:xfrm>
              <a:off x="3902416" y="479092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a:t>
              </a:r>
            </a:p>
          </p:txBody>
        </p:sp>
        <p:sp>
          <p:nvSpPr>
            <p:cNvPr id="78" name="tx78"/>
            <p:cNvSpPr/>
            <p:nvPr/>
          </p:nvSpPr>
          <p:spPr>
            <a:xfrm>
              <a:off x="4402271" y="4813961"/>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79" name="tx79"/>
            <p:cNvSpPr/>
            <p:nvPr/>
          </p:nvSpPr>
          <p:spPr>
            <a:xfrm>
              <a:off x="4868967"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0" name="tx80"/>
            <p:cNvSpPr/>
            <p:nvPr/>
          </p:nvSpPr>
          <p:spPr>
            <a:xfrm>
              <a:off x="5335663"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1" name="tx81"/>
            <p:cNvSpPr/>
            <p:nvPr/>
          </p:nvSpPr>
          <p:spPr>
            <a:xfrm>
              <a:off x="5802358"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2" name="tx82"/>
            <p:cNvSpPr/>
            <p:nvPr/>
          </p:nvSpPr>
          <p:spPr>
            <a:xfrm>
              <a:off x="6202735" y="3893457"/>
              <a:ext cx="198955"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555</a:t>
              </a:r>
            </a:p>
          </p:txBody>
        </p:sp>
        <p:sp>
          <p:nvSpPr>
            <p:cNvPr id="83" name="tx83"/>
            <p:cNvSpPr/>
            <p:nvPr/>
          </p:nvSpPr>
          <p:spPr>
            <a:xfrm>
              <a:off x="6669431" y="388691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558</a:t>
              </a:r>
            </a:p>
          </p:txBody>
        </p:sp>
        <p:sp>
          <p:nvSpPr>
            <p:cNvPr id="84" name="tx84"/>
            <p:cNvSpPr/>
            <p:nvPr/>
          </p:nvSpPr>
          <p:spPr>
            <a:xfrm>
              <a:off x="7169286" y="4747665"/>
              <a:ext cx="132637" cy="8681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45</a:t>
              </a:r>
            </a:p>
          </p:txBody>
        </p:sp>
        <p:sp>
          <p:nvSpPr>
            <p:cNvPr id="85" name="pl85"/>
            <p:cNvSpPr/>
            <p:nvPr/>
          </p:nvSpPr>
          <p:spPr>
            <a:xfrm>
              <a:off x="7253677" y="1854991"/>
              <a:ext cx="608626" cy="99864"/>
            </a:xfrm>
            <a:custGeom>
              <a:avLst/>
              <a:pathLst>
                <a:path w="608626" h="99864">
                  <a:moveTo>
                    <a:pt x="608626" y="0"/>
                  </a:moveTo>
                  <a:lnTo>
                    <a:pt x="0" y="99864"/>
                  </a:lnTo>
                </a:path>
              </a:pathLst>
            </a:custGeom>
          </p:spPr>
          <p:txBody>
            <a:bodyPr/>
            <a:lstStyle/>
            <a:p/>
          </p:txBody>
        </p:sp>
        <p:sp>
          <p:nvSpPr>
            <p:cNvPr id="86" name="pl86"/>
            <p:cNvSpPr/>
            <p:nvPr/>
          </p:nvSpPr>
          <p:spPr>
            <a:xfrm>
              <a:off x="7253301" y="1992421"/>
              <a:ext cx="609002" cy="117179"/>
            </a:xfrm>
            <a:custGeom>
              <a:avLst/>
              <a:pathLst>
                <a:path w="609002" h="117179">
                  <a:moveTo>
                    <a:pt x="609002" y="117179"/>
                  </a:moveTo>
                  <a:lnTo>
                    <a:pt x="0" y="0"/>
                  </a:lnTo>
                </a:path>
              </a:pathLst>
            </a:custGeom>
          </p:spPr>
          <p:txBody>
            <a:bodyPr/>
            <a:lstStyle/>
            <a:p/>
          </p:txBody>
        </p:sp>
        <p:sp>
          <p:nvSpPr>
            <p:cNvPr id="87" name="pg87"/>
            <p:cNvSpPr/>
            <p:nvPr/>
          </p:nvSpPr>
          <p:spPr>
            <a:xfrm>
              <a:off x="7793724" y="176105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8" name="tx88"/>
            <p:cNvSpPr/>
            <p:nvPr/>
          </p:nvSpPr>
          <p:spPr>
            <a:xfrm>
              <a:off x="7816584" y="180217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96%</a:t>
              </a:r>
            </a:p>
          </p:txBody>
        </p:sp>
        <p:sp>
          <p:nvSpPr>
            <p:cNvPr id="89" name="pg89"/>
            <p:cNvSpPr/>
            <p:nvPr/>
          </p:nvSpPr>
          <p:spPr>
            <a:xfrm>
              <a:off x="7793724" y="202811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90" name="tx90"/>
            <p:cNvSpPr/>
            <p:nvPr/>
          </p:nvSpPr>
          <p:spPr>
            <a:xfrm>
              <a:off x="7816584" y="206923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95%</a:t>
              </a:r>
            </a:p>
          </p:txBody>
        </p:sp>
        <p:sp>
          <p:nvSpPr>
            <p:cNvPr id="91" name="rc91"/>
            <p:cNvSpPr/>
            <p:nvPr/>
          </p:nvSpPr>
          <p:spPr>
            <a:xfrm>
              <a:off x="888543" y="1578789"/>
              <a:ext cx="7747148" cy="3534502"/>
            </a:xfrm>
            <a:prstGeom prst="rect">
              <a:avLst/>
            </a:prstGeom>
            <a:ln w="13550" cap="rnd">
              <a:solidFill>
                <a:srgbClr val="BEBEBE">
                  <a:alpha val="100000"/>
                </a:srgbClr>
              </a:solidFill>
              <a:prstDash val="solid"/>
              <a:round/>
            </a:ln>
          </p:spPr>
          <p:txBody>
            <a:bodyPr/>
            <a:lstStyle/>
            <a:p/>
          </p:txBody>
        </p:sp>
        <p:sp>
          <p:nvSpPr>
            <p:cNvPr id="92" name="tx92"/>
            <p:cNvSpPr/>
            <p:nvPr/>
          </p:nvSpPr>
          <p:spPr>
            <a:xfrm>
              <a:off x="75528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614019" y="406665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a:t>
              </a:r>
            </a:p>
          </p:txBody>
        </p:sp>
        <p:sp>
          <p:nvSpPr>
            <p:cNvPr id="94" name="tx94"/>
            <p:cNvSpPr/>
            <p:nvPr/>
          </p:nvSpPr>
          <p:spPr>
            <a:xfrm>
              <a:off x="508103" y="321162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95" name="tx95"/>
            <p:cNvSpPr/>
            <p:nvPr/>
          </p:nvSpPr>
          <p:spPr>
            <a:xfrm>
              <a:off x="508103" y="237301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a:t>
              </a:r>
            </a:p>
          </p:txBody>
        </p:sp>
        <p:sp>
          <p:nvSpPr>
            <p:cNvPr id="96" name="tx96"/>
            <p:cNvSpPr/>
            <p:nvPr/>
          </p:nvSpPr>
          <p:spPr>
            <a:xfrm>
              <a:off x="508103" y="153441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7" name="tx97"/>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8" name="tx98"/>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9" name="tx99"/>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100" name="tx100"/>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101" name="tx101"/>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2" name="tx102"/>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3" name="tx103"/>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4" name="tx104"/>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5" name="tx105"/>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6" name="tx106"/>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7" name="tx107"/>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8" name="tx108"/>
            <p:cNvSpPr/>
            <p:nvPr/>
          </p:nvSpPr>
          <p:spPr>
            <a:xfrm rot="-5400000">
              <a:off x="10263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9" name="tx109"/>
            <p:cNvSpPr/>
            <p:nvPr/>
          </p:nvSpPr>
          <p:spPr>
            <a:xfrm rot="-5400000">
              <a:off x="1493001"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10" name="tx110"/>
            <p:cNvSpPr/>
            <p:nvPr/>
          </p:nvSpPr>
          <p:spPr>
            <a:xfrm rot="-5400000">
              <a:off x="195972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11" name="tx111"/>
            <p:cNvSpPr/>
            <p:nvPr/>
          </p:nvSpPr>
          <p:spPr>
            <a:xfrm rot="-5400000">
              <a:off x="242642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2" name="tx112"/>
            <p:cNvSpPr/>
            <p:nvPr/>
          </p:nvSpPr>
          <p:spPr>
            <a:xfrm rot="-5400000">
              <a:off x="289312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3" name="tx113"/>
            <p:cNvSpPr/>
            <p:nvPr/>
          </p:nvSpPr>
          <p:spPr>
            <a:xfrm rot="-5400000">
              <a:off x="33598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4" name="tx114"/>
            <p:cNvSpPr/>
            <p:nvPr/>
          </p:nvSpPr>
          <p:spPr>
            <a:xfrm rot="-5400000">
              <a:off x="382651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5" name="tx115"/>
            <p:cNvSpPr/>
            <p:nvPr/>
          </p:nvSpPr>
          <p:spPr>
            <a:xfrm rot="-5400000">
              <a:off x="429320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6" name="tx116"/>
            <p:cNvSpPr/>
            <p:nvPr/>
          </p:nvSpPr>
          <p:spPr>
            <a:xfrm rot="-5400000">
              <a:off x="4729517"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7" name="tx117"/>
            <p:cNvSpPr/>
            <p:nvPr/>
          </p:nvSpPr>
          <p:spPr>
            <a:xfrm rot="-5400000">
              <a:off x="5196212"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8" name="tx118"/>
            <p:cNvSpPr/>
            <p:nvPr/>
          </p:nvSpPr>
          <p:spPr>
            <a:xfrm rot="-5400000">
              <a:off x="5662908"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9" name="tx119"/>
            <p:cNvSpPr/>
            <p:nvPr/>
          </p:nvSpPr>
          <p:spPr>
            <a:xfrm rot="-5400000">
              <a:off x="6129573" y="5299945"/>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20" name="tx120"/>
            <p:cNvSpPr/>
            <p:nvPr/>
          </p:nvSpPr>
          <p:spPr>
            <a:xfrm rot="-5400000">
              <a:off x="6596299"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21" name="tx121"/>
            <p:cNvSpPr/>
            <p:nvPr/>
          </p:nvSpPr>
          <p:spPr>
            <a:xfrm rot="-5400000">
              <a:off x="7062995"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2" name="tx122"/>
            <p:cNvSpPr/>
            <p:nvPr/>
          </p:nvSpPr>
          <p:spPr>
            <a:xfrm rot="-5400000">
              <a:off x="-610286" y="3281886"/>
              <a:ext cx="1980083"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Número de casos de sarampión</a:t>
              </a:r>
            </a:p>
          </p:txBody>
        </p:sp>
        <p:sp>
          <p:nvSpPr>
            <p:cNvPr id="123" name="tx123"/>
            <p:cNvSpPr/>
            <p:nvPr/>
          </p:nvSpPr>
          <p:spPr>
            <a:xfrm rot="5400000">
              <a:off x="8131435" y="3280488"/>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sp>
          <p:nvSpPr>
            <p:cNvPr id="124" name="pl124"/>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5" name="pt125"/>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6" name="pl126"/>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7" name="pt127"/>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8" name="tx128"/>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9" name="tx129"/>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30" name="rc130"/>
            <p:cNvSpPr/>
            <p:nvPr/>
          </p:nvSpPr>
          <p:spPr>
            <a:xfrm>
              <a:off x="5629279" y="5900002"/>
              <a:ext cx="201456" cy="201456"/>
            </a:xfrm>
            <a:prstGeom prst="rect">
              <a:avLst/>
            </a:prstGeom>
            <a:solidFill>
              <a:srgbClr val="1CABE2">
                <a:alpha val="100000"/>
              </a:srgbClr>
            </a:solidFill>
          </p:spPr>
          <p:txBody>
            <a:bodyPr/>
            <a:lstStyle/>
            <a:p/>
          </p:txBody>
        </p:sp>
        <p:sp>
          <p:nvSpPr>
            <p:cNvPr id="131" name="tx131"/>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2" name="tx132"/>
            <p:cNvSpPr/>
            <p:nvPr/>
          </p:nvSpPr>
          <p:spPr>
            <a:xfrm>
              <a:off x="1661581" y="1334104"/>
              <a:ext cx="620107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Tendencias en el número de casos de sarampión y cobertura de MCV, Armenia, 2012-2025</a:t>
              </a:r>
            </a:p>
          </p:txBody>
        </p:sp>
        <p:sp>
          <p:nvSpPr>
            <p:cNvPr id="133" name="tx133"/>
            <p:cNvSpPr/>
            <p:nvPr/>
          </p:nvSpPr>
          <p:spPr>
            <a:xfrm>
              <a:off x="4007802" y="6232392"/>
              <a:ext cx="462788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34" name="tx134"/>
            <p:cNvSpPr/>
            <p:nvPr/>
          </p:nvSpPr>
          <p:spPr>
            <a:xfrm>
              <a:off x="2535222" y="6345398"/>
              <a:ext cx="610046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Casos de sarampión y rubéola notificados y tasas de incidencia por los Estados Miembros de la OMS, a 8 de julio de 2025.</a:t>
              </a:r>
            </a:p>
          </p:txBody>
        </p:sp>
        <p:sp>
          <p:nvSpPr>
            <p:cNvPr id="135" name="tx135"/>
            <p:cNvSpPr/>
            <p:nvPr/>
          </p:nvSpPr>
          <p:spPr>
            <a:xfrm>
              <a:off x="3485619" y="6466099"/>
              <a:ext cx="515007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Datos provisionales basados en datos mensuales comunicados a la OMS (Ginebra) hasta julio de 2025.</a:t>
              </a:r>
            </a:p>
          </p:txBody>
        </p:sp>
        <p:sp>
          <p:nvSpPr>
            <p:cNvPr id="136" name="tx136"/>
            <p:cNvSpPr/>
            <p:nvPr/>
          </p:nvSpPr>
          <p:spPr>
            <a:xfrm>
              <a:off x="-1443389" y="6586855"/>
              <a:ext cx="1007908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asteriscos (*) indican años con desabastecimiento de vacunas contra el sarampión y las cruces (^) indican años con campañas de vacunación contra el sarampión (nacionales o subnacionales).</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2025, se registraron un total de 45 casos confirmados de sarampión en Armenia. Ese mismo año, la cobertura de la primera dosis de la vacuna contra el sarampión (MCV1) fue del 96 % y la de la segunda dosis (MCV2), del 95 %.
El número de casos en 2025 fue un 92 % inferior al de 2024 (n = 558).
El mayor número de casos de sarampión se registró en 2024 (n = 558). Ese año, la cobertura de la primera dosis de la vacuna contra el sarampión (MCV1) fue del 96 %.
Armenia notificó desabastecimientos de la vacuna contra el sarampión en 2009 y 2011.
En 2020, 2021, 2022, 2023, 2024 y 2025 se llevaron a cabo actividades o campañas de inmunización complementarias con vacunas que contenían el virus del sarampión.</a:t>
            </a:r>
          </a:p>
        </p:txBody>
      </p:sp>
      <p:sp>
        <p:nvSpPr>
          <p:cNvPr id="13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a:solidFill>
                  <a:srgbClr val="000000">
                    <a:alpha val="100000"/>
                  </a:srgbClr>
                </a:solidFill>
                <a:latin typeface="Arial"/>
                <a:cs typeface="Arial"/>
                <a:ea typeface="Arial"/>
                <a:sym typeface="Arial"/>
              </a:rPr>
              <a:t>En 2025, Armenia registró un descenso en el número de casos de sarampión en comparación con 2024, mientras que la cobertura de la primera dosis de la vacuna contra el sarampión (MCV1) fue del 96 % y la de la segunda dosis (MCV2), del 95 %.</a:t>
            </a:r>
          </a:p>
        </p:txBody>
      </p:sp>
      <p:grpSp xmlns:pic="http://schemas.openxmlformats.org/drawingml/2006/picture">
        <p:nvGrpSpPr>
          <p:cNvPr id="139" name=""/>
          <p:cNvGrpSpPr/>
          <p:nvPr/>
        </p:nvGrpSpPr>
        <p:grpSpPr>
          <a:xfrm>
            <a:off x="292608" y="914400"/>
            <a:ext cx="8595360" cy="28575"/>
            <a:chOff x="292608" y="914400"/>
            <a:chExt cx="8595360" cy="28575"/>
          </a:xfrm>
        </p:grpSpPr>
        <p:sp>
          <p:nvSpPr>
            <p:cNvPr id="140"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1"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Estimaciones OMS/UNICEF de la cobertura nacional de inmunización (WUENIC), revisión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Cada año, la OMS y el UNICEF examinan conjuntamente los datos de cobertura nacional de inmunización, compartidos por los Estados Miembros, incluyendo la cobertura oficial y administrativa anual, reportes de encuestas completadas y cifras de publicaciones de literatura gris. Los datos son triangulados, considerando la existencia de posibles sesgos y se toman en cuenta opiniones de expertos locales para diferenciar entre datos empíricos* que reflejen con precisión el contexto,  y depurar datos que conduzcan a una  interpretación errónea ; con el fin de evaluar los niveles de cobertura más probables de cada país.
La OMS y UNICEF elaboran estimaciones específicas para cada país revisando los datos de cada país de forma independiente, sin recurrir a los datos de otros países cuando faltan datos. Las estimaciones no son ajustes ad hoc de las cifras comunicadas y pueden basarse en una única fuente empírica, normalmente la cobertura comunicada a nivel nacional. Cuando no se dispone de datos para un país, una vacuna o un año concretos, se interpolan los datos anteriores y posteriores. Si las fuentes entran en conflicto o varían mucho, se selecciona la estimación más plausible tras considerar los posibles sesgos.
Esta presentación muestra las últimas estimaciones de la WUENIC (publicadas el 15 de julio de 2026), utilizando las Perspectivas de la Población Mundial de la UNPD (WPP 2024) para obtener los promedios ponderados por población y derivar las cifras absolutas de niños vacunados y no vacunados/sin dosis.</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Vacunación infantil:
Tablas adicionales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3751355"/>
              <a:ext cx="3520101" cy="939054"/>
            </a:xfrm>
            <a:custGeom>
              <a:avLst/>
              <a:pathLst>
                <a:path w="3520101" h="939054">
                  <a:moveTo>
                    <a:pt x="0" y="626036"/>
                  </a:moveTo>
                  <a:lnTo>
                    <a:pt x="140804" y="626036"/>
                  </a:lnTo>
                  <a:lnTo>
                    <a:pt x="281608" y="626036"/>
                  </a:lnTo>
                  <a:lnTo>
                    <a:pt x="422412" y="626036"/>
                  </a:lnTo>
                  <a:lnTo>
                    <a:pt x="563216" y="313018"/>
                  </a:lnTo>
                  <a:lnTo>
                    <a:pt x="704020" y="313018"/>
                  </a:lnTo>
                  <a:lnTo>
                    <a:pt x="844824" y="0"/>
                  </a:lnTo>
                  <a:lnTo>
                    <a:pt x="985628" y="0"/>
                  </a:lnTo>
                  <a:lnTo>
                    <a:pt x="1126432" y="156509"/>
                  </a:lnTo>
                  <a:lnTo>
                    <a:pt x="1267236" y="626036"/>
                  </a:lnTo>
                  <a:lnTo>
                    <a:pt x="1408040" y="626036"/>
                  </a:lnTo>
                  <a:lnTo>
                    <a:pt x="1548844" y="782545"/>
                  </a:lnTo>
                  <a:lnTo>
                    <a:pt x="1689648" y="782545"/>
                  </a:lnTo>
                  <a:lnTo>
                    <a:pt x="1830452" y="939054"/>
                  </a:lnTo>
                  <a:lnTo>
                    <a:pt x="1971256" y="626036"/>
                  </a:lnTo>
                  <a:lnTo>
                    <a:pt x="2112061" y="782545"/>
                  </a:lnTo>
                  <a:lnTo>
                    <a:pt x="2252865" y="782545"/>
                  </a:lnTo>
                  <a:lnTo>
                    <a:pt x="2393669" y="782545"/>
                  </a:lnTo>
                  <a:lnTo>
                    <a:pt x="2534473" y="626036"/>
                  </a:lnTo>
                  <a:lnTo>
                    <a:pt x="2675277" y="626036"/>
                  </a:lnTo>
                  <a:lnTo>
                    <a:pt x="2816081" y="626036"/>
                  </a:lnTo>
                  <a:lnTo>
                    <a:pt x="2956885" y="782545"/>
                  </a:lnTo>
                  <a:lnTo>
                    <a:pt x="3097689" y="782545"/>
                  </a:lnTo>
                  <a:lnTo>
                    <a:pt x="3238493" y="939054"/>
                  </a:lnTo>
                  <a:lnTo>
                    <a:pt x="3379297" y="782545"/>
                  </a:lnTo>
                  <a:lnTo>
                    <a:pt x="3520101" y="939054"/>
                  </a:lnTo>
                </a:path>
              </a:pathLst>
            </a:custGeom>
            <a:ln w="27101" cap="flat">
              <a:solidFill>
                <a:srgbClr val="0058AB">
                  <a:alpha val="80000"/>
                </a:srgbClr>
              </a:solidFill>
              <a:prstDash val="solid"/>
              <a:round/>
            </a:ln>
          </p:spPr>
          <p:txBody>
            <a:bodyPr/>
            <a:lstStyle/>
            <a:p/>
          </p:txBody>
        </p:sp>
        <p:sp>
          <p:nvSpPr>
            <p:cNvPr id="22" name="pl22"/>
            <p:cNvSpPr/>
            <p:nvPr/>
          </p:nvSpPr>
          <p:spPr>
            <a:xfrm>
              <a:off x="943464" y="2968810"/>
              <a:ext cx="3520101" cy="1408581"/>
            </a:xfrm>
            <a:custGeom>
              <a:avLst/>
              <a:pathLst>
                <a:path w="3520101" h="1408581">
                  <a:moveTo>
                    <a:pt x="0" y="0"/>
                  </a:moveTo>
                  <a:lnTo>
                    <a:pt x="140804" y="156509"/>
                  </a:lnTo>
                  <a:lnTo>
                    <a:pt x="281608" y="0"/>
                  </a:lnTo>
                  <a:lnTo>
                    <a:pt x="422412" y="313018"/>
                  </a:lnTo>
                  <a:lnTo>
                    <a:pt x="563216" y="469527"/>
                  </a:lnTo>
                  <a:lnTo>
                    <a:pt x="704020" y="313018"/>
                  </a:lnTo>
                  <a:lnTo>
                    <a:pt x="844824" y="469527"/>
                  </a:lnTo>
                  <a:lnTo>
                    <a:pt x="985628" y="469527"/>
                  </a:lnTo>
                  <a:lnTo>
                    <a:pt x="1126432" y="782545"/>
                  </a:lnTo>
                  <a:lnTo>
                    <a:pt x="1267236" y="939054"/>
                  </a:lnTo>
                  <a:lnTo>
                    <a:pt x="1408040" y="1095563"/>
                  </a:lnTo>
                  <a:lnTo>
                    <a:pt x="1548844" y="1095563"/>
                  </a:lnTo>
                  <a:lnTo>
                    <a:pt x="1689648" y="1095563"/>
                  </a:lnTo>
                  <a:lnTo>
                    <a:pt x="1830452" y="1095563"/>
                  </a:lnTo>
                  <a:lnTo>
                    <a:pt x="1971256" y="1252072"/>
                  </a:lnTo>
                  <a:lnTo>
                    <a:pt x="2112061" y="1252072"/>
                  </a:lnTo>
                  <a:lnTo>
                    <a:pt x="2252865" y="1252072"/>
                  </a:lnTo>
                  <a:lnTo>
                    <a:pt x="2393669" y="1252072"/>
                  </a:lnTo>
                  <a:lnTo>
                    <a:pt x="2534473" y="1408581"/>
                  </a:lnTo>
                  <a:lnTo>
                    <a:pt x="2675277" y="1408581"/>
                  </a:lnTo>
                  <a:lnTo>
                    <a:pt x="2816081" y="1252072"/>
                  </a:lnTo>
                  <a:lnTo>
                    <a:pt x="2956885" y="1095563"/>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23" name="pl23"/>
            <p:cNvSpPr/>
            <p:nvPr/>
          </p:nvSpPr>
          <p:spPr>
            <a:xfrm>
              <a:off x="943464" y="4064373"/>
              <a:ext cx="3520101" cy="782545"/>
            </a:xfrm>
            <a:custGeom>
              <a:avLst/>
              <a:pathLst>
                <a:path w="3520101" h="782545">
                  <a:moveTo>
                    <a:pt x="0" y="313018"/>
                  </a:moveTo>
                  <a:lnTo>
                    <a:pt x="140804" y="469527"/>
                  </a:lnTo>
                  <a:lnTo>
                    <a:pt x="281608" y="469527"/>
                  </a:lnTo>
                  <a:lnTo>
                    <a:pt x="422412" y="0"/>
                  </a:lnTo>
                  <a:lnTo>
                    <a:pt x="563216" y="626036"/>
                  </a:lnTo>
                  <a:lnTo>
                    <a:pt x="704020" y="626036"/>
                  </a:lnTo>
                  <a:lnTo>
                    <a:pt x="844824" y="626036"/>
                  </a:lnTo>
                  <a:lnTo>
                    <a:pt x="985628" y="626036"/>
                  </a:lnTo>
                  <a:lnTo>
                    <a:pt x="1126432" y="626036"/>
                  </a:lnTo>
                  <a:lnTo>
                    <a:pt x="1267236" y="626036"/>
                  </a:lnTo>
                  <a:lnTo>
                    <a:pt x="1408040" y="626036"/>
                  </a:lnTo>
                  <a:lnTo>
                    <a:pt x="1548844" y="626036"/>
                  </a:lnTo>
                  <a:lnTo>
                    <a:pt x="1689648" y="782545"/>
                  </a:lnTo>
                  <a:lnTo>
                    <a:pt x="1830452" y="626036"/>
                  </a:lnTo>
                  <a:lnTo>
                    <a:pt x="1971256" y="0"/>
                  </a:lnTo>
                  <a:lnTo>
                    <a:pt x="2112061" y="156509"/>
                  </a:lnTo>
                  <a:lnTo>
                    <a:pt x="2252865" y="156509"/>
                  </a:lnTo>
                  <a:lnTo>
                    <a:pt x="2393669" y="313018"/>
                  </a:lnTo>
                  <a:lnTo>
                    <a:pt x="2534473" y="313018"/>
                  </a:lnTo>
                  <a:lnTo>
                    <a:pt x="2675277" y="626036"/>
                  </a:lnTo>
                  <a:lnTo>
                    <a:pt x="2816081" y="313018"/>
                  </a:lnTo>
                  <a:lnTo>
                    <a:pt x="2956885" y="313018"/>
                  </a:lnTo>
                  <a:lnTo>
                    <a:pt x="3097689" y="469527"/>
                  </a:lnTo>
                  <a:lnTo>
                    <a:pt x="3238493" y="313018"/>
                  </a:lnTo>
                  <a:lnTo>
                    <a:pt x="3379297" y="313018"/>
                  </a:lnTo>
                  <a:lnTo>
                    <a:pt x="3520101" y="313018"/>
                  </a:lnTo>
                </a:path>
              </a:pathLst>
            </a:custGeom>
            <a:ln w="27101" cap="flat">
              <a:solidFill>
                <a:srgbClr val="00833D">
                  <a:alpha val="80000"/>
                </a:srgbClr>
              </a:solidFill>
              <a:prstDash val="solid"/>
              <a:round/>
            </a:ln>
          </p:spPr>
          <p:txBody>
            <a:bodyPr/>
            <a:lstStyle/>
            <a:p/>
          </p:txBody>
        </p:sp>
        <p:sp>
          <p:nvSpPr>
            <p:cNvPr id="24" name="pl24"/>
            <p:cNvSpPr/>
            <p:nvPr/>
          </p:nvSpPr>
          <p:spPr>
            <a:xfrm>
              <a:off x="943464" y="3751355"/>
              <a:ext cx="3520101" cy="939054"/>
            </a:xfrm>
            <a:custGeom>
              <a:avLst/>
              <a:pathLst>
                <a:path w="3520101" h="939054">
                  <a:moveTo>
                    <a:pt x="0" y="626036"/>
                  </a:moveTo>
                  <a:lnTo>
                    <a:pt x="140804" y="626036"/>
                  </a:lnTo>
                  <a:lnTo>
                    <a:pt x="281608" y="626036"/>
                  </a:lnTo>
                  <a:lnTo>
                    <a:pt x="422412" y="626036"/>
                  </a:lnTo>
                  <a:lnTo>
                    <a:pt x="563216" y="313018"/>
                  </a:lnTo>
                  <a:lnTo>
                    <a:pt x="704020" y="313018"/>
                  </a:lnTo>
                  <a:lnTo>
                    <a:pt x="844824" y="0"/>
                  </a:lnTo>
                  <a:lnTo>
                    <a:pt x="985628" y="0"/>
                  </a:lnTo>
                  <a:lnTo>
                    <a:pt x="1126432" y="156509"/>
                  </a:lnTo>
                  <a:lnTo>
                    <a:pt x="1267236" y="626036"/>
                  </a:lnTo>
                  <a:lnTo>
                    <a:pt x="1408040" y="626036"/>
                  </a:lnTo>
                  <a:lnTo>
                    <a:pt x="1548844" y="782545"/>
                  </a:lnTo>
                  <a:lnTo>
                    <a:pt x="1689648" y="782545"/>
                  </a:lnTo>
                  <a:lnTo>
                    <a:pt x="1830452" y="939054"/>
                  </a:lnTo>
                  <a:lnTo>
                    <a:pt x="1971256" y="626036"/>
                  </a:lnTo>
                  <a:lnTo>
                    <a:pt x="2112061" y="782545"/>
                  </a:lnTo>
                  <a:lnTo>
                    <a:pt x="2252865" y="782545"/>
                  </a:lnTo>
                  <a:lnTo>
                    <a:pt x="2393669" y="782545"/>
                  </a:lnTo>
                  <a:lnTo>
                    <a:pt x="2534473" y="626036"/>
                  </a:lnTo>
                  <a:lnTo>
                    <a:pt x="2675277" y="626036"/>
                  </a:lnTo>
                  <a:lnTo>
                    <a:pt x="2816081" y="626036"/>
                  </a:lnTo>
                  <a:lnTo>
                    <a:pt x="2956885" y="782545"/>
                  </a:lnTo>
                  <a:lnTo>
                    <a:pt x="3097689" y="782545"/>
                  </a:lnTo>
                  <a:lnTo>
                    <a:pt x="3238493" y="939054"/>
                  </a:lnTo>
                  <a:lnTo>
                    <a:pt x="3379297" y="782545"/>
                  </a:lnTo>
                  <a:lnTo>
                    <a:pt x="3520101" y="939054"/>
                  </a:lnTo>
                </a:path>
              </a:pathLst>
            </a:custGeom>
            <a:ln w="43362" cap="flat">
              <a:solidFill>
                <a:srgbClr val="000000">
                  <a:alpha val="100000"/>
                </a:srgbClr>
              </a:solidFill>
              <a:prstDash val="solid"/>
              <a:round/>
            </a:ln>
          </p:spPr>
          <p:txBody>
            <a:bodyPr/>
            <a:lstStyle/>
            <a:p/>
          </p:txBody>
        </p:sp>
        <p:sp>
          <p:nvSpPr>
            <p:cNvPr id="25" name="pl25"/>
            <p:cNvSpPr/>
            <p:nvPr/>
          </p:nvSpPr>
          <p:spPr>
            <a:xfrm>
              <a:off x="943464" y="3751355"/>
              <a:ext cx="3520101" cy="939054"/>
            </a:xfrm>
            <a:custGeom>
              <a:avLst/>
              <a:pathLst>
                <a:path w="3520101" h="939054">
                  <a:moveTo>
                    <a:pt x="0" y="626036"/>
                  </a:moveTo>
                  <a:lnTo>
                    <a:pt x="140804" y="626036"/>
                  </a:lnTo>
                  <a:lnTo>
                    <a:pt x="281608" y="626036"/>
                  </a:lnTo>
                  <a:lnTo>
                    <a:pt x="422412" y="626036"/>
                  </a:lnTo>
                  <a:lnTo>
                    <a:pt x="563216" y="313018"/>
                  </a:lnTo>
                  <a:lnTo>
                    <a:pt x="704020" y="313018"/>
                  </a:lnTo>
                  <a:lnTo>
                    <a:pt x="844824" y="0"/>
                  </a:lnTo>
                  <a:lnTo>
                    <a:pt x="985628" y="0"/>
                  </a:lnTo>
                  <a:lnTo>
                    <a:pt x="1126432" y="156509"/>
                  </a:lnTo>
                  <a:lnTo>
                    <a:pt x="1267236" y="626036"/>
                  </a:lnTo>
                  <a:lnTo>
                    <a:pt x="1408040" y="626036"/>
                  </a:lnTo>
                  <a:lnTo>
                    <a:pt x="1548844" y="782545"/>
                  </a:lnTo>
                  <a:lnTo>
                    <a:pt x="1689648" y="782545"/>
                  </a:lnTo>
                  <a:lnTo>
                    <a:pt x="1830452" y="939054"/>
                  </a:lnTo>
                  <a:lnTo>
                    <a:pt x="1971256" y="626036"/>
                  </a:lnTo>
                  <a:lnTo>
                    <a:pt x="2112061" y="782545"/>
                  </a:lnTo>
                  <a:lnTo>
                    <a:pt x="2252865" y="782545"/>
                  </a:lnTo>
                  <a:lnTo>
                    <a:pt x="2393669" y="782545"/>
                  </a:lnTo>
                  <a:lnTo>
                    <a:pt x="2534473" y="626036"/>
                  </a:lnTo>
                  <a:lnTo>
                    <a:pt x="2675277" y="626036"/>
                  </a:lnTo>
                  <a:lnTo>
                    <a:pt x="2816081" y="626036"/>
                  </a:lnTo>
                  <a:lnTo>
                    <a:pt x="2956885" y="782545"/>
                  </a:lnTo>
                  <a:lnTo>
                    <a:pt x="3097689" y="782545"/>
                  </a:lnTo>
                  <a:lnTo>
                    <a:pt x="3238493" y="939054"/>
                  </a:lnTo>
                  <a:lnTo>
                    <a:pt x="3379297" y="782545"/>
                  </a:lnTo>
                  <a:lnTo>
                    <a:pt x="3520101" y="939054"/>
                  </a:lnTo>
                </a:path>
              </a:pathLst>
            </a:custGeom>
            <a:ln w="27101" cap="flat">
              <a:solidFill>
                <a:srgbClr val="0058AB">
                  <a:alpha val="100000"/>
                </a:srgbClr>
              </a:solidFill>
              <a:prstDash val="solid"/>
              <a:round/>
            </a:ln>
          </p:spPr>
          <p:txBody>
            <a:bodyPr/>
            <a:lstStyle/>
            <a:p/>
          </p:txBody>
        </p:sp>
        <p:sp>
          <p:nvSpPr>
            <p:cNvPr id="26" name="pl26"/>
            <p:cNvSpPr/>
            <p:nvPr/>
          </p:nvSpPr>
          <p:spPr>
            <a:xfrm>
              <a:off x="76745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3907864"/>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47484" y="3594846"/>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351504" y="3907864"/>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055525"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618741" y="3907864"/>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22761"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38412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387165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6" name="pg36"/>
            <p:cNvSpPr/>
            <p:nvPr/>
          </p:nvSpPr>
          <p:spPr>
            <a:xfrm>
              <a:off x="1588995"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19349" y="355710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8" name="pg38"/>
            <p:cNvSpPr/>
            <p:nvPr/>
          </p:nvSpPr>
          <p:spPr>
            <a:xfrm>
              <a:off x="2293016" y="38412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23369" y="387165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0" name="pg40"/>
            <p:cNvSpPr/>
            <p:nvPr/>
          </p:nvSpPr>
          <p:spPr>
            <a:xfrm>
              <a:off x="2997036"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27389"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2" name="pg42"/>
            <p:cNvSpPr/>
            <p:nvPr/>
          </p:nvSpPr>
          <p:spPr>
            <a:xfrm>
              <a:off x="3560252" y="38412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90606" y="387165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4" name="pg44"/>
            <p:cNvSpPr/>
            <p:nvPr/>
          </p:nvSpPr>
          <p:spPr>
            <a:xfrm>
              <a:off x="4264273"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94626"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6" name="pg46"/>
            <p:cNvSpPr/>
            <p:nvPr/>
          </p:nvSpPr>
          <p:spPr>
            <a:xfrm>
              <a:off x="4405077"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41843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8" name="tx48"/>
            <p:cNvSpPr/>
            <p:nvPr/>
          </p:nvSpPr>
          <p:spPr>
            <a:xfrm>
              <a:off x="4523855" y="41818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433859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50" name="tx50"/>
            <p:cNvSpPr/>
            <p:nvPr/>
          </p:nvSpPr>
          <p:spPr>
            <a:xfrm>
              <a:off x="641260"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262662"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63" name="pl63"/>
            <p:cNvSpPr/>
            <p:nvPr/>
          </p:nvSpPr>
          <p:spPr>
            <a:xfrm>
              <a:off x="156623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56623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44505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20751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833331" y="6120905"/>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Armenia</a:t>
              </a:r>
            </a:p>
          </p:txBody>
        </p:sp>
        <p:sp>
          <p:nvSpPr>
            <p:cNvPr id="68" name="tx68"/>
            <p:cNvSpPr/>
            <p:nvPr/>
          </p:nvSpPr>
          <p:spPr>
            <a:xfrm>
              <a:off x="2712157"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474611"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70" name="tx70"/>
            <p:cNvSpPr/>
            <p:nvPr/>
          </p:nvSpPr>
          <p:spPr>
            <a:xfrm>
              <a:off x="2233515" y="1629976"/>
              <a:ext cx="93999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DTP3</a:t>
              </a:r>
            </a:p>
          </p:txBody>
        </p:sp>
        <p:sp>
          <p:nvSpPr>
            <p:cNvPr id="71" name="pl71"/>
            <p:cNvSpPr/>
            <p:nvPr/>
          </p:nvSpPr>
          <p:spPr>
            <a:xfrm>
              <a:off x="513270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3907864"/>
              <a:ext cx="3520101" cy="1095563"/>
            </a:xfrm>
            <a:custGeom>
              <a:avLst/>
              <a:pathLst>
                <a:path w="3520101" h="1095563">
                  <a:moveTo>
                    <a:pt x="0" y="313018"/>
                  </a:moveTo>
                  <a:lnTo>
                    <a:pt x="140804" y="313018"/>
                  </a:lnTo>
                  <a:lnTo>
                    <a:pt x="281608" y="0"/>
                  </a:lnTo>
                  <a:lnTo>
                    <a:pt x="422412" y="469527"/>
                  </a:lnTo>
                  <a:lnTo>
                    <a:pt x="563216" y="313018"/>
                  </a:lnTo>
                  <a:lnTo>
                    <a:pt x="704020" y="782545"/>
                  </a:lnTo>
                  <a:lnTo>
                    <a:pt x="844824" y="626036"/>
                  </a:lnTo>
                  <a:lnTo>
                    <a:pt x="985628" y="469527"/>
                  </a:lnTo>
                  <a:lnTo>
                    <a:pt x="1126432" y="782545"/>
                  </a:lnTo>
                  <a:lnTo>
                    <a:pt x="1267236" y="939054"/>
                  </a:lnTo>
                  <a:lnTo>
                    <a:pt x="1408040" y="939054"/>
                  </a:lnTo>
                  <a:lnTo>
                    <a:pt x="1548844" y="939054"/>
                  </a:lnTo>
                  <a:lnTo>
                    <a:pt x="1689648" y="939054"/>
                  </a:lnTo>
                  <a:lnTo>
                    <a:pt x="1830452" y="1095563"/>
                  </a:lnTo>
                  <a:lnTo>
                    <a:pt x="1971256" y="1095563"/>
                  </a:lnTo>
                  <a:lnTo>
                    <a:pt x="2112061" y="1095563"/>
                  </a:lnTo>
                  <a:lnTo>
                    <a:pt x="2252865" y="1095563"/>
                  </a:lnTo>
                  <a:lnTo>
                    <a:pt x="2393669" y="939054"/>
                  </a:lnTo>
                  <a:lnTo>
                    <a:pt x="2534473" y="939054"/>
                  </a:lnTo>
                  <a:lnTo>
                    <a:pt x="2675277" y="939054"/>
                  </a:lnTo>
                  <a:lnTo>
                    <a:pt x="2816081" y="782545"/>
                  </a:lnTo>
                  <a:lnTo>
                    <a:pt x="2956885" y="782545"/>
                  </a:lnTo>
                  <a:lnTo>
                    <a:pt x="3097689" y="939054"/>
                  </a:lnTo>
                  <a:lnTo>
                    <a:pt x="3238493" y="1095563"/>
                  </a:lnTo>
                  <a:lnTo>
                    <a:pt x="3379297" y="939054"/>
                  </a:lnTo>
                  <a:lnTo>
                    <a:pt x="3520101" y="626036"/>
                  </a:lnTo>
                </a:path>
              </a:pathLst>
            </a:custGeom>
            <a:ln w="27101" cap="flat">
              <a:solidFill>
                <a:srgbClr val="0058AB">
                  <a:alpha val="80000"/>
                </a:srgbClr>
              </a:solidFill>
              <a:prstDash val="solid"/>
              <a:round/>
            </a:ln>
          </p:spPr>
          <p:txBody>
            <a:bodyPr/>
            <a:lstStyle/>
            <a:p/>
          </p:txBody>
        </p:sp>
        <p:sp>
          <p:nvSpPr>
            <p:cNvPr id="88" name="pl88"/>
            <p:cNvSpPr/>
            <p:nvPr/>
          </p:nvSpPr>
          <p:spPr>
            <a:xfrm>
              <a:off x="5308715" y="2812301"/>
              <a:ext cx="3520101" cy="1408581"/>
            </a:xfrm>
            <a:custGeom>
              <a:avLst/>
              <a:pathLst>
                <a:path w="3520101" h="1408581">
                  <a:moveTo>
                    <a:pt x="0" y="0"/>
                  </a:moveTo>
                  <a:lnTo>
                    <a:pt x="140804" y="156509"/>
                  </a:lnTo>
                  <a:lnTo>
                    <a:pt x="281608" y="156509"/>
                  </a:lnTo>
                  <a:lnTo>
                    <a:pt x="422412" y="313018"/>
                  </a:lnTo>
                  <a:lnTo>
                    <a:pt x="563216" y="469527"/>
                  </a:lnTo>
                  <a:lnTo>
                    <a:pt x="704020" y="469527"/>
                  </a:lnTo>
                  <a:lnTo>
                    <a:pt x="844824" y="626036"/>
                  </a:lnTo>
                  <a:lnTo>
                    <a:pt x="985628" y="782545"/>
                  </a:lnTo>
                  <a:lnTo>
                    <a:pt x="1126432" y="939054"/>
                  </a:lnTo>
                  <a:lnTo>
                    <a:pt x="1267236" y="1095563"/>
                  </a:lnTo>
                  <a:lnTo>
                    <a:pt x="1408040" y="1252072"/>
                  </a:lnTo>
                  <a:lnTo>
                    <a:pt x="1548844" y="1252072"/>
                  </a:lnTo>
                  <a:lnTo>
                    <a:pt x="1689648" y="1252072"/>
                  </a:lnTo>
                  <a:lnTo>
                    <a:pt x="1830452" y="1252072"/>
                  </a:lnTo>
                  <a:lnTo>
                    <a:pt x="1971256" y="1252072"/>
                  </a:lnTo>
                  <a:lnTo>
                    <a:pt x="2112061" y="1408581"/>
                  </a:lnTo>
                  <a:lnTo>
                    <a:pt x="2252865" y="1252072"/>
                  </a:lnTo>
                  <a:lnTo>
                    <a:pt x="2393669" y="1252072"/>
                  </a:lnTo>
                  <a:lnTo>
                    <a:pt x="2534473" y="1408581"/>
                  </a:lnTo>
                  <a:lnTo>
                    <a:pt x="2675277" y="1408581"/>
                  </a:lnTo>
                  <a:lnTo>
                    <a:pt x="2816081" y="1408581"/>
                  </a:lnTo>
                  <a:lnTo>
                    <a:pt x="2956885" y="1252072"/>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89" name="pl89"/>
            <p:cNvSpPr/>
            <p:nvPr/>
          </p:nvSpPr>
          <p:spPr>
            <a:xfrm>
              <a:off x="5308715" y="4377391"/>
              <a:ext cx="3520101" cy="782545"/>
            </a:xfrm>
            <a:custGeom>
              <a:avLst/>
              <a:pathLst>
                <a:path w="3520101" h="782545">
                  <a:moveTo>
                    <a:pt x="0" y="0"/>
                  </a:moveTo>
                  <a:lnTo>
                    <a:pt x="140804" y="156509"/>
                  </a:lnTo>
                  <a:lnTo>
                    <a:pt x="281608" y="313018"/>
                  </a:lnTo>
                  <a:lnTo>
                    <a:pt x="422412" y="469527"/>
                  </a:lnTo>
                  <a:lnTo>
                    <a:pt x="563216" y="313018"/>
                  </a:lnTo>
                  <a:lnTo>
                    <a:pt x="704020" y="313018"/>
                  </a:lnTo>
                  <a:lnTo>
                    <a:pt x="844824" y="626036"/>
                  </a:lnTo>
                  <a:lnTo>
                    <a:pt x="985628" y="469527"/>
                  </a:lnTo>
                  <a:lnTo>
                    <a:pt x="1126432" y="469527"/>
                  </a:lnTo>
                  <a:lnTo>
                    <a:pt x="1267236" y="469527"/>
                  </a:lnTo>
                  <a:lnTo>
                    <a:pt x="1408040" y="469527"/>
                  </a:lnTo>
                  <a:lnTo>
                    <a:pt x="1548844" y="782545"/>
                  </a:lnTo>
                  <a:lnTo>
                    <a:pt x="1689648" y="469527"/>
                  </a:lnTo>
                  <a:lnTo>
                    <a:pt x="1830452" y="469527"/>
                  </a:lnTo>
                  <a:lnTo>
                    <a:pt x="1971256" y="313018"/>
                  </a:lnTo>
                  <a:lnTo>
                    <a:pt x="2112061" y="313018"/>
                  </a:lnTo>
                  <a:lnTo>
                    <a:pt x="2252865" y="313018"/>
                  </a:lnTo>
                  <a:lnTo>
                    <a:pt x="2393669" y="626036"/>
                  </a:lnTo>
                  <a:lnTo>
                    <a:pt x="2534473" y="313018"/>
                  </a:lnTo>
                  <a:lnTo>
                    <a:pt x="2675277" y="469527"/>
                  </a:lnTo>
                  <a:lnTo>
                    <a:pt x="2816081" y="156509"/>
                  </a:lnTo>
                  <a:lnTo>
                    <a:pt x="2956885" y="313018"/>
                  </a:lnTo>
                  <a:lnTo>
                    <a:pt x="3097689" y="156509"/>
                  </a:lnTo>
                  <a:lnTo>
                    <a:pt x="3238493" y="156509"/>
                  </a:lnTo>
                  <a:lnTo>
                    <a:pt x="3379297" y="469527"/>
                  </a:lnTo>
                  <a:lnTo>
                    <a:pt x="3520101" y="156509"/>
                  </a:lnTo>
                </a:path>
              </a:pathLst>
            </a:custGeom>
            <a:ln w="27101" cap="flat">
              <a:solidFill>
                <a:srgbClr val="00833D">
                  <a:alpha val="80000"/>
                </a:srgbClr>
              </a:solidFill>
              <a:prstDash val="solid"/>
              <a:round/>
            </a:ln>
          </p:spPr>
          <p:txBody>
            <a:bodyPr/>
            <a:lstStyle/>
            <a:p/>
          </p:txBody>
        </p:sp>
        <p:sp>
          <p:nvSpPr>
            <p:cNvPr id="90" name="pl90"/>
            <p:cNvSpPr/>
            <p:nvPr/>
          </p:nvSpPr>
          <p:spPr>
            <a:xfrm>
              <a:off x="5308715" y="3907864"/>
              <a:ext cx="3520101" cy="1095563"/>
            </a:xfrm>
            <a:custGeom>
              <a:avLst/>
              <a:pathLst>
                <a:path w="3520101" h="1095563">
                  <a:moveTo>
                    <a:pt x="0" y="313018"/>
                  </a:moveTo>
                  <a:lnTo>
                    <a:pt x="140804" y="313018"/>
                  </a:lnTo>
                  <a:lnTo>
                    <a:pt x="281608" y="0"/>
                  </a:lnTo>
                  <a:lnTo>
                    <a:pt x="422412" y="469527"/>
                  </a:lnTo>
                  <a:lnTo>
                    <a:pt x="563216" y="313018"/>
                  </a:lnTo>
                  <a:lnTo>
                    <a:pt x="704020" y="782545"/>
                  </a:lnTo>
                  <a:lnTo>
                    <a:pt x="844824" y="626036"/>
                  </a:lnTo>
                  <a:lnTo>
                    <a:pt x="985628" y="469527"/>
                  </a:lnTo>
                  <a:lnTo>
                    <a:pt x="1126432" y="782545"/>
                  </a:lnTo>
                  <a:lnTo>
                    <a:pt x="1267236" y="939054"/>
                  </a:lnTo>
                  <a:lnTo>
                    <a:pt x="1408040" y="939054"/>
                  </a:lnTo>
                  <a:lnTo>
                    <a:pt x="1548844" y="939054"/>
                  </a:lnTo>
                  <a:lnTo>
                    <a:pt x="1689648" y="939054"/>
                  </a:lnTo>
                  <a:lnTo>
                    <a:pt x="1830452" y="1095563"/>
                  </a:lnTo>
                  <a:lnTo>
                    <a:pt x="1971256" y="1095563"/>
                  </a:lnTo>
                  <a:lnTo>
                    <a:pt x="2112061" y="1095563"/>
                  </a:lnTo>
                  <a:lnTo>
                    <a:pt x="2252865" y="1095563"/>
                  </a:lnTo>
                  <a:lnTo>
                    <a:pt x="2393669" y="939054"/>
                  </a:lnTo>
                  <a:lnTo>
                    <a:pt x="2534473" y="939054"/>
                  </a:lnTo>
                  <a:lnTo>
                    <a:pt x="2675277" y="939054"/>
                  </a:lnTo>
                  <a:lnTo>
                    <a:pt x="2816081" y="782545"/>
                  </a:lnTo>
                  <a:lnTo>
                    <a:pt x="2956885" y="782545"/>
                  </a:lnTo>
                  <a:lnTo>
                    <a:pt x="3097689" y="939054"/>
                  </a:lnTo>
                  <a:lnTo>
                    <a:pt x="3238493" y="1095563"/>
                  </a:lnTo>
                  <a:lnTo>
                    <a:pt x="3379297" y="939054"/>
                  </a:lnTo>
                  <a:lnTo>
                    <a:pt x="3520101" y="626036"/>
                  </a:lnTo>
                </a:path>
              </a:pathLst>
            </a:custGeom>
            <a:ln w="43362" cap="flat">
              <a:solidFill>
                <a:srgbClr val="000000">
                  <a:alpha val="100000"/>
                </a:srgbClr>
              </a:solidFill>
              <a:prstDash val="solid"/>
              <a:round/>
            </a:ln>
          </p:spPr>
          <p:txBody>
            <a:bodyPr/>
            <a:lstStyle/>
            <a:p/>
          </p:txBody>
        </p:sp>
        <p:sp>
          <p:nvSpPr>
            <p:cNvPr id="91" name="pl91"/>
            <p:cNvSpPr/>
            <p:nvPr/>
          </p:nvSpPr>
          <p:spPr>
            <a:xfrm>
              <a:off x="5308715" y="3907864"/>
              <a:ext cx="3520101" cy="1095563"/>
            </a:xfrm>
            <a:custGeom>
              <a:avLst/>
              <a:pathLst>
                <a:path w="3520101" h="1095563">
                  <a:moveTo>
                    <a:pt x="0" y="313018"/>
                  </a:moveTo>
                  <a:lnTo>
                    <a:pt x="140804" y="313018"/>
                  </a:lnTo>
                  <a:lnTo>
                    <a:pt x="281608" y="0"/>
                  </a:lnTo>
                  <a:lnTo>
                    <a:pt x="422412" y="469527"/>
                  </a:lnTo>
                  <a:lnTo>
                    <a:pt x="563216" y="313018"/>
                  </a:lnTo>
                  <a:lnTo>
                    <a:pt x="704020" y="782545"/>
                  </a:lnTo>
                  <a:lnTo>
                    <a:pt x="844824" y="626036"/>
                  </a:lnTo>
                  <a:lnTo>
                    <a:pt x="985628" y="469527"/>
                  </a:lnTo>
                  <a:lnTo>
                    <a:pt x="1126432" y="782545"/>
                  </a:lnTo>
                  <a:lnTo>
                    <a:pt x="1267236" y="939054"/>
                  </a:lnTo>
                  <a:lnTo>
                    <a:pt x="1408040" y="939054"/>
                  </a:lnTo>
                  <a:lnTo>
                    <a:pt x="1548844" y="939054"/>
                  </a:lnTo>
                  <a:lnTo>
                    <a:pt x="1689648" y="939054"/>
                  </a:lnTo>
                  <a:lnTo>
                    <a:pt x="1830452" y="1095563"/>
                  </a:lnTo>
                  <a:lnTo>
                    <a:pt x="1971256" y="1095563"/>
                  </a:lnTo>
                  <a:lnTo>
                    <a:pt x="2112061" y="1095563"/>
                  </a:lnTo>
                  <a:lnTo>
                    <a:pt x="2252865" y="1095563"/>
                  </a:lnTo>
                  <a:lnTo>
                    <a:pt x="2393669" y="939054"/>
                  </a:lnTo>
                  <a:lnTo>
                    <a:pt x="2534473" y="939054"/>
                  </a:lnTo>
                  <a:lnTo>
                    <a:pt x="2675277" y="939054"/>
                  </a:lnTo>
                  <a:lnTo>
                    <a:pt x="2816081" y="782545"/>
                  </a:lnTo>
                  <a:lnTo>
                    <a:pt x="2956885" y="782545"/>
                  </a:lnTo>
                  <a:lnTo>
                    <a:pt x="3097689" y="939054"/>
                  </a:lnTo>
                  <a:lnTo>
                    <a:pt x="3238493" y="1095563"/>
                  </a:lnTo>
                  <a:lnTo>
                    <a:pt x="3379297" y="939054"/>
                  </a:lnTo>
                  <a:lnTo>
                    <a:pt x="3520101" y="626036"/>
                  </a:lnTo>
                </a:path>
              </a:pathLst>
            </a:custGeom>
            <a:ln w="27101" cap="flat">
              <a:solidFill>
                <a:srgbClr val="0058AB">
                  <a:alpha val="100000"/>
                </a:srgbClr>
              </a:solidFill>
              <a:prstDash val="solid"/>
              <a:round/>
            </a:ln>
          </p:spPr>
          <p:txBody>
            <a:bodyPr/>
            <a:lstStyle/>
            <a:p/>
          </p:txBody>
        </p:sp>
        <p:sp>
          <p:nvSpPr>
            <p:cNvPr id="92" name="pl92"/>
            <p:cNvSpPr/>
            <p:nvPr/>
          </p:nvSpPr>
          <p:spPr>
            <a:xfrm>
              <a:off x="513270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3751355"/>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12735"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16755"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420776"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7983992"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8012"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50226" y="36847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80579" y="3714895"/>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2" name="pg102"/>
            <p:cNvSpPr/>
            <p:nvPr/>
          </p:nvSpPr>
          <p:spPr>
            <a:xfrm>
              <a:off x="5954246"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84600" y="41843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4" name="pg104"/>
            <p:cNvSpPr/>
            <p:nvPr/>
          </p:nvSpPr>
          <p:spPr>
            <a:xfrm>
              <a:off x="6658267"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688620"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6" name="pg106"/>
            <p:cNvSpPr/>
            <p:nvPr/>
          </p:nvSpPr>
          <p:spPr>
            <a:xfrm>
              <a:off x="7362287"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392640"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8" name="pg108"/>
            <p:cNvSpPr/>
            <p:nvPr/>
          </p:nvSpPr>
          <p:spPr>
            <a:xfrm>
              <a:off x="7925503"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955857"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0" name="pg110"/>
            <p:cNvSpPr/>
            <p:nvPr/>
          </p:nvSpPr>
          <p:spPr>
            <a:xfrm>
              <a:off x="8629524"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59877"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2" name="pg112"/>
            <p:cNvSpPr/>
            <p:nvPr/>
          </p:nvSpPr>
          <p:spPr>
            <a:xfrm>
              <a:off x="8770328"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0681"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4" name="tx114"/>
            <p:cNvSpPr/>
            <p:nvPr/>
          </p:nvSpPr>
          <p:spPr>
            <a:xfrm>
              <a:off x="8889106" y="40239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89106" y="449340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6" name="tx116"/>
            <p:cNvSpPr/>
            <p:nvPr/>
          </p:nvSpPr>
          <p:spPr>
            <a:xfrm>
              <a:off x="5006511"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4102588"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129" name="pl129"/>
            <p:cNvSpPr/>
            <p:nvPr/>
          </p:nvSpPr>
          <p:spPr>
            <a:xfrm>
              <a:off x="593148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93148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81030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57276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6198582" y="6120905"/>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Armenia</a:t>
              </a:r>
            </a:p>
          </p:txBody>
        </p:sp>
        <p:sp>
          <p:nvSpPr>
            <p:cNvPr id="134" name="tx134"/>
            <p:cNvSpPr/>
            <p:nvPr/>
          </p:nvSpPr>
          <p:spPr>
            <a:xfrm>
              <a:off x="707740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839862"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36" name="tx136"/>
            <p:cNvSpPr/>
            <p:nvPr/>
          </p:nvSpPr>
          <p:spPr>
            <a:xfrm>
              <a:off x="6581837" y="1628562"/>
              <a:ext cx="97385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MCV1</a:t>
              </a:r>
            </a:p>
          </p:txBody>
        </p:sp>
        <p:sp>
          <p:nvSpPr>
            <p:cNvPr id="137" name="tx137"/>
            <p:cNvSpPr/>
            <p:nvPr/>
          </p:nvSpPr>
          <p:spPr>
            <a:xfrm>
              <a:off x="4407982"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38" name="tx138"/>
            <p:cNvSpPr/>
            <p:nvPr/>
          </p:nvSpPr>
          <p:spPr>
            <a:xfrm>
              <a:off x="5472758" y="6517265"/>
              <a:ext cx="353206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Clasificación del abandono: &lt;5 % = bajo, 5-10 % = medio, &gt;10 % = alto</a:t>
              </a:r>
            </a:p>
          </p:txBody>
        </p:sp>
        <p:sp>
          <p:nvSpPr>
            <p:cNvPr id="139" name="tx139"/>
            <p:cNvSpPr/>
            <p:nvPr/>
          </p:nvSpPr>
          <p:spPr>
            <a:xfrm>
              <a:off x="2868435" y="1343644"/>
              <a:ext cx="3681449"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Abandono de la vacunación, Armenia, 2000-2025</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Las tasas de abandono muestran el porcentaje de niños que recibieron la DTP1, pero no la DTP3/MCV1. Las tasas de abandono bajas indican una alta retención de niños en los programas de inmunización.
Este gráfico muestra las tendencias en las tasas de abandono entre la DTP1 y la DTP3, y entre la DTP1 y la MCV1.
En 2025, el 2 % de los niños que recibieron la primera dosis de DTP no recibieron la tercera dosis de DTP (izquierda), y el 3 % de los niños que recibieron la primera dosis de DTP no recibieron la primera dosis de MCV (derecha).
Las bajas tasas de abandono de la DTP indican una buena capacidad para administrar una serie completa de vacunas en las primeras etapas de la vida. Las bajas tasas de abandono de la DTP-MCV indican una buena retención en los programas de inmunización y la capacidad de administrar un ciclo completo de vacunas durante la primera infancia (hasta un año).
En 2025, la tasa de abandono de la DTP en Armenia fue inferior a la tasa mundial, al igual que la tasa de abandono de la combinación DTP-MCV.</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a:solidFill>
                  <a:srgbClr val="000000">
                    <a:alpha val="100000"/>
                  </a:srgbClr>
                </a:solidFill>
                <a:latin typeface="Arial"/>
                <a:cs typeface="Arial"/>
                <a:ea typeface="Arial"/>
                <a:sym typeface="Arial"/>
              </a:rPr>
              <a:t>En 2025, el abandono de las vacunas DTP1 y DTP3/MCV1 fue bajo en Armenia, lo que indica una buena retención de los niños en los programas de vacunación y que los esfuerzos actuales para garantizar el seguimiento están dando sus frutos.</a:t>
            </a:r>
          </a:p>
        </p:txBody>
      </p:sp>
      <p:grpSp xmlns:pic="http://schemas.openxmlformats.org/drawingml/2006/picture">
        <p:nvGrpSpPr>
          <p:cNvPr id="142" name=""/>
          <p:cNvGrpSpPr/>
          <p:nvPr/>
        </p:nvGrpSpPr>
        <p:grpSpPr>
          <a:xfrm>
            <a:off x="292608" y="1005840"/>
            <a:ext cx="8595360" cy="28575"/>
            <a:chOff x="292608" y="1005840"/>
            <a:chExt cx="8595360" cy="28575"/>
          </a:xfrm>
        </p:grpSpPr>
        <p:sp>
          <p:nvSpPr>
            <p:cNvPr id="14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67878"/>
            </a:xfrm>
            <a:custGeom>
              <a:avLst/>
              <a:pathLst>
                <a:path w="2135265" h="67878">
                  <a:moveTo>
                    <a:pt x="0" y="16969"/>
                  </a:moveTo>
                  <a:lnTo>
                    <a:pt x="85410" y="25454"/>
                  </a:lnTo>
                  <a:lnTo>
                    <a:pt x="170821" y="16969"/>
                  </a:lnTo>
                  <a:lnTo>
                    <a:pt x="256231" y="59393"/>
                  </a:lnTo>
                  <a:lnTo>
                    <a:pt x="341642" y="25454"/>
                  </a:lnTo>
                  <a:lnTo>
                    <a:pt x="427053" y="42424"/>
                  </a:lnTo>
                  <a:lnTo>
                    <a:pt x="512463" y="67878"/>
                  </a:lnTo>
                  <a:lnTo>
                    <a:pt x="597874" y="42424"/>
                  </a:lnTo>
                  <a:lnTo>
                    <a:pt x="683284" y="8484"/>
                  </a:lnTo>
                  <a:lnTo>
                    <a:pt x="768695" y="0"/>
                  </a:lnTo>
                  <a:lnTo>
                    <a:pt x="854106" y="33939"/>
                  </a:lnTo>
                  <a:lnTo>
                    <a:pt x="939516" y="25454"/>
                  </a:lnTo>
                  <a:lnTo>
                    <a:pt x="1024927" y="25454"/>
                  </a:lnTo>
                  <a:lnTo>
                    <a:pt x="1110337" y="0"/>
                  </a:lnTo>
                  <a:lnTo>
                    <a:pt x="1195748" y="0"/>
                  </a:lnTo>
                  <a:lnTo>
                    <a:pt x="1281159" y="0"/>
                  </a:lnTo>
                  <a:lnTo>
                    <a:pt x="1366569" y="0"/>
                  </a:lnTo>
                  <a:lnTo>
                    <a:pt x="1451980" y="0"/>
                  </a:lnTo>
                  <a:lnTo>
                    <a:pt x="1537390" y="0"/>
                  </a:lnTo>
                  <a:lnTo>
                    <a:pt x="1622801" y="0"/>
                  </a:lnTo>
                  <a:lnTo>
                    <a:pt x="1708212" y="0"/>
                  </a:lnTo>
                  <a:lnTo>
                    <a:pt x="1793622" y="8484"/>
                  </a:lnTo>
                  <a:lnTo>
                    <a:pt x="1879033" y="8484"/>
                  </a:lnTo>
                  <a:lnTo>
                    <a:pt x="1964443" y="0"/>
                  </a:lnTo>
                  <a:lnTo>
                    <a:pt x="2049854" y="8484"/>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1" name="tx51"/>
            <p:cNvSpPr/>
            <p:nvPr/>
          </p:nvSpPr>
          <p:spPr>
            <a:xfrm>
              <a:off x="3223926"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3258884"/>
              <a:ext cx="768695" cy="551514"/>
            </a:xfrm>
            <a:custGeom>
              <a:avLst/>
              <a:pathLst>
                <a:path w="768695" h="551514">
                  <a:moveTo>
                    <a:pt x="0" y="551514"/>
                  </a:moveTo>
                  <a:lnTo>
                    <a:pt x="85410" y="59393"/>
                  </a:lnTo>
                  <a:lnTo>
                    <a:pt x="170821" y="50909"/>
                  </a:lnTo>
                  <a:lnTo>
                    <a:pt x="256231" y="59393"/>
                  </a:lnTo>
                  <a:lnTo>
                    <a:pt x="341642" y="169696"/>
                  </a:lnTo>
                  <a:lnTo>
                    <a:pt x="427053" y="25454"/>
                  </a:lnTo>
                  <a:lnTo>
                    <a:pt x="512463" y="25454"/>
                  </a:lnTo>
                  <a:lnTo>
                    <a:pt x="597874" y="25454"/>
                  </a:lnTo>
                  <a:lnTo>
                    <a:pt x="683284" y="16969"/>
                  </a:lnTo>
                  <a:lnTo>
                    <a:pt x="768695" y="0"/>
                  </a:lnTo>
                </a:path>
              </a:pathLst>
            </a:custGeom>
            <a:ln w="27101" cap="flat">
              <a:solidFill>
                <a:srgbClr val="1CABE2">
                  <a:alpha val="100000"/>
                </a:srgbClr>
              </a:solidFill>
              <a:prstDash val="solid"/>
              <a:round/>
            </a:ln>
          </p:spPr>
          <p:txBody>
            <a:bodyPr/>
            <a:lstStyle/>
            <a:p/>
          </p:txBody>
        </p:sp>
        <p:sp>
          <p:nvSpPr>
            <p:cNvPr id="74" name="pt74"/>
            <p:cNvSpPr/>
            <p:nvPr/>
          </p:nvSpPr>
          <p:spPr>
            <a:xfrm>
              <a:off x="2404623" y="379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90034"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575444"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83167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917087"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02498"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371808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85" name="tx85"/>
            <p:cNvSpPr/>
            <p:nvPr/>
          </p:nvSpPr>
          <p:spPr>
            <a:xfrm>
              <a:off x="3223926"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6" name="tx86"/>
            <p:cNvSpPr/>
            <p:nvPr/>
          </p:nvSpPr>
          <p:spPr>
            <a:xfrm>
              <a:off x="2624645" y="3177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87" name="tx87"/>
            <p:cNvSpPr/>
            <p:nvPr/>
          </p:nvSpPr>
          <p:spPr>
            <a:xfrm>
              <a:off x="3051698" y="31346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88" name="pl88"/>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2166442" y="4595455"/>
              <a:ext cx="1024927" cy="534544"/>
            </a:xfrm>
            <a:custGeom>
              <a:avLst/>
              <a:pathLst>
                <a:path w="1024927" h="534544">
                  <a:moveTo>
                    <a:pt x="0" y="534544"/>
                  </a:moveTo>
                  <a:lnTo>
                    <a:pt x="85410" y="42424"/>
                  </a:lnTo>
                  <a:lnTo>
                    <a:pt x="170821" y="25454"/>
                  </a:lnTo>
                  <a:lnTo>
                    <a:pt x="256231" y="16969"/>
                  </a:lnTo>
                  <a:lnTo>
                    <a:pt x="341642" y="16969"/>
                  </a:lnTo>
                  <a:lnTo>
                    <a:pt x="427053" y="25454"/>
                  </a:lnTo>
                  <a:lnTo>
                    <a:pt x="512463" y="33939"/>
                  </a:lnTo>
                  <a:lnTo>
                    <a:pt x="597874" y="33939"/>
                  </a:lnTo>
                  <a:lnTo>
                    <a:pt x="683284" y="33939"/>
                  </a:lnTo>
                  <a:lnTo>
                    <a:pt x="768695" y="33939"/>
                  </a:lnTo>
                  <a:lnTo>
                    <a:pt x="854106" y="25454"/>
                  </a:lnTo>
                  <a:lnTo>
                    <a:pt x="939516" y="16969"/>
                  </a:lnTo>
                  <a:lnTo>
                    <a:pt x="1024927" y="0"/>
                  </a:lnTo>
                </a:path>
              </a:pathLst>
            </a:custGeom>
            <a:ln w="27101" cap="flat">
              <a:solidFill>
                <a:srgbClr val="1CABE2">
                  <a:alpha val="100000"/>
                </a:srgbClr>
              </a:solidFill>
              <a:prstDash val="solid"/>
              <a:round/>
            </a:ln>
          </p:spPr>
          <p:txBody>
            <a:bodyPr/>
            <a:lstStyle/>
            <a:p/>
          </p:txBody>
        </p:sp>
        <p:sp>
          <p:nvSpPr>
            <p:cNvPr id="108" name="pt108"/>
            <p:cNvSpPr/>
            <p:nvPr/>
          </p:nvSpPr>
          <p:spPr>
            <a:xfrm>
              <a:off x="2148391" y="51119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233802"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319213"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404623"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490034"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575444"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660855"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746266"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831676"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917087"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3002498"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3087908"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3173319"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tx121"/>
            <p:cNvSpPr/>
            <p:nvPr/>
          </p:nvSpPr>
          <p:spPr>
            <a:xfrm>
              <a:off x="2014512" y="503768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a:t>
              </a:r>
            </a:p>
          </p:txBody>
        </p:sp>
        <p:sp>
          <p:nvSpPr>
            <p:cNvPr id="122" name="tx122"/>
            <p:cNvSpPr/>
            <p:nvPr/>
          </p:nvSpPr>
          <p:spPr>
            <a:xfrm>
              <a:off x="3223926" y="45031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3" name="tx123"/>
            <p:cNvSpPr/>
            <p:nvPr/>
          </p:nvSpPr>
          <p:spPr>
            <a:xfrm>
              <a:off x="2624645" y="44882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24" name="tx124"/>
            <p:cNvSpPr/>
            <p:nvPr/>
          </p:nvSpPr>
          <p:spPr>
            <a:xfrm>
              <a:off x="3051698" y="44712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25" name="pl125"/>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1" name="pl131"/>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3850292" y="1947768"/>
              <a:ext cx="2135265" cy="33939"/>
            </a:xfrm>
            <a:custGeom>
              <a:avLst/>
              <a:pathLst>
                <a:path w="2135265" h="33939">
                  <a:moveTo>
                    <a:pt x="0" y="16969"/>
                  </a:moveTo>
                  <a:lnTo>
                    <a:pt x="85410" y="8484"/>
                  </a:lnTo>
                  <a:lnTo>
                    <a:pt x="170821" y="8484"/>
                  </a:lnTo>
                  <a:lnTo>
                    <a:pt x="256231" y="8484"/>
                  </a:lnTo>
                  <a:lnTo>
                    <a:pt x="341642" y="16969"/>
                  </a:lnTo>
                  <a:lnTo>
                    <a:pt x="427053" y="25454"/>
                  </a:lnTo>
                  <a:lnTo>
                    <a:pt x="512463" y="33939"/>
                  </a:lnTo>
                  <a:lnTo>
                    <a:pt x="597874" y="25454"/>
                  </a:lnTo>
                  <a:lnTo>
                    <a:pt x="683284" y="25454"/>
                  </a:lnTo>
                  <a:lnTo>
                    <a:pt x="768695" y="16969"/>
                  </a:lnTo>
                  <a:lnTo>
                    <a:pt x="854106" y="8484"/>
                  </a:lnTo>
                  <a:lnTo>
                    <a:pt x="939516" y="8484"/>
                  </a:lnTo>
                  <a:lnTo>
                    <a:pt x="1024927" y="8484"/>
                  </a:lnTo>
                  <a:lnTo>
                    <a:pt x="1110337" y="16969"/>
                  </a:lnTo>
                  <a:lnTo>
                    <a:pt x="1195748" y="16969"/>
                  </a:lnTo>
                  <a:lnTo>
                    <a:pt x="1281159" y="16969"/>
                  </a:lnTo>
                  <a:lnTo>
                    <a:pt x="1366569" y="16969"/>
                  </a:lnTo>
                  <a:lnTo>
                    <a:pt x="1451980" y="16969"/>
                  </a:lnTo>
                  <a:lnTo>
                    <a:pt x="1537390" y="25454"/>
                  </a:lnTo>
                  <a:lnTo>
                    <a:pt x="1622801" y="25454"/>
                  </a:lnTo>
                  <a:lnTo>
                    <a:pt x="1708212" y="25454"/>
                  </a:lnTo>
                  <a:lnTo>
                    <a:pt x="1793622" y="25454"/>
                  </a:lnTo>
                  <a:lnTo>
                    <a:pt x="1879033" y="25454"/>
                  </a:lnTo>
                  <a:lnTo>
                    <a:pt x="1964443" y="25454"/>
                  </a:lnTo>
                  <a:lnTo>
                    <a:pt x="2049854" y="16969"/>
                  </a:lnTo>
                  <a:lnTo>
                    <a:pt x="2135265" y="0"/>
                  </a:lnTo>
                </a:path>
              </a:pathLst>
            </a:custGeom>
            <a:ln w="27101" cap="flat">
              <a:solidFill>
                <a:srgbClr val="1CABE2">
                  <a:alpha val="100000"/>
                </a:srgbClr>
              </a:solidFill>
              <a:prstDash val="solid"/>
              <a:round/>
            </a:ln>
          </p:spPr>
          <p:txBody>
            <a:bodyPr/>
            <a:lstStyle/>
            <a:p/>
          </p:txBody>
        </p:sp>
        <p:sp>
          <p:nvSpPr>
            <p:cNvPr id="145" name="pt145"/>
            <p:cNvSpPr/>
            <p:nvPr/>
          </p:nvSpPr>
          <p:spPr>
            <a:xfrm>
              <a:off x="383224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391765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00306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08847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173883"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0" name="pt150"/>
            <p:cNvSpPr/>
            <p:nvPr/>
          </p:nvSpPr>
          <p:spPr>
            <a:xfrm>
              <a:off x="4259294"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1" name="pt151"/>
            <p:cNvSpPr/>
            <p:nvPr/>
          </p:nvSpPr>
          <p:spPr>
            <a:xfrm>
              <a:off x="4344705"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2" name="pt152"/>
            <p:cNvSpPr/>
            <p:nvPr/>
          </p:nvSpPr>
          <p:spPr>
            <a:xfrm>
              <a:off x="443011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51552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60093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68634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771758"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7" name="pt157"/>
            <p:cNvSpPr/>
            <p:nvPr/>
          </p:nvSpPr>
          <p:spPr>
            <a:xfrm>
              <a:off x="4857168"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8" name="pt158"/>
            <p:cNvSpPr/>
            <p:nvPr/>
          </p:nvSpPr>
          <p:spPr>
            <a:xfrm>
              <a:off x="494257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02798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113400"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1" name="pt161"/>
            <p:cNvSpPr/>
            <p:nvPr/>
          </p:nvSpPr>
          <p:spPr>
            <a:xfrm>
              <a:off x="519881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28422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36963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45504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54045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62586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71127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79668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88209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96750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tx171"/>
            <p:cNvSpPr/>
            <p:nvPr/>
          </p:nvSpPr>
          <p:spPr>
            <a:xfrm>
              <a:off x="3698362"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2" name="tx172"/>
            <p:cNvSpPr/>
            <p:nvPr/>
          </p:nvSpPr>
          <p:spPr>
            <a:xfrm>
              <a:off x="6018113"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3" name="tx173"/>
            <p:cNvSpPr/>
            <p:nvPr/>
          </p:nvSpPr>
          <p:spPr>
            <a:xfrm>
              <a:off x="5418832"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4" name="tx174"/>
            <p:cNvSpPr/>
            <p:nvPr/>
          </p:nvSpPr>
          <p:spPr>
            <a:xfrm>
              <a:off x="5845885"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5" name="pl175"/>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7" name="pl187"/>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3850292" y="3275854"/>
              <a:ext cx="2135265" cy="50909"/>
            </a:xfrm>
            <a:custGeom>
              <a:avLst/>
              <a:pathLst>
                <a:path w="2135265" h="50909">
                  <a:moveTo>
                    <a:pt x="0" y="42424"/>
                  </a:moveTo>
                  <a:lnTo>
                    <a:pt x="85410" y="33939"/>
                  </a:lnTo>
                  <a:lnTo>
                    <a:pt x="170821" y="50909"/>
                  </a:lnTo>
                  <a:lnTo>
                    <a:pt x="256231" y="25454"/>
                  </a:lnTo>
                  <a:lnTo>
                    <a:pt x="341642" y="42424"/>
                  </a:lnTo>
                  <a:lnTo>
                    <a:pt x="427053" y="25454"/>
                  </a:lnTo>
                  <a:lnTo>
                    <a:pt x="512463" y="42424"/>
                  </a:lnTo>
                  <a:lnTo>
                    <a:pt x="597874" y="42424"/>
                  </a:lnTo>
                  <a:lnTo>
                    <a:pt x="683284" y="25454"/>
                  </a:lnTo>
                  <a:lnTo>
                    <a:pt x="768695" y="8484"/>
                  </a:lnTo>
                  <a:lnTo>
                    <a:pt x="854106" y="0"/>
                  </a:lnTo>
                  <a:lnTo>
                    <a:pt x="939516" y="0"/>
                  </a:lnTo>
                  <a:lnTo>
                    <a:pt x="1024927" y="0"/>
                  </a:lnTo>
                  <a:lnTo>
                    <a:pt x="1110337" y="0"/>
                  </a:lnTo>
                  <a:lnTo>
                    <a:pt x="1195748" y="0"/>
                  </a:lnTo>
                  <a:lnTo>
                    <a:pt x="1281159" y="0"/>
                  </a:lnTo>
                  <a:lnTo>
                    <a:pt x="1366569" y="0"/>
                  </a:lnTo>
                  <a:lnTo>
                    <a:pt x="1451980" y="8484"/>
                  </a:lnTo>
                  <a:lnTo>
                    <a:pt x="1537390" y="16969"/>
                  </a:lnTo>
                  <a:lnTo>
                    <a:pt x="1622801" y="16969"/>
                  </a:lnTo>
                  <a:lnTo>
                    <a:pt x="1708212" y="25454"/>
                  </a:lnTo>
                  <a:lnTo>
                    <a:pt x="1793622" y="25454"/>
                  </a:lnTo>
                  <a:lnTo>
                    <a:pt x="1879033" y="16969"/>
                  </a:lnTo>
                  <a:lnTo>
                    <a:pt x="1964443" y="8484"/>
                  </a:lnTo>
                  <a:lnTo>
                    <a:pt x="2049854" y="8484"/>
                  </a:lnTo>
                  <a:lnTo>
                    <a:pt x="2135265" y="8484"/>
                  </a:lnTo>
                </a:path>
              </a:pathLst>
            </a:custGeom>
            <a:ln w="27101" cap="flat">
              <a:solidFill>
                <a:srgbClr val="1CABE2">
                  <a:alpha val="100000"/>
                </a:srgbClr>
              </a:solidFill>
              <a:prstDash val="solid"/>
              <a:round/>
            </a:ln>
          </p:spPr>
          <p:txBody>
            <a:bodyPr/>
            <a:lstStyle/>
            <a:p/>
          </p:txBody>
        </p:sp>
        <p:sp>
          <p:nvSpPr>
            <p:cNvPr id="195" name="pt195"/>
            <p:cNvSpPr/>
            <p:nvPr/>
          </p:nvSpPr>
          <p:spPr>
            <a:xfrm>
              <a:off x="3832241"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3917652"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003062"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088473"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173883"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259294"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344705"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430115"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515526"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600936" y="326628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5" name="pt205"/>
            <p:cNvSpPr/>
            <p:nvPr/>
          </p:nvSpPr>
          <p:spPr>
            <a:xfrm>
              <a:off x="4686347"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771758" y="325780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7" name="pt207"/>
            <p:cNvSpPr/>
            <p:nvPr/>
          </p:nvSpPr>
          <p:spPr>
            <a:xfrm>
              <a:off x="485716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942579"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027989"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113400"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198811"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284221"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36963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45504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540453"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625864"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711274"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79668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88209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96750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tx221"/>
            <p:cNvSpPr/>
            <p:nvPr/>
          </p:nvSpPr>
          <p:spPr>
            <a:xfrm>
              <a:off x="3698362" y="32260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22" name="tx222"/>
            <p:cNvSpPr/>
            <p:nvPr/>
          </p:nvSpPr>
          <p:spPr>
            <a:xfrm>
              <a:off x="6018113" y="31920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23" name="tx223"/>
            <p:cNvSpPr/>
            <p:nvPr/>
          </p:nvSpPr>
          <p:spPr>
            <a:xfrm>
              <a:off x="5418832" y="31516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24" name="tx224"/>
            <p:cNvSpPr/>
            <p:nvPr/>
          </p:nvSpPr>
          <p:spPr>
            <a:xfrm>
              <a:off x="5845885"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25" name="pl225"/>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6644479" y="1964737"/>
              <a:ext cx="2135265" cy="84848"/>
            </a:xfrm>
            <a:custGeom>
              <a:avLst/>
              <a:pathLst>
                <a:path w="2135265" h="84848">
                  <a:moveTo>
                    <a:pt x="0" y="33939"/>
                  </a:moveTo>
                  <a:lnTo>
                    <a:pt x="85410" y="25454"/>
                  </a:lnTo>
                  <a:lnTo>
                    <a:pt x="170821" y="25454"/>
                  </a:lnTo>
                  <a:lnTo>
                    <a:pt x="256231" y="25454"/>
                  </a:lnTo>
                  <a:lnTo>
                    <a:pt x="341642" y="50909"/>
                  </a:lnTo>
                  <a:lnTo>
                    <a:pt x="427053" y="59393"/>
                  </a:lnTo>
                  <a:lnTo>
                    <a:pt x="512463" y="84848"/>
                  </a:lnTo>
                  <a:lnTo>
                    <a:pt x="597874" y="76363"/>
                  </a:lnTo>
                  <a:lnTo>
                    <a:pt x="683284" y="67878"/>
                  </a:lnTo>
                  <a:lnTo>
                    <a:pt x="768695" y="33939"/>
                  </a:lnTo>
                  <a:lnTo>
                    <a:pt x="854106" y="25454"/>
                  </a:lnTo>
                  <a:lnTo>
                    <a:pt x="939516" y="16969"/>
                  </a:lnTo>
                  <a:lnTo>
                    <a:pt x="1024927" y="16969"/>
                  </a:lnTo>
                  <a:lnTo>
                    <a:pt x="1110337" y="16969"/>
                  </a:lnTo>
                  <a:lnTo>
                    <a:pt x="1195748" y="33939"/>
                  </a:lnTo>
                  <a:lnTo>
                    <a:pt x="1281159" y="25454"/>
                  </a:lnTo>
                  <a:lnTo>
                    <a:pt x="1366569" y="25454"/>
                  </a:lnTo>
                  <a:lnTo>
                    <a:pt x="1451980" y="25454"/>
                  </a:lnTo>
                  <a:lnTo>
                    <a:pt x="1537390" y="42424"/>
                  </a:lnTo>
                  <a:lnTo>
                    <a:pt x="1622801" y="42424"/>
                  </a:lnTo>
                  <a:lnTo>
                    <a:pt x="1708212" y="42424"/>
                  </a:lnTo>
                  <a:lnTo>
                    <a:pt x="1793622" y="33939"/>
                  </a:lnTo>
                  <a:lnTo>
                    <a:pt x="1879033" y="33939"/>
                  </a:lnTo>
                  <a:lnTo>
                    <a:pt x="1964443" y="25454"/>
                  </a:lnTo>
                  <a:lnTo>
                    <a:pt x="2049854" y="25454"/>
                  </a:lnTo>
                  <a:lnTo>
                    <a:pt x="2135265" y="0"/>
                  </a:lnTo>
                </a:path>
              </a:pathLst>
            </a:custGeom>
            <a:ln w="27101" cap="flat">
              <a:solidFill>
                <a:srgbClr val="1CABE2">
                  <a:alpha val="100000"/>
                </a:srgbClr>
              </a:solidFill>
              <a:prstDash val="solid"/>
              <a:round/>
            </a:ln>
          </p:spPr>
          <p:txBody>
            <a:bodyPr/>
            <a:lstStyle/>
            <a:p/>
          </p:txBody>
        </p:sp>
        <p:sp>
          <p:nvSpPr>
            <p:cNvPr id="245" name="pt245"/>
            <p:cNvSpPr/>
            <p:nvPr/>
          </p:nvSpPr>
          <p:spPr>
            <a:xfrm>
              <a:off x="662642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6711839"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6797249"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6882660"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6968071"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0" name="pt250"/>
            <p:cNvSpPr/>
            <p:nvPr/>
          </p:nvSpPr>
          <p:spPr>
            <a:xfrm>
              <a:off x="7053481" y="200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1" name="pt251"/>
            <p:cNvSpPr/>
            <p:nvPr/>
          </p:nvSpPr>
          <p:spPr>
            <a:xfrm>
              <a:off x="7138892" y="2031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2" name="pt252"/>
            <p:cNvSpPr/>
            <p:nvPr/>
          </p:nvSpPr>
          <p:spPr>
            <a:xfrm>
              <a:off x="7224302"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309713"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39512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48053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565945"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7" name="pt257"/>
            <p:cNvSpPr/>
            <p:nvPr/>
          </p:nvSpPr>
          <p:spPr>
            <a:xfrm>
              <a:off x="7651355"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8" name="pt258"/>
            <p:cNvSpPr/>
            <p:nvPr/>
          </p:nvSpPr>
          <p:spPr>
            <a:xfrm>
              <a:off x="7736766"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822177"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907587"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1" name="pt261"/>
            <p:cNvSpPr/>
            <p:nvPr/>
          </p:nvSpPr>
          <p:spPr>
            <a:xfrm>
              <a:off x="799299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07840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163819"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249230"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334640"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42005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50546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59087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676283"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76169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tx271"/>
            <p:cNvSpPr/>
            <p:nvPr/>
          </p:nvSpPr>
          <p:spPr>
            <a:xfrm>
              <a:off x="6492549" y="190636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72" name="tx272"/>
            <p:cNvSpPr/>
            <p:nvPr/>
          </p:nvSpPr>
          <p:spPr>
            <a:xfrm>
              <a:off x="8812300"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73" name="tx273"/>
            <p:cNvSpPr/>
            <p:nvPr/>
          </p:nvSpPr>
          <p:spPr>
            <a:xfrm>
              <a:off x="8213020" y="18660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74" name="tx274"/>
            <p:cNvSpPr/>
            <p:nvPr/>
          </p:nvSpPr>
          <p:spPr>
            <a:xfrm>
              <a:off x="8640073" y="18490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75" name="pl275"/>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0" name="pl280"/>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1" name="pl281"/>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6" name="pl286"/>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7" name="pl287"/>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6644479" y="3267369"/>
              <a:ext cx="2135265" cy="110302"/>
            </a:xfrm>
            <a:custGeom>
              <a:avLst/>
              <a:pathLst>
                <a:path w="2135265" h="110302">
                  <a:moveTo>
                    <a:pt x="0" y="33939"/>
                  </a:moveTo>
                  <a:lnTo>
                    <a:pt x="85410" y="16969"/>
                  </a:lnTo>
                  <a:lnTo>
                    <a:pt x="170821" y="25454"/>
                  </a:lnTo>
                  <a:lnTo>
                    <a:pt x="256231" y="42424"/>
                  </a:lnTo>
                  <a:lnTo>
                    <a:pt x="341642" y="33939"/>
                  </a:lnTo>
                  <a:lnTo>
                    <a:pt x="427053" y="50909"/>
                  </a:lnTo>
                  <a:lnTo>
                    <a:pt x="512463" y="110302"/>
                  </a:lnTo>
                  <a:lnTo>
                    <a:pt x="597874" y="42424"/>
                  </a:lnTo>
                  <a:lnTo>
                    <a:pt x="683284" y="33939"/>
                  </a:lnTo>
                  <a:lnTo>
                    <a:pt x="768695" y="16969"/>
                  </a:lnTo>
                  <a:lnTo>
                    <a:pt x="854106" y="8484"/>
                  </a:lnTo>
                  <a:lnTo>
                    <a:pt x="939516" y="0"/>
                  </a:lnTo>
                  <a:lnTo>
                    <a:pt x="1024927" y="8484"/>
                  </a:lnTo>
                  <a:lnTo>
                    <a:pt x="1110337" y="8484"/>
                  </a:lnTo>
                  <a:lnTo>
                    <a:pt x="1195748" y="8484"/>
                  </a:lnTo>
                  <a:lnTo>
                    <a:pt x="1281159" y="8484"/>
                  </a:lnTo>
                  <a:lnTo>
                    <a:pt x="1366569" y="8484"/>
                  </a:lnTo>
                  <a:lnTo>
                    <a:pt x="1451980" y="8484"/>
                  </a:lnTo>
                  <a:lnTo>
                    <a:pt x="1537390" y="16969"/>
                  </a:lnTo>
                  <a:lnTo>
                    <a:pt x="1622801" y="16969"/>
                  </a:lnTo>
                  <a:lnTo>
                    <a:pt x="1708212" y="33939"/>
                  </a:lnTo>
                  <a:lnTo>
                    <a:pt x="1793622" y="33939"/>
                  </a:lnTo>
                  <a:lnTo>
                    <a:pt x="1879033" y="33939"/>
                  </a:lnTo>
                  <a:lnTo>
                    <a:pt x="1964443" y="16969"/>
                  </a:lnTo>
                  <a:lnTo>
                    <a:pt x="2049854" y="25454"/>
                  </a:lnTo>
                  <a:lnTo>
                    <a:pt x="2135265" y="25454"/>
                  </a:lnTo>
                </a:path>
              </a:pathLst>
            </a:custGeom>
            <a:ln w="27101" cap="flat">
              <a:solidFill>
                <a:srgbClr val="1CABE2">
                  <a:alpha val="100000"/>
                </a:srgbClr>
              </a:solidFill>
              <a:prstDash val="solid"/>
              <a:round/>
            </a:ln>
          </p:spPr>
          <p:txBody>
            <a:bodyPr/>
            <a:lstStyle/>
            <a:p/>
          </p:txBody>
        </p:sp>
        <p:sp>
          <p:nvSpPr>
            <p:cNvPr id="295" name="pt295"/>
            <p:cNvSpPr/>
            <p:nvPr/>
          </p:nvSpPr>
          <p:spPr>
            <a:xfrm>
              <a:off x="6626428"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6711839"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6797249"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6882660"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6968071"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053481"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138892"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224302"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309713"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395124" y="326628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5" name="pt305"/>
            <p:cNvSpPr/>
            <p:nvPr/>
          </p:nvSpPr>
          <p:spPr>
            <a:xfrm>
              <a:off x="7480534"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565945" y="32493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7" name="pt307"/>
            <p:cNvSpPr/>
            <p:nvPr/>
          </p:nvSpPr>
          <p:spPr>
            <a:xfrm>
              <a:off x="7651355"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736766"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7822177"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7907587"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799299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807840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8163819"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8249230"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8334640"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8420051"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8505461"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pt318"/>
            <p:cNvSpPr/>
            <p:nvPr/>
          </p:nvSpPr>
          <p:spPr>
            <a:xfrm>
              <a:off x="8590872"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9" name="pt319"/>
            <p:cNvSpPr/>
            <p:nvPr/>
          </p:nvSpPr>
          <p:spPr>
            <a:xfrm>
              <a:off x="8676283"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0" name="pt320"/>
            <p:cNvSpPr/>
            <p:nvPr/>
          </p:nvSpPr>
          <p:spPr>
            <a:xfrm>
              <a:off x="8761693"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1" name="tx321"/>
            <p:cNvSpPr/>
            <p:nvPr/>
          </p:nvSpPr>
          <p:spPr>
            <a:xfrm>
              <a:off x="6492549" y="32090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322" name="tx322"/>
            <p:cNvSpPr/>
            <p:nvPr/>
          </p:nvSpPr>
          <p:spPr>
            <a:xfrm>
              <a:off x="8812300" y="32005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323" name="tx323"/>
            <p:cNvSpPr/>
            <p:nvPr/>
          </p:nvSpPr>
          <p:spPr>
            <a:xfrm>
              <a:off x="8213020"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324" name="tx324"/>
            <p:cNvSpPr/>
            <p:nvPr/>
          </p:nvSpPr>
          <p:spPr>
            <a:xfrm>
              <a:off x="8640073" y="31516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325" name="tx325"/>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26" name="tx326"/>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27" name="tx327"/>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28" name="tx328"/>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29" name="tx329"/>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30" name="tx330"/>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31" name="tx331"/>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32" name="tx332"/>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3" name="tx333"/>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4" name="tx334"/>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5" name="tx335"/>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6" name="tx336"/>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7" name="tx337"/>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8" name="tx338"/>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9" name="tx339"/>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0" name="tx340"/>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1" name="tx341"/>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2" name="tx342"/>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3" name="tx343"/>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4" name="tx344"/>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5" name="tx345"/>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6" name="tx346"/>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7" name="tx347"/>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8" name="tx348"/>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9" name="tx349"/>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50" name="tx350"/>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51" name="tx351"/>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52" name="tx352"/>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53" name="tx353"/>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4" name="tx354"/>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5" name="tx355"/>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6" name="tx356"/>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7" name="tx357"/>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8" name="tx358"/>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9" name="tx359"/>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0" name="tx360"/>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1" name="tx361"/>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2" name="tx362"/>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3" name="tx363"/>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4" name="tx364"/>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5" name="tx365"/>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6" name="tx366"/>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7" name="tx367"/>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8" name="tx368"/>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9" name="tx369"/>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70" name="tx370"/>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71" name="tx371"/>
            <p:cNvSpPr/>
            <p:nvPr/>
          </p:nvSpPr>
          <p:spPr>
            <a:xfrm rot="-5400000">
              <a:off x="-60286" y="356666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372" name="pt372"/>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3" name="pt373"/>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4" name="tx374"/>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75" name="tx375"/>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76" name="tx376"/>
            <p:cNvSpPr/>
            <p:nvPr/>
          </p:nvSpPr>
          <p:spPr>
            <a:xfrm>
              <a:off x="2224756" y="1342252"/>
              <a:ext cx="538633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las vacunas infantiles recomendadas, Armenia, 2000-2025</a:t>
              </a:r>
            </a:p>
          </p:txBody>
        </p:sp>
        <p:sp>
          <p:nvSpPr>
            <p:cNvPr id="377" name="tx377"/>
            <p:cNvSpPr/>
            <p:nvPr/>
          </p:nvSpPr>
          <p:spPr>
            <a:xfrm>
              <a:off x="4477571" y="647379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378" name="tx378"/>
            <p:cNvSpPr/>
            <p:nvPr/>
          </p:nvSpPr>
          <p:spPr>
            <a:xfrm>
              <a:off x="4327994" y="6586855"/>
              <a:ext cx="474641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etiquetas de datos se muestran para 2000 (o el primer año del informe), 2019 y 2025.</a:t>
              </a:r>
            </a:p>
          </p:txBody>
        </p:sp>
      </p:grpSp>
      <p:sp>
        <p:nvSpPr>
          <p:cNvPr id="3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en la cobertura de determinadas vacunas rutinarias básicas recomendadas en la infancia.
En 2025, la MCV2 presentó la cobertura más baja (95 %), seguida de la MCV1 y la ROTAC (96 %).
En comparación con 2019, la cobertura de una vacuna se mantuvo constante (BCG), la de cinco vacunas aumentó (DTP1, DTP3, IPV1, MCV1 y ROTAC) y la de una vacuna disminuyó (MCV2).
En comparación con 2024, la cobertura de cinco vacunas aumentó (BCG, DTP1, DTP3, IPV1 y ROTAC) y la de dos vacunas se mantuvo constante (MCV1 y MCV2).</a:t>
            </a:r>
          </a:p>
        </p:txBody>
      </p:sp>
      <p:sp>
        <p:nvSpPr>
          <p:cNvPr id="3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a:solidFill>
                  <a:srgbClr val="000000">
                    <a:alpha val="100000"/>
                  </a:srgbClr>
                </a:solidFill>
                <a:latin typeface="Arial"/>
                <a:cs typeface="Arial"/>
                <a:ea typeface="Arial"/>
                <a:sym typeface="Arial"/>
              </a:rPr>
              <a:t>En 2025, Armenia registró su cobertura más baja en la vacuna MCV2 (95 %), mientras que la mayoría de las demás vacunas sistemáticas se situaban entre el 96 % y el 99 %; la cobertura de 5 antígenos aumentó desde 2019, y la de otros 5 antígenos, desde 2024.</a:t>
            </a:r>
          </a:p>
        </p:txBody>
      </p:sp>
      <p:grpSp xmlns:pic="http://schemas.openxmlformats.org/drawingml/2006/picture">
        <p:nvGrpSpPr>
          <p:cNvPr id="381" name=""/>
          <p:cNvGrpSpPr/>
          <p:nvPr/>
        </p:nvGrpSpPr>
        <p:grpSpPr>
          <a:xfrm>
            <a:off x="292608" y="1097280"/>
            <a:ext cx="8595360" cy="28575"/>
            <a:chOff x="292608" y="1097280"/>
            <a:chExt cx="8595360" cy="28575"/>
          </a:xfrm>
        </p:grpSpPr>
        <p:sp>
          <p:nvSpPr>
            <p:cNvPr id="38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8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025698"/>
              <a:ext cx="6518190" cy="474496"/>
            </a:xfrm>
            <a:custGeom>
              <a:avLst/>
              <a:pathLst>
                <a:path w="6518190" h="474496">
                  <a:moveTo>
                    <a:pt x="0" y="189798"/>
                  </a:moveTo>
                  <a:lnTo>
                    <a:pt x="260727" y="142348"/>
                  </a:lnTo>
                  <a:lnTo>
                    <a:pt x="521455" y="142348"/>
                  </a:lnTo>
                  <a:lnTo>
                    <a:pt x="782182" y="142348"/>
                  </a:lnTo>
                  <a:lnTo>
                    <a:pt x="1042910" y="284697"/>
                  </a:lnTo>
                  <a:lnTo>
                    <a:pt x="1303638" y="332147"/>
                  </a:lnTo>
                  <a:lnTo>
                    <a:pt x="1564365" y="474496"/>
                  </a:lnTo>
                  <a:lnTo>
                    <a:pt x="1825093" y="427046"/>
                  </a:lnTo>
                  <a:lnTo>
                    <a:pt x="2085820" y="379596"/>
                  </a:lnTo>
                  <a:lnTo>
                    <a:pt x="2346548" y="189798"/>
                  </a:lnTo>
                  <a:lnTo>
                    <a:pt x="2607276" y="142348"/>
                  </a:lnTo>
                  <a:lnTo>
                    <a:pt x="2868003" y="94899"/>
                  </a:lnTo>
                  <a:lnTo>
                    <a:pt x="3128731" y="94899"/>
                  </a:lnTo>
                  <a:lnTo>
                    <a:pt x="3389458" y="94899"/>
                  </a:lnTo>
                  <a:lnTo>
                    <a:pt x="3650186" y="189798"/>
                  </a:lnTo>
                  <a:lnTo>
                    <a:pt x="3910914" y="142348"/>
                  </a:lnTo>
                  <a:lnTo>
                    <a:pt x="4171641" y="142348"/>
                  </a:lnTo>
                  <a:lnTo>
                    <a:pt x="4432369" y="142348"/>
                  </a:lnTo>
                  <a:lnTo>
                    <a:pt x="4693096" y="237248"/>
                  </a:lnTo>
                  <a:lnTo>
                    <a:pt x="4953824" y="237248"/>
                  </a:lnTo>
                  <a:lnTo>
                    <a:pt x="5214552" y="237248"/>
                  </a:lnTo>
                  <a:lnTo>
                    <a:pt x="5475279" y="189798"/>
                  </a:lnTo>
                  <a:lnTo>
                    <a:pt x="5736007" y="189798"/>
                  </a:lnTo>
                  <a:lnTo>
                    <a:pt x="5996734" y="142348"/>
                  </a:lnTo>
                  <a:lnTo>
                    <a:pt x="6257462" y="142348"/>
                  </a:lnTo>
                  <a:lnTo>
                    <a:pt x="6518190" y="0"/>
                  </a:lnTo>
                </a:path>
              </a:pathLst>
            </a:custGeom>
            <a:ln w="27101" cap="flat">
              <a:solidFill>
                <a:srgbClr val="1C86EE">
                  <a:alpha val="100000"/>
                </a:srgbClr>
              </a:solidFill>
              <a:prstDash val="solid"/>
              <a:round/>
            </a:ln>
          </p:spPr>
          <p:txBody>
            <a:bodyPr/>
            <a:lstStyle/>
            <a:p/>
          </p:txBody>
        </p:sp>
        <p:sp>
          <p:nvSpPr>
            <p:cNvPr id="39" name="pl39"/>
            <p:cNvSpPr/>
            <p:nvPr/>
          </p:nvSpPr>
          <p:spPr>
            <a:xfrm>
              <a:off x="1135255" y="1025698"/>
              <a:ext cx="6518190" cy="1992883"/>
            </a:xfrm>
            <a:custGeom>
              <a:avLst/>
              <a:pathLst>
                <a:path w="6518190" h="1992883">
                  <a:moveTo>
                    <a:pt x="0" y="1992883"/>
                  </a:moveTo>
                  <a:lnTo>
                    <a:pt x="260727" y="1328589"/>
                  </a:lnTo>
                  <a:lnTo>
                    <a:pt x="521455" y="284697"/>
                  </a:lnTo>
                  <a:lnTo>
                    <a:pt x="782182" y="189798"/>
                  </a:lnTo>
                  <a:lnTo>
                    <a:pt x="1042910" y="284697"/>
                  </a:lnTo>
                  <a:lnTo>
                    <a:pt x="1303638" y="284697"/>
                  </a:lnTo>
                  <a:lnTo>
                    <a:pt x="1564365" y="901542"/>
                  </a:lnTo>
                  <a:lnTo>
                    <a:pt x="1825093" y="569395"/>
                  </a:lnTo>
                  <a:lnTo>
                    <a:pt x="2085820" y="379596"/>
                  </a:lnTo>
                  <a:lnTo>
                    <a:pt x="2346548" y="189798"/>
                  </a:lnTo>
                  <a:lnTo>
                    <a:pt x="2607276" y="142348"/>
                  </a:lnTo>
                  <a:lnTo>
                    <a:pt x="2868003" y="94899"/>
                  </a:lnTo>
                  <a:lnTo>
                    <a:pt x="3128731" y="94899"/>
                  </a:lnTo>
                  <a:lnTo>
                    <a:pt x="3389458" y="94899"/>
                  </a:lnTo>
                  <a:lnTo>
                    <a:pt x="3650186" y="189798"/>
                  </a:lnTo>
                  <a:lnTo>
                    <a:pt x="3910914" y="142348"/>
                  </a:lnTo>
                  <a:lnTo>
                    <a:pt x="4171641" y="142348"/>
                  </a:lnTo>
                  <a:lnTo>
                    <a:pt x="4432369" y="142348"/>
                  </a:lnTo>
                  <a:lnTo>
                    <a:pt x="4693096" y="237248"/>
                  </a:lnTo>
                  <a:lnTo>
                    <a:pt x="4953824" y="237248"/>
                  </a:lnTo>
                  <a:lnTo>
                    <a:pt x="5214552" y="237248"/>
                  </a:lnTo>
                  <a:lnTo>
                    <a:pt x="5475279" y="189798"/>
                  </a:lnTo>
                  <a:lnTo>
                    <a:pt x="5736007" y="47449"/>
                  </a:lnTo>
                  <a:lnTo>
                    <a:pt x="5996734" y="142348"/>
                  </a:lnTo>
                  <a:lnTo>
                    <a:pt x="6257462" y="142348"/>
                  </a:lnTo>
                  <a:lnTo>
                    <a:pt x="6518190" y="0"/>
                  </a:lnTo>
                </a:path>
              </a:pathLst>
            </a:custGeom>
            <a:ln w="27101" cap="flat">
              <a:solidFill>
                <a:srgbClr val="80BD41">
                  <a:alpha val="100000"/>
                </a:srgbClr>
              </a:solidFill>
              <a:prstDash val="solid"/>
              <a:round/>
            </a:ln>
          </p:spPr>
          <p:txBody>
            <a:bodyPr/>
            <a:lstStyle/>
            <a:p/>
          </p:txBody>
        </p:sp>
        <p:sp>
          <p:nvSpPr>
            <p:cNvPr id="40" name="pl40"/>
            <p:cNvSpPr/>
            <p:nvPr/>
          </p:nvSpPr>
          <p:spPr>
            <a:xfrm>
              <a:off x="3742531" y="1025698"/>
              <a:ext cx="3910914" cy="2325030"/>
            </a:xfrm>
            <a:custGeom>
              <a:avLst/>
              <a:pathLst>
                <a:path w="3910914" h="2325030">
                  <a:moveTo>
                    <a:pt x="0" y="2325030"/>
                  </a:moveTo>
                  <a:lnTo>
                    <a:pt x="260727" y="94899"/>
                  </a:lnTo>
                  <a:lnTo>
                    <a:pt x="521455" y="94899"/>
                  </a:lnTo>
                  <a:lnTo>
                    <a:pt x="782182" y="94899"/>
                  </a:lnTo>
                  <a:lnTo>
                    <a:pt x="1042910" y="189798"/>
                  </a:lnTo>
                  <a:lnTo>
                    <a:pt x="1303638" y="142348"/>
                  </a:lnTo>
                  <a:lnTo>
                    <a:pt x="1564365" y="142348"/>
                  </a:lnTo>
                  <a:lnTo>
                    <a:pt x="1825093" y="142348"/>
                  </a:lnTo>
                  <a:lnTo>
                    <a:pt x="2085820" y="237248"/>
                  </a:lnTo>
                  <a:lnTo>
                    <a:pt x="2346548" y="237248"/>
                  </a:lnTo>
                  <a:lnTo>
                    <a:pt x="2607276" y="237248"/>
                  </a:lnTo>
                  <a:lnTo>
                    <a:pt x="2868003" y="189798"/>
                  </a:lnTo>
                  <a:lnTo>
                    <a:pt x="3128731" y="47449"/>
                  </a:lnTo>
                  <a:lnTo>
                    <a:pt x="3389458" y="142348"/>
                  </a:lnTo>
                  <a:lnTo>
                    <a:pt x="3650186" y="142348"/>
                  </a:lnTo>
                  <a:lnTo>
                    <a:pt x="3910914" y="0"/>
                  </a:lnTo>
                </a:path>
              </a:pathLst>
            </a:custGeom>
            <a:ln w="27101" cap="flat">
              <a:solidFill>
                <a:srgbClr val="EE00EE">
                  <a:alpha val="100000"/>
                </a:srgbClr>
              </a:solidFill>
              <a:prstDash val="solid"/>
              <a:round/>
            </a:ln>
          </p:spPr>
          <p:txBody>
            <a:bodyPr/>
            <a:lstStyle/>
            <a:p/>
          </p:txBody>
        </p:sp>
        <p:sp>
          <p:nvSpPr>
            <p:cNvPr id="41" name="pl41"/>
            <p:cNvSpPr/>
            <p:nvPr/>
          </p:nvSpPr>
          <p:spPr>
            <a:xfrm>
              <a:off x="5828352" y="3398179"/>
              <a:ext cx="1825093" cy="2135232"/>
            </a:xfrm>
            <a:custGeom>
              <a:avLst/>
              <a:pathLst>
                <a:path w="1825093" h="2135232">
                  <a:moveTo>
                    <a:pt x="0" y="2135232"/>
                  </a:moveTo>
                  <a:lnTo>
                    <a:pt x="260727" y="1897984"/>
                  </a:lnTo>
                  <a:lnTo>
                    <a:pt x="521455" y="1850534"/>
                  </a:lnTo>
                  <a:lnTo>
                    <a:pt x="782182" y="1850534"/>
                  </a:lnTo>
                  <a:lnTo>
                    <a:pt x="1042910" y="1565837"/>
                  </a:lnTo>
                  <a:lnTo>
                    <a:pt x="1303638" y="1233689"/>
                  </a:lnTo>
                  <a:lnTo>
                    <a:pt x="1564365" y="759193"/>
                  </a:lnTo>
                  <a:lnTo>
                    <a:pt x="1825093" y="0"/>
                  </a:lnTo>
                </a:path>
              </a:pathLst>
            </a:custGeom>
            <a:ln w="27101" cap="flat">
              <a:solidFill>
                <a:srgbClr val="6A3D9A">
                  <a:alpha val="100000"/>
                </a:srgbClr>
              </a:solidFill>
              <a:prstDash val="solid"/>
              <a:round/>
            </a:ln>
          </p:spPr>
          <p:txBody>
            <a:bodyPr/>
            <a:lstStyle/>
            <a:p/>
          </p:txBody>
        </p:sp>
        <p:sp>
          <p:nvSpPr>
            <p:cNvPr id="42" name="pl42"/>
            <p:cNvSpPr/>
            <p:nvPr/>
          </p:nvSpPr>
          <p:spPr>
            <a:xfrm>
              <a:off x="5306897" y="930799"/>
              <a:ext cx="2346548" cy="3084224"/>
            </a:xfrm>
            <a:custGeom>
              <a:avLst/>
              <a:pathLst>
                <a:path w="2346548" h="3084224">
                  <a:moveTo>
                    <a:pt x="0" y="3084224"/>
                  </a:moveTo>
                  <a:lnTo>
                    <a:pt x="260727" y="332147"/>
                  </a:lnTo>
                  <a:lnTo>
                    <a:pt x="521455" y="284697"/>
                  </a:lnTo>
                  <a:lnTo>
                    <a:pt x="782182" y="332147"/>
                  </a:lnTo>
                  <a:lnTo>
                    <a:pt x="1042910" y="948992"/>
                  </a:lnTo>
                  <a:lnTo>
                    <a:pt x="1303638" y="142348"/>
                  </a:lnTo>
                  <a:lnTo>
                    <a:pt x="1564365" y="142348"/>
                  </a:lnTo>
                  <a:lnTo>
                    <a:pt x="1825093" y="142348"/>
                  </a:lnTo>
                  <a:lnTo>
                    <a:pt x="2085820" y="94899"/>
                  </a:lnTo>
                  <a:lnTo>
                    <a:pt x="2346548" y="0"/>
                  </a:lnTo>
                </a:path>
              </a:pathLst>
            </a:custGeom>
            <a:ln w="27101" cap="flat">
              <a:solidFill>
                <a:srgbClr val="E31A1C">
                  <a:alpha val="100000"/>
                </a:srgbClr>
              </a:solidFill>
              <a:prstDash val="solid"/>
              <a:round/>
            </a:ln>
          </p:spPr>
          <p:txBody>
            <a:bodyPr/>
            <a:lstStyle/>
            <a:p/>
          </p:txBody>
        </p:sp>
        <p:sp>
          <p:nvSpPr>
            <p:cNvPr id="43" name="pl43"/>
            <p:cNvSpPr/>
            <p:nvPr/>
          </p:nvSpPr>
          <p:spPr>
            <a:xfrm>
              <a:off x="6610535" y="1025698"/>
              <a:ext cx="1042910" cy="189798"/>
            </a:xfrm>
            <a:custGeom>
              <a:avLst/>
              <a:pathLst>
                <a:path w="1042910" h="189798">
                  <a:moveTo>
                    <a:pt x="0" y="189798"/>
                  </a:moveTo>
                  <a:lnTo>
                    <a:pt x="260727" y="189798"/>
                  </a:lnTo>
                  <a:lnTo>
                    <a:pt x="521455" y="142348"/>
                  </a:lnTo>
                  <a:lnTo>
                    <a:pt x="782182" y="142348"/>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1025698"/>
              <a:ext cx="6518190" cy="284697"/>
            </a:xfrm>
            <a:custGeom>
              <a:avLst/>
              <a:pathLst>
                <a:path w="6518190" h="284697">
                  <a:moveTo>
                    <a:pt x="0" y="237248"/>
                  </a:moveTo>
                  <a:lnTo>
                    <a:pt x="260727" y="189798"/>
                  </a:lnTo>
                  <a:lnTo>
                    <a:pt x="521455" y="284697"/>
                  </a:lnTo>
                  <a:lnTo>
                    <a:pt x="782182" y="142348"/>
                  </a:lnTo>
                  <a:lnTo>
                    <a:pt x="1042910" y="237248"/>
                  </a:lnTo>
                  <a:lnTo>
                    <a:pt x="1303638" y="142348"/>
                  </a:lnTo>
                  <a:lnTo>
                    <a:pt x="1564365" y="237248"/>
                  </a:lnTo>
                  <a:lnTo>
                    <a:pt x="1825093" y="237248"/>
                  </a:lnTo>
                  <a:lnTo>
                    <a:pt x="2085820" y="142348"/>
                  </a:lnTo>
                  <a:lnTo>
                    <a:pt x="2346548" y="47449"/>
                  </a:lnTo>
                  <a:lnTo>
                    <a:pt x="2607276" y="0"/>
                  </a:lnTo>
                  <a:lnTo>
                    <a:pt x="2868003" y="0"/>
                  </a:lnTo>
                  <a:lnTo>
                    <a:pt x="3128731" y="0"/>
                  </a:lnTo>
                  <a:lnTo>
                    <a:pt x="3389458" y="0"/>
                  </a:lnTo>
                  <a:lnTo>
                    <a:pt x="3650186" y="0"/>
                  </a:lnTo>
                  <a:lnTo>
                    <a:pt x="3910914" y="0"/>
                  </a:lnTo>
                  <a:lnTo>
                    <a:pt x="4171641" y="0"/>
                  </a:lnTo>
                  <a:lnTo>
                    <a:pt x="4432369" y="47449"/>
                  </a:lnTo>
                  <a:lnTo>
                    <a:pt x="4693096" y="94899"/>
                  </a:lnTo>
                  <a:lnTo>
                    <a:pt x="4953824" y="94899"/>
                  </a:lnTo>
                  <a:lnTo>
                    <a:pt x="5214552" y="142348"/>
                  </a:lnTo>
                  <a:lnTo>
                    <a:pt x="5475279" y="142348"/>
                  </a:lnTo>
                  <a:lnTo>
                    <a:pt x="5736007" y="94899"/>
                  </a:lnTo>
                  <a:lnTo>
                    <a:pt x="5996734" y="47449"/>
                  </a:lnTo>
                  <a:lnTo>
                    <a:pt x="6257462" y="47449"/>
                  </a:lnTo>
                  <a:lnTo>
                    <a:pt x="6518190" y="47449"/>
                  </a:lnTo>
                </a:path>
              </a:pathLst>
            </a:custGeom>
            <a:ln w="27101" cap="flat">
              <a:solidFill>
                <a:srgbClr val="FFC20E">
                  <a:alpha val="100000"/>
                </a:srgbClr>
              </a:solidFill>
              <a:prstDash val="solid"/>
              <a:round/>
            </a:ln>
          </p:spPr>
          <p:txBody>
            <a:bodyPr/>
            <a:lstStyle/>
            <a:p/>
          </p:txBody>
        </p:sp>
        <p:sp>
          <p:nvSpPr>
            <p:cNvPr id="45" name="pl45"/>
            <p:cNvSpPr/>
            <p:nvPr/>
          </p:nvSpPr>
          <p:spPr>
            <a:xfrm>
              <a:off x="1135255" y="978248"/>
              <a:ext cx="6518190" cy="616844"/>
            </a:xfrm>
            <a:custGeom>
              <a:avLst/>
              <a:pathLst>
                <a:path w="6518190" h="616844">
                  <a:moveTo>
                    <a:pt x="0" y="189798"/>
                  </a:moveTo>
                  <a:lnTo>
                    <a:pt x="260727" y="94899"/>
                  </a:lnTo>
                  <a:lnTo>
                    <a:pt x="521455" y="142348"/>
                  </a:lnTo>
                  <a:lnTo>
                    <a:pt x="782182" y="237248"/>
                  </a:lnTo>
                  <a:lnTo>
                    <a:pt x="1042910" y="189798"/>
                  </a:lnTo>
                  <a:lnTo>
                    <a:pt x="1303638" y="284697"/>
                  </a:lnTo>
                  <a:lnTo>
                    <a:pt x="1564365" y="616844"/>
                  </a:lnTo>
                  <a:lnTo>
                    <a:pt x="1825093" y="237248"/>
                  </a:lnTo>
                  <a:lnTo>
                    <a:pt x="2085820" y="189798"/>
                  </a:lnTo>
                  <a:lnTo>
                    <a:pt x="2346548" y="94899"/>
                  </a:lnTo>
                  <a:lnTo>
                    <a:pt x="2607276" y="47449"/>
                  </a:lnTo>
                  <a:lnTo>
                    <a:pt x="2868003" y="0"/>
                  </a:lnTo>
                  <a:lnTo>
                    <a:pt x="3128731" y="47449"/>
                  </a:lnTo>
                  <a:lnTo>
                    <a:pt x="3389458" y="47449"/>
                  </a:lnTo>
                  <a:lnTo>
                    <a:pt x="3650186" y="47449"/>
                  </a:lnTo>
                  <a:lnTo>
                    <a:pt x="3910914" y="47449"/>
                  </a:lnTo>
                  <a:lnTo>
                    <a:pt x="4171641" y="47449"/>
                  </a:lnTo>
                  <a:lnTo>
                    <a:pt x="4432369" y="47449"/>
                  </a:lnTo>
                  <a:lnTo>
                    <a:pt x="4693096" y="94899"/>
                  </a:lnTo>
                  <a:lnTo>
                    <a:pt x="4953824" y="94899"/>
                  </a:lnTo>
                  <a:lnTo>
                    <a:pt x="5214552" y="189798"/>
                  </a:lnTo>
                  <a:lnTo>
                    <a:pt x="5475279" y="189798"/>
                  </a:lnTo>
                  <a:lnTo>
                    <a:pt x="5736007" y="189798"/>
                  </a:lnTo>
                  <a:lnTo>
                    <a:pt x="5996734" y="94899"/>
                  </a:lnTo>
                  <a:lnTo>
                    <a:pt x="6257462" y="142348"/>
                  </a:lnTo>
                  <a:lnTo>
                    <a:pt x="6518190" y="142348"/>
                  </a:lnTo>
                </a:path>
              </a:pathLst>
            </a:custGeom>
            <a:ln w="27101" cap="flat">
              <a:solidFill>
                <a:srgbClr val="008B00">
                  <a:alpha val="100000"/>
                </a:srgbClr>
              </a:solidFill>
              <a:prstDash val="solid"/>
              <a:round/>
            </a:ln>
          </p:spPr>
          <p:txBody>
            <a:bodyPr/>
            <a:lstStyle/>
            <a:p/>
          </p:txBody>
        </p:sp>
        <p:sp>
          <p:nvSpPr>
            <p:cNvPr id="46" name="pl46"/>
            <p:cNvSpPr/>
            <p:nvPr/>
          </p:nvSpPr>
          <p:spPr>
            <a:xfrm>
              <a:off x="5046169" y="1073148"/>
              <a:ext cx="2607276" cy="2467379"/>
            </a:xfrm>
            <a:custGeom>
              <a:avLst/>
              <a:pathLst>
                <a:path w="2607276" h="2467379">
                  <a:moveTo>
                    <a:pt x="0" y="2467379"/>
                  </a:moveTo>
                  <a:lnTo>
                    <a:pt x="260727" y="94899"/>
                  </a:lnTo>
                  <a:lnTo>
                    <a:pt x="521455" y="94899"/>
                  </a:lnTo>
                  <a:lnTo>
                    <a:pt x="782182" y="189798"/>
                  </a:lnTo>
                  <a:lnTo>
                    <a:pt x="1042910" y="189798"/>
                  </a:lnTo>
                  <a:lnTo>
                    <a:pt x="1303638" y="189798"/>
                  </a:lnTo>
                  <a:lnTo>
                    <a:pt x="1564365" y="142348"/>
                  </a:lnTo>
                  <a:lnTo>
                    <a:pt x="1825093" y="142348"/>
                  </a:lnTo>
                  <a:lnTo>
                    <a:pt x="2085820" y="94899"/>
                  </a:lnTo>
                  <a:lnTo>
                    <a:pt x="2346548" y="94899"/>
                  </a:lnTo>
                  <a:lnTo>
                    <a:pt x="2607276" y="0"/>
                  </a:lnTo>
                </a:path>
              </a:pathLst>
            </a:custGeom>
            <a:ln w="27101" cap="flat">
              <a:solidFill>
                <a:srgbClr val="9A32CD">
                  <a:alpha val="100000"/>
                </a:srgbClr>
              </a:solidFill>
              <a:prstDash val="solid"/>
              <a:round/>
            </a:ln>
          </p:spPr>
          <p:txBody>
            <a:bodyPr/>
            <a:lstStyle/>
            <a:p/>
          </p:txBody>
        </p:sp>
        <p:sp>
          <p:nvSpPr>
            <p:cNvPr id="47" name="pl47"/>
            <p:cNvSpPr/>
            <p:nvPr/>
          </p:nvSpPr>
          <p:spPr>
            <a:xfrm>
              <a:off x="4524714" y="1073148"/>
              <a:ext cx="3128731" cy="2989325"/>
            </a:xfrm>
            <a:custGeom>
              <a:avLst/>
              <a:pathLst>
                <a:path w="3128731" h="2989325">
                  <a:moveTo>
                    <a:pt x="0" y="2989325"/>
                  </a:moveTo>
                  <a:lnTo>
                    <a:pt x="260727" y="237248"/>
                  </a:lnTo>
                  <a:lnTo>
                    <a:pt x="521455" y="142348"/>
                  </a:lnTo>
                  <a:lnTo>
                    <a:pt x="782182" y="94899"/>
                  </a:lnTo>
                  <a:lnTo>
                    <a:pt x="1042910" y="94899"/>
                  </a:lnTo>
                  <a:lnTo>
                    <a:pt x="1303638" y="142348"/>
                  </a:lnTo>
                  <a:lnTo>
                    <a:pt x="1564365" y="189798"/>
                  </a:lnTo>
                  <a:lnTo>
                    <a:pt x="1825093" y="189798"/>
                  </a:lnTo>
                  <a:lnTo>
                    <a:pt x="2085820" y="189798"/>
                  </a:lnTo>
                  <a:lnTo>
                    <a:pt x="2346548" y="189798"/>
                  </a:lnTo>
                  <a:lnTo>
                    <a:pt x="2607276" y="142348"/>
                  </a:lnTo>
                  <a:lnTo>
                    <a:pt x="2868003" y="94899"/>
                  </a:lnTo>
                  <a:lnTo>
                    <a:pt x="3128731" y="0"/>
                  </a:lnTo>
                </a:path>
              </a:pathLst>
            </a:custGeom>
            <a:ln w="27101" cap="flat">
              <a:solidFill>
                <a:srgbClr val="836FFF">
                  <a:alpha val="100000"/>
                </a:srgbClr>
              </a:solidFill>
              <a:prstDash val="solid"/>
              <a:round/>
            </a:ln>
          </p:spPr>
          <p:txBody>
            <a:bodyPr/>
            <a:lstStyle/>
            <a:p/>
          </p:txBody>
        </p:sp>
        <p:sp>
          <p:nvSpPr>
            <p:cNvPr id="48" name="pl48"/>
            <p:cNvSpPr/>
            <p:nvPr/>
          </p:nvSpPr>
          <p:spPr>
            <a:xfrm>
              <a:off x="1656710" y="1025698"/>
              <a:ext cx="5996734" cy="284697"/>
            </a:xfrm>
            <a:custGeom>
              <a:avLst/>
              <a:pathLst>
                <a:path w="5996734" h="284697">
                  <a:moveTo>
                    <a:pt x="0" y="284697"/>
                  </a:moveTo>
                  <a:lnTo>
                    <a:pt x="260727" y="142348"/>
                  </a:lnTo>
                  <a:lnTo>
                    <a:pt x="521455" y="237248"/>
                  </a:lnTo>
                  <a:lnTo>
                    <a:pt x="782182" y="142348"/>
                  </a:lnTo>
                  <a:lnTo>
                    <a:pt x="1042910" y="237248"/>
                  </a:lnTo>
                  <a:lnTo>
                    <a:pt x="1303638" y="237248"/>
                  </a:lnTo>
                  <a:lnTo>
                    <a:pt x="1564365" y="142348"/>
                  </a:lnTo>
                  <a:lnTo>
                    <a:pt x="1825093" y="47449"/>
                  </a:lnTo>
                  <a:lnTo>
                    <a:pt x="2085820" y="0"/>
                  </a:lnTo>
                  <a:lnTo>
                    <a:pt x="2346548" y="0"/>
                  </a:lnTo>
                  <a:lnTo>
                    <a:pt x="2607276" y="0"/>
                  </a:lnTo>
                  <a:lnTo>
                    <a:pt x="2868003" y="0"/>
                  </a:lnTo>
                  <a:lnTo>
                    <a:pt x="3128731" y="0"/>
                  </a:lnTo>
                  <a:lnTo>
                    <a:pt x="3389458" y="0"/>
                  </a:lnTo>
                  <a:lnTo>
                    <a:pt x="3650186" y="0"/>
                  </a:lnTo>
                  <a:lnTo>
                    <a:pt x="3910914" y="47449"/>
                  </a:lnTo>
                  <a:lnTo>
                    <a:pt x="4171641" y="94899"/>
                  </a:lnTo>
                  <a:lnTo>
                    <a:pt x="4432369" y="94899"/>
                  </a:lnTo>
                  <a:lnTo>
                    <a:pt x="4693096" y="142348"/>
                  </a:lnTo>
                  <a:lnTo>
                    <a:pt x="4953824" y="142348"/>
                  </a:lnTo>
                  <a:lnTo>
                    <a:pt x="5214552" y="94899"/>
                  </a:lnTo>
                  <a:lnTo>
                    <a:pt x="5475279" y="47449"/>
                  </a:lnTo>
                  <a:lnTo>
                    <a:pt x="5736007" y="47449"/>
                  </a:lnTo>
                  <a:lnTo>
                    <a:pt x="5996734" y="47449"/>
                  </a:lnTo>
                </a:path>
              </a:pathLst>
            </a:custGeom>
            <a:ln w="27101" cap="flat">
              <a:solidFill>
                <a:srgbClr val="FB9A99">
                  <a:alpha val="100000"/>
                </a:srgbClr>
              </a:solidFill>
              <a:prstDash val="solid"/>
              <a:round/>
            </a:ln>
          </p:spPr>
          <p:txBody>
            <a:bodyPr/>
            <a:lstStyle/>
            <a:p/>
          </p:txBody>
        </p:sp>
        <p:sp>
          <p:nvSpPr>
            <p:cNvPr id="49" name="pl49"/>
            <p:cNvSpPr/>
            <p:nvPr/>
          </p:nvSpPr>
          <p:spPr>
            <a:xfrm>
              <a:off x="7670760" y="779502"/>
              <a:ext cx="754266" cy="147901"/>
            </a:xfrm>
            <a:custGeom>
              <a:avLst/>
              <a:pathLst>
                <a:path w="754266" h="147901">
                  <a:moveTo>
                    <a:pt x="754266" y="0"/>
                  </a:moveTo>
                  <a:lnTo>
                    <a:pt x="0" y="147901"/>
                  </a:lnTo>
                </a:path>
              </a:pathLst>
            </a:custGeom>
          </p:spPr>
          <p:txBody>
            <a:bodyPr/>
            <a:lstStyle/>
            <a:p/>
          </p:txBody>
        </p:sp>
        <p:sp>
          <p:nvSpPr>
            <p:cNvPr id="50" name="pl50"/>
            <p:cNvSpPr/>
            <p:nvPr/>
          </p:nvSpPr>
          <p:spPr>
            <a:xfrm>
              <a:off x="7671581" y="1025938"/>
              <a:ext cx="711363" cy="9417"/>
            </a:xfrm>
            <a:custGeom>
              <a:avLst/>
              <a:pathLst>
                <a:path w="711363" h="9417">
                  <a:moveTo>
                    <a:pt x="711363" y="9417"/>
                  </a:moveTo>
                  <a:lnTo>
                    <a:pt x="0" y="0"/>
                  </a:lnTo>
                </a:path>
              </a:pathLst>
            </a:custGeom>
          </p:spPr>
          <p:txBody>
            <a:bodyPr/>
            <a:lstStyle/>
            <a:p/>
          </p:txBody>
        </p:sp>
        <p:sp>
          <p:nvSpPr>
            <p:cNvPr id="51" name="pl51"/>
            <p:cNvSpPr/>
            <p:nvPr/>
          </p:nvSpPr>
          <p:spPr>
            <a:xfrm>
              <a:off x="7668851" y="1031708"/>
              <a:ext cx="659732" cy="257384"/>
            </a:xfrm>
            <a:custGeom>
              <a:avLst/>
              <a:pathLst>
                <a:path w="659732" h="257384">
                  <a:moveTo>
                    <a:pt x="659732" y="257384"/>
                  </a:moveTo>
                  <a:lnTo>
                    <a:pt x="0" y="0"/>
                  </a:lnTo>
                </a:path>
              </a:pathLst>
            </a:custGeom>
          </p:spPr>
          <p:txBody>
            <a:bodyPr/>
            <a:lstStyle/>
            <a:p/>
          </p:txBody>
        </p:sp>
        <p:sp>
          <p:nvSpPr>
            <p:cNvPr id="52" name="pl52"/>
            <p:cNvSpPr/>
            <p:nvPr/>
          </p:nvSpPr>
          <p:spPr>
            <a:xfrm>
              <a:off x="7663122" y="1035327"/>
              <a:ext cx="773972" cy="770106"/>
            </a:xfrm>
            <a:custGeom>
              <a:avLst/>
              <a:pathLst>
                <a:path w="773972" h="770106">
                  <a:moveTo>
                    <a:pt x="773972" y="770106"/>
                  </a:moveTo>
                  <a:lnTo>
                    <a:pt x="0" y="0"/>
                  </a:lnTo>
                </a:path>
              </a:pathLst>
            </a:custGeom>
          </p:spPr>
          <p:txBody>
            <a:bodyPr/>
            <a:lstStyle/>
            <a:p/>
          </p:txBody>
        </p:sp>
        <p:sp>
          <p:nvSpPr>
            <p:cNvPr id="53" name="pl53"/>
            <p:cNvSpPr/>
            <p:nvPr/>
          </p:nvSpPr>
          <p:spPr>
            <a:xfrm>
              <a:off x="7665655" y="1034117"/>
              <a:ext cx="741374" cy="511241"/>
            </a:xfrm>
            <a:custGeom>
              <a:avLst/>
              <a:pathLst>
                <a:path w="741374" h="511241">
                  <a:moveTo>
                    <a:pt x="741374" y="511241"/>
                  </a:moveTo>
                  <a:lnTo>
                    <a:pt x="0" y="0"/>
                  </a:lnTo>
                </a:path>
              </a:pathLst>
            </a:custGeom>
          </p:spPr>
          <p:txBody>
            <a:bodyPr/>
            <a:lstStyle/>
            <a:p/>
          </p:txBody>
        </p:sp>
        <p:sp>
          <p:nvSpPr>
            <p:cNvPr id="54" name="pl54"/>
            <p:cNvSpPr/>
            <p:nvPr/>
          </p:nvSpPr>
          <p:spPr>
            <a:xfrm>
              <a:off x="7659880" y="1083791"/>
              <a:ext cx="1022076" cy="1690671"/>
            </a:xfrm>
            <a:custGeom>
              <a:avLst/>
              <a:pathLst>
                <a:path w="1022076" h="1690671">
                  <a:moveTo>
                    <a:pt x="1022076" y="1690671"/>
                  </a:moveTo>
                  <a:lnTo>
                    <a:pt x="0" y="0"/>
                  </a:lnTo>
                </a:path>
              </a:pathLst>
            </a:custGeom>
          </p:spPr>
          <p:txBody>
            <a:bodyPr/>
            <a:lstStyle/>
            <a:p/>
          </p:txBody>
        </p:sp>
        <p:sp>
          <p:nvSpPr>
            <p:cNvPr id="55" name="pl55"/>
            <p:cNvSpPr/>
            <p:nvPr/>
          </p:nvSpPr>
          <p:spPr>
            <a:xfrm>
              <a:off x="7661046" y="1083484"/>
              <a:ext cx="721898" cy="981651"/>
            </a:xfrm>
            <a:custGeom>
              <a:avLst/>
              <a:pathLst>
                <a:path w="721898" h="981651">
                  <a:moveTo>
                    <a:pt x="721898" y="981651"/>
                  </a:moveTo>
                  <a:lnTo>
                    <a:pt x="0" y="0"/>
                  </a:lnTo>
                </a:path>
              </a:pathLst>
            </a:custGeom>
          </p:spPr>
          <p:txBody>
            <a:bodyPr/>
            <a:lstStyle/>
            <a:p/>
          </p:txBody>
        </p:sp>
        <p:sp>
          <p:nvSpPr>
            <p:cNvPr id="56" name="pl56"/>
            <p:cNvSpPr/>
            <p:nvPr/>
          </p:nvSpPr>
          <p:spPr>
            <a:xfrm>
              <a:off x="7660637" y="1083599"/>
              <a:ext cx="981646" cy="1426558"/>
            </a:xfrm>
            <a:custGeom>
              <a:avLst/>
              <a:pathLst>
                <a:path w="981646" h="1426558">
                  <a:moveTo>
                    <a:pt x="981646" y="1426558"/>
                  </a:moveTo>
                  <a:lnTo>
                    <a:pt x="0" y="0"/>
                  </a:lnTo>
                </a:path>
              </a:pathLst>
            </a:custGeom>
          </p:spPr>
          <p:txBody>
            <a:bodyPr/>
            <a:lstStyle/>
            <a:p/>
          </p:txBody>
        </p:sp>
        <p:sp>
          <p:nvSpPr>
            <p:cNvPr id="57" name="pl57"/>
            <p:cNvSpPr/>
            <p:nvPr/>
          </p:nvSpPr>
          <p:spPr>
            <a:xfrm>
              <a:off x="7659429" y="1083894"/>
              <a:ext cx="693344" cy="1245118"/>
            </a:xfrm>
            <a:custGeom>
              <a:avLst/>
              <a:pathLst>
                <a:path w="693344" h="1245118">
                  <a:moveTo>
                    <a:pt x="693344" y="1245118"/>
                  </a:moveTo>
                  <a:lnTo>
                    <a:pt x="0" y="0"/>
                  </a:lnTo>
                </a:path>
              </a:pathLst>
            </a:custGeom>
          </p:spPr>
          <p:txBody>
            <a:bodyPr/>
            <a:lstStyle/>
            <a:p/>
          </p:txBody>
        </p:sp>
        <p:sp>
          <p:nvSpPr>
            <p:cNvPr id="58" name="pl58"/>
            <p:cNvSpPr/>
            <p:nvPr/>
          </p:nvSpPr>
          <p:spPr>
            <a:xfrm>
              <a:off x="7659273" y="1131378"/>
              <a:ext cx="1024871" cy="1895921"/>
            </a:xfrm>
            <a:custGeom>
              <a:avLst/>
              <a:pathLst>
                <a:path w="1024871" h="1895921">
                  <a:moveTo>
                    <a:pt x="1024871" y="1895921"/>
                  </a:moveTo>
                  <a:lnTo>
                    <a:pt x="0" y="0"/>
                  </a:lnTo>
                </a:path>
              </a:pathLst>
            </a:custGeom>
          </p:spPr>
          <p:txBody>
            <a:bodyPr/>
            <a:lstStyle/>
            <a:p/>
          </p:txBody>
        </p:sp>
        <p:sp>
          <p:nvSpPr>
            <p:cNvPr id="59" name="pl59"/>
            <p:cNvSpPr/>
            <p:nvPr/>
          </p:nvSpPr>
          <p:spPr>
            <a:xfrm>
              <a:off x="7671585" y="3398239"/>
              <a:ext cx="711360" cy="2358"/>
            </a:xfrm>
            <a:custGeom>
              <a:avLst/>
              <a:pathLst>
                <a:path w="711360" h="2358">
                  <a:moveTo>
                    <a:pt x="711360" y="2358"/>
                  </a:moveTo>
                  <a:lnTo>
                    <a:pt x="0" y="0"/>
                  </a:lnTo>
                </a:path>
              </a:pathLst>
            </a:custGeom>
          </p:spPr>
          <p:txBody>
            <a:bodyPr/>
            <a:lstStyle/>
            <a:p/>
          </p:txBody>
        </p:sp>
        <p:sp>
          <p:nvSpPr>
            <p:cNvPr id="60" name="pg60"/>
            <p:cNvSpPr/>
            <p:nvPr/>
          </p:nvSpPr>
          <p:spPr>
            <a:xfrm>
              <a:off x="8356446" y="691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733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2" name="pg62"/>
            <p:cNvSpPr/>
            <p:nvPr/>
          </p:nvSpPr>
          <p:spPr>
            <a:xfrm>
              <a:off x="8314365" y="95083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3" name="tx63"/>
            <p:cNvSpPr/>
            <p:nvPr/>
          </p:nvSpPr>
          <p:spPr>
            <a:xfrm>
              <a:off x="8337225" y="99237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97%</a:t>
              </a:r>
            </a:p>
          </p:txBody>
        </p:sp>
        <p:sp>
          <p:nvSpPr>
            <p:cNvPr id="64" name="pg64"/>
            <p:cNvSpPr/>
            <p:nvPr/>
          </p:nvSpPr>
          <p:spPr>
            <a:xfrm>
              <a:off x="8260004" y="121128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5" name="tx65"/>
            <p:cNvSpPr/>
            <p:nvPr/>
          </p:nvSpPr>
          <p:spPr>
            <a:xfrm>
              <a:off x="8282864" y="123414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97%</a:t>
              </a:r>
            </a:p>
          </p:txBody>
        </p:sp>
        <p:sp>
          <p:nvSpPr>
            <p:cNvPr id="66" name="pg66"/>
            <p:cNvSpPr/>
            <p:nvPr/>
          </p:nvSpPr>
          <p:spPr>
            <a:xfrm>
              <a:off x="8368515" y="1727338"/>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7" name="tx67"/>
            <p:cNvSpPr/>
            <p:nvPr/>
          </p:nvSpPr>
          <p:spPr>
            <a:xfrm>
              <a:off x="8391375" y="1768877"/>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97%</a:t>
              </a:r>
            </a:p>
          </p:txBody>
        </p:sp>
        <p:sp>
          <p:nvSpPr>
            <p:cNvPr id="68" name="pg68"/>
            <p:cNvSpPr/>
            <p:nvPr/>
          </p:nvSpPr>
          <p:spPr>
            <a:xfrm>
              <a:off x="8338449" y="1468054"/>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9" name="tx69"/>
            <p:cNvSpPr/>
            <p:nvPr/>
          </p:nvSpPr>
          <p:spPr>
            <a:xfrm>
              <a:off x="8361309" y="1509592"/>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97%</a:t>
              </a:r>
            </a:p>
          </p:txBody>
        </p:sp>
        <p:sp>
          <p:nvSpPr>
            <p:cNvPr id="70" name="pg70"/>
            <p:cNvSpPr/>
            <p:nvPr/>
          </p:nvSpPr>
          <p:spPr>
            <a:xfrm>
              <a:off x="8290281" y="277446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1" name="tx71"/>
            <p:cNvSpPr/>
            <p:nvPr/>
          </p:nvSpPr>
          <p:spPr>
            <a:xfrm>
              <a:off x="8313141" y="281600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96%</a:t>
              </a:r>
            </a:p>
          </p:txBody>
        </p:sp>
        <p:sp>
          <p:nvSpPr>
            <p:cNvPr id="72" name="pg72"/>
            <p:cNvSpPr/>
            <p:nvPr/>
          </p:nvSpPr>
          <p:spPr>
            <a:xfrm>
              <a:off x="8314365" y="198648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3" name="tx73"/>
            <p:cNvSpPr/>
            <p:nvPr/>
          </p:nvSpPr>
          <p:spPr>
            <a:xfrm>
              <a:off x="8337225" y="202802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96%</a:t>
              </a:r>
            </a:p>
          </p:txBody>
        </p:sp>
        <p:sp>
          <p:nvSpPr>
            <p:cNvPr id="74" name="pg74"/>
            <p:cNvSpPr/>
            <p:nvPr/>
          </p:nvSpPr>
          <p:spPr>
            <a:xfrm>
              <a:off x="8223851" y="2510158"/>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5" name="tx75"/>
            <p:cNvSpPr/>
            <p:nvPr/>
          </p:nvSpPr>
          <p:spPr>
            <a:xfrm>
              <a:off x="8246711" y="2551696"/>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96%</a:t>
              </a:r>
            </a:p>
          </p:txBody>
        </p:sp>
        <p:sp>
          <p:nvSpPr>
            <p:cNvPr id="76" name="pg76"/>
            <p:cNvSpPr/>
            <p:nvPr/>
          </p:nvSpPr>
          <p:spPr>
            <a:xfrm>
              <a:off x="8284194" y="2249527"/>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7" name="tx77"/>
            <p:cNvSpPr/>
            <p:nvPr/>
          </p:nvSpPr>
          <p:spPr>
            <a:xfrm>
              <a:off x="8307054" y="2291065"/>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96%</a:t>
              </a:r>
            </a:p>
          </p:txBody>
        </p:sp>
        <p:sp>
          <p:nvSpPr>
            <p:cNvPr id="78" name="pg78"/>
            <p:cNvSpPr/>
            <p:nvPr/>
          </p:nvSpPr>
          <p:spPr>
            <a:xfrm>
              <a:off x="8290281" y="302729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9" name="tx79"/>
            <p:cNvSpPr/>
            <p:nvPr/>
          </p:nvSpPr>
          <p:spPr>
            <a:xfrm>
              <a:off x="8313141" y="306883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95%</a:t>
              </a:r>
            </a:p>
          </p:txBody>
        </p:sp>
        <p:sp>
          <p:nvSpPr>
            <p:cNvPr id="80" name="pg80"/>
            <p:cNvSpPr/>
            <p:nvPr/>
          </p:nvSpPr>
          <p:spPr>
            <a:xfrm>
              <a:off x="8314365" y="331607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35761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47%</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60286" y="319027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07" name="tx107"/>
            <p:cNvSpPr/>
            <p:nvPr/>
          </p:nvSpPr>
          <p:spPr>
            <a:xfrm>
              <a:off x="3420641" y="401416"/>
              <a:ext cx="299032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Cobertura vacunal (%), Armenia, 2000-2025</a:t>
              </a:r>
            </a:p>
          </p:txBody>
        </p:sp>
        <p:sp>
          <p:nvSpPr>
            <p:cNvPr id="108" name="tx108"/>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09" name="tx109"/>
            <p:cNvSpPr/>
            <p:nvPr/>
          </p:nvSpPr>
          <p:spPr>
            <a:xfrm>
              <a:off x="1109546" y="6568567"/>
              <a:ext cx="796486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números que aparecen en las burbujas de las etiquetas de datos se refieren a la cobertura vacunal en el último año para el que se dispone de estimaciones.</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en la cobertura de 10 vacunas (serie completa).
En 2025, la vacuna contra el VPH (HPVc) presentaba la cobertura más baja de todas las vacunas (47 %), seguida de la vacuna contra la poliomielitis (MCV2) (95 %).
La cobertura de ocho vacunas aumentó (DTP3, HEPB3, HIB3, HPVc, IPV1, MCV1, ROTAC y RUBELLA) y la de una vacuna disminuyó (MCV2) en comparación con la cobertura respectiva de 2019.
La cobertura de 7 vacunas aumentó (DTP3, HEPB3, HIB3, HPVc, IPV1, IPVC y ROTAC) y la de 3 vacunas se mantuvo igual (MCV1, MCV2 y RUBELLA) en comparación con la cobertura respectiva de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568896" y="887626"/>
              <a:ext cx="72216" cy="0"/>
            </a:xfrm>
            <a:custGeom>
              <a:avLst/>
              <a:pathLst>
                <a:path w="72216" h="0">
                  <a:moveTo>
                    <a:pt x="0" y="0"/>
                  </a:moveTo>
                  <a:lnTo>
                    <a:pt x="0" y="0"/>
                  </a:ln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8424463" y="1266641"/>
              <a:ext cx="216649" cy="0"/>
            </a:xfrm>
            <a:custGeom>
              <a:avLst/>
              <a:pathLst>
                <a:path w="216649" h="0">
                  <a:moveTo>
                    <a:pt x="0" y="0"/>
                  </a:moveTo>
                  <a:lnTo>
                    <a:pt x="0" y="0"/>
                  </a:lnTo>
                  <a:lnTo>
                    <a:pt x="0" y="0"/>
                  </a:lnTo>
                  <a:lnTo>
                    <a:pt x="0" y="0"/>
                  </a:lnTo>
                  <a:lnTo>
                    <a:pt x="0" y="0"/>
                  </a:lnTo>
                  <a:lnTo>
                    <a:pt x="72216" y="0"/>
                  </a:lnTo>
                  <a:lnTo>
                    <a:pt x="216649" y="0"/>
                  </a:lnTo>
                </a:path>
              </a:pathLst>
            </a:custGeom>
            <a:ln w="116535" cap="flat">
              <a:solidFill>
                <a:srgbClr val="E8E8E8">
                  <a:alpha val="100000"/>
                </a:srgbClr>
              </a:solidFill>
              <a:prstDash val="solid"/>
              <a:round/>
            </a:ln>
          </p:spPr>
          <p:txBody>
            <a:bodyPr/>
            <a:lstStyle/>
            <a:p/>
          </p:txBody>
        </p:sp>
        <p:sp>
          <p:nvSpPr>
            <p:cNvPr id="23" name="pl23"/>
            <p:cNvSpPr/>
            <p:nvPr/>
          </p:nvSpPr>
          <p:spPr>
            <a:xfrm>
              <a:off x="8135597" y="1645655"/>
              <a:ext cx="361082" cy="0"/>
            </a:xfrm>
            <a:custGeom>
              <a:avLst/>
              <a:pathLst>
                <a:path w="361082" h="0">
                  <a:moveTo>
                    <a:pt x="0" y="0"/>
                  </a:moveTo>
                  <a:lnTo>
                    <a:pt x="0" y="0"/>
                  </a:lnTo>
                  <a:lnTo>
                    <a:pt x="72216" y="0"/>
                  </a:lnTo>
                  <a:lnTo>
                    <a:pt x="72216" y="0"/>
                  </a:lnTo>
                  <a:lnTo>
                    <a:pt x="144432" y="0"/>
                  </a:lnTo>
                  <a:lnTo>
                    <a:pt x="144432" y="0"/>
                  </a:lnTo>
                  <a:lnTo>
                    <a:pt x="361082" y="0"/>
                  </a:lnTo>
                </a:path>
              </a:pathLst>
            </a:custGeom>
            <a:ln w="116535" cap="flat">
              <a:solidFill>
                <a:srgbClr val="E8E8E8">
                  <a:alpha val="100000"/>
                </a:srgbClr>
              </a:solidFill>
              <a:prstDash val="solid"/>
              <a:round/>
            </a:ln>
          </p:spPr>
          <p:txBody>
            <a:bodyPr/>
            <a:lstStyle/>
            <a:p/>
          </p:txBody>
        </p:sp>
        <p:sp>
          <p:nvSpPr>
            <p:cNvPr id="24" name="pl24"/>
            <p:cNvSpPr/>
            <p:nvPr/>
          </p:nvSpPr>
          <p:spPr>
            <a:xfrm>
              <a:off x="8135597" y="2024670"/>
              <a:ext cx="361082" cy="0"/>
            </a:xfrm>
            <a:custGeom>
              <a:avLst/>
              <a:pathLst>
                <a:path w="361082" h="0">
                  <a:moveTo>
                    <a:pt x="0" y="0"/>
                  </a:moveTo>
                  <a:lnTo>
                    <a:pt x="0" y="0"/>
                  </a:lnTo>
                  <a:lnTo>
                    <a:pt x="72216" y="0"/>
                  </a:lnTo>
                  <a:lnTo>
                    <a:pt x="144432" y="0"/>
                  </a:lnTo>
                  <a:lnTo>
                    <a:pt x="144432" y="0"/>
                  </a:lnTo>
                  <a:lnTo>
                    <a:pt x="288865" y="0"/>
                  </a:lnTo>
                  <a:lnTo>
                    <a:pt x="361082" y="0"/>
                  </a:lnTo>
                </a:path>
              </a:pathLst>
            </a:custGeom>
            <a:ln w="116535" cap="flat">
              <a:solidFill>
                <a:srgbClr val="E8E8E8">
                  <a:alpha val="100000"/>
                </a:srgbClr>
              </a:solidFill>
              <a:prstDash val="solid"/>
              <a:round/>
            </a:ln>
          </p:spPr>
          <p:txBody>
            <a:bodyPr/>
            <a:lstStyle/>
            <a:p/>
          </p:txBody>
        </p:sp>
        <p:sp>
          <p:nvSpPr>
            <p:cNvPr id="25" name="pl25"/>
            <p:cNvSpPr/>
            <p:nvPr/>
          </p:nvSpPr>
          <p:spPr>
            <a:xfrm>
              <a:off x="8280030" y="2403685"/>
              <a:ext cx="361082" cy="0"/>
            </a:xfrm>
            <a:custGeom>
              <a:avLst/>
              <a:pathLst>
                <a:path w="361082" h="0">
                  <a:moveTo>
                    <a:pt x="0" y="0"/>
                  </a:moveTo>
                  <a:lnTo>
                    <a:pt x="144432" y="0"/>
                  </a:lnTo>
                  <a:lnTo>
                    <a:pt x="144432" y="0"/>
                  </a:lnTo>
                  <a:lnTo>
                    <a:pt x="144432" y="0"/>
                  </a:lnTo>
                  <a:lnTo>
                    <a:pt x="216649" y="0"/>
                  </a:lnTo>
                  <a:lnTo>
                    <a:pt x="216649" y="0"/>
                  </a:lnTo>
                  <a:lnTo>
                    <a:pt x="361082" y="0"/>
                  </a:lnTo>
                </a:path>
              </a:pathLst>
            </a:custGeom>
            <a:ln w="116535" cap="flat">
              <a:solidFill>
                <a:srgbClr val="E8E8E8">
                  <a:alpha val="100000"/>
                </a:srgbClr>
              </a:solidFill>
              <a:prstDash val="solid"/>
              <a:round/>
            </a:ln>
          </p:spPr>
          <p:txBody>
            <a:bodyPr/>
            <a:lstStyle/>
            <a:p/>
          </p:txBody>
        </p:sp>
        <p:sp>
          <p:nvSpPr>
            <p:cNvPr id="26" name="pl26"/>
            <p:cNvSpPr/>
            <p:nvPr/>
          </p:nvSpPr>
          <p:spPr>
            <a:xfrm>
              <a:off x="8135597" y="2782699"/>
              <a:ext cx="361082" cy="0"/>
            </a:xfrm>
            <a:custGeom>
              <a:avLst/>
              <a:pathLst>
                <a:path w="361082" h="0">
                  <a:moveTo>
                    <a:pt x="0" y="0"/>
                  </a:moveTo>
                  <a:lnTo>
                    <a:pt x="0" y="0"/>
                  </a:lnTo>
                  <a:lnTo>
                    <a:pt x="72216" y="0"/>
                  </a:lnTo>
                  <a:lnTo>
                    <a:pt x="144432" y="0"/>
                  </a:lnTo>
                  <a:lnTo>
                    <a:pt x="144432" y="0"/>
                  </a:lnTo>
                  <a:lnTo>
                    <a:pt x="288865" y="0"/>
                  </a:lnTo>
                  <a:lnTo>
                    <a:pt x="361082" y="0"/>
                  </a:lnTo>
                </a:path>
              </a:pathLst>
            </a:custGeom>
            <a:ln w="116535" cap="flat">
              <a:solidFill>
                <a:srgbClr val="E8E8E8">
                  <a:alpha val="100000"/>
                </a:srgbClr>
              </a:solidFill>
              <a:prstDash val="solid"/>
              <a:round/>
            </a:ln>
          </p:spPr>
          <p:txBody>
            <a:bodyPr/>
            <a:lstStyle/>
            <a:p/>
          </p:txBody>
        </p:sp>
        <p:sp>
          <p:nvSpPr>
            <p:cNvPr id="27" name="pl27"/>
            <p:cNvSpPr/>
            <p:nvPr/>
          </p:nvSpPr>
          <p:spPr>
            <a:xfrm>
              <a:off x="7196784" y="3161714"/>
              <a:ext cx="1444328" cy="0"/>
            </a:xfrm>
            <a:custGeom>
              <a:avLst/>
              <a:pathLst>
                <a:path w="1444328" h="0">
                  <a:moveTo>
                    <a:pt x="0" y="0"/>
                  </a:moveTo>
                  <a:lnTo>
                    <a:pt x="938813" y="0"/>
                  </a:lnTo>
                  <a:lnTo>
                    <a:pt x="1227678" y="0"/>
                  </a:lnTo>
                  <a:lnTo>
                    <a:pt x="1227678" y="0"/>
                  </a:lnTo>
                  <a:lnTo>
                    <a:pt x="1227678" y="0"/>
                  </a:lnTo>
                  <a:lnTo>
                    <a:pt x="1299895" y="0"/>
                  </a:lnTo>
                  <a:lnTo>
                    <a:pt x="1444328" y="0"/>
                  </a:lnTo>
                </a:path>
              </a:pathLst>
            </a:custGeom>
            <a:ln w="116535" cap="flat">
              <a:solidFill>
                <a:srgbClr val="E8E8E8">
                  <a:alpha val="100000"/>
                </a:srgbClr>
              </a:solidFill>
              <a:prstDash val="solid"/>
              <a:round/>
            </a:ln>
          </p:spPr>
          <p:txBody>
            <a:bodyPr/>
            <a:lstStyle/>
            <a:p/>
          </p:txBody>
        </p:sp>
        <p:sp>
          <p:nvSpPr>
            <p:cNvPr id="28" name="pl28"/>
            <p:cNvSpPr/>
            <p:nvPr/>
          </p:nvSpPr>
          <p:spPr>
            <a:xfrm>
              <a:off x="8280030" y="3540728"/>
              <a:ext cx="144432" cy="0"/>
            </a:xfrm>
            <a:custGeom>
              <a:avLst/>
              <a:pathLst>
                <a:path w="144432" h="0">
                  <a:moveTo>
                    <a:pt x="0" y="0"/>
                  </a:moveTo>
                  <a:lnTo>
                    <a:pt x="0" y="0"/>
                  </a:ln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9" name="pl29"/>
            <p:cNvSpPr/>
            <p:nvPr/>
          </p:nvSpPr>
          <p:spPr>
            <a:xfrm>
              <a:off x="8280030" y="3919743"/>
              <a:ext cx="144432" cy="0"/>
            </a:xfrm>
            <a:custGeom>
              <a:avLst/>
              <a:pathLst>
                <a:path w="144432" h="0">
                  <a:moveTo>
                    <a:pt x="0" y="0"/>
                  </a:moveTo>
                  <a:lnTo>
                    <a:pt x="0" y="0"/>
                  </a:lnTo>
                  <a:lnTo>
                    <a:pt x="0" y="0"/>
                  </a:lnTo>
                  <a:lnTo>
                    <a:pt x="72216"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30" name="pl30"/>
            <p:cNvSpPr/>
            <p:nvPr/>
          </p:nvSpPr>
          <p:spPr>
            <a:xfrm>
              <a:off x="8135597" y="4298757"/>
              <a:ext cx="288865" cy="0"/>
            </a:xfrm>
            <a:custGeom>
              <a:avLst/>
              <a:pathLst>
                <a:path w="288865" h="0">
                  <a:moveTo>
                    <a:pt x="0" y="0"/>
                  </a:moveTo>
                  <a:lnTo>
                    <a:pt x="0" y="0"/>
                  </a:lnTo>
                  <a:lnTo>
                    <a:pt x="72216" y="0"/>
                  </a:lnTo>
                  <a:lnTo>
                    <a:pt x="72216" y="0"/>
                  </a:lnTo>
                  <a:lnTo>
                    <a:pt x="144432" y="0"/>
                  </a:lnTo>
                  <a:lnTo>
                    <a:pt x="144432" y="0"/>
                  </a:lnTo>
                  <a:lnTo>
                    <a:pt x="288865" y="0"/>
                  </a:lnTo>
                </a:path>
              </a:pathLst>
            </a:custGeom>
            <a:ln w="116535" cap="flat">
              <a:solidFill>
                <a:srgbClr val="E8E8E8">
                  <a:alpha val="100000"/>
                </a:srgbClr>
              </a:solidFill>
              <a:prstDash val="solid"/>
              <a:round/>
            </a:ln>
          </p:spPr>
          <p:txBody>
            <a:bodyPr/>
            <a:lstStyle/>
            <a:p/>
          </p:txBody>
        </p:sp>
        <p:sp>
          <p:nvSpPr>
            <p:cNvPr id="31" name="pl31"/>
            <p:cNvSpPr/>
            <p:nvPr/>
          </p:nvSpPr>
          <p:spPr>
            <a:xfrm>
              <a:off x="8280030" y="4677772"/>
              <a:ext cx="144432" cy="0"/>
            </a:xfrm>
            <a:custGeom>
              <a:avLst/>
              <a:pathLst>
                <a:path w="144432" h="0">
                  <a:moveTo>
                    <a:pt x="0" y="0"/>
                  </a:moveTo>
                  <a:lnTo>
                    <a:pt x="0" y="0"/>
                  </a:ln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32" name="pl32"/>
            <p:cNvSpPr/>
            <p:nvPr/>
          </p:nvSpPr>
          <p:spPr>
            <a:xfrm>
              <a:off x="8135597" y="5056787"/>
              <a:ext cx="288865" cy="0"/>
            </a:xfrm>
            <a:custGeom>
              <a:avLst/>
              <a:pathLst>
                <a:path w="288865" h="0">
                  <a:moveTo>
                    <a:pt x="0" y="0"/>
                  </a:moveTo>
                  <a:lnTo>
                    <a:pt x="0" y="0"/>
                  </a:lnTo>
                  <a:lnTo>
                    <a:pt x="0" y="0"/>
                  </a:lnTo>
                  <a:lnTo>
                    <a:pt x="0" y="0"/>
                  </a:lnTo>
                  <a:lnTo>
                    <a:pt x="72216" y="0"/>
                  </a:lnTo>
                  <a:lnTo>
                    <a:pt x="144432" y="0"/>
                  </a:lnTo>
                  <a:lnTo>
                    <a:pt x="288865" y="0"/>
                  </a:lnTo>
                </a:path>
              </a:pathLst>
            </a:custGeom>
            <a:ln w="116535" cap="flat">
              <a:solidFill>
                <a:srgbClr val="E8E8E8">
                  <a:alpha val="100000"/>
                </a:srgbClr>
              </a:solidFill>
              <a:prstDash val="solid"/>
              <a:round/>
            </a:ln>
          </p:spPr>
          <p:txBody>
            <a:bodyPr/>
            <a:lstStyle/>
            <a:p/>
          </p:txBody>
        </p:sp>
        <p:sp>
          <p:nvSpPr>
            <p:cNvPr id="33" name="pt33"/>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13109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13109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20331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20331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27553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7553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9217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13109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13109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20331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41996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27553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7553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9217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41996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9217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27553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1996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1996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9217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13109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13109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20331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27553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27553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9217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13109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19228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9217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34774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7553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27553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34774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41996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1996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41996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41996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27553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27553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27553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41996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34774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34774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13109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13109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20331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20331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27553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27553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41996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34774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27553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27553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34774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41996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41996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41996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13109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13109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813109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13109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820331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827553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841996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578344"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06128"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78344"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361695"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433912"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578344"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072830"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217262"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433912"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072830"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217262"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433912"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361695"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433912"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578344"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072830"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217262"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433912"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072830"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433912"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578344"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289479"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361695"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361695"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8361695"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8289479"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8289479"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8072830"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8217262"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8361695"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8289479"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8361695"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8361695"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8072830"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8217262"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8361695"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54" name="tx154"/>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55" name="tx155"/>
            <p:cNvSpPr/>
            <p:nvPr/>
          </p:nvSpPr>
          <p:spPr>
            <a:xfrm>
              <a:off x="609275" y="421826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56" name="tx156"/>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57" name="tx157"/>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58" name="tx158"/>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59" name="tx159"/>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60" name="tx160"/>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61" name="tx161"/>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63865" y="55034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8022"/>
              <a:ext cx="32893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 Armenia, 2019-2025</a:t>
              </a:r>
            </a:p>
          </p:txBody>
        </p:sp>
        <p:sp>
          <p:nvSpPr>
            <p:cNvPr id="178" name="tx178"/>
            <p:cNvSpPr/>
            <p:nvPr/>
          </p:nvSpPr>
          <p:spPr>
            <a:xfrm>
              <a:off x="4477571" y="62141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79" name="tx179"/>
            <p:cNvSpPr/>
            <p:nvPr/>
          </p:nvSpPr>
          <p:spPr>
            <a:xfrm>
              <a:off x="2091266" y="6327165"/>
              <a:ext cx="698314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barra gris abarca la cobertura de la vacuna en todos los años 2019-2025 y los puntos representan la cobertura en años específicos.</a:t>
              </a:r>
            </a:p>
          </p:txBody>
        </p:sp>
        <p:sp>
          <p:nvSpPr>
            <p:cNvPr id="180" name="tx180"/>
            <p:cNvSpPr/>
            <p:nvPr/>
          </p:nvSpPr>
          <p:spPr>
            <a:xfrm>
              <a:off x="5054707" y="6470021"/>
              <a:ext cx="401970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Se muestra la cobertura de las vacunas con datos de todos los años 2019-2025.</a:t>
              </a:r>
            </a:p>
          </p:txBody>
        </p:sp>
        <p:sp>
          <p:nvSpPr>
            <p:cNvPr id="181" name="tx181"/>
            <p:cNvSpPr/>
            <p:nvPr/>
          </p:nvSpPr>
          <p:spPr>
            <a:xfrm>
              <a:off x="2961662" y="6568567"/>
              <a:ext cx="61127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nombres de las vacunas se colorean según si la cobertura es inferior (rojo), igual (azul) o superior (verde) a la de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el rango de cobertura en todos los años desde 2019 hasta 2025 (barras grises) y la cobertura en años específicos (puntos), por vacuna. El gráfico se puede utilizar para evaluar la recuperación hasta los niveles previos a la pandemia.
La cobertura de la DTP1 aumentó entre 2019 (96 %) y 2024 (97 %). La cobertura de la DTP1 aumentó en 2025 (99 %) en comparación con 2024, y fue superior a la de 2019. Entre 2019 y 2025, la cobertura de la DTP1 alcanzó su nivel más bajo en 2019, 2020, 2021, 2022 y 2023 (96 %).
En 2024, dos vacunas tuvieron una cobertura inferior a la de 2019.
En 2025, una vacuna tuvo una cobertura inferior a la de 2019.
En 2025, ninguna vacuna tuvo una cobertura inferior a la de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97537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1549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5562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957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358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7598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1611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5623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975377" y="3720114"/>
              <a:ext cx="5880856" cy="1120943"/>
            </a:xfrm>
            <a:custGeom>
              <a:avLst/>
              <a:pathLst>
                <a:path w="5880856" h="1120943">
                  <a:moveTo>
                    <a:pt x="0" y="1120943"/>
                  </a:moveTo>
                  <a:lnTo>
                    <a:pt x="840122" y="820202"/>
                  </a:lnTo>
                  <a:lnTo>
                    <a:pt x="1680244" y="1011583"/>
                  </a:lnTo>
                  <a:lnTo>
                    <a:pt x="2520366" y="1011583"/>
                  </a:lnTo>
                  <a:lnTo>
                    <a:pt x="3360489" y="164040"/>
                  </a:lnTo>
                  <a:lnTo>
                    <a:pt x="4200611" y="109360"/>
                  </a:lnTo>
                  <a:lnTo>
                    <a:pt x="5040733" y="246060"/>
                  </a:lnTo>
                  <a:lnTo>
                    <a:pt x="5880856" y="0"/>
                  </a:lnTo>
                </a:path>
              </a:pathLst>
            </a:custGeom>
            <a:ln w="29811" cap="flat">
              <a:solidFill>
                <a:srgbClr val="FF0000">
                  <a:alpha val="100000"/>
                </a:srgbClr>
              </a:solidFill>
              <a:prstDash val="solid"/>
              <a:round/>
            </a:ln>
          </p:spPr>
          <p:txBody>
            <a:bodyPr/>
            <a:lstStyle/>
            <a:p/>
          </p:txBody>
        </p:sp>
        <p:sp>
          <p:nvSpPr>
            <p:cNvPr id="26" name="pl26"/>
            <p:cNvSpPr/>
            <p:nvPr/>
          </p:nvSpPr>
          <p:spPr>
            <a:xfrm>
              <a:off x="1975377" y="3720114"/>
              <a:ext cx="5880856" cy="1230303"/>
            </a:xfrm>
            <a:custGeom>
              <a:avLst/>
              <a:pathLst>
                <a:path w="5880856" h="1230303">
                  <a:moveTo>
                    <a:pt x="0" y="1230303"/>
                  </a:moveTo>
                  <a:lnTo>
                    <a:pt x="840122" y="1093603"/>
                  </a:lnTo>
                  <a:lnTo>
                    <a:pt x="1680244" y="1066263"/>
                  </a:lnTo>
                  <a:lnTo>
                    <a:pt x="2520366" y="1066263"/>
                  </a:lnTo>
                  <a:lnTo>
                    <a:pt x="3360489" y="902222"/>
                  </a:lnTo>
                  <a:lnTo>
                    <a:pt x="4200611" y="710842"/>
                  </a:lnTo>
                  <a:lnTo>
                    <a:pt x="5040733" y="437441"/>
                  </a:lnTo>
                  <a:lnTo>
                    <a:pt x="5880856" y="0"/>
                  </a:lnTo>
                </a:path>
              </a:pathLst>
            </a:custGeom>
            <a:ln w="29811" cap="flat">
              <a:solidFill>
                <a:srgbClr val="0058AB">
                  <a:alpha val="100000"/>
                </a:srgbClr>
              </a:solidFill>
              <a:prstDash val="solid"/>
              <a:round/>
            </a:ln>
          </p:spPr>
          <p:txBody>
            <a:bodyPr/>
            <a:lstStyle/>
            <a:p/>
          </p:txBody>
        </p:sp>
        <p:sp>
          <p:nvSpPr>
            <p:cNvPr id="27" name="pt27"/>
            <p:cNvSpPr/>
            <p:nvPr/>
          </p:nvSpPr>
          <p:spPr>
            <a:xfrm>
              <a:off x="1950551" y="48162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2790673" y="451549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3630796" y="47068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4470918" y="47068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5311040" y="38593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6151163" y="38046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6991285" y="39413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7831407" y="36952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50551" y="49255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2790673" y="47888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3630796" y="47615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4470918" y="47615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5311040" y="459751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6151163" y="44061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6991285" y="41327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7831407" y="36952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tx43"/>
            <p:cNvSpPr/>
            <p:nvPr/>
          </p:nvSpPr>
          <p:spPr>
            <a:xfrm>
              <a:off x="1975377" y="502125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44" name="tx44"/>
            <p:cNvSpPr/>
            <p:nvPr/>
          </p:nvSpPr>
          <p:spPr>
            <a:xfrm>
              <a:off x="2815499" y="4885771"/>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a:t>
              </a:r>
            </a:p>
          </p:txBody>
        </p:sp>
        <p:sp>
          <p:nvSpPr>
            <p:cNvPr id="45" name="tx45"/>
            <p:cNvSpPr/>
            <p:nvPr/>
          </p:nvSpPr>
          <p:spPr>
            <a:xfrm>
              <a:off x="3655622" y="485600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46" name="tx46"/>
            <p:cNvSpPr/>
            <p:nvPr/>
          </p:nvSpPr>
          <p:spPr>
            <a:xfrm>
              <a:off x="4495744" y="485600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47" name="tx47"/>
            <p:cNvSpPr/>
            <p:nvPr/>
          </p:nvSpPr>
          <p:spPr>
            <a:xfrm>
              <a:off x="5335866" y="469317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14</a:t>
              </a:r>
            </a:p>
          </p:txBody>
        </p:sp>
        <p:sp>
          <p:nvSpPr>
            <p:cNvPr id="48" name="tx48"/>
            <p:cNvSpPr/>
            <p:nvPr/>
          </p:nvSpPr>
          <p:spPr>
            <a:xfrm>
              <a:off x="6175989" y="450179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21</a:t>
              </a:r>
            </a:p>
          </p:txBody>
        </p:sp>
        <p:sp>
          <p:nvSpPr>
            <p:cNvPr id="49" name="tx49"/>
            <p:cNvSpPr/>
            <p:nvPr/>
          </p:nvSpPr>
          <p:spPr>
            <a:xfrm>
              <a:off x="7016111" y="42271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31</a:t>
              </a:r>
            </a:p>
          </p:txBody>
        </p:sp>
        <p:sp>
          <p:nvSpPr>
            <p:cNvPr id="50" name="tx50"/>
            <p:cNvSpPr/>
            <p:nvPr/>
          </p:nvSpPr>
          <p:spPr>
            <a:xfrm>
              <a:off x="7856233" y="379124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47</a:t>
              </a:r>
            </a:p>
          </p:txBody>
        </p:sp>
        <p:sp>
          <p:nvSpPr>
            <p:cNvPr id="51" name="tx51"/>
            <p:cNvSpPr/>
            <p:nvPr/>
          </p:nvSpPr>
          <p:spPr>
            <a:xfrm>
              <a:off x="1975377" y="466883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a:t>
              </a:r>
            </a:p>
          </p:txBody>
        </p:sp>
        <p:sp>
          <p:nvSpPr>
            <p:cNvPr id="52" name="tx52"/>
            <p:cNvSpPr/>
            <p:nvPr/>
          </p:nvSpPr>
          <p:spPr>
            <a:xfrm>
              <a:off x="2815499" y="436930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17</a:t>
              </a:r>
            </a:p>
          </p:txBody>
        </p:sp>
        <p:sp>
          <p:nvSpPr>
            <p:cNvPr id="53" name="tx53"/>
            <p:cNvSpPr/>
            <p:nvPr/>
          </p:nvSpPr>
          <p:spPr>
            <a:xfrm>
              <a:off x="3655622" y="45594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10</a:t>
              </a:r>
            </a:p>
          </p:txBody>
        </p:sp>
        <p:sp>
          <p:nvSpPr>
            <p:cNvPr id="54" name="tx54"/>
            <p:cNvSpPr/>
            <p:nvPr/>
          </p:nvSpPr>
          <p:spPr>
            <a:xfrm>
              <a:off x="4495744" y="45594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10</a:t>
              </a:r>
            </a:p>
          </p:txBody>
        </p:sp>
        <p:sp>
          <p:nvSpPr>
            <p:cNvPr id="55" name="tx55"/>
            <p:cNvSpPr/>
            <p:nvPr/>
          </p:nvSpPr>
          <p:spPr>
            <a:xfrm>
              <a:off x="5335866" y="371314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41</a:t>
              </a:r>
            </a:p>
          </p:txBody>
        </p:sp>
        <p:sp>
          <p:nvSpPr>
            <p:cNvPr id="56" name="tx56"/>
            <p:cNvSpPr/>
            <p:nvPr/>
          </p:nvSpPr>
          <p:spPr>
            <a:xfrm>
              <a:off x="6175989" y="365720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43</a:t>
              </a:r>
            </a:p>
          </p:txBody>
        </p:sp>
        <p:sp>
          <p:nvSpPr>
            <p:cNvPr id="57" name="tx57"/>
            <p:cNvSpPr/>
            <p:nvPr/>
          </p:nvSpPr>
          <p:spPr>
            <a:xfrm>
              <a:off x="7016111" y="379390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38</a:t>
              </a:r>
            </a:p>
          </p:txBody>
        </p:sp>
        <p:sp>
          <p:nvSpPr>
            <p:cNvPr id="58" name="tx58"/>
            <p:cNvSpPr/>
            <p:nvPr/>
          </p:nvSpPr>
          <p:spPr>
            <a:xfrm>
              <a:off x="7856233" y="3549397"/>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47</a:t>
              </a:r>
            </a:p>
          </p:txBody>
        </p:sp>
        <p:sp>
          <p:nvSpPr>
            <p:cNvPr id="59" name="pl59"/>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60" name="pl60"/>
            <p:cNvSpPr/>
            <p:nvPr/>
          </p:nvSpPr>
          <p:spPr>
            <a:xfrm>
              <a:off x="7856233" y="1833648"/>
              <a:ext cx="0" cy="3608891"/>
            </a:xfrm>
            <a:custGeom>
              <a:avLst/>
              <a:pathLst>
                <a:path w="0" h="3608891">
                  <a:moveTo>
                    <a:pt x="0" y="3608891"/>
                  </a:moveTo>
                  <a:lnTo>
                    <a:pt x="0" y="0"/>
                  </a:lnTo>
                  <a:lnTo>
                    <a:pt x="0" y="0"/>
                  </a:lnTo>
                </a:path>
              </a:pathLst>
            </a:custGeom>
            <a:ln w="13550" cap="flat">
              <a:solidFill>
                <a:srgbClr val="BEBEBE">
                  <a:alpha val="100000"/>
                </a:srgbClr>
              </a:solidFill>
              <a:prstDash val="lgDash"/>
              <a:round/>
            </a:ln>
          </p:spPr>
          <p:txBody>
            <a:bodyPr/>
            <a:lstStyle/>
            <a:p/>
          </p:txBody>
        </p:sp>
        <p:sp>
          <p:nvSpPr>
            <p:cNvPr id="61" name="tx61"/>
            <p:cNvSpPr/>
            <p:nvPr/>
          </p:nvSpPr>
          <p:spPr>
            <a:xfrm>
              <a:off x="7354048" y="1838358"/>
              <a:ext cx="100436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4D4D4D">
                      <a:alpha val="100000"/>
                    </a:srgbClr>
                  </a:solidFill>
                  <a:latin typeface="Arial"/>
                  <a:cs typeface="Arial"/>
                </a:rPr>
                <a:t>Se cambió a un</a:t>
              </a:r>
            </a:p>
          </p:txBody>
        </p:sp>
        <p:sp>
          <p:nvSpPr>
            <p:cNvPr id="62" name="tx62"/>
            <p:cNvSpPr/>
            <p:nvPr/>
          </p:nvSpPr>
          <p:spPr>
            <a:xfrm>
              <a:off x="7177326" y="2019183"/>
              <a:ext cx="1357814" cy="134306"/>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4D4D4D">
                      <a:alpha val="100000"/>
                    </a:srgbClr>
                  </a:solidFill>
                  <a:latin typeface="Arial"/>
                  <a:cs typeface="Arial"/>
                </a:rPr>
                <a:t>programa de 1 dosis.</a:t>
              </a:r>
            </a:p>
          </p:txBody>
        </p:sp>
        <p:sp>
          <p:nvSpPr>
            <p:cNvPr id="63" name="rc63"/>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64" name="tx64"/>
            <p:cNvSpPr/>
            <p:nvPr/>
          </p:nvSpPr>
          <p:spPr>
            <a:xfrm>
              <a:off x="4702299" y="1659866"/>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Chicas</a:t>
              </a:r>
            </a:p>
          </p:txBody>
        </p:sp>
        <p:sp>
          <p:nvSpPr>
            <p:cNvPr id="65" name="tx65"/>
            <p:cNvSpPr/>
            <p:nvPr/>
          </p:nvSpPr>
          <p:spPr>
            <a:xfrm rot="-5400000">
              <a:off x="184737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66" name="tx66"/>
            <p:cNvSpPr/>
            <p:nvPr/>
          </p:nvSpPr>
          <p:spPr>
            <a:xfrm rot="-5400000">
              <a:off x="268749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67" name="tx67"/>
            <p:cNvSpPr/>
            <p:nvPr/>
          </p:nvSpPr>
          <p:spPr>
            <a:xfrm rot="-5400000">
              <a:off x="352762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68" name="tx68"/>
            <p:cNvSpPr/>
            <p:nvPr/>
          </p:nvSpPr>
          <p:spPr>
            <a:xfrm rot="-5400000">
              <a:off x="436774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69" name="tx69"/>
            <p:cNvSpPr/>
            <p:nvPr/>
          </p:nvSpPr>
          <p:spPr>
            <a:xfrm rot="-5400000">
              <a:off x="520786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70" name="tx70"/>
            <p:cNvSpPr/>
            <p:nvPr/>
          </p:nvSpPr>
          <p:spPr>
            <a:xfrm rot="-5400000">
              <a:off x="6047959"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71" name="tx71"/>
            <p:cNvSpPr/>
            <p:nvPr/>
          </p:nvSpPr>
          <p:spPr>
            <a:xfrm rot="-5400000">
              <a:off x="688810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72" name="tx72"/>
            <p:cNvSpPr/>
            <p:nvPr/>
          </p:nvSpPr>
          <p:spPr>
            <a:xfrm rot="-5400000">
              <a:off x="772823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73" name="tx73"/>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4" name="tx74"/>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5" name="tx75"/>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6" name="tx76"/>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7" name="tx77"/>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8" name="tx78"/>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9" name="tx79"/>
            <p:cNvSpPr/>
            <p:nvPr/>
          </p:nvSpPr>
          <p:spPr>
            <a:xfrm rot="-5400000">
              <a:off x="-60286" y="357254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80" name="pl80"/>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81" name="pl81"/>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82" name="tx82"/>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83" name="tx83"/>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84" name="tx84"/>
            <p:cNvSpPr/>
            <p:nvPr/>
          </p:nvSpPr>
          <p:spPr>
            <a:xfrm>
              <a:off x="757200" y="1330710"/>
              <a:ext cx="690475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contra el virus del papiloma humano (VPH) (%), Armenia, 2018-2025</a:t>
              </a:r>
            </a:p>
          </p:txBody>
        </p:sp>
        <p:sp>
          <p:nvSpPr>
            <p:cNvPr id="85" name="tx85"/>
            <p:cNvSpPr/>
            <p:nvPr/>
          </p:nvSpPr>
          <p:spPr>
            <a:xfrm>
              <a:off x="4477571" y="647379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86" name="tx86"/>
            <p:cNvSpPr/>
            <p:nvPr/>
          </p:nvSpPr>
          <p:spPr>
            <a:xfrm>
              <a:off x="-878177" y="6587782"/>
              <a:ext cx="9952588"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Para algunos países, si la vacuna contra el VPH está en el calendario, pero el país no comunicó datos en un año determinado, no se elaboran estimaciones de la cobertura del programa contra el VPH.</a:t>
              </a:r>
            </a:p>
          </p:txBody>
        </p:sp>
      </p:grpSp>
      <p:sp>
        <p:nvSpPr>
          <p:cNvPr id="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primer año para el que se disponen estimaciones de la cobertura del programa contra el VPH en Armenia fue 2018.
En 2025, la cobertura del programa para la primera dosis (HPV1) entre las niñas fue del 47 %, y la cobertura del programa para la última dosis (HPVc) fue del 47 %.
</a:t>
            </a:r>
          </a:p>
        </p:txBody>
      </p:sp>
      <p:sp>
        <p:nvSpPr>
          <p:cNvPr id="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a:solidFill>
                  <a:srgbClr val="000000">
                    <a:alpha val="100000"/>
                  </a:srgbClr>
                </a:solidFill>
                <a:latin typeface="Arial"/>
                <a:cs typeface="Arial"/>
                <a:ea typeface="Arial"/>
                <a:sym typeface="Arial"/>
              </a:rPr>
              <a:t>En 2025, la cobertura de la última dosis de la vacuna contra el VPH entre las niñas aumentó hasta el 47 %, tras el cambio a una dosis única en 2025.</a:t>
            </a:r>
          </a:p>
        </p:txBody>
      </p:sp>
      <p:grpSp xmlns:pic="http://schemas.openxmlformats.org/drawingml/2006/picture">
        <p:nvGrpSpPr>
          <p:cNvPr id="89" name=""/>
          <p:cNvGrpSpPr/>
          <p:nvPr/>
        </p:nvGrpSpPr>
        <p:grpSpPr>
          <a:xfrm>
            <a:off x="292608" y="1005840"/>
            <a:ext cx="8595360" cy="28575"/>
            <a:chOff x="292608" y="1005840"/>
            <a:chExt cx="8595360" cy="28575"/>
          </a:xfrm>
        </p:grpSpPr>
        <p:sp>
          <p:nvSpPr>
            <p:cNvPr id="9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892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544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196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8484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9135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066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7183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70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02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67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326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5005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027875"/>
              <a:ext cx="6481656" cy="317397"/>
            </a:xfrm>
            <a:custGeom>
              <a:avLst/>
              <a:pathLst>
                <a:path w="6481656" h="317397">
                  <a:moveTo>
                    <a:pt x="0" y="126959"/>
                  </a:moveTo>
                  <a:lnTo>
                    <a:pt x="259266" y="95219"/>
                  </a:lnTo>
                  <a:lnTo>
                    <a:pt x="518532" y="95219"/>
                  </a:lnTo>
                  <a:lnTo>
                    <a:pt x="777798" y="95219"/>
                  </a:lnTo>
                  <a:lnTo>
                    <a:pt x="1037065" y="190438"/>
                  </a:lnTo>
                  <a:lnTo>
                    <a:pt x="1296331" y="222178"/>
                  </a:lnTo>
                  <a:lnTo>
                    <a:pt x="1555597" y="317397"/>
                  </a:lnTo>
                  <a:lnTo>
                    <a:pt x="1814863" y="285658"/>
                  </a:lnTo>
                  <a:lnTo>
                    <a:pt x="2074130" y="253918"/>
                  </a:lnTo>
                  <a:lnTo>
                    <a:pt x="2333396" y="126959"/>
                  </a:lnTo>
                  <a:lnTo>
                    <a:pt x="2592662" y="95219"/>
                  </a:lnTo>
                  <a:lnTo>
                    <a:pt x="2851928" y="63479"/>
                  </a:lnTo>
                  <a:lnTo>
                    <a:pt x="3111195" y="63479"/>
                  </a:lnTo>
                  <a:lnTo>
                    <a:pt x="3370461" y="63479"/>
                  </a:lnTo>
                  <a:lnTo>
                    <a:pt x="3629727" y="126959"/>
                  </a:lnTo>
                  <a:lnTo>
                    <a:pt x="3888994" y="95219"/>
                  </a:lnTo>
                  <a:lnTo>
                    <a:pt x="4148260" y="95219"/>
                  </a:lnTo>
                  <a:lnTo>
                    <a:pt x="4407526" y="95219"/>
                  </a:lnTo>
                  <a:lnTo>
                    <a:pt x="4666792" y="158698"/>
                  </a:lnTo>
                  <a:lnTo>
                    <a:pt x="4926059" y="158698"/>
                  </a:lnTo>
                  <a:lnTo>
                    <a:pt x="5185325" y="158698"/>
                  </a:lnTo>
                  <a:lnTo>
                    <a:pt x="5444591" y="126959"/>
                  </a:lnTo>
                  <a:lnTo>
                    <a:pt x="5703857" y="126959"/>
                  </a:lnTo>
                  <a:lnTo>
                    <a:pt x="5963124" y="95219"/>
                  </a:lnTo>
                  <a:lnTo>
                    <a:pt x="6222390" y="95219"/>
                  </a:lnTo>
                  <a:lnTo>
                    <a:pt x="6481656" y="0"/>
                  </a:lnTo>
                </a:path>
              </a:pathLst>
            </a:custGeom>
            <a:ln w="27101" cap="flat">
              <a:solidFill>
                <a:srgbClr val="F8766D">
                  <a:alpha val="100000"/>
                </a:srgbClr>
              </a:solidFill>
              <a:prstDash val="solid"/>
              <a:round/>
            </a:ln>
          </p:spPr>
          <p:txBody>
            <a:bodyPr/>
            <a:lstStyle/>
            <a:p/>
          </p:txBody>
        </p:sp>
        <p:sp>
          <p:nvSpPr>
            <p:cNvPr id="28" name="pl28"/>
            <p:cNvSpPr/>
            <p:nvPr/>
          </p:nvSpPr>
          <p:spPr>
            <a:xfrm>
              <a:off x="1439019" y="1996135"/>
              <a:ext cx="6481656" cy="412617"/>
            </a:xfrm>
            <a:custGeom>
              <a:avLst/>
              <a:pathLst>
                <a:path w="6481656" h="412617">
                  <a:moveTo>
                    <a:pt x="0" y="126959"/>
                  </a:moveTo>
                  <a:lnTo>
                    <a:pt x="259266" y="63479"/>
                  </a:lnTo>
                  <a:lnTo>
                    <a:pt x="518532" y="95219"/>
                  </a:lnTo>
                  <a:lnTo>
                    <a:pt x="777798" y="158698"/>
                  </a:lnTo>
                  <a:lnTo>
                    <a:pt x="1037065" y="126959"/>
                  </a:lnTo>
                  <a:lnTo>
                    <a:pt x="1296331" y="190438"/>
                  </a:lnTo>
                  <a:lnTo>
                    <a:pt x="1555597" y="412617"/>
                  </a:lnTo>
                  <a:lnTo>
                    <a:pt x="1814863" y="158698"/>
                  </a:lnTo>
                  <a:lnTo>
                    <a:pt x="2074130" y="126959"/>
                  </a:lnTo>
                  <a:lnTo>
                    <a:pt x="2333396" y="63479"/>
                  </a:lnTo>
                  <a:lnTo>
                    <a:pt x="2592662" y="31739"/>
                  </a:lnTo>
                  <a:lnTo>
                    <a:pt x="2851928" y="0"/>
                  </a:lnTo>
                  <a:lnTo>
                    <a:pt x="3111195" y="31739"/>
                  </a:lnTo>
                  <a:lnTo>
                    <a:pt x="3370461" y="31739"/>
                  </a:lnTo>
                  <a:lnTo>
                    <a:pt x="3629727" y="31739"/>
                  </a:lnTo>
                  <a:lnTo>
                    <a:pt x="3888994" y="31739"/>
                  </a:lnTo>
                  <a:lnTo>
                    <a:pt x="4148260" y="31739"/>
                  </a:lnTo>
                  <a:lnTo>
                    <a:pt x="4407526" y="31739"/>
                  </a:lnTo>
                  <a:lnTo>
                    <a:pt x="4666792" y="63479"/>
                  </a:lnTo>
                  <a:lnTo>
                    <a:pt x="4926059" y="63479"/>
                  </a:lnTo>
                  <a:lnTo>
                    <a:pt x="5185325" y="126959"/>
                  </a:lnTo>
                  <a:lnTo>
                    <a:pt x="5444591" y="126959"/>
                  </a:lnTo>
                  <a:lnTo>
                    <a:pt x="5703857" y="126959"/>
                  </a:lnTo>
                  <a:lnTo>
                    <a:pt x="5963124" y="63479"/>
                  </a:lnTo>
                  <a:lnTo>
                    <a:pt x="6222390" y="95219"/>
                  </a:lnTo>
                  <a:lnTo>
                    <a:pt x="6481656" y="95219"/>
                  </a:lnTo>
                </a:path>
              </a:pathLst>
            </a:custGeom>
            <a:ln w="27101" cap="flat">
              <a:solidFill>
                <a:srgbClr val="7CAE00">
                  <a:alpha val="100000"/>
                </a:srgbClr>
              </a:solidFill>
              <a:prstDash val="solid"/>
              <a:round/>
            </a:ln>
          </p:spPr>
          <p:txBody>
            <a:bodyPr/>
            <a:lstStyle/>
            <a:p/>
          </p:txBody>
        </p:sp>
        <p:sp>
          <p:nvSpPr>
            <p:cNvPr id="29" name="pl29"/>
            <p:cNvSpPr/>
            <p:nvPr/>
          </p:nvSpPr>
          <p:spPr>
            <a:xfrm>
              <a:off x="5328013" y="2059615"/>
              <a:ext cx="2592662" cy="1650468"/>
            </a:xfrm>
            <a:custGeom>
              <a:avLst/>
              <a:pathLst>
                <a:path w="2592662" h="1650468">
                  <a:moveTo>
                    <a:pt x="0" y="1650468"/>
                  </a:moveTo>
                  <a:lnTo>
                    <a:pt x="259266" y="63479"/>
                  </a:lnTo>
                  <a:lnTo>
                    <a:pt x="518532" y="63479"/>
                  </a:lnTo>
                  <a:lnTo>
                    <a:pt x="777798" y="126959"/>
                  </a:lnTo>
                  <a:lnTo>
                    <a:pt x="1037065" y="126959"/>
                  </a:lnTo>
                  <a:lnTo>
                    <a:pt x="1296331" y="126959"/>
                  </a:lnTo>
                  <a:lnTo>
                    <a:pt x="1555597" y="95219"/>
                  </a:lnTo>
                  <a:lnTo>
                    <a:pt x="1814863" y="95219"/>
                  </a:lnTo>
                  <a:lnTo>
                    <a:pt x="2074130" y="63479"/>
                  </a:lnTo>
                  <a:lnTo>
                    <a:pt x="2333396" y="63479"/>
                  </a:lnTo>
                  <a:lnTo>
                    <a:pt x="2592662" y="0"/>
                  </a:lnTo>
                </a:path>
              </a:pathLst>
            </a:custGeom>
            <a:ln w="27101" cap="flat">
              <a:solidFill>
                <a:srgbClr val="00BFC4">
                  <a:alpha val="100000"/>
                </a:srgbClr>
              </a:solidFill>
              <a:prstDash val="solid"/>
              <a:round/>
            </a:ln>
          </p:spPr>
          <p:txBody>
            <a:bodyPr/>
            <a:lstStyle/>
            <a:p/>
          </p:txBody>
        </p:sp>
        <p:sp>
          <p:nvSpPr>
            <p:cNvPr id="30" name="pl30"/>
            <p:cNvSpPr/>
            <p:nvPr/>
          </p:nvSpPr>
          <p:spPr>
            <a:xfrm>
              <a:off x="6105812" y="3614864"/>
              <a:ext cx="1814863" cy="1428290"/>
            </a:xfrm>
            <a:custGeom>
              <a:avLst/>
              <a:pathLst>
                <a:path w="1814863" h="1428290">
                  <a:moveTo>
                    <a:pt x="0" y="1428290"/>
                  </a:moveTo>
                  <a:lnTo>
                    <a:pt x="259266" y="1269591"/>
                  </a:lnTo>
                  <a:lnTo>
                    <a:pt x="518532" y="1237851"/>
                  </a:lnTo>
                  <a:lnTo>
                    <a:pt x="777798" y="1237851"/>
                  </a:lnTo>
                  <a:lnTo>
                    <a:pt x="1037065" y="1047413"/>
                  </a:lnTo>
                  <a:lnTo>
                    <a:pt x="1296331" y="825234"/>
                  </a:lnTo>
                  <a:lnTo>
                    <a:pt x="1555597" y="507836"/>
                  </a:lnTo>
                  <a:lnTo>
                    <a:pt x="1814863"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250053"/>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198949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05297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02123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57648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11645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0642" y="208471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5289636" y="367170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067435" y="500477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6241" y="1947558"/>
              <a:ext cx="243700" cy="75494"/>
            </a:xfrm>
            <a:custGeom>
              <a:avLst/>
              <a:pathLst>
                <a:path w="243700" h="75494">
                  <a:moveTo>
                    <a:pt x="243700" y="0"/>
                  </a:moveTo>
                  <a:lnTo>
                    <a:pt x="0" y="75494"/>
                  </a:lnTo>
                </a:path>
              </a:pathLst>
            </a:custGeom>
          </p:spPr>
          <p:txBody>
            <a:bodyPr/>
            <a:lstStyle/>
            <a:p/>
          </p:txBody>
        </p:sp>
        <p:sp>
          <p:nvSpPr>
            <p:cNvPr id="41" name="pl41"/>
            <p:cNvSpPr/>
            <p:nvPr/>
          </p:nvSpPr>
          <p:spPr>
            <a:xfrm>
              <a:off x="7934541" y="2065286"/>
              <a:ext cx="245400" cy="100377"/>
            </a:xfrm>
            <a:custGeom>
              <a:avLst/>
              <a:pathLst>
                <a:path w="245400" h="100377">
                  <a:moveTo>
                    <a:pt x="245400" y="100377"/>
                  </a:moveTo>
                  <a:lnTo>
                    <a:pt x="0" y="0"/>
                  </a:lnTo>
                </a:path>
              </a:pathLst>
            </a:custGeom>
          </p:spPr>
          <p:txBody>
            <a:bodyPr/>
            <a:lstStyle/>
            <a:p/>
          </p:txBody>
        </p:sp>
        <p:sp>
          <p:nvSpPr>
            <p:cNvPr id="42" name="pl42"/>
            <p:cNvSpPr/>
            <p:nvPr/>
          </p:nvSpPr>
          <p:spPr>
            <a:xfrm>
              <a:off x="7926362" y="2099143"/>
              <a:ext cx="253580" cy="347341"/>
            </a:xfrm>
            <a:custGeom>
              <a:avLst/>
              <a:pathLst>
                <a:path w="253580" h="347341">
                  <a:moveTo>
                    <a:pt x="253580" y="347341"/>
                  </a:moveTo>
                  <a:lnTo>
                    <a:pt x="0" y="0"/>
                  </a:lnTo>
                </a:path>
              </a:pathLst>
            </a:custGeom>
          </p:spPr>
          <p:txBody>
            <a:bodyPr/>
            <a:lstStyle/>
            <a:p/>
          </p:txBody>
        </p:sp>
        <p:sp>
          <p:nvSpPr>
            <p:cNvPr id="43" name="pl43"/>
            <p:cNvSpPr/>
            <p:nvPr/>
          </p:nvSpPr>
          <p:spPr>
            <a:xfrm>
              <a:off x="7939982" y="3614859"/>
              <a:ext cx="239959" cy="4"/>
            </a:xfrm>
            <a:custGeom>
              <a:avLst/>
              <a:pathLst>
                <a:path w="239959" h="4">
                  <a:moveTo>
                    <a:pt x="239959" y="0"/>
                  </a:moveTo>
                  <a:lnTo>
                    <a:pt x="0" y="4"/>
                  </a:lnTo>
                </a:path>
              </a:pathLst>
            </a:custGeom>
          </p:spPr>
          <p:txBody>
            <a:bodyPr/>
            <a:lstStyle/>
            <a:p/>
          </p:txBody>
        </p:sp>
        <p:sp>
          <p:nvSpPr>
            <p:cNvPr id="44" name="pg44"/>
            <p:cNvSpPr/>
            <p:nvPr/>
          </p:nvSpPr>
          <p:spPr>
            <a:xfrm>
              <a:off x="8111362" y="183174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187258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97%</a:t>
              </a:r>
            </a:p>
          </p:txBody>
        </p:sp>
        <p:sp>
          <p:nvSpPr>
            <p:cNvPr id="46" name="pg46"/>
            <p:cNvSpPr/>
            <p:nvPr/>
          </p:nvSpPr>
          <p:spPr>
            <a:xfrm>
              <a:off x="8111362" y="210392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14477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96%</a:t>
              </a:r>
            </a:p>
          </p:txBody>
        </p:sp>
        <p:sp>
          <p:nvSpPr>
            <p:cNvPr id="48" name="pg48"/>
            <p:cNvSpPr/>
            <p:nvPr/>
          </p:nvSpPr>
          <p:spPr>
            <a:xfrm>
              <a:off x="8111362" y="237558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41642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95%</a:t>
              </a:r>
            </a:p>
          </p:txBody>
        </p:sp>
        <p:sp>
          <p:nvSpPr>
            <p:cNvPr id="50" name="pg50"/>
            <p:cNvSpPr/>
            <p:nvPr/>
          </p:nvSpPr>
          <p:spPr>
            <a:xfrm>
              <a:off x="8111362" y="352387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56471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47%</a:t>
              </a:r>
            </a:p>
          </p:txBody>
        </p:sp>
        <p:sp>
          <p:nvSpPr>
            <p:cNvPr id="52" name="pg52"/>
            <p:cNvSpPr/>
            <p:nvPr/>
          </p:nvSpPr>
          <p:spPr>
            <a:xfrm>
              <a:off x="1436711" y="220783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482431" y="225157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93</a:t>
              </a:r>
            </a:p>
          </p:txBody>
        </p:sp>
        <p:sp>
          <p:nvSpPr>
            <p:cNvPr id="54" name="pg54"/>
            <p:cNvSpPr/>
            <p:nvPr/>
          </p:nvSpPr>
          <p:spPr>
            <a:xfrm>
              <a:off x="1202684" y="188802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248404" y="19318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94</a:t>
              </a:r>
            </a:p>
          </p:txBody>
        </p:sp>
        <p:sp>
          <p:nvSpPr>
            <p:cNvPr id="56" name="pg56"/>
            <p:cNvSpPr/>
            <p:nvPr/>
          </p:nvSpPr>
          <p:spPr>
            <a:xfrm>
              <a:off x="5031110" y="369550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5076830" y="3741221"/>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44</a:t>
              </a:r>
            </a:p>
          </p:txBody>
        </p:sp>
        <p:sp>
          <p:nvSpPr>
            <p:cNvPr id="58" name="pg58"/>
            <p:cNvSpPr/>
            <p:nvPr/>
          </p:nvSpPr>
          <p:spPr>
            <a:xfrm>
              <a:off x="6171047" y="4891080"/>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6216767" y="4936429"/>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a:t>
              </a:r>
            </a:p>
          </p:txBody>
        </p:sp>
        <p:sp>
          <p:nvSpPr>
            <p:cNvPr id="60" name="tx60"/>
            <p:cNvSpPr/>
            <p:nvPr/>
          </p:nvSpPr>
          <p:spPr>
            <a:xfrm>
              <a:off x="663492" y="5054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197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7849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1501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5153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18805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1979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60286" y="345409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1663544" y="1330629"/>
              <a:ext cx="6551138"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ODS 3.b.1: Proporción de la población objetivo cubierta por todas las vacunas incluidas </a:t>
              </a:r>
            </a:p>
          </p:txBody>
        </p:sp>
        <p:sp>
          <p:nvSpPr>
            <p:cNvPr id="88" name="tx88"/>
            <p:cNvSpPr/>
            <p:nvPr/>
          </p:nvSpPr>
          <p:spPr>
            <a:xfrm>
              <a:off x="3210408" y="1513317"/>
              <a:ext cx="345741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 su programa nacional, Armenia, 2000-2025</a:t>
              </a:r>
            </a:p>
          </p:txBody>
        </p:sp>
        <p:sp>
          <p:nvSpPr>
            <p:cNvPr id="89" name="tx89"/>
            <p:cNvSpPr/>
            <p:nvPr/>
          </p:nvSpPr>
          <p:spPr>
            <a:xfrm>
              <a:off x="4477571" y="6353093"/>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90" name="tx90"/>
            <p:cNvSpPr/>
            <p:nvPr/>
          </p:nvSpPr>
          <p:spPr>
            <a:xfrm>
              <a:off x="2160297" y="6466099"/>
              <a:ext cx="691411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cuatro indicadores de cobertura de vacunación que contribuyen al indicador 3.b.1 de los ODS son: DTP3, MCV2, PCVC y HPVc. </a:t>
              </a:r>
            </a:p>
          </p:txBody>
        </p:sp>
        <p:sp>
          <p:nvSpPr>
            <p:cNvPr id="91" name="tx91"/>
            <p:cNvSpPr/>
            <p:nvPr/>
          </p:nvSpPr>
          <p:spPr>
            <a:xfrm>
              <a:off x="2314677" y="6586855"/>
              <a:ext cx="67597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El objetivo mundial de la Agenda de Inmunización 2030 (IA2030) es alcanzar una cobertura del 90 % para los cuatro antígenos en 2030.</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Cuatro indicadores de cobertura vacunal contribuyen al Objetivo de Desarrollo Sostenible 3, indicador b.1: DTP3, PCV3, MCV2 y VPH.
La meta mundial de IA2030 es alcanzar una cobertura del 90 % para los cuatro antígenos para 2030.
Armenia cuenta con las cuatro vacunas de los ODS.
En 2025, Armenia había alcanzado una cobertura de al menos el 90 % en tres de las cuatro vacunas.</a:t>
            </a:r>
          </a:p>
        </p:txBody>
      </p:sp>
      <p:sp>
        <p:nvSpPr>
          <p:cNvPr id="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a:solidFill>
                  <a:srgbClr val="000000">
                    <a:alpha val="100000"/>
                  </a:srgbClr>
                </a:solidFill>
                <a:latin typeface="Arial"/>
                <a:cs typeface="Arial"/>
                <a:ea typeface="Arial"/>
                <a:sym typeface="Arial"/>
              </a:rPr>
              <a:t>En 2025, Armenia alcanzó el objetivo de cobertura del 90 % de los ODS para la DTP3, la MCV2 y la PCVC, pero no para el resto de vacunas.</a:t>
            </a:r>
          </a:p>
        </p:txBody>
      </p:sp>
      <p:grpSp xmlns:pic="http://schemas.openxmlformats.org/drawingml/2006/picture">
        <p:nvGrpSpPr>
          <p:cNvPr id="94" name=""/>
          <p:cNvGrpSpPr/>
          <p:nvPr/>
        </p:nvGrpSpPr>
        <p:grpSpPr>
          <a:xfrm>
            <a:off x="292608" y="914400"/>
            <a:ext cx="8595360" cy="28575"/>
            <a:chOff x="292608" y="914400"/>
            <a:chExt cx="8595360" cy="28575"/>
          </a:xfrm>
        </p:grpSpPr>
        <p:sp>
          <p:nvSpPr>
            <p:cNvPr id="9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Recursos adicionales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Definiciones de términos de inmunización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50" i="0" b="1" u="none">
                <a:solidFill>
                  <a:srgbClr val="FFFFFF">
                    <a:alpha val="100000"/>
                  </a:srgbClr>
                </a:solidFill>
                <a:latin typeface="Aptos (Body)"/>
                <a:cs typeface="Aptos (Body)"/>
                <a:ea typeface="Aptos (Body)"/>
                <a:sym typeface="Aptos (Body)"/>
              </a:rPr>
              <a:t>Cobertura vacunal
</a:t>
            </a:r>
            <a:r>
              <a:rPr cap="none" sz="1250" i="0" b="0" u="none">
                <a:solidFill>
                  <a:srgbClr val="FFFFFF">
                    <a:alpha val="100000"/>
                  </a:srgbClr>
                </a:solidFill>
                <a:latin typeface="Aptos (Body)"/>
                <a:cs typeface="Aptos (Body)"/>
                <a:ea typeface="Aptos (Body)"/>
                <a:sym typeface="Aptos (Body)"/>
              </a:rPr>
              <a:t>Porcentaje de lactantes (niños menores de un año) que recibieron determinadas dosis de vacunas. Por ejemplo, la cobertura de DTP3 es el porcentaje de lactantes que recibieron las tres dosis de la vacuna contra la difteria, el tétanos y la tos ferina (DTP o el equivalente según el esquema de vacunación del país).  
</a:t>
            </a:r>
            <a:r>
              <a:rPr cap="none" sz="1250" i="0" b="0" u="none">
                <a:solidFill>
                  <a:srgbClr val="FFFFFF">
                    <a:alpha val="100000"/>
                  </a:srgbClr>
                </a:solidFill>
                <a:latin typeface="Aptos (Body)"/>
                <a:cs typeface="Aptos (Body)"/>
                <a:ea typeface="Aptos (Body)"/>
                <a:sym typeface="Aptos (Body)"/>
              </a:rPr>
              <a:t>
</a:t>
            </a:r>
            <a:r>
              <a:rPr cap="none" sz="1250" i="0" b="0" u="none">
                <a:solidFill>
                  <a:srgbClr val="FFFFFF">
                    <a:alpha val="100000"/>
                  </a:srgbClr>
                </a:solidFill>
                <a:latin typeface="Aptos (Body)"/>
                <a:cs typeface="Aptos (Body)"/>
                <a:ea typeface="Aptos (Body)"/>
                <a:sym typeface="Aptos (Body)"/>
              </a:rPr>
              <a:t>Sin vacunar – Lactante que no ha recibido la primera dosis de una serie de vacunas. El término «dosis cero» se utiliza para describir a los niños no vacunados con DTP1.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Sub-vacunado
</a:t>
            </a:r>
            <a:r>
              <a:rPr cap="none" sz="1250" i="0" b="0" u="none">
                <a:solidFill>
                  <a:srgbClr val="FFFFFF">
                    <a:alpha val="100000"/>
                  </a:srgbClr>
                </a:solidFill>
                <a:latin typeface="Aptos (Body)"/>
                <a:cs typeface="Aptos (Body)"/>
                <a:ea typeface="Aptos (Body)"/>
                <a:sym typeface="Aptos (Body)"/>
              </a:rPr>
              <a:t>Lactante que ha recibido algunas pero no todas las dosis de vacunas recomendadas en el esquema de vacunación regular o calendario nacional.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Dosis de vacuna
</a:t>
            </a:r>
            <a:r>
              <a:rPr cap="none" sz="1250" i="0" b="0" u="none">
                <a:solidFill>
                  <a:srgbClr val="FFFFFF">
                    <a:alpha val="100000"/>
                  </a:srgbClr>
                </a:solidFill>
                <a:latin typeface="Aptos (Body)"/>
                <a:cs typeface="Aptos (Body)"/>
                <a:ea typeface="Aptos (Body)"/>
                <a:sym typeface="Aptos (Body)"/>
              </a:rPr>
              <a:t>•  Bacilo de Calmette-Guerin (BCG): vacuna contra la tuberculosis
</a:t>
            </a:r>
            <a:r>
              <a:rPr cap="none" sz="1250" i="0" b="0" u="none">
                <a:solidFill>
                  <a:srgbClr val="FFFFFF">
                    <a:alpha val="100000"/>
                  </a:srgbClr>
                </a:solidFill>
                <a:latin typeface="Aptos (Body)"/>
                <a:cs typeface="Aptos (Body)"/>
                <a:ea typeface="Aptos (Body)"/>
                <a:sym typeface="Aptos (Body)"/>
              </a:rPr>
              <a:t>•  Dosis de nacimiento contra la hepatitis B, administrada en las 24 horas siguientes al nacimiento (HepBB)
</a:t>
            </a:r>
            <a:r>
              <a:rPr cap="none" sz="1250" i="0" b="0" u="none">
                <a:solidFill>
                  <a:srgbClr val="FFFFFF">
                    <a:alpha val="100000"/>
                  </a:srgbClr>
                </a:solidFill>
                <a:latin typeface="Aptos (Body)"/>
                <a:cs typeface="Aptos (Body)"/>
                <a:ea typeface="Aptos (Body)"/>
                <a:sym typeface="Aptos (Body)"/>
              </a:rPr>
              <a:t>•  Vacuna contra la difteria, el tétanos y la tos ferina, primera dosis (DTP1) y tercera dosis (DTP3)
</a:t>
            </a:r>
            <a:r>
              <a:rPr cap="none" sz="1250" i="0" b="0" u="none">
                <a:solidFill>
                  <a:srgbClr val="FFFFFF">
                    <a:alpha val="100000"/>
                  </a:srgbClr>
                </a:solidFill>
                <a:latin typeface="Aptos (Body)"/>
                <a:cs typeface="Aptos (Body)"/>
                <a:ea typeface="Aptos (Body)"/>
                <a:sym typeface="Aptos (Body)"/>
              </a:rPr>
              <a:t>•  Vacuna contra la hepatitis B, tercera dosis (HepB3)
</a:t>
            </a:r>
            <a:r>
              <a:rPr cap="none" sz="1250" i="0" b="0" u="none">
                <a:solidFill>
                  <a:srgbClr val="FFFFFF">
                    <a:alpha val="100000"/>
                  </a:srgbClr>
                </a:solidFill>
                <a:latin typeface="Aptos (Body)"/>
                <a:cs typeface="Aptos (Body)"/>
                <a:ea typeface="Aptos (Body)"/>
                <a:sym typeface="Aptos (Body)"/>
              </a:rPr>
              <a:t>•  Vacuna contra Haemophilus influenzae tipo b, tercera dosis (Hib3)
</a:t>
            </a:r>
            <a:r>
              <a:rPr cap="none" sz="1250" i="0" b="0" u="none">
                <a:solidFill>
                  <a:srgbClr val="FFFFFF">
                    <a:alpha val="100000"/>
                  </a:srgbClr>
                </a:solidFill>
                <a:latin typeface="Aptos (Body)"/>
                <a:cs typeface="Aptos (Body)"/>
                <a:ea typeface="Aptos (Body)"/>
                <a:sym typeface="Aptos (Body)"/>
              </a:rPr>
              <a:t>•  Vacuna antipoliomielítica inactivada, primera dosis (IPV1) y última dosis (IPVC) 
</a:t>
            </a:r>
            <a:r>
              <a:rPr cap="none" sz="1250" i="0" b="0" u="none">
                <a:solidFill>
                  <a:srgbClr val="FFFFFF">
                    <a:alpha val="100000"/>
                  </a:srgbClr>
                </a:solidFill>
                <a:latin typeface="Aptos (Body)"/>
                <a:cs typeface="Aptos (Body)"/>
                <a:ea typeface="Aptos (Body)"/>
                <a:sym typeface="Aptos (Body)"/>
              </a:rPr>
              <a:t>•  Vacuna que contiene sarampión, primera dosis (MCV1) y segunda dosis (MCV2)
</a:t>
            </a:r>
            <a:r>
              <a:rPr cap="none" sz="1250" i="0" b="0" u="none">
                <a:solidFill>
                  <a:srgbClr val="FFFFFF">
                    <a:alpha val="100000"/>
                  </a:srgbClr>
                </a:solidFill>
                <a:latin typeface="Aptos (Body)"/>
                <a:cs typeface="Aptos (Body)"/>
                <a:ea typeface="Aptos (Body)"/>
                <a:sym typeface="Aptos (Body)"/>
              </a:rPr>
              <a:t>•  Vacuna contra el rotavirus, última dosis (RotaC)
</a:t>
            </a:r>
            <a:r>
              <a:rPr cap="none" sz="1250" i="0" b="0" u="none">
                <a:solidFill>
                  <a:srgbClr val="FFFFFF">
                    <a:alpha val="100000"/>
                  </a:srgbClr>
                </a:solidFill>
                <a:latin typeface="Aptos (Body)"/>
                <a:cs typeface="Aptos (Body)"/>
                <a:ea typeface="Aptos (Body)"/>
                <a:sym typeface="Aptos (Body)"/>
              </a:rPr>
              <a:t>•  Vacuna antineumocócica, última dosis (PCVC)
</a:t>
            </a:r>
            <a:r>
              <a:rPr cap="none" sz="1250" i="0" b="0" u="none">
                <a:solidFill>
                  <a:srgbClr val="FFFFFF">
                    <a:alpha val="100000"/>
                  </a:srgbClr>
                </a:solidFill>
                <a:latin typeface="Aptos (Body)"/>
                <a:cs typeface="Aptos (Body)"/>
                <a:ea typeface="Aptos (Body)"/>
                <a:sym typeface="Aptos (Body)"/>
              </a:rPr>
              <a:t>•  Vacuna contra la fiebre amarilla (YFV) 
</a:t>
            </a:r>
            <a:r>
              <a:rPr cap="none" sz="1250" i="0" b="0" u="none">
                <a:solidFill>
                  <a:srgbClr val="FFFFFF">
                    <a:alpha val="100000"/>
                  </a:srgbClr>
                </a:solidFill>
                <a:latin typeface="Aptos (Body)"/>
                <a:cs typeface="Aptos (Body)"/>
                <a:ea typeface="Aptos (Body)"/>
                <a:sym typeface="Aptos (Body)"/>
              </a:rPr>
              <a:t>•  Vacuna meningocócica A (MengA) 
</a:t>
            </a:r>
            <a:r>
              <a:rPr cap="none" sz="1250" i="0" b="0" u="none">
                <a:solidFill>
                  <a:srgbClr val="FFFFFF">
                    <a:alpha val="100000"/>
                  </a:srgbClr>
                </a:solidFill>
                <a:latin typeface="Aptos (Body)"/>
                <a:cs typeface="Aptos (Body)"/>
                <a:ea typeface="Aptos (Body)"/>
                <a:sym typeface="Aptos (Body)"/>
              </a:rPr>
              <a:t>•  Vacuna contra el virus del papiloma humano, primera dosis (HPV1) y última dosis (HPVc): vacuna para proteger contra ciertos tipos de virus del papiloma humano que pueden provocar cáncer o verrugas genitales.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La Agenda de Inmunización 2030 (IA2030)
</a:t>
            </a:r>
            <a:r>
              <a:rPr cap="none" sz="1250" i="0" b="0" u="none">
                <a:solidFill>
                  <a:srgbClr val="FFFFFF">
                    <a:alpha val="100000"/>
                  </a:srgbClr>
                </a:solidFill>
                <a:latin typeface="Aptos (Body)"/>
                <a:cs typeface="Aptos (Body)"/>
                <a:ea typeface="Aptos (Body)"/>
                <a:sym typeface="Aptos (Body)"/>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articular la inmunización con otros servicios sanitarios.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Recursos adicionales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Se pueden consultar más fuentes de información sobre vacunación en:
Los perfiles interactivos de los países de la WUENIC se pueden consultar en:</a:t>
            </a:r>
          </a:p>
        </p:txBody>
      </p:sp>
      <p:sp>
        <p:nvSpPr>
          <p:cNvPr id="4" name="body"/>
          <p:cNvSpPr>
            <a:spLocks noGrp="1"/>
          </p:cNvSpPr>
          <p:nvPr>
            <p:ph/>
          </p:nvPr>
        </p:nvSpPr>
        <p:spPr>
          <a:xfrm>
            <a:off x="10378440" y="233172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74573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Cuestionario breve de retroalimentación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minutos)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
Le rogamos que dedique unos minutos a completar esta breve encuesta y nos haga llegar su opinión:</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Conceptos clave</a:t>
            </a:r>
          </a:p>
        </p:txBody>
      </p:sp>
      <p:sp>
        <p:nvSpPr>
          <p:cNvPr id="3" name="body"/>
          <p:cNvSpPr>
            <a:spLocks noGrp="1"/>
          </p:cNvSpPr>
          <p:nvPr>
            <p:ph/>
          </p:nvPr>
        </p:nvSpPr>
        <p:spPr>
          <a:xfrm>
            <a:off x="411480" y="886968"/>
            <a:ext cx="4855464" cy="5449824"/>
          </a:xfrm>
          <a:solidFill>
            <a:srgbClr val="203864">
              <a:alpha val="100000"/>
            </a:srgbClr>
          </a:solidFill>
        </p:spPr>
        <p:txBody>
          <a:bodyPr/>
          <a:lstStyle/>
          <a:p>
            <a:pPr algn="l" marL="0" marR="0">
              <a:lnSpc>
                <a:spcPct val="100000"/>
              </a:lnSpc>
              <a:spcBef>
                <a:spcPts val="0"/>
              </a:spcBef>
              <a:spcAft>
                <a:spcPts val="0"/>
              </a:spcAft>
              <a:buNone/>
            </a:pPr>
            <a:r>
              <a:rPr cap="none" sz="1450" i="0" b="0" u="none">
                <a:solidFill>
                  <a:srgbClr val="FFFFFF">
                    <a:alpha val="100000"/>
                  </a:srgbClr>
                </a:solidFill>
                <a:latin typeface="Aptos (Body)"/>
                <a:cs typeface="Aptos (Body)"/>
                <a:ea typeface="Aptos (Body)"/>
                <a:sym typeface="Aptos (Body)"/>
              </a:rPr>
              <a:t>•  La Organización Mundial de la Salud (OMS) proporciona recomendaciones mundiales sobre vacunas, que los países adaptan en función de sus necesidades locales. Se utilizan vacunas que contienen DTP, polio y sarampión en todos los países.
•  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
•  La DTP3 es un indicador ampliamente utilizado para medir el rendimiento de los programas de inmunización. Refleja la capacidad de un país para prestar servicios de inmunización sistemática y garantiza que los niños estén protegidos contra enfermedades prevenibles. La cobertura de DTP3 se supervisa a nivel mundial y sirve como medida clave de los esfuerzos de vacunación de un país.</a:t>
            </a:r>
          </a:p>
        </p:txBody>
      </p:sp>
      <p:sp>
        <p:nvSpPr>
          <p:cNvPr id="4" name="body"/>
          <p:cNvSpPr>
            <a:spLocks noGrp="1"/>
          </p:cNvSpPr>
          <p:nvPr>
            <p:ph/>
          </p:nvPr>
        </p:nvSpPr>
        <p:spPr>
          <a:xfrm>
            <a:off x="5788152" y="886968"/>
            <a:ext cx="5806440" cy="5669280"/>
          </a:xfrm>
          <a:solidFill>
            <a:srgbClr val="203864">
              <a:alpha val="100000"/>
            </a:srgbClr>
          </a:solidFill>
        </p:spPr>
        <p:txBody>
          <a:bodyPr/>
          <a:lstStyle/>
          <a:p>
            <a:pPr algn="l" marL="0" marR="0">
              <a:lnSpc>
                <a:spcPct val="100000"/>
              </a:lnSpc>
              <a:spcBef>
                <a:spcPts val="0"/>
              </a:spcBef>
              <a:spcAft>
                <a:spcPts val="0"/>
              </a:spcAft>
              <a:buNone/>
            </a:pPr>
            <a:r>
              <a:rPr cap="none" sz="1450" i="0" b="0" u="none">
                <a:solidFill>
                  <a:srgbClr val="FFFFFF">
                    <a:alpha val="100000"/>
                  </a:srgbClr>
                </a:solidFill>
                <a:latin typeface="Aptos (Body)"/>
                <a:cs typeface="Aptos (Body)"/>
                <a:ea typeface="Aptos (Body)"/>
                <a:sym typeface="Aptos (Body)"/>
              </a:rPr>
              <a:t>•  El porcentaje de deserción o de abandono de la DTP1-DTP3 miden el porcentaje de niños que recibieron la DTP1 pero no la DTP3, representa a los niños con vacunación incompleta, indicando brechas en la prestación de los servicios y en el seguimiento.
•  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
•  La vacuna contra el VPH protege contra tipos específicos del virus del papiloma humano (VPH) y se utiliza para medir el ciclo de vida de la vacunación.
•  Otros indicadores clave son el PCVC y el MCV2, que se utilizan para supervisar los Objetivos de Desarrollo Sostenible (ODS).
•  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Mensajes clave</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cobertura de la DTP1 aumentó 2 puntos porcentuales, pasando del 97 % en 2024 al 99 % en 2025.
• La cobertura de la DTP3 aumentó 3 puntos porcentuales, pasando del 94 % en 2024 al 97 % en 2025.
• En 2025 hubo menos de 1 000 niños sin ninguna dosis. Esto deja a menos de 500 niños sin vacunar, vulnerables a enfermedades prevenibles mediante vacunación, y a otros menos de 1 000 con protección incompleta.
• Armenia representaba el 0,1 % de los niños sin ninguna dosis en Europa y Asia Central (ECAR) y menos del 0,1 % de los niños sin ninguna dosis a nivel mundial.
• La cobertura de la primera dosis de la vacuna contra el sarampión (MCV1) se mantuvo constante en el 96 % entre 2024 y 2025. Hubo 1 000 niños que no recibieron la primera dosis de la vacuna contra el sarampión.
• La cobertura de la segunda dosis de la vacuna contra el sarampión (MCV2) se mantuvo constante en el 95 % entre 2024 y 2025.
• La cobertura de la última dosis de la vacuna contra el VPH (HPVc) entre las niñas aumentó del 31 % al 47 % en 2025 gracias a la mejora en el rendimiento del programa.</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Calendario de vacunación,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15-16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15-16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muestra el calendario nacional de inmunización 2025 para los servicios rutinarios en Armenia, notificado a través del Formulario Conjunto de Notificación sobre Inmunización (JRF) de la OMS/UNICEF.
Cada fila corresponde a una vacuna o vacuna combinada, indicando si se administra a nivel nacional o subnacional. El calendario indica el número de dosis y las edades recomendadas para su administración. Solo se incluyen las vacunas infantiles y adolescentes pertinentes para WUENIC.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Años de introducción de la vacuna</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muestra el año en que se introdujo cada vacuna en Armenia. Si se ha suspendido una vacuna, no se muestra el año de introducción, pero si se suspendió y posteriormente se reintrodujo, se indica el año de reintroducción. Los años de introducción pueden reflejar la implantación a nivel nacional, la implantación parcial (subnacional) o la introducción dirigida a grupos de riesgo específicos o zonas de alto riesgo, tal y como se indica en los encabezados de las columnas.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3243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3243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3243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254485"/>
              <a:ext cx="311052"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254485"/>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25448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254485"/>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25448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25448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25448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25448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8" name="rc108"/>
            <p:cNvSpPr/>
            <p:nvPr/>
          </p:nvSpPr>
          <p:spPr>
            <a:xfrm>
              <a:off x="955945"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9" name="rc109"/>
            <p:cNvSpPr/>
            <p:nvPr/>
          </p:nvSpPr>
          <p:spPr>
            <a:xfrm>
              <a:off x="1266997" y="221037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0" name="rc110"/>
            <p:cNvSpPr/>
            <p:nvPr/>
          </p:nvSpPr>
          <p:spPr>
            <a:xfrm>
              <a:off x="1578050" y="221037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1" name="rc111"/>
            <p:cNvSpPr/>
            <p:nvPr/>
          </p:nvSpPr>
          <p:spPr>
            <a:xfrm>
              <a:off x="1889102" y="221037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2" name="rc112"/>
            <p:cNvSpPr/>
            <p:nvPr/>
          </p:nvSpPr>
          <p:spPr>
            <a:xfrm>
              <a:off x="2200154" y="221037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3" name="rc113"/>
            <p:cNvSpPr/>
            <p:nvPr/>
          </p:nvSpPr>
          <p:spPr>
            <a:xfrm>
              <a:off x="2511207"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4" name="rc114"/>
            <p:cNvSpPr/>
            <p:nvPr/>
          </p:nvSpPr>
          <p:spPr>
            <a:xfrm>
              <a:off x="2822259" y="221037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5" name="rc115"/>
            <p:cNvSpPr/>
            <p:nvPr/>
          </p:nvSpPr>
          <p:spPr>
            <a:xfrm>
              <a:off x="3133311" y="221037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6" name="rc116"/>
            <p:cNvSpPr/>
            <p:nvPr/>
          </p:nvSpPr>
          <p:spPr>
            <a:xfrm>
              <a:off x="3444364" y="2210379"/>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7" name="rc117"/>
            <p:cNvSpPr/>
            <p:nvPr/>
          </p:nvSpPr>
          <p:spPr>
            <a:xfrm>
              <a:off x="3755416" y="221037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468" y="221037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9" name="rc119"/>
            <p:cNvSpPr/>
            <p:nvPr/>
          </p:nvSpPr>
          <p:spPr>
            <a:xfrm>
              <a:off x="4377521" y="221037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0" name="rc120"/>
            <p:cNvSpPr/>
            <p:nvPr/>
          </p:nvSpPr>
          <p:spPr>
            <a:xfrm>
              <a:off x="4688573" y="221037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1" name="rc121"/>
            <p:cNvSpPr/>
            <p:nvPr/>
          </p:nvSpPr>
          <p:spPr>
            <a:xfrm>
              <a:off x="4999625"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2" name="rc122"/>
            <p:cNvSpPr/>
            <p:nvPr/>
          </p:nvSpPr>
          <p:spPr>
            <a:xfrm>
              <a:off x="5310677"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3" name="rc123"/>
            <p:cNvSpPr/>
            <p:nvPr/>
          </p:nvSpPr>
          <p:spPr>
            <a:xfrm>
              <a:off x="5621730"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4" name="rc124"/>
            <p:cNvSpPr/>
            <p:nvPr/>
          </p:nvSpPr>
          <p:spPr>
            <a:xfrm>
              <a:off x="5932782"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5" name="rc125"/>
            <p:cNvSpPr/>
            <p:nvPr/>
          </p:nvSpPr>
          <p:spPr>
            <a:xfrm>
              <a:off x="6243834"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6" name="rc126"/>
            <p:cNvSpPr/>
            <p:nvPr/>
          </p:nvSpPr>
          <p:spPr>
            <a:xfrm>
              <a:off x="6554887"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7" name="rc127"/>
            <p:cNvSpPr/>
            <p:nvPr/>
          </p:nvSpPr>
          <p:spPr>
            <a:xfrm>
              <a:off x="6865939" y="221037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8" name="rc128"/>
            <p:cNvSpPr/>
            <p:nvPr/>
          </p:nvSpPr>
          <p:spPr>
            <a:xfrm>
              <a:off x="7176991"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9" name="rc129"/>
            <p:cNvSpPr/>
            <p:nvPr/>
          </p:nvSpPr>
          <p:spPr>
            <a:xfrm>
              <a:off x="7488044" y="221037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0" name="rc130"/>
            <p:cNvSpPr/>
            <p:nvPr/>
          </p:nvSpPr>
          <p:spPr>
            <a:xfrm>
              <a:off x="7799096" y="221037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1" name="rc131"/>
            <p:cNvSpPr/>
            <p:nvPr/>
          </p:nvSpPr>
          <p:spPr>
            <a:xfrm>
              <a:off x="8110148" y="221037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2" name="rc132"/>
            <p:cNvSpPr/>
            <p:nvPr/>
          </p:nvSpPr>
          <p:spPr>
            <a:xfrm>
              <a:off x="8421201"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3" name="rc133"/>
            <p:cNvSpPr/>
            <p:nvPr/>
          </p:nvSpPr>
          <p:spPr>
            <a:xfrm>
              <a:off x="8732253"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4" name="rc134"/>
            <p:cNvSpPr/>
            <p:nvPr/>
          </p:nvSpPr>
          <p:spPr>
            <a:xfrm>
              <a:off x="4066468" y="2993459"/>
              <a:ext cx="311052"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35" name="rc135"/>
            <p:cNvSpPr/>
            <p:nvPr/>
          </p:nvSpPr>
          <p:spPr>
            <a:xfrm>
              <a:off x="4377521"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6" name="rc136"/>
            <p:cNvSpPr/>
            <p:nvPr/>
          </p:nvSpPr>
          <p:spPr>
            <a:xfrm>
              <a:off x="4688573"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7" name="rc137"/>
            <p:cNvSpPr/>
            <p:nvPr/>
          </p:nvSpPr>
          <p:spPr>
            <a:xfrm>
              <a:off x="4999625"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8" name="rc138"/>
            <p:cNvSpPr/>
            <p:nvPr/>
          </p:nvSpPr>
          <p:spPr>
            <a:xfrm>
              <a:off x="5310677" y="299345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9" name="rc139"/>
            <p:cNvSpPr/>
            <p:nvPr/>
          </p:nvSpPr>
          <p:spPr>
            <a:xfrm>
              <a:off x="5621730"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0" name="rc140"/>
            <p:cNvSpPr/>
            <p:nvPr/>
          </p:nvSpPr>
          <p:spPr>
            <a:xfrm>
              <a:off x="5932782"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1" name="rc141"/>
            <p:cNvSpPr/>
            <p:nvPr/>
          </p:nvSpPr>
          <p:spPr>
            <a:xfrm>
              <a:off x="6243834"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2" name="rc142"/>
            <p:cNvSpPr/>
            <p:nvPr/>
          </p:nvSpPr>
          <p:spPr>
            <a:xfrm>
              <a:off x="6554887"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3" name="rc143"/>
            <p:cNvSpPr/>
            <p:nvPr/>
          </p:nvSpPr>
          <p:spPr>
            <a:xfrm>
              <a:off x="6865939"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4" name="rc144"/>
            <p:cNvSpPr/>
            <p:nvPr/>
          </p:nvSpPr>
          <p:spPr>
            <a:xfrm>
              <a:off x="7176991"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5" name="rc145"/>
            <p:cNvSpPr/>
            <p:nvPr/>
          </p:nvSpPr>
          <p:spPr>
            <a:xfrm>
              <a:off x="7488044" y="299345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6" name="rc146"/>
            <p:cNvSpPr/>
            <p:nvPr/>
          </p:nvSpPr>
          <p:spPr>
            <a:xfrm>
              <a:off x="7799096"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7" name="rc147"/>
            <p:cNvSpPr/>
            <p:nvPr/>
          </p:nvSpPr>
          <p:spPr>
            <a:xfrm>
              <a:off x="8110148"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8" name="rc148"/>
            <p:cNvSpPr/>
            <p:nvPr/>
          </p:nvSpPr>
          <p:spPr>
            <a:xfrm>
              <a:off x="8421201"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9" name="rc149"/>
            <p:cNvSpPr/>
            <p:nvPr/>
          </p:nvSpPr>
          <p:spPr>
            <a:xfrm>
              <a:off x="8732253"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0" name="rc150"/>
            <p:cNvSpPr/>
            <p:nvPr/>
          </p:nvSpPr>
          <p:spPr>
            <a:xfrm>
              <a:off x="5932782" y="4037565"/>
              <a:ext cx="311052" cy="26102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51" name="rc151"/>
            <p:cNvSpPr/>
            <p:nvPr/>
          </p:nvSpPr>
          <p:spPr>
            <a:xfrm>
              <a:off x="6243834" y="403756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2" name="rc152"/>
            <p:cNvSpPr/>
            <p:nvPr/>
          </p:nvSpPr>
          <p:spPr>
            <a:xfrm>
              <a:off x="6554887" y="403756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3" name="rc153"/>
            <p:cNvSpPr/>
            <p:nvPr/>
          </p:nvSpPr>
          <p:spPr>
            <a:xfrm>
              <a:off x="6865939" y="403756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4" name="rc154"/>
            <p:cNvSpPr/>
            <p:nvPr/>
          </p:nvSpPr>
          <p:spPr>
            <a:xfrm>
              <a:off x="7176991" y="4037565"/>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5" name="rc155"/>
            <p:cNvSpPr/>
            <p:nvPr/>
          </p:nvSpPr>
          <p:spPr>
            <a:xfrm>
              <a:off x="7488044" y="403756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6" name="rc156"/>
            <p:cNvSpPr/>
            <p:nvPr/>
          </p:nvSpPr>
          <p:spPr>
            <a:xfrm>
              <a:off x="7799096" y="403756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7" name="rc157"/>
            <p:cNvSpPr/>
            <p:nvPr/>
          </p:nvSpPr>
          <p:spPr>
            <a:xfrm>
              <a:off x="8110148" y="403756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8" name="rc158"/>
            <p:cNvSpPr/>
            <p:nvPr/>
          </p:nvSpPr>
          <p:spPr>
            <a:xfrm>
              <a:off x="8421201" y="403756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9" name="rc159"/>
            <p:cNvSpPr/>
            <p:nvPr/>
          </p:nvSpPr>
          <p:spPr>
            <a:xfrm>
              <a:off x="8732253"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0" name="rc160"/>
            <p:cNvSpPr/>
            <p:nvPr/>
          </p:nvSpPr>
          <p:spPr>
            <a:xfrm>
              <a:off x="7488044" y="429859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1" name="rc161"/>
            <p:cNvSpPr/>
            <p:nvPr/>
          </p:nvSpPr>
          <p:spPr>
            <a:xfrm>
              <a:off x="7799096" y="429859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2" name="rc162"/>
            <p:cNvSpPr/>
            <p:nvPr/>
          </p:nvSpPr>
          <p:spPr>
            <a:xfrm>
              <a:off x="8110148" y="429859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3" name="rc163"/>
            <p:cNvSpPr/>
            <p:nvPr/>
          </p:nvSpPr>
          <p:spPr>
            <a:xfrm>
              <a:off x="8421201" y="429859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4" name="rc164"/>
            <p:cNvSpPr/>
            <p:nvPr/>
          </p:nvSpPr>
          <p:spPr>
            <a:xfrm>
              <a:off x="8732253" y="429859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5" name="rc165"/>
            <p:cNvSpPr/>
            <p:nvPr/>
          </p:nvSpPr>
          <p:spPr>
            <a:xfrm>
              <a:off x="955945"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6" name="rc166"/>
            <p:cNvSpPr/>
            <p:nvPr/>
          </p:nvSpPr>
          <p:spPr>
            <a:xfrm>
              <a:off x="1266997"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7" name="rc167"/>
            <p:cNvSpPr/>
            <p:nvPr/>
          </p:nvSpPr>
          <p:spPr>
            <a:xfrm>
              <a:off x="1578050" y="455961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8" name="rc168"/>
            <p:cNvSpPr/>
            <p:nvPr/>
          </p:nvSpPr>
          <p:spPr>
            <a:xfrm>
              <a:off x="1889102"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9" name="rc169"/>
            <p:cNvSpPr/>
            <p:nvPr/>
          </p:nvSpPr>
          <p:spPr>
            <a:xfrm>
              <a:off x="2200154"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0" name="rc170"/>
            <p:cNvSpPr/>
            <p:nvPr/>
          </p:nvSpPr>
          <p:spPr>
            <a:xfrm>
              <a:off x="2511207"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1" name="rc171"/>
            <p:cNvSpPr/>
            <p:nvPr/>
          </p:nvSpPr>
          <p:spPr>
            <a:xfrm>
              <a:off x="2822259"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2" name="rc172"/>
            <p:cNvSpPr/>
            <p:nvPr/>
          </p:nvSpPr>
          <p:spPr>
            <a:xfrm>
              <a:off x="3133311"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3" name="rc173"/>
            <p:cNvSpPr/>
            <p:nvPr/>
          </p:nvSpPr>
          <p:spPr>
            <a:xfrm>
              <a:off x="3444364"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4" name="rc174"/>
            <p:cNvSpPr/>
            <p:nvPr/>
          </p:nvSpPr>
          <p:spPr>
            <a:xfrm>
              <a:off x="3755416"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5" name="rc175"/>
            <p:cNvSpPr/>
            <p:nvPr/>
          </p:nvSpPr>
          <p:spPr>
            <a:xfrm>
              <a:off x="4066468"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6" name="rc176"/>
            <p:cNvSpPr/>
            <p:nvPr/>
          </p:nvSpPr>
          <p:spPr>
            <a:xfrm>
              <a:off x="4377521"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7" name="rc177"/>
            <p:cNvSpPr/>
            <p:nvPr/>
          </p:nvSpPr>
          <p:spPr>
            <a:xfrm>
              <a:off x="4688573"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8" name="rc178"/>
            <p:cNvSpPr/>
            <p:nvPr/>
          </p:nvSpPr>
          <p:spPr>
            <a:xfrm>
              <a:off x="4999625"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9" name="rc179"/>
            <p:cNvSpPr/>
            <p:nvPr/>
          </p:nvSpPr>
          <p:spPr>
            <a:xfrm>
              <a:off x="5310677"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0" name="rc180"/>
            <p:cNvSpPr/>
            <p:nvPr/>
          </p:nvSpPr>
          <p:spPr>
            <a:xfrm>
              <a:off x="5621730"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1" name="rc181"/>
            <p:cNvSpPr/>
            <p:nvPr/>
          </p:nvSpPr>
          <p:spPr>
            <a:xfrm>
              <a:off x="5932782"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2" name="rc182"/>
            <p:cNvSpPr/>
            <p:nvPr/>
          </p:nvSpPr>
          <p:spPr>
            <a:xfrm>
              <a:off x="6243834"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3" name="rc183"/>
            <p:cNvSpPr/>
            <p:nvPr/>
          </p:nvSpPr>
          <p:spPr>
            <a:xfrm>
              <a:off x="6554887"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4" name="rc184"/>
            <p:cNvSpPr/>
            <p:nvPr/>
          </p:nvSpPr>
          <p:spPr>
            <a:xfrm>
              <a:off x="6865939"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5" name="rc185"/>
            <p:cNvSpPr/>
            <p:nvPr/>
          </p:nvSpPr>
          <p:spPr>
            <a:xfrm>
              <a:off x="7176991"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6" name="rc186"/>
            <p:cNvSpPr/>
            <p:nvPr/>
          </p:nvSpPr>
          <p:spPr>
            <a:xfrm>
              <a:off x="7488044"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7" name="rc187"/>
            <p:cNvSpPr/>
            <p:nvPr/>
          </p:nvSpPr>
          <p:spPr>
            <a:xfrm>
              <a:off x="7799096"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8" name="rc188"/>
            <p:cNvSpPr/>
            <p:nvPr/>
          </p:nvSpPr>
          <p:spPr>
            <a:xfrm>
              <a:off x="8110148"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9" name="rc189"/>
            <p:cNvSpPr/>
            <p:nvPr/>
          </p:nvSpPr>
          <p:spPr>
            <a:xfrm>
              <a:off x="8421201"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0" name="rc190"/>
            <p:cNvSpPr/>
            <p:nvPr/>
          </p:nvSpPr>
          <p:spPr>
            <a:xfrm>
              <a:off x="8732253"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1" name="rc191"/>
            <p:cNvSpPr/>
            <p:nvPr/>
          </p:nvSpPr>
          <p:spPr>
            <a:xfrm>
              <a:off x="955945"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2" name="rc192"/>
            <p:cNvSpPr/>
            <p:nvPr/>
          </p:nvSpPr>
          <p:spPr>
            <a:xfrm>
              <a:off x="1266997"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3" name="rc193"/>
            <p:cNvSpPr/>
            <p:nvPr/>
          </p:nvSpPr>
          <p:spPr>
            <a:xfrm>
              <a:off x="1578050"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4" name="rc194"/>
            <p:cNvSpPr/>
            <p:nvPr/>
          </p:nvSpPr>
          <p:spPr>
            <a:xfrm>
              <a:off x="1889102"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5" name="rc195"/>
            <p:cNvSpPr/>
            <p:nvPr/>
          </p:nvSpPr>
          <p:spPr>
            <a:xfrm>
              <a:off x="2200154"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6" name="rc196"/>
            <p:cNvSpPr/>
            <p:nvPr/>
          </p:nvSpPr>
          <p:spPr>
            <a:xfrm>
              <a:off x="2511207"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7" name="rc197"/>
            <p:cNvSpPr/>
            <p:nvPr/>
          </p:nvSpPr>
          <p:spPr>
            <a:xfrm>
              <a:off x="2822259" y="5081671"/>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8" name="rc198"/>
            <p:cNvSpPr/>
            <p:nvPr/>
          </p:nvSpPr>
          <p:spPr>
            <a:xfrm>
              <a:off x="3133311"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9" name="rc199"/>
            <p:cNvSpPr/>
            <p:nvPr/>
          </p:nvSpPr>
          <p:spPr>
            <a:xfrm>
              <a:off x="3444364"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0" name="rc200"/>
            <p:cNvSpPr/>
            <p:nvPr/>
          </p:nvSpPr>
          <p:spPr>
            <a:xfrm>
              <a:off x="3755416"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1" name="rc201"/>
            <p:cNvSpPr/>
            <p:nvPr/>
          </p:nvSpPr>
          <p:spPr>
            <a:xfrm>
              <a:off x="4066468"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2" name="rc202"/>
            <p:cNvSpPr/>
            <p:nvPr/>
          </p:nvSpPr>
          <p:spPr>
            <a:xfrm>
              <a:off x="4377521"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3" name="rc203"/>
            <p:cNvSpPr/>
            <p:nvPr/>
          </p:nvSpPr>
          <p:spPr>
            <a:xfrm>
              <a:off x="4688573"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4" name="rc204"/>
            <p:cNvSpPr/>
            <p:nvPr/>
          </p:nvSpPr>
          <p:spPr>
            <a:xfrm>
              <a:off x="4999625"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5" name="rc205"/>
            <p:cNvSpPr/>
            <p:nvPr/>
          </p:nvSpPr>
          <p:spPr>
            <a:xfrm>
              <a:off x="5310677"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6" name="rc206"/>
            <p:cNvSpPr/>
            <p:nvPr/>
          </p:nvSpPr>
          <p:spPr>
            <a:xfrm>
              <a:off x="5621730"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7" name="rc207"/>
            <p:cNvSpPr/>
            <p:nvPr/>
          </p:nvSpPr>
          <p:spPr>
            <a:xfrm>
              <a:off x="5932782"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8" name="rc208"/>
            <p:cNvSpPr/>
            <p:nvPr/>
          </p:nvSpPr>
          <p:spPr>
            <a:xfrm>
              <a:off x="6243834"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9" name="rc209"/>
            <p:cNvSpPr/>
            <p:nvPr/>
          </p:nvSpPr>
          <p:spPr>
            <a:xfrm>
              <a:off x="6554887"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0" name="rc210"/>
            <p:cNvSpPr/>
            <p:nvPr/>
          </p:nvSpPr>
          <p:spPr>
            <a:xfrm>
              <a:off x="6865939"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1" name="rc211"/>
            <p:cNvSpPr/>
            <p:nvPr/>
          </p:nvSpPr>
          <p:spPr>
            <a:xfrm>
              <a:off x="7176991"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2" name="rc212"/>
            <p:cNvSpPr/>
            <p:nvPr/>
          </p:nvSpPr>
          <p:spPr>
            <a:xfrm>
              <a:off x="7488044"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3" name="rc213"/>
            <p:cNvSpPr/>
            <p:nvPr/>
          </p:nvSpPr>
          <p:spPr>
            <a:xfrm>
              <a:off x="7799096"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4" name="rc214"/>
            <p:cNvSpPr/>
            <p:nvPr/>
          </p:nvSpPr>
          <p:spPr>
            <a:xfrm>
              <a:off x="8110148"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5" name="rc215"/>
            <p:cNvSpPr/>
            <p:nvPr/>
          </p:nvSpPr>
          <p:spPr>
            <a:xfrm>
              <a:off x="8421201"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6" name="rc216"/>
            <p:cNvSpPr/>
            <p:nvPr/>
          </p:nvSpPr>
          <p:spPr>
            <a:xfrm>
              <a:off x="8732253"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7" name="rc217"/>
            <p:cNvSpPr/>
            <p:nvPr/>
          </p:nvSpPr>
          <p:spPr>
            <a:xfrm>
              <a:off x="5621730" y="3515512"/>
              <a:ext cx="311052" cy="2610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18" name="rc218"/>
            <p:cNvSpPr/>
            <p:nvPr/>
          </p:nvSpPr>
          <p:spPr>
            <a:xfrm>
              <a:off x="5932782" y="351551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9" name="rc219"/>
            <p:cNvSpPr/>
            <p:nvPr/>
          </p:nvSpPr>
          <p:spPr>
            <a:xfrm>
              <a:off x="6243834" y="351551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0" name="rc220"/>
            <p:cNvSpPr/>
            <p:nvPr/>
          </p:nvSpPr>
          <p:spPr>
            <a:xfrm>
              <a:off x="6554887" y="351551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1" name="rc221"/>
            <p:cNvSpPr/>
            <p:nvPr/>
          </p:nvSpPr>
          <p:spPr>
            <a:xfrm>
              <a:off x="6865939" y="351551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2" name="rc222"/>
            <p:cNvSpPr/>
            <p:nvPr/>
          </p:nvSpPr>
          <p:spPr>
            <a:xfrm>
              <a:off x="7176991" y="351551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3" name="rc223"/>
            <p:cNvSpPr/>
            <p:nvPr/>
          </p:nvSpPr>
          <p:spPr>
            <a:xfrm>
              <a:off x="7488044" y="351551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4" name="rc224"/>
            <p:cNvSpPr/>
            <p:nvPr/>
          </p:nvSpPr>
          <p:spPr>
            <a:xfrm>
              <a:off x="7799096" y="351551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5" name="rc225"/>
            <p:cNvSpPr/>
            <p:nvPr/>
          </p:nvSpPr>
          <p:spPr>
            <a:xfrm>
              <a:off x="8110148" y="351551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6" name="rc226"/>
            <p:cNvSpPr/>
            <p:nvPr/>
          </p:nvSpPr>
          <p:spPr>
            <a:xfrm>
              <a:off x="8421201" y="351551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7" name="rc227"/>
            <p:cNvSpPr/>
            <p:nvPr/>
          </p:nvSpPr>
          <p:spPr>
            <a:xfrm>
              <a:off x="8732253" y="351551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8" name="rc228"/>
            <p:cNvSpPr/>
            <p:nvPr/>
          </p:nvSpPr>
          <p:spPr>
            <a:xfrm>
              <a:off x="1578050" y="482064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9" name="rc229"/>
            <p:cNvSpPr/>
            <p:nvPr/>
          </p:nvSpPr>
          <p:spPr>
            <a:xfrm>
              <a:off x="1889102"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0" name="rc230"/>
            <p:cNvSpPr/>
            <p:nvPr/>
          </p:nvSpPr>
          <p:spPr>
            <a:xfrm>
              <a:off x="2200154" y="482064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1" name="rc231"/>
            <p:cNvSpPr/>
            <p:nvPr/>
          </p:nvSpPr>
          <p:spPr>
            <a:xfrm>
              <a:off x="2511207"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2" name="rc232"/>
            <p:cNvSpPr/>
            <p:nvPr/>
          </p:nvSpPr>
          <p:spPr>
            <a:xfrm>
              <a:off x="2822259" y="482064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3" name="rc233"/>
            <p:cNvSpPr/>
            <p:nvPr/>
          </p:nvSpPr>
          <p:spPr>
            <a:xfrm>
              <a:off x="3133311" y="482064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4" name="rc234"/>
            <p:cNvSpPr/>
            <p:nvPr/>
          </p:nvSpPr>
          <p:spPr>
            <a:xfrm>
              <a:off x="3444364"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5" name="rc235"/>
            <p:cNvSpPr/>
            <p:nvPr/>
          </p:nvSpPr>
          <p:spPr>
            <a:xfrm>
              <a:off x="3755416"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6" name="rc236"/>
            <p:cNvSpPr/>
            <p:nvPr/>
          </p:nvSpPr>
          <p:spPr>
            <a:xfrm>
              <a:off x="4066468"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7" name="rc237"/>
            <p:cNvSpPr/>
            <p:nvPr/>
          </p:nvSpPr>
          <p:spPr>
            <a:xfrm>
              <a:off x="4377521"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8" name="rc238"/>
            <p:cNvSpPr/>
            <p:nvPr/>
          </p:nvSpPr>
          <p:spPr>
            <a:xfrm>
              <a:off x="4688573"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9" name="rc239"/>
            <p:cNvSpPr/>
            <p:nvPr/>
          </p:nvSpPr>
          <p:spPr>
            <a:xfrm>
              <a:off x="4999625"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0" name="rc240"/>
            <p:cNvSpPr/>
            <p:nvPr/>
          </p:nvSpPr>
          <p:spPr>
            <a:xfrm>
              <a:off x="5310677"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1" name="rc241"/>
            <p:cNvSpPr/>
            <p:nvPr/>
          </p:nvSpPr>
          <p:spPr>
            <a:xfrm>
              <a:off x="5621730"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2" name="rc242"/>
            <p:cNvSpPr/>
            <p:nvPr/>
          </p:nvSpPr>
          <p:spPr>
            <a:xfrm>
              <a:off x="5932782"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3" name="rc243"/>
            <p:cNvSpPr/>
            <p:nvPr/>
          </p:nvSpPr>
          <p:spPr>
            <a:xfrm>
              <a:off x="6243834"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4" name="rc244"/>
            <p:cNvSpPr/>
            <p:nvPr/>
          </p:nvSpPr>
          <p:spPr>
            <a:xfrm>
              <a:off x="6554887"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5" name="rc245"/>
            <p:cNvSpPr/>
            <p:nvPr/>
          </p:nvSpPr>
          <p:spPr>
            <a:xfrm>
              <a:off x="6865939"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6" name="rc246"/>
            <p:cNvSpPr/>
            <p:nvPr/>
          </p:nvSpPr>
          <p:spPr>
            <a:xfrm>
              <a:off x="7176991"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7" name="rc247"/>
            <p:cNvSpPr/>
            <p:nvPr/>
          </p:nvSpPr>
          <p:spPr>
            <a:xfrm>
              <a:off x="7488044"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8" name="rc248"/>
            <p:cNvSpPr/>
            <p:nvPr/>
          </p:nvSpPr>
          <p:spPr>
            <a:xfrm>
              <a:off x="7799096"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9" name="rc249"/>
            <p:cNvSpPr/>
            <p:nvPr/>
          </p:nvSpPr>
          <p:spPr>
            <a:xfrm>
              <a:off x="8110148"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0" name="rc250"/>
            <p:cNvSpPr/>
            <p:nvPr/>
          </p:nvSpPr>
          <p:spPr>
            <a:xfrm>
              <a:off x="8421201"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1" name="rc251"/>
            <p:cNvSpPr/>
            <p:nvPr/>
          </p:nvSpPr>
          <p:spPr>
            <a:xfrm>
              <a:off x="8732253"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2" name="rc252"/>
            <p:cNvSpPr/>
            <p:nvPr/>
          </p:nvSpPr>
          <p:spPr>
            <a:xfrm>
              <a:off x="4999625" y="3776538"/>
              <a:ext cx="311052" cy="26102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53" name="rc253"/>
            <p:cNvSpPr/>
            <p:nvPr/>
          </p:nvSpPr>
          <p:spPr>
            <a:xfrm>
              <a:off x="5310677" y="377653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4" name="rc254"/>
            <p:cNvSpPr/>
            <p:nvPr/>
          </p:nvSpPr>
          <p:spPr>
            <a:xfrm>
              <a:off x="5621730" y="377653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5" name="rc255"/>
            <p:cNvSpPr/>
            <p:nvPr/>
          </p:nvSpPr>
          <p:spPr>
            <a:xfrm>
              <a:off x="5932782" y="377653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6" name="rc256"/>
            <p:cNvSpPr/>
            <p:nvPr/>
          </p:nvSpPr>
          <p:spPr>
            <a:xfrm>
              <a:off x="6243834" y="377653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7" name="rc257"/>
            <p:cNvSpPr/>
            <p:nvPr/>
          </p:nvSpPr>
          <p:spPr>
            <a:xfrm>
              <a:off x="6554887" y="377653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8" name="rc258"/>
            <p:cNvSpPr/>
            <p:nvPr/>
          </p:nvSpPr>
          <p:spPr>
            <a:xfrm>
              <a:off x="6865939" y="377653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9" name="rc259"/>
            <p:cNvSpPr/>
            <p:nvPr/>
          </p:nvSpPr>
          <p:spPr>
            <a:xfrm>
              <a:off x="7176991" y="377653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0" name="rc260"/>
            <p:cNvSpPr/>
            <p:nvPr/>
          </p:nvSpPr>
          <p:spPr>
            <a:xfrm>
              <a:off x="7488044" y="377653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1" name="rc261"/>
            <p:cNvSpPr/>
            <p:nvPr/>
          </p:nvSpPr>
          <p:spPr>
            <a:xfrm>
              <a:off x="7799096" y="377653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2" name="rc262"/>
            <p:cNvSpPr/>
            <p:nvPr/>
          </p:nvSpPr>
          <p:spPr>
            <a:xfrm>
              <a:off x="8110148" y="377653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3" name="rc263"/>
            <p:cNvSpPr/>
            <p:nvPr/>
          </p:nvSpPr>
          <p:spPr>
            <a:xfrm>
              <a:off x="8421201" y="377653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64" name="rc264"/>
            <p:cNvSpPr/>
            <p:nvPr/>
          </p:nvSpPr>
          <p:spPr>
            <a:xfrm>
              <a:off x="8732253" y="377653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5" name="rc265"/>
            <p:cNvSpPr/>
            <p:nvPr/>
          </p:nvSpPr>
          <p:spPr>
            <a:xfrm>
              <a:off x="6554887" y="5342698"/>
              <a:ext cx="311052" cy="26102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66" name="rc266"/>
            <p:cNvSpPr/>
            <p:nvPr/>
          </p:nvSpPr>
          <p:spPr>
            <a:xfrm>
              <a:off x="6865939" y="5342698"/>
              <a:ext cx="311052" cy="26102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67" name="rc267"/>
            <p:cNvSpPr/>
            <p:nvPr/>
          </p:nvSpPr>
          <p:spPr>
            <a:xfrm>
              <a:off x="7176991" y="5342698"/>
              <a:ext cx="311052" cy="261026"/>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68" name="rc268"/>
            <p:cNvSpPr/>
            <p:nvPr/>
          </p:nvSpPr>
          <p:spPr>
            <a:xfrm>
              <a:off x="7488044" y="5342698"/>
              <a:ext cx="311052" cy="261026"/>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69" name="rc269"/>
            <p:cNvSpPr/>
            <p:nvPr/>
          </p:nvSpPr>
          <p:spPr>
            <a:xfrm>
              <a:off x="7799096" y="5342698"/>
              <a:ext cx="311052" cy="261026"/>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70" name="rc270"/>
            <p:cNvSpPr/>
            <p:nvPr/>
          </p:nvSpPr>
          <p:spPr>
            <a:xfrm>
              <a:off x="8110148" y="5342698"/>
              <a:ext cx="311052" cy="26102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71" name="rc271"/>
            <p:cNvSpPr/>
            <p:nvPr/>
          </p:nvSpPr>
          <p:spPr>
            <a:xfrm>
              <a:off x="8421201" y="5342698"/>
              <a:ext cx="311052" cy="26102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72" name="rc272"/>
            <p:cNvSpPr/>
            <p:nvPr/>
          </p:nvSpPr>
          <p:spPr>
            <a:xfrm>
              <a:off x="8732253" y="5342698"/>
              <a:ext cx="311052" cy="26102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73" name="tx273"/>
            <p:cNvSpPr/>
            <p:nvPr/>
          </p:nvSpPr>
          <p:spPr>
            <a:xfrm>
              <a:off x="105118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4" name="tx274"/>
            <p:cNvSpPr/>
            <p:nvPr/>
          </p:nvSpPr>
          <p:spPr>
            <a:xfrm>
              <a:off x="136223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5" name="tx275"/>
            <p:cNvSpPr/>
            <p:nvPr/>
          </p:nvSpPr>
          <p:spPr>
            <a:xfrm>
              <a:off x="167328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6" name="tx276"/>
            <p:cNvSpPr/>
            <p:nvPr/>
          </p:nvSpPr>
          <p:spPr>
            <a:xfrm>
              <a:off x="198433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7" name="tx277"/>
            <p:cNvSpPr/>
            <p:nvPr/>
          </p:nvSpPr>
          <p:spPr>
            <a:xfrm>
              <a:off x="229539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8" name="tx278"/>
            <p:cNvSpPr/>
            <p:nvPr/>
          </p:nvSpPr>
          <p:spPr>
            <a:xfrm>
              <a:off x="260644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9" name="tx279"/>
            <p:cNvSpPr/>
            <p:nvPr/>
          </p:nvSpPr>
          <p:spPr>
            <a:xfrm>
              <a:off x="291749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0" name="tx280"/>
            <p:cNvSpPr/>
            <p:nvPr/>
          </p:nvSpPr>
          <p:spPr>
            <a:xfrm>
              <a:off x="322854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1" name="tx281"/>
            <p:cNvSpPr/>
            <p:nvPr/>
          </p:nvSpPr>
          <p:spPr>
            <a:xfrm>
              <a:off x="353960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2" name="tx282"/>
            <p:cNvSpPr/>
            <p:nvPr/>
          </p:nvSpPr>
          <p:spPr>
            <a:xfrm>
              <a:off x="385065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416170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4" name="tx284"/>
            <p:cNvSpPr/>
            <p:nvPr/>
          </p:nvSpPr>
          <p:spPr>
            <a:xfrm>
              <a:off x="447275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5" name="tx285"/>
            <p:cNvSpPr/>
            <p:nvPr/>
          </p:nvSpPr>
          <p:spPr>
            <a:xfrm>
              <a:off x="478380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6" name="tx286"/>
            <p:cNvSpPr/>
            <p:nvPr/>
          </p:nvSpPr>
          <p:spPr>
            <a:xfrm>
              <a:off x="509486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540591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571696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602801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633907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665012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696117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727222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75832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5" name="tx295"/>
            <p:cNvSpPr/>
            <p:nvPr/>
          </p:nvSpPr>
          <p:spPr>
            <a:xfrm>
              <a:off x="789433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6" name="tx296"/>
            <p:cNvSpPr/>
            <p:nvPr/>
          </p:nvSpPr>
          <p:spPr>
            <a:xfrm>
              <a:off x="820538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7" name="tx297"/>
            <p:cNvSpPr/>
            <p:nvPr/>
          </p:nvSpPr>
          <p:spPr>
            <a:xfrm>
              <a:off x="851643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8" name="tx298"/>
            <p:cNvSpPr/>
            <p:nvPr/>
          </p:nvSpPr>
          <p:spPr>
            <a:xfrm>
              <a:off x="882748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9" name="tx299"/>
            <p:cNvSpPr/>
            <p:nvPr/>
          </p:nvSpPr>
          <p:spPr>
            <a:xfrm>
              <a:off x="105118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0" name="tx300"/>
            <p:cNvSpPr/>
            <p:nvPr/>
          </p:nvSpPr>
          <p:spPr>
            <a:xfrm>
              <a:off x="136223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1" name="tx301"/>
            <p:cNvSpPr/>
            <p:nvPr/>
          </p:nvSpPr>
          <p:spPr>
            <a:xfrm>
              <a:off x="167328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2" name="tx302"/>
            <p:cNvSpPr/>
            <p:nvPr/>
          </p:nvSpPr>
          <p:spPr>
            <a:xfrm>
              <a:off x="198433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3" name="tx303"/>
            <p:cNvSpPr/>
            <p:nvPr/>
          </p:nvSpPr>
          <p:spPr>
            <a:xfrm>
              <a:off x="2274297"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4" name="tx304"/>
            <p:cNvSpPr/>
            <p:nvPr/>
          </p:nvSpPr>
          <p:spPr>
            <a:xfrm>
              <a:off x="2585350"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5" name="tx305"/>
            <p:cNvSpPr/>
            <p:nvPr/>
          </p:nvSpPr>
          <p:spPr>
            <a:xfrm>
              <a:off x="2896402"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6" name="tx306"/>
            <p:cNvSpPr/>
            <p:nvPr/>
          </p:nvSpPr>
          <p:spPr>
            <a:xfrm>
              <a:off x="322854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7" name="tx307"/>
            <p:cNvSpPr/>
            <p:nvPr/>
          </p:nvSpPr>
          <p:spPr>
            <a:xfrm>
              <a:off x="353960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8" name="tx308"/>
            <p:cNvSpPr/>
            <p:nvPr/>
          </p:nvSpPr>
          <p:spPr>
            <a:xfrm>
              <a:off x="385065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9" name="tx309"/>
            <p:cNvSpPr/>
            <p:nvPr/>
          </p:nvSpPr>
          <p:spPr>
            <a:xfrm>
              <a:off x="41617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0" name="tx310"/>
            <p:cNvSpPr/>
            <p:nvPr/>
          </p:nvSpPr>
          <p:spPr>
            <a:xfrm>
              <a:off x="4451664"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1" name="tx311"/>
            <p:cNvSpPr/>
            <p:nvPr/>
          </p:nvSpPr>
          <p:spPr>
            <a:xfrm>
              <a:off x="4762716"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2" name="tx312"/>
            <p:cNvSpPr/>
            <p:nvPr/>
          </p:nvSpPr>
          <p:spPr>
            <a:xfrm>
              <a:off x="509486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3" name="tx313"/>
            <p:cNvSpPr/>
            <p:nvPr/>
          </p:nvSpPr>
          <p:spPr>
            <a:xfrm>
              <a:off x="540591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4" name="tx314"/>
            <p:cNvSpPr/>
            <p:nvPr/>
          </p:nvSpPr>
          <p:spPr>
            <a:xfrm>
              <a:off x="5695873"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5" name="tx315"/>
            <p:cNvSpPr/>
            <p:nvPr/>
          </p:nvSpPr>
          <p:spPr>
            <a:xfrm>
              <a:off x="602801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6" name="tx316"/>
            <p:cNvSpPr/>
            <p:nvPr/>
          </p:nvSpPr>
          <p:spPr>
            <a:xfrm>
              <a:off x="633907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7" name="tx317"/>
            <p:cNvSpPr/>
            <p:nvPr/>
          </p:nvSpPr>
          <p:spPr>
            <a:xfrm>
              <a:off x="665012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8" name="tx318"/>
            <p:cNvSpPr/>
            <p:nvPr/>
          </p:nvSpPr>
          <p:spPr>
            <a:xfrm>
              <a:off x="696117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9" name="tx319"/>
            <p:cNvSpPr/>
            <p:nvPr/>
          </p:nvSpPr>
          <p:spPr>
            <a:xfrm>
              <a:off x="727222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0" name="tx320"/>
            <p:cNvSpPr/>
            <p:nvPr/>
          </p:nvSpPr>
          <p:spPr>
            <a:xfrm>
              <a:off x="75832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1" name="tx321"/>
            <p:cNvSpPr/>
            <p:nvPr/>
          </p:nvSpPr>
          <p:spPr>
            <a:xfrm>
              <a:off x="789433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2" name="tx322"/>
            <p:cNvSpPr/>
            <p:nvPr/>
          </p:nvSpPr>
          <p:spPr>
            <a:xfrm>
              <a:off x="820538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3" name="tx323"/>
            <p:cNvSpPr/>
            <p:nvPr/>
          </p:nvSpPr>
          <p:spPr>
            <a:xfrm>
              <a:off x="851643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4" name="tx324"/>
            <p:cNvSpPr/>
            <p:nvPr/>
          </p:nvSpPr>
          <p:spPr>
            <a:xfrm>
              <a:off x="882748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5" name="tx325"/>
            <p:cNvSpPr/>
            <p:nvPr/>
          </p:nvSpPr>
          <p:spPr>
            <a:xfrm>
              <a:off x="1051182"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6" name="tx326"/>
            <p:cNvSpPr/>
            <p:nvPr/>
          </p:nvSpPr>
          <p:spPr>
            <a:xfrm>
              <a:off x="136223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7" name="tx327"/>
            <p:cNvSpPr/>
            <p:nvPr/>
          </p:nvSpPr>
          <p:spPr>
            <a:xfrm>
              <a:off x="167328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8" name="tx328"/>
            <p:cNvSpPr/>
            <p:nvPr/>
          </p:nvSpPr>
          <p:spPr>
            <a:xfrm>
              <a:off x="198433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9" name="tx329"/>
            <p:cNvSpPr/>
            <p:nvPr/>
          </p:nvSpPr>
          <p:spPr>
            <a:xfrm>
              <a:off x="2274297"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0" name="tx330"/>
            <p:cNvSpPr/>
            <p:nvPr/>
          </p:nvSpPr>
          <p:spPr>
            <a:xfrm>
              <a:off x="2585350"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1" name="tx331"/>
            <p:cNvSpPr/>
            <p:nvPr/>
          </p:nvSpPr>
          <p:spPr>
            <a:xfrm>
              <a:off x="2896402"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2" name="tx332"/>
            <p:cNvSpPr/>
            <p:nvPr/>
          </p:nvSpPr>
          <p:spPr>
            <a:xfrm>
              <a:off x="322854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3" name="tx333"/>
            <p:cNvSpPr/>
            <p:nvPr/>
          </p:nvSpPr>
          <p:spPr>
            <a:xfrm>
              <a:off x="353960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4" name="tx334"/>
            <p:cNvSpPr/>
            <p:nvPr/>
          </p:nvSpPr>
          <p:spPr>
            <a:xfrm>
              <a:off x="3850652"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5" name="tx335"/>
            <p:cNvSpPr/>
            <p:nvPr/>
          </p:nvSpPr>
          <p:spPr>
            <a:xfrm>
              <a:off x="41617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6" name="tx336"/>
            <p:cNvSpPr/>
            <p:nvPr/>
          </p:nvSpPr>
          <p:spPr>
            <a:xfrm>
              <a:off x="4451664"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7" name="tx337"/>
            <p:cNvSpPr/>
            <p:nvPr/>
          </p:nvSpPr>
          <p:spPr>
            <a:xfrm>
              <a:off x="4762716"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8" name="tx338"/>
            <p:cNvSpPr/>
            <p:nvPr/>
          </p:nvSpPr>
          <p:spPr>
            <a:xfrm>
              <a:off x="509486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9" name="tx339"/>
            <p:cNvSpPr/>
            <p:nvPr/>
          </p:nvSpPr>
          <p:spPr>
            <a:xfrm>
              <a:off x="5405914"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0" name="tx340"/>
            <p:cNvSpPr/>
            <p:nvPr/>
          </p:nvSpPr>
          <p:spPr>
            <a:xfrm>
              <a:off x="5695873"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1" name="tx341"/>
            <p:cNvSpPr/>
            <p:nvPr/>
          </p:nvSpPr>
          <p:spPr>
            <a:xfrm>
              <a:off x="602801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2" name="tx342"/>
            <p:cNvSpPr/>
            <p:nvPr/>
          </p:nvSpPr>
          <p:spPr>
            <a:xfrm>
              <a:off x="633907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3" name="tx343"/>
            <p:cNvSpPr/>
            <p:nvPr/>
          </p:nvSpPr>
          <p:spPr>
            <a:xfrm>
              <a:off x="665012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4" name="tx344"/>
            <p:cNvSpPr/>
            <p:nvPr/>
          </p:nvSpPr>
          <p:spPr>
            <a:xfrm>
              <a:off x="696117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5" name="tx345"/>
            <p:cNvSpPr/>
            <p:nvPr/>
          </p:nvSpPr>
          <p:spPr>
            <a:xfrm>
              <a:off x="727222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6" name="tx346"/>
            <p:cNvSpPr/>
            <p:nvPr/>
          </p:nvSpPr>
          <p:spPr>
            <a:xfrm>
              <a:off x="7583280"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7" name="tx347"/>
            <p:cNvSpPr/>
            <p:nvPr/>
          </p:nvSpPr>
          <p:spPr>
            <a:xfrm>
              <a:off x="7894332"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8" name="tx348"/>
            <p:cNvSpPr/>
            <p:nvPr/>
          </p:nvSpPr>
          <p:spPr>
            <a:xfrm>
              <a:off x="820538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9" name="tx349"/>
            <p:cNvSpPr/>
            <p:nvPr/>
          </p:nvSpPr>
          <p:spPr>
            <a:xfrm>
              <a:off x="851643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0" name="tx350"/>
            <p:cNvSpPr/>
            <p:nvPr/>
          </p:nvSpPr>
          <p:spPr>
            <a:xfrm>
              <a:off x="882748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1" name="tx351"/>
            <p:cNvSpPr/>
            <p:nvPr/>
          </p:nvSpPr>
          <p:spPr>
            <a:xfrm>
              <a:off x="136223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52" name="tx352"/>
            <p:cNvSpPr/>
            <p:nvPr/>
          </p:nvSpPr>
          <p:spPr>
            <a:xfrm>
              <a:off x="167328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3" name="tx353"/>
            <p:cNvSpPr/>
            <p:nvPr/>
          </p:nvSpPr>
          <p:spPr>
            <a:xfrm>
              <a:off x="1984338"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4" name="tx354"/>
            <p:cNvSpPr/>
            <p:nvPr/>
          </p:nvSpPr>
          <p:spPr>
            <a:xfrm>
              <a:off x="2274297"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5" name="tx355"/>
            <p:cNvSpPr/>
            <p:nvPr/>
          </p:nvSpPr>
          <p:spPr>
            <a:xfrm>
              <a:off x="2585350"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6" name="tx356"/>
            <p:cNvSpPr/>
            <p:nvPr/>
          </p:nvSpPr>
          <p:spPr>
            <a:xfrm>
              <a:off x="2896402"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57" name="tx357"/>
            <p:cNvSpPr/>
            <p:nvPr/>
          </p:nvSpPr>
          <p:spPr>
            <a:xfrm>
              <a:off x="322854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8" name="tx358"/>
            <p:cNvSpPr/>
            <p:nvPr/>
          </p:nvSpPr>
          <p:spPr>
            <a:xfrm>
              <a:off x="353960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9" name="tx359"/>
            <p:cNvSpPr/>
            <p:nvPr/>
          </p:nvSpPr>
          <p:spPr>
            <a:xfrm>
              <a:off x="3850652"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0" name="tx360"/>
            <p:cNvSpPr/>
            <p:nvPr/>
          </p:nvSpPr>
          <p:spPr>
            <a:xfrm>
              <a:off x="41617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1" name="tx361"/>
            <p:cNvSpPr/>
            <p:nvPr/>
          </p:nvSpPr>
          <p:spPr>
            <a:xfrm>
              <a:off x="4451664"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2" name="tx362"/>
            <p:cNvSpPr/>
            <p:nvPr/>
          </p:nvSpPr>
          <p:spPr>
            <a:xfrm>
              <a:off x="4762716"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3" name="tx363"/>
            <p:cNvSpPr/>
            <p:nvPr/>
          </p:nvSpPr>
          <p:spPr>
            <a:xfrm>
              <a:off x="509486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4" name="tx364"/>
            <p:cNvSpPr/>
            <p:nvPr/>
          </p:nvSpPr>
          <p:spPr>
            <a:xfrm>
              <a:off x="5405914"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5" name="tx365"/>
            <p:cNvSpPr/>
            <p:nvPr/>
          </p:nvSpPr>
          <p:spPr>
            <a:xfrm>
              <a:off x="5695873"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6" name="tx366"/>
            <p:cNvSpPr/>
            <p:nvPr/>
          </p:nvSpPr>
          <p:spPr>
            <a:xfrm>
              <a:off x="602801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7" name="tx367"/>
            <p:cNvSpPr/>
            <p:nvPr/>
          </p:nvSpPr>
          <p:spPr>
            <a:xfrm>
              <a:off x="633907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8" name="tx368"/>
            <p:cNvSpPr/>
            <p:nvPr/>
          </p:nvSpPr>
          <p:spPr>
            <a:xfrm>
              <a:off x="665012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9" name="tx369"/>
            <p:cNvSpPr/>
            <p:nvPr/>
          </p:nvSpPr>
          <p:spPr>
            <a:xfrm>
              <a:off x="696117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0" name="tx370"/>
            <p:cNvSpPr/>
            <p:nvPr/>
          </p:nvSpPr>
          <p:spPr>
            <a:xfrm>
              <a:off x="727222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1" name="tx371"/>
            <p:cNvSpPr/>
            <p:nvPr/>
          </p:nvSpPr>
          <p:spPr>
            <a:xfrm>
              <a:off x="7583280"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2" name="tx372"/>
            <p:cNvSpPr/>
            <p:nvPr/>
          </p:nvSpPr>
          <p:spPr>
            <a:xfrm>
              <a:off x="789433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3" name="tx373"/>
            <p:cNvSpPr/>
            <p:nvPr/>
          </p:nvSpPr>
          <p:spPr>
            <a:xfrm>
              <a:off x="820538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4" name="tx374"/>
            <p:cNvSpPr/>
            <p:nvPr/>
          </p:nvSpPr>
          <p:spPr>
            <a:xfrm>
              <a:off x="851643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5" name="tx375"/>
            <p:cNvSpPr/>
            <p:nvPr/>
          </p:nvSpPr>
          <p:spPr>
            <a:xfrm>
              <a:off x="882748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6" name="tx376"/>
            <p:cNvSpPr/>
            <p:nvPr/>
          </p:nvSpPr>
          <p:spPr>
            <a:xfrm>
              <a:off x="105118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7" name="tx377"/>
            <p:cNvSpPr/>
            <p:nvPr/>
          </p:nvSpPr>
          <p:spPr>
            <a:xfrm>
              <a:off x="136223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8" name="tx378"/>
            <p:cNvSpPr/>
            <p:nvPr/>
          </p:nvSpPr>
          <p:spPr>
            <a:xfrm>
              <a:off x="167328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9" name="tx379"/>
            <p:cNvSpPr/>
            <p:nvPr/>
          </p:nvSpPr>
          <p:spPr>
            <a:xfrm>
              <a:off x="198433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0" name="tx380"/>
            <p:cNvSpPr/>
            <p:nvPr/>
          </p:nvSpPr>
          <p:spPr>
            <a:xfrm>
              <a:off x="229539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1" name="tx381"/>
            <p:cNvSpPr/>
            <p:nvPr/>
          </p:nvSpPr>
          <p:spPr>
            <a:xfrm>
              <a:off x="2606443"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2" name="tx382"/>
            <p:cNvSpPr/>
            <p:nvPr/>
          </p:nvSpPr>
          <p:spPr>
            <a:xfrm>
              <a:off x="291749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3" name="tx383"/>
            <p:cNvSpPr/>
            <p:nvPr/>
          </p:nvSpPr>
          <p:spPr>
            <a:xfrm>
              <a:off x="322854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4" name="tx384"/>
            <p:cNvSpPr/>
            <p:nvPr/>
          </p:nvSpPr>
          <p:spPr>
            <a:xfrm>
              <a:off x="353960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5" name="tx385"/>
            <p:cNvSpPr/>
            <p:nvPr/>
          </p:nvSpPr>
          <p:spPr>
            <a:xfrm>
              <a:off x="385065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6" name="tx386"/>
            <p:cNvSpPr/>
            <p:nvPr/>
          </p:nvSpPr>
          <p:spPr>
            <a:xfrm>
              <a:off x="416170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7" name="tx387"/>
            <p:cNvSpPr/>
            <p:nvPr/>
          </p:nvSpPr>
          <p:spPr>
            <a:xfrm>
              <a:off x="447275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8" name="tx388"/>
            <p:cNvSpPr/>
            <p:nvPr/>
          </p:nvSpPr>
          <p:spPr>
            <a:xfrm>
              <a:off x="478380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9" name="tx389"/>
            <p:cNvSpPr/>
            <p:nvPr/>
          </p:nvSpPr>
          <p:spPr>
            <a:xfrm>
              <a:off x="509486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0" name="tx390"/>
            <p:cNvSpPr/>
            <p:nvPr/>
          </p:nvSpPr>
          <p:spPr>
            <a:xfrm>
              <a:off x="540591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1" name="tx391"/>
            <p:cNvSpPr/>
            <p:nvPr/>
          </p:nvSpPr>
          <p:spPr>
            <a:xfrm>
              <a:off x="571696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2" name="tx392"/>
            <p:cNvSpPr/>
            <p:nvPr/>
          </p:nvSpPr>
          <p:spPr>
            <a:xfrm>
              <a:off x="602801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3" name="tx393"/>
            <p:cNvSpPr/>
            <p:nvPr/>
          </p:nvSpPr>
          <p:spPr>
            <a:xfrm>
              <a:off x="633907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4" name="tx394"/>
            <p:cNvSpPr/>
            <p:nvPr/>
          </p:nvSpPr>
          <p:spPr>
            <a:xfrm>
              <a:off x="665012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5" name="tx395"/>
            <p:cNvSpPr/>
            <p:nvPr/>
          </p:nvSpPr>
          <p:spPr>
            <a:xfrm>
              <a:off x="696117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6" name="tx396"/>
            <p:cNvSpPr/>
            <p:nvPr/>
          </p:nvSpPr>
          <p:spPr>
            <a:xfrm>
              <a:off x="727222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7" name="tx397"/>
            <p:cNvSpPr/>
            <p:nvPr/>
          </p:nvSpPr>
          <p:spPr>
            <a:xfrm>
              <a:off x="758328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8" name="tx398"/>
            <p:cNvSpPr/>
            <p:nvPr/>
          </p:nvSpPr>
          <p:spPr>
            <a:xfrm>
              <a:off x="789433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9" name="tx399"/>
            <p:cNvSpPr/>
            <p:nvPr/>
          </p:nvSpPr>
          <p:spPr>
            <a:xfrm>
              <a:off x="820538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0" name="tx400"/>
            <p:cNvSpPr/>
            <p:nvPr/>
          </p:nvSpPr>
          <p:spPr>
            <a:xfrm>
              <a:off x="851643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1" name="tx401"/>
            <p:cNvSpPr/>
            <p:nvPr/>
          </p:nvSpPr>
          <p:spPr>
            <a:xfrm>
              <a:off x="882748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2" name="tx402"/>
            <p:cNvSpPr/>
            <p:nvPr/>
          </p:nvSpPr>
          <p:spPr>
            <a:xfrm>
              <a:off x="4451664"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3" name="tx403"/>
            <p:cNvSpPr/>
            <p:nvPr/>
          </p:nvSpPr>
          <p:spPr>
            <a:xfrm>
              <a:off x="4762716"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4" name="tx404"/>
            <p:cNvSpPr/>
            <p:nvPr/>
          </p:nvSpPr>
          <p:spPr>
            <a:xfrm>
              <a:off x="509486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5" name="tx405"/>
            <p:cNvSpPr/>
            <p:nvPr/>
          </p:nvSpPr>
          <p:spPr>
            <a:xfrm>
              <a:off x="5405914"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6" name="tx406"/>
            <p:cNvSpPr/>
            <p:nvPr/>
          </p:nvSpPr>
          <p:spPr>
            <a:xfrm>
              <a:off x="5695873"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7" name="tx407"/>
            <p:cNvSpPr/>
            <p:nvPr/>
          </p:nvSpPr>
          <p:spPr>
            <a:xfrm>
              <a:off x="602801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8" name="tx408"/>
            <p:cNvSpPr/>
            <p:nvPr/>
          </p:nvSpPr>
          <p:spPr>
            <a:xfrm>
              <a:off x="633907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9" name="tx409"/>
            <p:cNvSpPr/>
            <p:nvPr/>
          </p:nvSpPr>
          <p:spPr>
            <a:xfrm>
              <a:off x="665012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0" name="tx410"/>
            <p:cNvSpPr/>
            <p:nvPr/>
          </p:nvSpPr>
          <p:spPr>
            <a:xfrm>
              <a:off x="696117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1" name="tx411"/>
            <p:cNvSpPr/>
            <p:nvPr/>
          </p:nvSpPr>
          <p:spPr>
            <a:xfrm>
              <a:off x="727222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2" name="tx412"/>
            <p:cNvSpPr/>
            <p:nvPr/>
          </p:nvSpPr>
          <p:spPr>
            <a:xfrm>
              <a:off x="7583280"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3" name="tx413"/>
            <p:cNvSpPr/>
            <p:nvPr/>
          </p:nvSpPr>
          <p:spPr>
            <a:xfrm>
              <a:off x="789433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4" name="tx414"/>
            <p:cNvSpPr/>
            <p:nvPr/>
          </p:nvSpPr>
          <p:spPr>
            <a:xfrm>
              <a:off x="820538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5" name="tx415"/>
            <p:cNvSpPr/>
            <p:nvPr/>
          </p:nvSpPr>
          <p:spPr>
            <a:xfrm>
              <a:off x="851643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6" name="tx416"/>
            <p:cNvSpPr/>
            <p:nvPr/>
          </p:nvSpPr>
          <p:spPr>
            <a:xfrm>
              <a:off x="882748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7" name="tx417"/>
            <p:cNvSpPr/>
            <p:nvPr/>
          </p:nvSpPr>
          <p:spPr>
            <a:xfrm>
              <a:off x="6339071"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8" name="tx418"/>
            <p:cNvSpPr/>
            <p:nvPr/>
          </p:nvSpPr>
          <p:spPr>
            <a:xfrm>
              <a:off x="6650123" y="41275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9" name="tx419"/>
            <p:cNvSpPr/>
            <p:nvPr/>
          </p:nvSpPr>
          <p:spPr>
            <a:xfrm>
              <a:off x="696117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0" name="tx420"/>
            <p:cNvSpPr/>
            <p:nvPr/>
          </p:nvSpPr>
          <p:spPr>
            <a:xfrm>
              <a:off x="7272228"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21" name="tx421"/>
            <p:cNvSpPr/>
            <p:nvPr/>
          </p:nvSpPr>
          <p:spPr>
            <a:xfrm>
              <a:off x="7583280"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2" name="tx422"/>
            <p:cNvSpPr/>
            <p:nvPr/>
          </p:nvSpPr>
          <p:spPr>
            <a:xfrm>
              <a:off x="7894332"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3" name="tx423"/>
            <p:cNvSpPr/>
            <p:nvPr/>
          </p:nvSpPr>
          <p:spPr>
            <a:xfrm>
              <a:off x="820538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4" name="tx424"/>
            <p:cNvSpPr/>
            <p:nvPr/>
          </p:nvSpPr>
          <p:spPr>
            <a:xfrm>
              <a:off x="8516437"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5" name="tx425"/>
            <p:cNvSpPr/>
            <p:nvPr/>
          </p:nvSpPr>
          <p:spPr>
            <a:xfrm>
              <a:off x="882748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6" name="tx426"/>
            <p:cNvSpPr/>
            <p:nvPr/>
          </p:nvSpPr>
          <p:spPr>
            <a:xfrm>
              <a:off x="7583280"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7" name="tx427"/>
            <p:cNvSpPr/>
            <p:nvPr/>
          </p:nvSpPr>
          <p:spPr>
            <a:xfrm>
              <a:off x="7894332"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8" name="tx428"/>
            <p:cNvSpPr/>
            <p:nvPr/>
          </p:nvSpPr>
          <p:spPr>
            <a:xfrm>
              <a:off x="820538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9" name="tx429"/>
            <p:cNvSpPr/>
            <p:nvPr/>
          </p:nvSpPr>
          <p:spPr>
            <a:xfrm>
              <a:off x="8516437"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0" name="tx430"/>
            <p:cNvSpPr/>
            <p:nvPr/>
          </p:nvSpPr>
          <p:spPr>
            <a:xfrm>
              <a:off x="882748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1" name="tx431"/>
            <p:cNvSpPr/>
            <p:nvPr/>
          </p:nvSpPr>
          <p:spPr>
            <a:xfrm>
              <a:off x="105118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2" name="tx432"/>
            <p:cNvSpPr/>
            <p:nvPr/>
          </p:nvSpPr>
          <p:spPr>
            <a:xfrm>
              <a:off x="1362234"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3" name="tx433"/>
            <p:cNvSpPr/>
            <p:nvPr/>
          </p:nvSpPr>
          <p:spPr>
            <a:xfrm>
              <a:off x="167328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4" name="tx434"/>
            <p:cNvSpPr/>
            <p:nvPr/>
          </p:nvSpPr>
          <p:spPr>
            <a:xfrm>
              <a:off x="198433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5" name="tx435"/>
            <p:cNvSpPr/>
            <p:nvPr/>
          </p:nvSpPr>
          <p:spPr>
            <a:xfrm>
              <a:off x="229539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6" name="tx436"/>
            <p:cNvSpPr/>
            <p:nvPr/>
          </p:nvSpPr>
          <p:spPr>
            <a:xfrm>
              <a:off x="260644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7" name="tx437"/>
            <p:cNvSpPr/>
            <p:nvPr/>
          </p:nvSpPr>
          <p:spPr>
            <a:xfrm>
              <a:off x="291749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8" name="tx438"/>
            <p:cNvSpPr/>
            <p:nvPr/>
          </p:nvSpPr>
          <p:spPr>
            <a:xfrm>
              <a:off x="322854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9" name="tx439"/>
            <p:cNvSpPr/>
            <p:nvPr/>
          </p:nvSpPr>
          <p:spPr>
            <a:xfrm>
              <a:off x="353960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0" name="tx440"/>
            <p:cNvSpPr/>
            <p:nvPr/>
          </p:nvSpPr>
          <p:spPr>
            <a:xfrm>
              <a:off x="3829559"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1" name="tx441"/>
            <p:cNvSpPr/>
            <p:nvPr/>
          </p:nvSpPr>
          <p:spPr>
            <a:xfrm>
              <a:off x="416170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2" name="tx442"/>
            <p:cNvSpPr/>
            <p:nvPr/>
          </p:nvSpPr>
          <p:spPr>
            <a:xfrm>
              <a:off x="4451664"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3" name="tx443"/>
            <p:cNvSpPr/>
            <p:nvPr/>
          </p:nvSpPr>
          <p:spPr>
            <a:xfrm>
              <a:off x="478380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4" name="tx444"/>
            <p:cNvSpPr/>
            <p:nvPr/>
          </p:nvSpPr>
          <p:spPr>
            <a:xfrm>
              <a:off x="509486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5" name="tx445"/>
            <p:cNvSpPr/>
            <p:nvPr/>
          </p:nvSpPr>
          <p:spPr>
            <a:xfrm>
              <a:off x="540591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6" name="tx446"/>
            <p:cNvSpPr/>
            <p:nvPr/>
          </p:nvSpPr>
          <p:spPr>
            <a:xfrm>
              <a:off x="571696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7" name="tx447"/>
            <p:cNvSpPr/>
            <p:nvPr/>
          </p:nvSpPr>
          <p:spPr>
            <a:xfrm>
              <a:off x="602801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8" name="tx448"/>
            <p:cNvSpPr/>
            <p:nvPr/>
          </p:nvSpPr>
          <p:spPr>
            <a:xfrm>
              <a:off x="633907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9" name="tx449"/>
            <p:cNvSpPr/>
            <p:nvPr/>
          </p:nvSpPr>
          <p:spPr>
            <a:xfrm>
              <a:off x="665012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0" name="tx450"/>
            <p:cNvSpPr/>
            <p:nvPr/>
          </p:nvSpPr>
          <p:spPr>
            <a:xfrm>
              <a:off x="696117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1" name="tx451"/>
            <p:cNvSpPr/>
            <p:nvPr/>
          </p:nvSpPr>
          <p:spPr>
            <a:xfrm>
              <a:off x="727222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2" name="tx452"/>
            <p:cNvSpPr/>
            <p:nvPr/>
          </p:nvSpPr>
          <p:spPr>
            <a:xfrm>
              <a:off x="758328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3" name="tx453"/>
            <p:cNvSpPr/>
            <p:nvPr/>
          </p:nvSpPr>
          <p:spPr>
            <a:xfrm>
              <a:off x="789433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4" name="tx454"/>
            <p:cNvSpPr/>
            <p:nvPr/>
          </p:nvSpPr>
          <p:spPr>
            <a:xfrm>
              <a:off x="820538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5" name="tx455"/>
            <p:cNvSpPr/>
            <p:nvPr/>
          </p:nvSpPr>
          <p:spPr>
            <a:xfrm>
              <a:off x="851643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6" name="tx456"/>
            <p:cNvSpPr/>
            <p:nvPr/>
          </p:nvSpPr>
          <p:spPr>
            <a:xfrm>
              <a:off x="882748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7" name="tx457"/>
            <p:cNvSpPr/>
            <p:nvPr/>
          </p:nvSpPr>
          <p:spPr>
            <a:xfrm>
              <a:off x="105118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8" name="tx458"/>
            <p:cNvSpPr/>
            <p:nvPr/>
          </p:nvSpPr>
          <p:spPr>
            <a:xfrm>
              <a:off x="136223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9" name="tx459"/>
            <p:cNvSpPr/>
            <p:nvPr/>
          </p:nvSpPr>
          <p:spPr>
            <a:xfrm>
              <a:off x="167328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0" name="tx460"/>
            <p:cNvSpPr/>
            <p:nvPr/>
          </p:nvSpPr>
          <p:spPr>
            <a:xfrm>
              <a:off x="1984338"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1" name="tx461"/>
            <p:cNvSpPr/>
            <p:nvPr/>
          </p:nvSpPr>
          <p:spPr>
            <a:xfrm>
              <a:off x="229539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2" name="tx462"/>
            <p:cNvSpPr/>
            <p:nvPr/>
          </p:nvSpPr>
          <p:spPr>
            <a:xfrm>
              <a:off x="260644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3" name="tx463"/>
            <p:cNvSpPr/>
            <p:nvPr/>
          </p:nvSpPr>
          <p:spPr>
            <a:xfrm>
              <a:off x="291749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64" name="tx464"/>
            <p:cNvSpPr/>
            <p:nvPr/>
          </p:nvSpPr>
          <p:spPr>
            <a:xfrm>
              <a:off x="3228548"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5" name="tx465"/>
            <p:cNvSpPr/>
            <p:nvPr/>
          </p:nvSpPr>
          <p:spPr>
            <a:xfrm>
              <a:off x="353960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6" name="tx466"/>
            <p:cNvSpPr/>
            <p:nvPr/>
          </p:nvSpPr>
          <p:spPr>
            <a:xfrm>
              <a:off x="3829559"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7" name="tx467"/>
            <p:cNvSpPr/>
            <p:nvPr/>
          </p:nvSpPr>
          <p:spPr>
            <a:xfrm>
              <a:off x="416170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8" name="tx468"/>
            <p:cNvSpPr/>
            <p:nvPr/>
          </p:nvSpPr>
          <p:spPr>
            <a:xfrm>
              <a:off x="4451664"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9" name="tx469"/>
            <p:cNvSpPr/>
            <p:nvPr/>
          </p:nvSpPr>
          <p:spPr>
            <a:xfrm>
              <a:off x="478380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0" name="tx470"/>
            <p:cNvSpPr/>
            <p:nvPr/>
          </p:nvSpPr>
          <p:spPr>
            <a:xfrm>
              <a:off x="509486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1" name="tx471"/>
            <p:cNvSpPr/>
            <p:nvPr/>
          </p:nvSpPr>
          <p:spPr>
            <a:xfrm>
              <a:off x="540591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2" name="tx472"/>
            <p:cNvSpPr/>
            <p:nvPr/>
          </p:nvSpPr>
          <p:spPr>
            <a:xfrm>
              <a:off x="571696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3" name="tx473"/>
            <p:cNvSpPr/>
            <p:nvPr/>
          </p:nvSpPr>
          <p:spPr>
            <a:xfrm>
              <a:off x="602801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4" name="tx474"/>
            <p:cNvSpPr/>
            <p:nvPr/>
          </p:nvSpPr>
          <p:spPr>
            <a:xfrm>
              <a:off x="633907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5" name="tx475"/>
            <p:cNvSpPr/>
            <p:nvPr/>
          </p:nvSpPr>
          <p:spPr>
            <a:xfrm>
              <a:off x="665012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6" name="tx476"/>
            <p:cNvSpPr/>
            <p:nvPr/>
          </p:nvSpPr>
          <p:spPr>
            <a:xfrm>
              <a:off x="696117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7" name="tx477"/>
            <p:cNvSpPr/>
            <p:nvPr/>
          </p:nvSpPr>
          <p:spPr>
            <a:xfrm>
              <a:off x="727222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8" name="tx478"/>
            <p:cNvSpPr/>
            <p:nvPr/>
          </p:nvSpPr>
          <p:spPr>
            <a:xfrm>
              <a:off x="758328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9" name="tx479"/>
            <p:cNvSpPr/>
            <p:nvPr/>
          </p:nvSpPr>
          <p:spPr>
            <a:xfrm>
              <a:off x="789433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0" name="tx480"/>
            <p:cNvSpPr/>
            <p:nvPr/>
          </p:nvSpPr>
          <p:spPr>
            <a:xfrm>
              <a:off x="820538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1" name="tx481"/>
            <p:cNvSpPr/>
            <p:nvPr/>
          </p:nvSpPr>
          <p:spPr>
            <a:xfrm>
              <a:off x="851643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82" name="tx482"/>
            <p:cNvSpPr/>
            <p:nvPr/>
          </p:nvSpPr>
          <p:spPr>
            <a:xfrm>
              <a:off x="882748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83" name="tx483"/>
            <p:cNvSpPr/>
            <p:nvPr/>
          </p:nvSpPr>
          <p:spPr>
            <a:xfrm>
              <a:off x="602801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4" name="tx484"/>
            <p:cNvSpPr/>
            <p:nvPr/>
          </p:nvSpPr>
          <p:spPr>
            <a:xfrm>
              <a:off x="6339071"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5" name="tx485"/>
            <p:cNvSpPr/>
            <p:nvPr/>
          </p:nvSpPr>
          <p:spPr>
            <a:xfrm>
              <a:off x="6650123"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86" name="tx486"/>
            <p:cNvSpPr/>
            <p:nvPr/>
          </p:nvSpPr>
          <p:spPr>
            <a:xfrm>
              <a:off x="696117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87" name="tx487"/>
            <p:cNvSpPr/>
            <p:nvPr/>
          </p:nvSpPr>
          <p:spPr>
            <a:xfrm>
              <a:off x="7272228"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88" name="tx488"/>
            <p:cNvSpPr/>
            <p:nvPr/>
          </p:nvSpPr>
          <p:spPr>
            <a:xfrm>
              <a:off x="7583280"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9" name="tx489"/>
            <p:cNvSpPr/>
            <p:nvPr/>
          </p:nvSpPr>
          <p:spPr>
            <a:xfrm>
              <a:off x="7894332"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90" name="tx490"/>
            <p:cNvSpPr/>
            <p:nvPr/>
          </p:nvSpPr>
          <p:spPr>
            <a:xfrm>
              <a:off x="820538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1" name="tx491"/>
            <p:cNvSpPr/>
            <p:nvPr/>
          </p:nvSpPr>
          <p:spPr>
            <a:xfrm>
              <a:off x="851643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2" name="tx492"/>
            <p:cNvSpPr/>
            <p:nvPr/>
          </p:nvSpPr>
          <p:spPr>
            <a:xfrm>
              <a:off x="882748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3" name="tx493"/>
            <p:cNvSpPr/>
            <p:nvPr/>
          </p:nvSpPr>
          <p:spPr>
            <a:xfrm>
              <a:off x="167328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94" name="tx494"/>
            <p:cNvSpPr/>
            <p:nvPr/>
          </p:nvSpPr>
          <p:spPr>
            <a:xfrm>
              <a:off x="198433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5" name="tx495"/>
            <p:cNvSpPr/>
            <p:nvPr/>
          </p:nvSpPr>
          <p:spPr>
            <a:xfrm>
              <a:off x="229539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6" name="tx496"/>
            <p:cNvSpPr/>
            <p:nvPr/>
          </p:nvSpPr>
          <p:spPr>
            <a:xfrm>
              <a:off x="260644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7" name="tx497"/>
            <p:cNvSpPr/>
            <p:nvPr/>
          </p:nvSpPr>
          <p:spPr>
            <a:xfrm>
              <a:off x="291749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8" name="tx498"/>
            <p:cNvSpPr/>
            <p:nvPr/>
          </p:nvSpPr>
          <p:spPr>
            <a:xfrm>
              <a:off x="322854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9" name="tx499"/>
            <p:cNvSpPr/>
            <p:nvPr/>
          </p:nvSpPr>
          <p:spPr>
            <a:xfrm>
              <a:off x="353960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00" name="tx500"/>
            <p:cNvSpPr/>
            <p:nvPr/>
          </p:nvSpPr>
          <p:spPr>
            <a:xfrm>
              <a:off x="385065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1" name="tx501"/>
            <p:cNvSpPr/>
            <p:nvPr/>
          </p:nvSpPr>
          <p:spPr>
            <a:xfrm>
              <a:off x="416170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2" name="tx502"/>
            <p:cNvSpPr/>
            <p:nvPr/>
          </p:nvSpPr>
          <p:spPr>
            <a:xfrm>
              <a:off x="447275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3" name="tx503"/>
            <p:cNvSpPr/>
            <p:nvPr/>
          </p:nvSpPr>
          <p:spPr>
            <a:xfrm>
              <a:off x="478380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4" name="tx504"/>
            <p:cNvSpPr/>
            <p:nvPr/>
          </p:nvSpPr>
          <p:spPr>
            <a:xfrm>
              <a:off x="509486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5" name="tx505"/>
            <p:cNvSpPr/>
            <p:nvPr/>
          </p:nvSpPr>
          <p:spPr>
            <a:xfrm>
              <a:off x="540591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6" name="tx506"/>
            <p:cNvSpPr/>
            <p:nvPr/>
          </p:nvSpPr>
          <p:spPr>
            <a:xfrm>
              <a:off x="571696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7" name="tx507"/>
            <p:cNvSpPr/>
            <p:nvPr/>
          </p:nvSpPr>
          <p:spPr>
            <a:xfrm>
              <a:off x="602801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8" name="tx508"/>
            <p:cNvSpPr/>
            <p:nvPr/>
          </p:nvSpPr>
          <p:spPr>
            <a:xfrm>
              <a:off x="633907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9" name="tx509"/>
            <p:cNvSpPr/>
            <p:nvPr/>
          </p:nvSpPr>
          <p:spPr>
            <a:xfrm>
              <a:off x="665012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10" name="tx510"/>
            <p:cNvSpPr/>
            <p:nvPr/>
          </p:nvSpPr>
          <p:spPr>
            <a:xfrm>
              <a:off x="696117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11" name="tx511"/>
            <p:cNvSpPr/>
            <p:nvPr/>
          </p:nvSpPr>
          <p:spPr>
            <a:xfrm>
              <a:off x="727222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12" name="tx512"/>
            <p:cNvSpPr/>
            <p:nvPr/>
          </p:nvSpPr>
          <p:spPr>
            <a:xfrm>
              <a:off x="75832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13" name="tx513"/>
            <p:cNvSpPr/>
            <p:nvPr/>
          </p:nvSpPr>
          <p:spPr>
            <a:xfrm>
              <a:off x="789433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14" name="tx514"/>
            <p:cNvSpPr/>
            <p:nvPr/>
          </p:nvSpPr>
          <p:spPr>
            <a:xfrm>
              <a:off x="820538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5" name="tx515"/>
            <p:cNvSpPr/>
            <p:nvPr/>
          </p:nvSpPr>
          <p:spPr>
            <a:xfrm>
              <a:off x="851643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6" name="tx516"/>
            <p:cNvSpPr/>
            <p:nvPr/>
          </p:nvSpPr>
          <p:spPr>
            <a:xfrm>
              <a:off x="882748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7" name="tx517"/>
            <p:cNvSpPr/>
            <p:nvPr/>
          </p:nvSpPr>
          <p:spPr>
            <a:xfrm>
              <a:off x="5405914"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18" name="tx518"/>
            <p:cNvSpPr/>
            <p:nvPr/>
          </p:nvSpPr>
          <p:spPr>
            <a:xfrm>
              <a:off x="5716966"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19" name="tx519"/>
            <p:cNvSpPr/>
            <p:nvPr/>
          </p:nvSpPr>
          <p:spPr>
            <a:xfrm>
              <a:off x="602801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20" name="tx520"/>
            <p:cNvSpPr/>
            <p:nvPr/>
          </p:nvSpPr>
          <p:spPr>
            <a:xfrm>
              <a:off x="6339071"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21" name="tx521"/>
            <p:cNvSpPr/>
            <p:nvPr/>
          </p:nvSpPr>
          <p:spPr>
            <a:xfrm>
              <a:off x="6650123"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22" name="tx522"/>
            <p:cNvSpPr/>
            <p:nvPr/>
          </p:nvSpPr>
          <p:spPr>
            <a:xfrm>
              <a:off x="696117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23" name="tx523"/>
            <p:cNvSpPr/>
            <p:nvPr/>
          </p:nvSpPr>
          <p:spPr>
            <a:xfrm>
              <a:off x="7272228"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24" name="tx524"/>
            <p:cNvSpPr/>
            <p:nvPr/>
          </p:nvSpPr>
          <p:spPr>
            <a:xfrm>
              <a:off x="758328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25" name="tx525"/>
            <p:cNvSpPr/>
            <p:nvPr/>
          </p:nvSpPr>
          <p:spPr>
            <a:xfrm>
              <a:off x="789433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26" name="tx526"/>
            <p:cNvSpPr/>
            <p:nvPr/>
          </p:nvSpPr>
          <p:spPr>
            <a:xfrm>
              <a:off x="8205385"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27" name="tx527"/>
            <p:cNvSpPr/>
            <p:nvPr/>
          </p:nvSpPr>
          <p:spPr>
            <a:xfrm>
              <a:off x="8516437"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28" name="tx528"/>
            <p:cNvSpPr/>
            <p:nvPr/>
          </p:nvSpPr>
          <p:spPr>
            <a:xfrm>
              <a:off x="882748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29" name="tx529"/>
            <p:cNvSpPr/>
            <p:nvPr/>
          </p:nvSpPr>
          <p:spPr>
            <a:xfrm>
              <a:off x="1051182" y="3345935"/>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530" name="tx530"/>
            <p:cNvSpPr/>
            <p:nvPr/>
          </p:nvSpPr>
          <p:spPr>
            <a:xfrm>
              <a:off x="416170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531" name="tx531"/>
            <p:cNvSpPr/>
            <p:nvPr/>
          </p:nvSpPr>
          <p:spPr>
            <a:xfrm>
              <a:off x="6028019" y="41275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532" name="tx532"/>
            <p:cNvSpPr/>
            <p:nvPr/>
          </p:nvSpPr>
          <p:spPr>
            <a:xfrm>
              <a:off x="5716966" y="360722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533" name="tx533"/>
            <p:cNvSpPr/>
            <p:nvPr/>
          </p:nvSpPr>
          <p:spPr>
            <a:xfrm>
              <a:off x="5094862"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534" name="tx534"/>
            <p:cNvSpPr/>
            <p:nvPr/>
          </p:nvSpPr>
          <p:spPr>
            <a:xfrm>
              <a:off x="6680268" y="543409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35" name="tx535"/>
            <p:cNvSpPr/>
            <p:nvPr/>
          </p:nvSpPr>
          <p:spPr>
            <a:xfrm>
              <a:off x="6991320" y="543541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536" name="tx536"/>
            <p:cNvSpPr/>
            <p:nvPr/>
          </p:nvSpPr>
          <p:spPr>
            <a:xfrm>
              <a:off x="7302373" y="543277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537" name="tx537"/>
            <p:cNvSpPr/>
            <p:nvPr/>
          </p:nvSpPr>
          <p:spPr>
            <a:xfrm>
              <a:off x="7613425" y="543277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538" name="tx538"/>
            <p:cNvSpPr/>
            <p:nvPr/>
          </p:nvSpPr>
          <p:spPr>
            <a:xfrm>
              <a:off x="7894332"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539" name="tx539"/>
            <p:cNvSpPr/>
            <p:nvPr/>
          </p:nvSpPr>
          <p:spPr>
            <a:xfrm>
              <a:off x="8205385"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540" name="tx540"/>
            <p:cNvSpPr/>
            <p:nvPr/>
          </p:nvSpPr>
          <p:spPr>
            <a:xfrm>
              <a:off x="8516437"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541" name="tx541"/>
            <p:cNvSpPr/>
            <p:nvPr/>
          </p:nvSpPr>
          <p:spPr>
            <a:xfrm>
              <a:off x="8827489" y="54344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542" name="tx542"/>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43" name="tx543"/>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44" name="tx544"/>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45" name="tx545"/>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46" name="tx546"/>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47" name="tx547"/>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48" name="tx548"/>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49" name="tx549"/>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50" name="tx550"/>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51" name="tx551"/>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52" name="tx552"/>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53" name="tx553"/>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54" name="tx554"/>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55" name="tx555"/>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56" name="tx556"/>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57" name="tx557"/>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58" name="tx558"/>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59" name="tx559"/>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60" name="tx560"/>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61" name="tx561"/>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62" name="tx562"/>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63" name="tx563"/>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64" name="tx564"/>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65" name="tx565"/>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66" name="tx566"/>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67" name="tx567"/>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68" name="tx568"/>
            <p:cNvSpPr/>
            <p:nvPr/>
          </p:nvSpPr>
          <p:spPr>
            <a:xfrm>
              <a:off x="576534"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69" name="tx569"/>
            <p:cNvSpPr/>
            <p:nvPr/>
          </p:nvSpPr>
          <p:spPr>
            <a:xfrm>
              <a:off x="551705" y="51694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70" name="tx570"/>
            <p:cNvSpPr/>
            <p:nvPr/>
          </p:nvSpPr>
          <p:spPr>
            <a:xfrm>
              <a:off x="564092" y="4908429"/>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71" name="tx571"/>
            <p:cNvSpPr/>
            <p:nvPr/>
          </p:nvSpPr>
          <p:spPr>
            <a:xfrm>
              <a:off x="551705" y="46474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72" name="tx572"/>
            <p:cNvSpPr/>
            <p:nvPr/>
          </p:nvSpPr>
          <p:spPr>
            <a:xfrm>
              <a:off x="601364" y="438637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73" name="tx573"/>
            <p:cNvSpPr/>
            <p:nvPr/>
          </p:nvSpPr>
          <p:spPr>
            <a:xfrm>
              <a:off x="619917" y="412775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74" name="tx574"/>
            <p:cNvSpPr/>
            <p:nvPr/>
          </p:nvSpPr>
          <p:spPr>
            <a:xfrm>
              <a:off x="545429" y="38643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75" name="tx575"/>
            <p:cNvSpPr/>
            <p:nvPr/>
          </p:nvSpPr>
          <p:spPr>
            <a:xfrm>
              <a:off x="551705" y="36032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76" name="tx576"/>
            <p:cNvSpPr/>
            <p:nvPr/>
          </p:nvSpPr>
          <p:spPr>
            <a:xfrm>
              <a:off x="520490" y="332246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77" name="tx577"/>
            <p:cNvSpPr/>
            <p:nvPr/>
          </p:nvSpPr>
          <p:spPr>
            <a:xfrm>
              <a:off x="632360" y="3082226"/>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78" name="tx578"/>
            <p:cNvSpPr/>
            <p:nvPr/>
          </p:nvSpPr>
          <p:spPr>
            <a:xfrm>
              <a:off x="576534" y="282119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79" name="tx579"/>
            <p:cNvSpPr/>
            <p:nvPr/>
          </p:nvSpPr>
          <p:spPr>
            <a:xfrm>
              <a:off x="576534" y="25615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80" name="tx580"/>
            <p:cNvSpPr/>
            <p:nvPr/>
          </p:nvSpPr>
          <p:spPr>
            <a:xfrm>
              <a:off x="508103" y="227868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81" name="tx581"/>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82" name="tx582"/>
            <p:cNvSpPr/>
            <p:nvPr/>
          </p:nvSpPr>
          <p:spPr>
            <a:xfrm>
              <a:off x="2976303" y="5953771"/>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pic>
          <p:nvPicPr>
            <p:cNvPr id="583" name="pic583"/>
            <p:cNvPicPr/>
            <p:nvPr/>
          </p:nvPicPr>
          <p:blipFill>
            <a:blip r:embed="rId2" cstate="print"/>
            <a:stretch>
              <a:fillRect/>
            </a:stretch>
          </p:blipFill>
          <p:spPr>
            <a:xfrm>
              <a:off x="4862947" y="5838594"/>
              <a:ext cx="2160000" cy="219455"/>
            </a:xfrm>
            <a:prstGeom prst="rect">
              <a:avLst/>
            </a:prstGeom>
          </p:spPr>
        </p:pic>
        <p:sp>
          <p:nvSpPr>
            <p:cNvPr id="584" name="pl584"/>
            <p:cNvSpPr/>
            <p:nvPr/>
          </p:nvSpPr>
          <p:spPr>
            <a:xfrm>
              <a:off x="48665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5" name="pl585"/>
            <p:cNvSpPr/>
            <p:nvPr/>
          </p:nvSpPr>
          <p:spPr>
            <a:xfrm>
              <a:off x="61582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6" name="pl586"/>
            <p:cNvSpPr/>
            <p:nvPr/>
          </p:nvSpPr>
          <p:spPr>
            <a:xfrm>
              <a:off x="6373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7" name="pl587"/>
            <p:cNvSpPr/>
            <p:nvPr/>
          </p:nvSpPr>
          <p:spPr>
            <a:xfrm>
              <a:off x="6588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8" name="pl588"/>
            <p:cNvSpPr/>
            <p:nvPr/>
          </p:nvSpPr>
          <p:spPr>
            <a:xfrm>
              <a:off x="6804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9" name="pl589"/>
            <p:cNvSpPr/>
            <p:nvPr/>
          </p:nvSpPr>
          <p:spPr>
            <a:xfrm>
              <a:off x="7019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0" name="pl590"/>
            <p:cNvSpPr/>
            <p:nvPr/>
          </p:nvSpPr>
          <p:spPr>
            <a:xfrm>
              <a:off x="48665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1" name="pl591"/>
            <p:cNvSpPr/>
            <p:nvPr/>
          </p:nvSpPr>
          <p:spPr>
            <a:xfrm>
              <a:off x="61582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2" name="pl592"/>
            <p:cNvSpPr/>
            <p:nvPr/>
          </p:nvSpPr>
          <p:spPr>
            <a:xfrm>
              <a:off x="6373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3" name="pl593"/>
            <p:cNvSpPr/>
            <p:nvPr/>
          </p:nvSpPr>
          <p:spPr>
            <a:xfrm>
              <a:off x="6588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4" name="pl594"/>
            <p:cNvSpPr/>
            <p:nvPr/>
          </p:nvSpPr>
          <p:spPr>
            <a:xfrm>
              <a:off x="6804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5" name="pl595"/>
            <p:cNvSpPr/>
            <p:nvPr/>
          </p:nvSpPr>
          <p:spPr>
            <a:xfrm>
              <a:off x="7019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6" name="tx596"/>
            <p:cNvSpPr/>
            <p:nvPr/>
          </p:nvSpPr>
          <p:spPr>
            <a:xfrm>
              <a:off x="483546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97" name="tx597"/>
            <p:cNvSpPr/>
            <p:nvPr/>
          </p:nvSpPr>
          <p:spPr>
            <a:xfrm>
              <a:off x="609607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98" name="tx598"/>
            <p:cNvSpPr/>
            <p:nvPr/>
          </p:nvSpPr>
          <p:spPr>
            <a:xfrm>
              <a:off x="631135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99" name="tx599"/>
            <p:cNvSpPr/>
            <p:nvPr/>
          </p:nvSpPr>
          <p:spPr>
            <a:xfrm>
              <a:off x="652663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00" name="tx600"/>
            <p:cNvSpPr/>
            <p:nvPr/>
          </p:nvSpPr>
          <p:spPr>
            <a:xfrm>
              <a:off x="674191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01" name="tx601"/>
            <p:cNvSpPr/>
            <p:nvPr/>
          </p:nvSpPr>
          <p:spPr>
            <a:xfrm>
              <a:off x="6926114"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602" name="tx602"/>
            <p:cNvSpPr/>
            <p:nvPr/>
          </p:nvSpPr>
          <p:spPr>
            <a:xfrm>
              <a:off x="924840" y="1342252"/>
              <a:ext cx="298207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Armenia, 2000-2025</a:t>
              </a:r>
            </a:p>
          </p:txBody>
        </p:sp>
        <p:sp>
          <p:nvSpPr>
            <p:cNvPr id="603" name="tx603"/>
            <p:cNvSpPr/>
            <p:nvPr/>
          </p:nvSpPr>
          <p:spPr>
            <a:xfrm>
              <a:off x="4415470" y="6353093"/>
              <a:ext cx="4658940"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 </a:t>
              </a:r>
            </a:p>
          </p:txBody>
        </p:sp>
        <p:sp>
          <p:nvSpPr>
            <p:cNvPr id="604" name="tx604"/>
            <p:cNvSpPr/>
            <p:nvPr/>
          </p:nvSpPr>
          <p:spPr>
            <a:xfrm>
              <a:off x="6117191" y="6467463"/>
              <a:ext cx="295721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Información sobre existencias disponible desde 2003.</a:t>
              </a:r>
            </a:p>
          </p:txBody>
        </p:sp>
        <p:sp>
          <p:nvSpPr>
            <p:cNvPr id="605" name="tx605"/>
            <p:cNvSpPr/>
            <p:nvPr/>
          </p:nvSpPr>
          <p:spPr>
            <a:xfrm>
              <a:off x="3812195" y="6586855"/>
              <a:ext cx="5262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 asterisco (*) indica dónde se produjo un desabastecimiento de vacunas a nivel nacional o subnacional.</a:t>
              </a:r>
            </a:p>
          </p:txBody>
        </p:sp>
      </p:grpSp>
      <p:sp>
        <p:nvSpPr>
          <p:cNvPr id="6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mapa de calor muestra las tendencias en la cobertura de la vacuna desde 2000, con las celdas verdes indicando una cobertura del 90 % o más.
En 2025, 13 de las 14 vacunas (el 93 %) del calendario alcanzaron una cobertura del 90 % o más. La cobertura vacunal osciló entre el 95 % y el 99 %.
Desde 2002, se han realizado estimaciones para siete nuevas vacunas. La IPVC es la vacuna más reciente de las que se han notificado (2021), y alcanzó una cobertura del 97 % en 2025.
En 2025, Armenia no notificó ningún caso de desabastecimiento de vacunas o suministros.</a:t>
            </a:r>
          </a:p>
        </p:txBody>
      </p:sp>
      <p:sp>
        <p:nvSpPr>
          <p:cNvPr id="60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550" i="0" b="0" u="none">
                <a:solidFill>
                  <a:srgbClr val="000000">
                    <a:alpha val="100000"/>
                  </a:srgbClr>
                </a:solidFill>
                <a:latin typeface="Arial"/>
                <a:cs typeface="Arial"/>
                <a:ea typeface="Arial"/>
                <a:sym typeface="Arial"/>
              </a:rPr>
              <a:t>En 2025, la cobertura aumentó para 11 antígenos, se mantuvo sin cambios para tres y no disminuyó para ninguno, lo que indica un progreso general en los resultados de la vacunación sistemática; 13 alcanzaron una cobertura de al menos el 90 %.</a:t>
            </a:r>
          </a:p>
        </p:txBody>
      </p:sp>
      <p:grpSp xmlns:pic="http://schemas.openxmlformats.org/drawingml/2006/picture">
        <p:nvGrpSpPr>
          <p:cNvPr id="608" name=""/>
          <p:cNvGrpSpPr/>
          <p:nvPr/>
        </p:nvGrpSpPr>
        <p:grpSpPr>
          <a:xfrm>
            <a:off x="292608" y="1005840"/>
            <a:ext cx="8595360" cy="28575"/>
            <a:chOff x="292608" y="1005840"/>
            <a:chExt cx="8595360" cy="28575"/>
          </a:xfrm>
        </p:grpSpPr>
        <p:sp>
          <p:nvSpPr>
            <p:cNvPr id="60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1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P7TF5XRZ5TZD-1674051314-8048</_dlc_DocId>
    <_dlc_DocIdUrl xmlns="5ce71423-0d49-4a04-8822-86064e799dcd">
      <Url>https://unicef.sharepoint.com/teams/DAPM-DataComm/_layouts/15/DocIdRedir.aspx?ID=P7TF5XRZ5TZD-1674051314-8048</Url>
      <Description>P7TF5XRZ5TZD-1674051314-8048</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2.xml><?xml version="1.0" encoding="utf-8"?>
<ds:datastoreItem xmlns:ds="http://schemas.openxmlformats.org/officeDocument/2006/customXml" ds:itemID="{F75ABDC3-4961-4416-870D-72667FF01536}"/>
</file>

<file path=customXml/itemProps3.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customXml/itemProps4.xml><?xml version="1.0" encoding="utf-8"?>
<ds:datastoreItem xmlns:ds="http://schemas.openxmlformats.org/officeDocument/2006/customXml" ds:itemID="{3560F568-2345-4288-B2B8-2D7442A4862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2026-07-06T23:07:47Z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517fbfa0-7aa9-47fa-8fda-4951fb3ae01f</vt:lpwstr>
  </property>
</Properties>
</file>