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5dbb3cc7199267b571c08103fc54dce118ce7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c6cd5ab5b8643f42599cdecbede7ebecde7d9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e09777fead951310d4dc9b18ccaf05df3c8344f.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119708"/>
                  </a:moveTo>
                  <a:lnTo>
                    <a:pt x="259266" y="119708"/>
                  </a:lnTo>
                  <a:lnTo>
                    <a:pt x="518532" y="119708"/>
                  </a:lnTo>
                  <a:lnTo>
                    <a:pt x="777798" y="119708"/>
                  </a:lnTo>
                  <a:lnTo>
                    <a:pt x="1037065" y="0"/>
                  </a:lnTo>
                  <a:lnTo>
                    <a:pt x="1296331" y="0"/>
                  </a:lnTo>
                  <a:lnTo>
                    <a:pt x="1555597" y="239416"/>
                  </a:lnTo>
                  <a:lnTo>
                    <a:pt x="1814863" y="199513"/>
                  </a:lnTo>
                  <a:lnTo>
                    <a:pt x="2074130" y="79805"/>
                  </a:lnTo>
                  <a:lnTo>
                    <a:pt x="2333396" y="199513"/>
                  </a:lnTo>
                  <a:lnTo>
                    <a:pt x="2592662" y="159610"/>
                  </a:lnTo>
                  <a:lnTo>
                    <a:pt x="2851928" y="199513"/>
                  </a:lnTo>
                  <a:lnTo>
                    <a:pt x="3111195" y="199513"/>
                  </a:lnTo>
                  <a:lnTo>
                    <a:pt x="3370461" y="199513"/>
                  </a:lnTo>
                  <a:lnTo>
                    <a:pt x="3629727" y="39902"/>
                  </a:lnTo>
                  <a:lnTo>
                    <a:pt x="3888994" y="199513"/>
                  </a:lnTo>
                  <a:lnTo>
                    <a:pt x="4148260" y="239416"/>
                  </a:lnTo>
                  <a:lnTo>
                    <a:pt x="4407526" y="199513"/>
                  </a:lnTo>
                  <a:lnTo>
                    <a:pt x="4666792" y="319221"/>
                  </a:lnTo>
                  <a:lnTo>
                    <a:pt x="4926059" y="478832"/>
                  </a:lnTo>
                  <a:lnTo>
                    <a:pt x="5185325" y="798054"/>
                  </a:lnTo>
                  <a:lnTo>
                    <a:pt x="5444591" y="438929"/>
                  </a:lnTo>
                  <a:lnTo>
                    <a:pt x="5703857" y="359124"/>
                  </a:lnTo>
                  <a:lnTo>
                    <a:pt x="5963124" y="877859"/>
                  </a:lnTo>
                  <a:lnTo>
                    <a:pt x="6222390" y="758151"/>
                  </a:lnTo>
                  <a:lnTo>
                    <a:pt x="6481656" y="758151"/>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276887"/>
            </a:xfrm>
            <a:custGeom>
              <a:avLst/>
              <a:pathLst>
                <a:path w="6481656" h="1276887">
                  <a:moveTo>
                    <a:pt x="0" y="598540"/>
                  </a:moveTo>
                  <a:lnTo>
                    <a:pt x="259266" y="598540"/>
                  </a:lnTo>
                  <a:lnTo>
                    <a:pt x="518532" y="199513"/>
                  </a:lnTo>
                  <a:lnTo>
                    <a:pt x="777798" y="79805"/>
                  </a:lnTo>
                  <a:lnTo>
                    <a:pt x="1037065" y="0"/>
                  </a:lnTo>
                  <a:lnTo>
                    <a:pt x="1296331" y="0"/>
                  </a:lnTo>
                  <a:lnTo>
                    <a:pt x="1555597" y="279319"/>
                  </a:lnTo>
                  <a:lnTo>
                    <a:pt x="1814863" y="279319"/>
                  </a:lnTo>
                  <a:lnTo>
                    <a:pt x="2074130" y="199513"/>
                  </a:lnTo>
                  <a:lnTo>
                    <a:pt x="2333396" y="159610"/>
                  </a:lnTo>
                  <a:lnTo>
                    <a:pt x="2592662" y="159610"/>
                  </a:lnTo>
                  <a:lnTo>
                    <a:pt x="2851928" y="279319"/>
                  </a:lnTo>
                  <a:lnTo>
                    <a:pt x="3111195" y="279319"/>
                  </a:lnTo>
                  <a:lnTo>
                    <a:pt x="3370461" y="159610"/>
                  </a:lnTo>
                  <a:lnTo>
                    <a:pt x="3629727" y="159610"/>
                  </a:lnTo>
                  <a:lnTo>
                    <a:pt x="3888994" y="159610"/>
                  </a:lnTo>
                  <a:lnTo>
                    <a:pt x="4148260" y="239416"/>
                  </a:lnTo>
                  <a:lnTo>
                    <a:pt x="4407526" y="399027"/>
                  </a:lnTo>
                  <a:lnTo>
                    <a:pt x="4666792" y="478832"/>
                  </a:lnTo>
                  <a:lnTo>
                    <a:pt x="4926059" y="598540"/>
                  </a:lnTo>
                  <a:lnTo>
                    <a:pt x="5185325" y="957665"/>
                  </a:lnTo>
                  <a:lnTo>
                    <a:pt x="5444591" y="678346"/>
                  </a:lnTo>
                  <a:lnTo>
                    <a:pt x="5703857" y="558638"/>
                  </a:lnTo>
                  <a:lnTo>
                    <a:pt x="5963124" y="1276887"/>
                  </a:lnTo>
                  <a:lnTo>
                    <a:pt x="6222390" y="917762"/>
                  </a:lnTo>
                  <a:lnTo>
                    <a:pt x="6481656" y="917762"/>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77859"/>
            </a:xfrm>
            <a:custGeom>
              <a:avLst/>
              <a:pathLst>
                <a:path w="6481656" h="877859">
                  <a:moveTo>
                    <a:pt x="0" y="319221"/>
                  </a:moveTo>
                  <a:lnTo>
                    <a:pt x="259266" y="399027"/>
                  </a:lnTo>
                  <a:lnTo>
                    <a:pt x="518532" y="159610"/>
                  </a:lnTo>
                  <a:lnTo>
                    <a:pt x="777798" y="79805"/>
                  </a:lnTo>
                  <a:lnTo>
                    <a:pt x="1037065" y="0"/>
                  </a:lnTo>
                  <a:lnTo>
                    <a:pt x="1296331" y="39902"/>
                  </a:lnTo>
                  <a:lnTo>
                    <a:pt x="1555597" y="79805"/>
                  </a:lnTo>
                  <a:lnTo>
                    <a:pt x="1814863" y="199513"/>
                  </a:lnTo>
                  <a:lnTo>
                    <a:pt x="2074130" y="119708"/>
                  </a:lnTo>
                  <a:lnTo>
                    <a:pt x="2333396" y="119708"/>
                  </a:lnTo>
                  <a:lnTo>
                    <a:pt x="2592662" y="159610"/>
                  </a:lnTo>
                  <a:lnTo>
                    <a:pt x="2851928" y="159610"/>
                  </a:lnTo>
                  <a:lnTo>
                    <a:pt x="3111195" y="199513"/>
                  </a:lnTo>
                  <a:lnTo>
                    <a:pt x="3370461" y="199513"/>
                  </a:lnTo>
                  <a:lnTo>
                    <a:pt x="3629727" y="159610"/>
                  </a:lnTo>
                  <a:lnTo>
                    <a:pt x="3888994" y="399027"/>
                  </a:lnTo>
                  <a:lnTo>
                    <a:pt x="4148260" y="359124"/>
                  </a:lnTo>
                  <a:lnTo>
                    <a:pt x="4407526" y="359124"/>
                  </a:lnTo>
                  <a:lnTo>
                    <a:pt x="4666792" y="199513"/>
                  </a:lnTo>
                  <a:lnTo>
                    <a:pt x="4926059" y="518735"/>
                  </a:lnTo>
                  <a:lnTo>
                    <a:pt x="5185325" y="877859"/>
                  </a:lnTo>
                  <a:lnTo>
                    <a:pt x="5444591" y="518735"/>
                  </a:lnTo>
                  <a:lnTo>
                    <a:pt x="5703857" y="558638"/>
                  </a:lnTo>
                  <a:lnTo>
                    <a:pt x="5963124" y="758151"/>
                  </a:lnTo>
                  <a:lnTo>
                    <a:pt x="6222390" y="678346"/>
                  </a:lnTo>
                  <a:lnTo>
                    <a:pt x="6481656" y="678346"/>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2114844"/>
            </a:xfrm>
            <a:custGeom>
              <a:avLst/>
              <a:pathLst>
                <a:path w="6481656" h="2114844">
                  <a:moveTo>
                    <a:pt x="0" y="1715817"/>
                  </a:moveTo>
                  <a:lnTo>
                    <a:pt x="259266" y="1715817"/>
                  </a:lnTo>
                  <a:lnTo>
                    <a:pt x="518532" y="638443"/>
                  </a:lnTo>
                  <a:lnTo>
                    <a:pt x="777798" y="758151"/>
                  </a:lnTo>
                  <a:lnTo>
                    <a:pt x="1037065" y="239416"/>
                  </a:lnTo>
                  <a:lnTo>
                    <a:pt x="1296331" y="438929"/>
                  </a:lnTo>
                  <a:lnTo>
                    <a:pt x="1555597" y="319221"/>
                  </a:lnTo>
                  <a:lnTo>
                    <a:pt x="1814863" y="598540"/>
                  </a:lnTo>
                  <a:lnTo>
                    <a:pt x="2074130" y="438929"/>
                  </a:lnTo>
                  <a:lnTo>
                    <a:pt x="2333396" y="119708"/>
                  </a:lnTo>
                  <a:lnTo>
                    <a:pt x="2592662" y="199513"/>
                  </a:lnTo>
                  <a:lnTo>
                    <a:pt x="2851928" y="319221"/>
                  </a:lnTo>
                  <a:lnTo>
                    <a:pt x="3111195" y="399027"/>
                  </a:lnTo>
                  <a:lnTo>
                    <a:pt x="3370461" y="638443"/>
                  </a:lnTo>
                  <a:lnTo>
                    <a:pt x="3629727" y="119708"/>
                  </a:lnTo>
                  <a:lnTo>
                    <a:pt x="3888994" y="478832"/>
                  </a:lnTo>
                  <a:lnTo>
                    <a:pt x="4148260" y="438929"/>
                  </a:lnTo>
                  <a:lnTo>
                    <a:pt x="4407526" y="319221"/>
                  </a:lnTo>
                  <a:lnTo>
                    <a:pt x="4666792" y="0"/>
                  </a:lnTo>
                  <a:lnTo>
                    <a:pt x="4926059" y="598540"/>
                  </a:lnTo>
                  <a:lnTo>
                    <a:pt x="5185325" y="1117276"/>
                  </a:lnTo>
                  <a:lnTo>
                    <a:pt x="5444591" y="798054"/>
                  </a:lnTo>
                  <a:lnTo>
                    <a:pt x="5703857" y="199513"/>
                  </a:lnTo>
                  <a:lnTo>
                    <a:pt x="5963124" y="1795622"/>
                  </a:lnTo>
                  <a:lnTo>
                    <a:pt x="6222390" y="2114844"/>
                  </a:lnTo>
                  <a:lnTo>
                    <a:pt x="6481656" y="211484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4402" y="1860397"/>
              <a:ext cx="245539" cy="129331"/>
            </a:xfrm>
            <a:custGeom>
              <a:avLst/>
              <a:pathLst>
                <a:path w="245539" h="129331">
                  <a:moveTo>
                    <a:pt x="245539" y="0"/>
                  </a:moveTo>
                  <a:lnTo>
                    <a:pt x="0" y="129331"/>
                  </a:lnTo>
                </a:path>
              </a:pathLst>
            </a:custGeom>
          </p:spPr>
          <p:txBody>
            <a:bodyPr/>
            <a:lstStyle/>
            <a:p/>
          </p:txBody>
        </p:sp>
        <p:sp>
          <p:nvSpPr>
            <p:cNvPr id="42" name="pl42"/>
            <p:cNvSpPr/>
            <p:nvPr/>
          </p:nvSpPr>
          <p:spPr>
            <a:xfrm>
              <a:off x="7938690" y="2079191"/>
              <a:ext cx="241252" cy="32506"/>
            </a:xfrm>
            <a:custGeom>
              <a:avLst/>
              <a:pathLst>
                <a:path w="241252" h="32506">
                  <a:moveTo>
                    <a:pt x="241252" y="32506"/>
                  </a:moveTo>
                  <a:lnTo>
                    <a:pt x="0" y="0"/>
                  </a:lnTo>
                </a:path>
              </a:pathLst>
            </a:custGeom>
          </p:spPr>
          <p:txBody>
            <a:bodyPr/>
            <a:lstStyle/>
            <a:p/>
          </p:txBody>
        </p:sp>
        <p:sp>
          <p:nvSpPr>
            <p:cNvPr id="43" name="pl43"/>
            <p:cNvSpPr/>
            <p:nvPr/>
          </p:nvSpPr>
          <p:spPr>
            <a:xfrm>
              <a:off x="7936414" y="2281941"/>
              <a:ext cx="243527" cy="87628"/>
            </a:xfrm>
            <a:custGeom>
              <a:avLst/>
              <a:pathLst>
                <a:path w="243527" h="87628">
                  <a:moveTo>
                    <a:pt x="243527" y="87628"/>
                  </a:moveTo>
                  <a:lnTo>
                    <a:pt x="0" y="0"/>
                  </a:lnTo>
                </a:path>
              </a:pathLst>
            </a:custGeom>
          </p:spPr>
          <p:txBody>
            <a:bodyPr/>
            <a:lstStyle/>
            <a:p/>
          </p:txBody>
        </p:sp>
        <p:sp>
          <p:nvSpPr>
            <p:cNvPr id="44" name="pl44"/>
            <p:cNvSpPr/>
            <p:nvPr/>
          </p:nvSpPr>
          <p:spPr>
            <a:xfrm>
              <a:off x="7939163" y="3433457"/>
              <a:ext cx="240778" cy="4"/>
            </a:xfrm>
            <a:custGeom>
              <a:avLst/>
              <a:pathLst>
                <a:path w="240778" h="4">
                  <a:moveTo>
                    <a:pt x="240778" y="4"/>
                  </a:moveTo>
                  <a:lnTo>
                    <a:pt x="0" y="0"/>
                  </a:lnTo>
                </a:path>
              </a:pathLst>
            </a:custGeom>
          </p:spPr>
          <p:txBody>
            <a:bodyPr/>
            <a:lstStyle/>
            <a:p/>
          </p:txBody>
        </p:sp>
        <p:sp>
          <p:nvSpPr>
            <p:cNvPr id="45" name="pg45"/>
            <p:cNvSpPr/>
            <p:nvPr/>
          </p:nvSpPr>
          <p:spPr>
            <a:xfrm>
              <a:off x="8111362" y="17472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34222" y="17880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47" name="pg47"/>
            <p:cNvSpPr/>
            <p:nvPr/>
          </p:nvSpPr>
          <p:spPr>
            <a:xfrm>
              <a:off x="8111362" y="20216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34222" y="20625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9" name="pg49"/>
            <p:cNvSpPr/>
            <p:nvPr/>
          </p:nvSpPr>
          <p:spPr>
            <a:xfrm>
              <a:off x="8111362" y="22954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23362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1" name="pg51"/>
            <p:cNvSpPr/>
            <p:nvPr/>
          </p:nvSpPr>
          <p:spPr>
            <a:xfrm>
              <a:off x="8111362" y="334247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338331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Argentina,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82 %.
La cobertura de la vacuna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0 vacunas aumentaron su cobertura, 0 la redujeron y 4 se mantuvieron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806697"/>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806697"/>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545460"/>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926782"/>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414842"/>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5067934"/>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3957677"/>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273911"/>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4693890"/>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(75%)</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(81%)</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(82%)</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(46%)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(73%)</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1012108" y="702764"/>
              <a:ext cx="4843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52272" y="6568512"/>
              <a:ext cx="851105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arg se muestra en los encabezados. La cobertura promedio regional se muestra con la línea discontinua.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734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883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032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181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330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309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4581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66072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175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78736"/>
              <a:ext cx="239399" cy="137260"/>
            </a:xfrm>
            <a:prstGeom prst="rect">
              <a:avLst/>
            </a:prstGeom>
            <a:solidFill>
              <a:srgbClr val="1CABE2">
                <a:alpha val="85098"/>
              </a:srgbClr>
            </a:solidFill>
          </p:spPr>
          <p:txBody>
            <a:bodyPr/>
            <a:lstStyle/>
            <a:p/>
          </p:txBody>
        </p:sp>
        <p:sp>
          <p:nvSpPr>
            <p:cNvPr id="27" name="rc27"/>
            <p:cNvSpPr/>
            <p:nvPr/>
          </p:nvSpPr>
          <p:spPr>
            <a:xfrm>
              <a:off x="1577053" y="3979930"/>
              <a:ext cx="239399" cy="136067"/>
            </a:xfrm>
            <a:prstGeom prst="rect">
              <a:avLst/>
            </a:prstGeom>
            <a:solidFill>
              <a:srgbClr val="1CABE2">
                <a:alpha val="85098"/>
              </a:srgbClr>
            </a:solidFill>
          </p:spPr>
          <p:txBody>
            <a:bodyPr/>
            <a:lstStyle/>
            <a:p/>
          </p:txBody>
        </p:sp>
        <p:sp>
          <p:nvSpPr>
            <p:cNvPr id="28" name="rc28"/>
            <p:cNvSpPr/>
            <p:nvPr/>
          </p:nvSpPr>
          <p:spPr>
            <a:xfrm>
              <a:off x="1843053" y="3980109"/>
              <a:ext cx="239399" cy="135888"/>
            </a:xfrm>
            <a:prstGeom prst="rect">
              <a:avLst/>
            </a:prstGeom>
            <a:solidFill>
              <a:srgbClr val="1CABE2">
                <a:alpha val="85098"/>
              </a:srgbClr>
            </a:solidFill>
          </p:spPr>
          <p:txBody>
            <a:bodyPr/>
            <a:lstStyle/>
            <a:p/>
          </p:txBody>
        </p:sp>
        <p:sp>
          <p:nvSpPr>
            <p:cNvPr id="29" name="rc29"/>
            <p:cNvSpPr/>
            <p:nvPr/>
          </p:nvSpPr>
          <p:spPr>
            <a:xfrm>
              <a:off x="2109053" y="3980769"/>
              <a:ext cx="239399" cy="135228"/>
            </a:xfrm>
            <a:prstGeom prst="rect">
              <a:avLst/>
            </a:prstGeom>
            <a:solidFill>
              <a:srgbClr val="1CABE2">
                <a:alpha val="85098"/>
              </a:srgbClr>
            </a:solidFill>
          </p:spPr>
          <p:txBody>
            <a:bodyPr/>
            <a:lstStyle/>
            <a:p/>
          </p:txBody>
        </p:sp>
        <p:sp>
          <p:nvSpPr>
            <p:cNvPr id="30" name="rc30"/>
            <p:cNvSpPr/>
            <p:nvPr/>
          </p:nvSpPr>
          <p:spPr>
            <a:xfrm>
              <a:off x="2375052" y="4082041"/>
              <a:ext cx="239399" cy="33956"/>
            </a:xfrm>
            <a:prstGeom prst="rect">
              <a:avLst/>
            </a:prstGeom>
            <a:solidFill>
              <a:srgbClr val="1CABE2">
                <a:alpha val="85098"/>
              </a:srgbClr>
            </a:solidFill>
          </p:spPr>
          <p:txBody>
            <a:bodyPr/>
            <a:lstStyle/>
            <a:p/>
          </p:txBody>
        </p:sp>
        <p:sp>
          <p:nvSpPr>
            <p:cNvPr id="31" name="rc31"/>
            <p:cNvSpPr/>
            <p:nvPr/>
          </p:nvSpPr>
          <p:spPr>
            <a:xfrm>
              <a:off x="2641052" y="4081653"/>
              <a:ext cx="239399" cy="34344"/>
            </a:xfrm>
            <a:prstGeom prst="rect">
              <a:avLst/>
            </a:prstGeom>
            <a:solidFill>
              <a:srgbClr val="1CABE2">
                <a:alpha val="85098"/>
              </a:srgbClr>
            </a:solidFill>
          </p:spPr>
          <p:txBody>
            <a:bodyPr/>
            <a:lstStyle/>
            <a:p/>
          </p:txBody>
        </p:sp>
        <p:sp>
          <p:nvSpPr>
            <p:cNvPr id="32" name="rc32"/>
            <p:cNvSpPr/>
            <p:nvPr/>
          </p:nvSpPr>
          <p:spPr>
            <a:xfrm>
              <a:off x="2907052" y="3874898"/>
              <a:ext cx="239399" cy="241099"/>
            </a:xfrm>
            <a:prstGeom prst="rect">
              <a:avLst/>
            </a:prstGeom>
            <a:solidFill>
              <a:srgbClr val="1CABE2">
                <a:alpha val="85098"/>
              </a:srgbClr>
            </a:solidFill>
          </p:spPr>
          <p:txBody>
            <a:bodyPr/>
            <a:lstStyle/>
            <a:p/>
          </p:txBody>
        </p:sp>
        <p:sp>
          <p:nvSpPr>
            <p:cNvPr id="33" name="rc33"/>
            <p:cNvSpPr/>
            <p:nvPr/>
          </p:nvSpPr>
          <p:spPr>
            <a:xfrm>
              <a:off x="3173051" y="3909417"/>
              <a:ext cx="239399" cy="206580"/>
            </a:xfrm>
            <a:prstGeom prst="rect">
              <a:avLst/>
            </a:prstGeom>
            <a:solidFill>
              <a:srgbClr val="1CABE2">
                <a:alpha val="85098"/>
              </a:srgbClr>
            </a:solidFill>
          </p:spPr>
          <p:txBody>
            <a:bodyPr/>
            <a:lstStyle/>
            <a:p/>
          </p:txBody>
        </p:sp>
        <p:sp>
          <p:nvSpPr>
            <p:cNvPr id="34" name="rc34"/>
            <p:cNvSpPr/>
            <p:nvPr/>
          </p:nvSpPr>
          <p:spPr>
            <a:xfrm>
              <a:off x="3439051" y="4008734"/>
              <a:ext cx="239399" cy="107262"/>
            </a:xfrm>
            <a:prstGeom prst="rect">
              <a:avLst/>
            </a:prstGeom>
            <a:solidFill>
              <a:srgbClr val="1CABE2">
                <a:alpha val="85098"/>
              </a:srgbClr>
            </a:solidFill>
          </p:spPr>
          <p:txBody>
            <a:bodyPr/>
            <a:lstStyle/>
            <a:p/>
          </p:txBody>
        </p:sp>
        <p:sp>
          <p:nvSpPr>
            <p:cNvPr id="35" name="rc35"/>
            <p:cNvSpPr/>
            <p:nvPr/>
          </p:nvSpPr>
          <p:spPr>
            <a:xfrm>
              <a:off x="3705050" y="3901811"/>
              <a:ext cx="239399" cy="214186"/>
            </a:xfrm>
            <a:prstGeom prst="rect">
              <a:avLst/>
            </a:prstGeom>
            <a:solidFill>
              <a:srgbClr val="1CABE2">
                <a:alpha val="85098"/>
              </a:srgbClr>
            </a:solidFill>
          </p:spPr>
          <p:txBody>
            <a:bodyPr/>
            <a:lstStyle/>
            <a:p/>
          </p:txBody>
        </p:sp>
        <p:sp>
          <p:nvSpPr>
            <p:cNvPr id="36" name="rc36"/>
            <p:cNvSpPr/>
            <p:nvPr/>
          </p:nvSpPr>
          <p:spPr>
            <a:xfrm>
              <a:off x="3971050" y="3934729"/>
              <a:ext cx="239399" cy="181268"/>
            </a:xfrm>
            <a:prstGeom prst="rect">
              <a:avLst/>
            </a:prstGeom>
            <a:solidFill>
              <a:srgbClr val="1CABE2">
                <a:alpha val="85098"/>
              </a:srgbClr>
            </a:solidFill>
          </p:spPr>
          <p:txBody>
            <a:bodyPr/>
            <a:lstStyle/>
            <a:p/>
          </p:txBody>
        </p:sp>
        <p:sp>
          <p:nvSpPr>
            <p:cNvPr id="37" name="rc37"/>
            <p:cNvSpPr/>
            <p:nvPr/>
          </p:nvSpPr>
          <p:spPr>
            <a:xfrm>
              <a:off x="4237050" y="3897760"/>
              <a:ext cx="239399" cy="218236"/>
            </a:xfrm>
            <a:prstGeom prst="rect">
              <a:avLst/>
            </a:prstGeom>
            <a:solidFill>
              <a:srgbClr val="1CABE2">
                <a:alpha val="85098"/>
              </a:srgbClr>
            </a:solidFill>
          </p:spPr>
          <p:txBody>
            <a:bodyPr/>
            <a:lstStyle/>
            <a:p/>
          </p:txBody>
        </p:sp>
        <p:sp>
          <p:nvSpPr>
            <p:cNvPr id="38" name="rc38"/>
            <p:cNvSpPr/>
            <p:nvPr/>
          </p:nvSpPr>
          <p:spPr>
            <a:xfrm>
              <a:off x="4503049" y="3903834"/>
              <a:ext cx="239399" cy="212163"/>
            </a:xfrm>
            <a:prstGeom prst="rect">
              <a:avLst/>
            </a:prstGeom>
            <a:solidFill>
              <a:srgbClr val="1CABE2">
                <a:alpha val="85098"/>
              </a:srgbClr>
            </a:solidFill>
          </p:spPr>
          <p:txBody>
            <a:bodyPr/>
            <a:lstStyle/>
            <a:p/>
          </p:txBody>
        </p:sp>
        <p:sp>
          <p:nvSpPr>
            <p:cNvPr id="39" name="rc39"/>
            <p:cNvSpPr/>
            <p:nvPr/>
          </p:nvSpPr>
          <p:spPr>
            <a:xfrm>
              <a:off x="4769049" y="3899148"/>
              <a:ext cx="239399" cy="216849"/>
            </a:xfrm>
            <a:prstGeom prst="rect">
              <a:avLst/>
            </a:prstGeom>
            <a:solidFill>
              <a:srgbClr val="1CABE2">
                <a:alpha val="85098"/>
              </a:srgbClr>
            </a:solidFill>
          </p:spPr>
          <p:txBody>
            <a:bodyPr/>
            <a:lstStyle/>
            <a:p/>
          </p:txBody>
        </p:sp>
        <p:sp>
          <p:nvSpPr>
            <p:cNvPr id="40" name="rc40"/>
            <p:cNvSpPr/>
            <p:nvPr/>
          </p:nvSpPr>
          <p:spPr>
            <a:xfrm>
              <a:off x="5035049" y="4041551"/>
              <a:ext cx="239399" cy="74446"/>
            </a:xfrm>
            <a:prstGeom prst="rect">
              <a:avLst/>
            </a:prstGeom>
            <a:solidFill>
              <a:srgbClr val="1CABE2">
                <a:alpha val="85098"/>
              </a:srgbClr>
            </a:solidFill>
          </p:spPr>
          <p:txBody>
            <a:bodyPr/>
            <a:lstStyle/>
            <a:p/>
          </p:txBody>
        </p:sp>
        <p:sp>
          <p:nvSpPr>
            <p:cNvPr id="41" name="rc41"/>
            <p:cNvSpPr/>
            <p:nvPr/>
          </p:nvSpPr>
          <p:spPr>
            <a:xfrm>
              <a:off x="5301048" y="3894666"/>
              <a:ext cx="239399" cy="221331"/>
            </a:xfrm>
            <a:prstGeom prst="rect">
              <a:avLst/>
            </a:prstGeom>
            <a:solidFill>
              <a:srgbClr val="1CABE2">
                <a:alpha val="85098"/>
              </a:srgbClr>
            </a:solidFill>
          </p:spPr>
          <p:txBody>
            <a:bodyPr/>
            <a:lstStyle/>
            <a:p/>
          </p:txBody>
        </p:sp>
        <p:sp>
          <p:nvSpPr>
            <p:cNvPr id="42" name="rc42"/>
            <p:cNvSpPr/>
            <p:nvPr/>
          </p:nvSpPr>
          <p:spPr>
            <a:xfrm>
              <a:off x="5567048" y="3868121"/>
              <a:ext cx="239399" cy="247875"/>
            </a:xfrm>
            <a:prstGeom prst="rect">
              <a:avLst/>
            </a:prstGeom>
            <a:solidFill>
              <a:srgbClr val="1CABE2">
                <a:alpha val="85098"/>
              </a:srgbClr>
            </a:solidFill>
          </p:spPr>
          <p:txBody>
            <a:bodyPr/>
            <a:lstStyle/>
            <a:p/>
          </p:txBody>
        </p:sp>
        <p:sp>
          <p:nvSpPr>
            <p:cNvPr id="43" name="rc43"/>
            <p:cNvSpPr/>
            <p:nvPr/>
          </p:nvSpPr>
          <p:spPr>
            <a:xfrm>
              <a:off x="5833047" y="3909684"/>
              <a:ext cx="239399" cy="206313"/>
            </a:xfrm>
            <a:prstGeom prst="rect">
              <a:avLst/>
            </a:prstGeom>
            <a:solidFill>
              <a:srgbClr val="1CABE2">
                <a:alpha val="85098"/>
              </a:srgbClr>
            </a:solidFill>
          </p:spPr>
          <p:txBody>
            <a:bodyPr/>
            <a:lstStyle/>
            <a:p/>
          </p:txBody>
        </p:sp>
        <p:sp>
          <p:nvSpPr>
            <p:cNvPr id="44" name="rc44"/>
            <p:cNvSpPr/>
            <p:nvPr/>
          </p:nvSpPr>
          <p:spPr>
            <a:xfrm>
              <a:off x="6099047" y="3819782"/>
              <a:ext cx="239399" cy="296214"/>
            </a:xfrm>
            <a:prstGeom prst="rect">
              <a:avLst/>
            </a:prstGeom>
            <a:solidFill>
              <a:srgbClr val="1CABE2">
                <a:alpha val="85098"/>
              </a:srgbClr>
            </a:solidFill>
          </p:spPr>
          <p:txBody>
            <a:bodyPr/>
            <a:lstStyle/>
            <a:p/>
          </p:txBody>
        </p:sp>
        <p:sp>
          <p:nvSpPr>
            <p:cNvPr id="45" name="rc45"/>
            <p:cNvSpPr/>
            <p:nvPr/>
          </p:nvSpPr>
          <p:spPr>
            <a:xfrm>
              <a:off x="6365047" y="3725185"/>
              <a:ext cx="239399" cy="390812"/>
            </a:xfrm>
            <a:prstGeom prst="rect">
              <a:avLst/>
            </a:prstGeom>
            <a:solidFill>
              <a:srgbClr val="1CABE2">
                <a:alpha val="85098"/>
              </a:srgbClr>
            </a:solidFill>
          </p:spPr>
          <p:txBody>
            <a:bodyPr/>
            <a:lstStyle/>
            <a:p/>
          </p:txBody>
        </p:sp>
        <p:sp>
          <p:nvSpPr>
            <p:cNvPr id="46" name="rc46"/>
            <p:cNvSpPr/>
            <p:nvPr/>
          </p:nvSpPr>
          <p:spPr>
            <a:xfrm>
              <a:off x="6631046" y="3577422"/>
              <a:ext cx="239399" cy="538575"/>
            </a:xfrm>
            <a:prstGeom prst="rect">
              <a:avLst/>
            </a:prstGeom>
            <a:solidFill>
              <a:srgbClr val="1CABE2">
                <a:alpha val="85098"/>
              </a:srgbClr>
            </a:solidFill>
          </p:spPr>
          <p:txBody>
            <a:bodyPr/>
            <a:lstStyle/>
            <a:p/>
          </p:txBody>
        </p:sp>
        <p:sp>
          <p:nvSpPr>
            <p:cNvPr id="47" name="rc47"/>
            <p:cNvSpPr/>
            <p:nvPr/>
          </p:nvSpPr>
          <p:spPr>
            <a:xfrm>
              <a:off x="6897046" y="3810410"/>
              <a:ext cx="239399" cy="305586"/>
            </a:xfrm>
            <a:prstGeom prst="rect">
              <a:avLst/>
            </a:prstGeom>
            <a:solidFill>
              <a:srgbClr val="1CABE2">
                <a:alpha val="85098"/>
              </a:srgbClr>
            </a:solidFill>
          </p:spPr>
          <p:txBody>
            <a:bodyPr/>
            <a:lstStyle/>
            <a:p/>
          </p:txBody>
        </p:sp>
        <p:sp>
          <p:nvSpPr>
            <p:cNvPr id="48" name="rc48"/>
            <p:cNvSpPr/>
            <p:nvPr/>
          </p:nvSpPr>
          <p:spPr>
            <a:xfrm>
              <a:off x="7163045" y="3877270"/>
              <a:ext cx="239399" cy="238726"/>
            </a:xfrm>
            <a:prstGeom prst="rect">
              <a:avLst/>
            </a:prstGeom>
            <a:solidFill>
              <a:srgbClr val="1CABE2">
                <a:alpha val="85098"/>
              </a:srgbClr>
            </a:solidFill>
          </p:spPr>
          <p:txBody>
            <a:bodyPr/>
            <a:lstStyle/>
            <a:p/>
          </p:txBody>
        </p:sp>
        <p:sp>
          <p:nvSpPr>
            <p:cNvPr id="49" name="rc49"/>
            <p:cNvSpPr/>
            <p:nvPr/>
          </p:nvSpPr>
          <p:spPr>
            <a:xfrm>
              <a:off x="7429045" y="3558266"/>
              <a:ext cx="239399" cy="557731"/>
            </a:xfrm>
            <a:prstGeom prst="rect">
              <a:avLst/>
            </a:prstGeom>
            <a:solidFill>
              <a:srgbClr val="1CABE2">
                <a:alpha val="85098"/>
              </a:srgbClr>
            </a:solidFill>
          </p:spPr>
          <p:txBody>
            <a:bodyPr/>
            <a:lstStyle/>
            <a:p/>
          </p:txBody>
        </p:sp>
        <p:sp>
          <p:nvSpPr>
            <p:cNvPr id="50" name="rc50"/>
            <p:cNvSpPr/>
            <p:nvPr/>
          </p:nvSpPr>
          <p:spPr>
            <a:xfrm>
              <a:off x="7695045" y="3628288"/>
              <a:ext cx="239399" cy="487708"/>
            </a:xfrm>
            <a:prstGeom prst="rect">
              <a:avLst/>
            </a:prstGeom>
            <a:solidFill>
              <a:srgbClr val="1CABE2">
                <a:alpha val="85098"/>
              </a:srgbClr>
            </a:solidFill>
          </p:spPr>
          <p:txBody>
            <a:bodyPr/>
            <a:lstStyle/>
            <a:p/>
          </p:txBody>
        </p:sp>
        <p:sp>
          <p:nvSpPr>
            <p:cNvPr id="51" name="rc51"/>
            <p:cNvSpPr/>
            <p:nvPr/>
          </p:nvSpPr>
          <p:spPr>
            <a:xfrm>
              <a:off x="7961044" y="3626804"/>
              <a:ext cx="239399" cy="489193"/>
            </a:xfrm>
            <a:prstGeom prst="rect">
              <a:avLst/>
            </a:prstGeom>
            <a:solidFill>
              <a:srgbClr val="1CABE2">
                <a:alpha val="85098"/>
              </a:srgbClr>
            </a:solidFill>
          </p:spPr>
          <p:txBody>
            <a:bodyPr/>
            <a:lstStyle/>
            <a:p/>
          </p:txBody>
        </p:sp>
        <p:sp>
          <p:nvSpPr>
            <p:cNvPr id="52" name="rc52"/>
            <p:cNvSpPr/>
            <p:nvPr/>
          </p:nvSpPr>
          <p:spPr>
            <a:xfrm>
              <a:off x="1311054" y="3532643"/>
              <a:ext cx="239399" cy="446092"/>
            </a:xfrm>
            <a:prstGeom prst="rect">
              <a:avLst/>
            </a:prstGeom>
            <a:solidFill>
              <a:srgbClr val="B3B3B3">
                <a:alpha val="85098"/>
              </a:srgbClr>
            </a:solidFill>
          </p:spPr>
          <p:txBody>
            <a:bodyPr/>
            <a:lstStyle/>
            <a:p/>
          </p:txBody>
        </p:sp>
        <p:sp>
          <p:nvSpPr>
            <p:cNvPr id="53" name="rc53"/>
            <p:cNvSpPr/>
            <p:nvPr/>
          </p:nvSpPr>
          <p:spPr>
            <a:xfrm>
              <a:off x="1577053" y="3537703"/>
              <a:ext cx="239399" cy="442226"/>
            </a:xfrm>
            <a:prstGeom prst="rect">
              <a:avLst/>
            </a:prstGeom>
            <a:solidFill>
              <a:srgbClr val="B3B3B3">
                <a:alpha val="85098"/>
              </a:srgbClr>
            </a:solidFill>
          </p:spPr>
          <p:txBody>
            <a:bodyPr/>
            <a:lstStyle/>
            <a:p/>
          </p:txBody>
        </p:sp>
        <p:sp>
          <p:nvSpPr>
            <p:cNvPr id="54" name="rc54"/>
            <p:cNvSpPr/>
            <p:nvPr/>
          </p:nvSpPr>
          <p:spPr>
            <a:xfrm>
              <a:off x="1843053" y="3878192"/>
              <a:ext cx="239399" cy="101917"/>
            </a:xfrm>
            <a:prstGeom prst="rect">
              <a:avLst/>
            </a:prstGeom>
            <a:solidFill>
              <a:srgbClr val="B3B3B3">
                <a:alpha val="85098"/>
              </a:srgbClr>
            </a:solidFill>
          </p:spPr>
          <p:txBody>
            <a:bodyPr/>
            <a:lstStyle/>
            <a:p/>
          </p:txBody>
        </p:sp>
        <p:sp>
          <p:nvSpPr>
            <p:cNvPr id="55" name="rc55"/>
            <p:cNvSpPr/>
            <p:nvPr/>
          </p:nvSpPr>
          <p:spPr>
            <a:xfrm>
              <a:off x="2109053" y="3980769"/>
              <a:ext cx="239399" cy="0"/>
            </a:xfrm>
            <a:prstGeom prst="rect">
              <a:avLst/>
            </a:prstGeom>
            <a:solidFill>
              <a:srgbClr val="B3B3B3">
                <a:alpha val="85098"/>
              </a:srgbClr>
            </a:solidFill>
          </p:spPr>
          <p:txBody>
            <a:bodyPr/>
            <a:lstStyle/>
            <a:p/>
          </p:txBody>
        </p:sp>
        <p:sp>
          <p:nvSpPr>
            <p:cNvPr id="56" name="rc56"/>
            <p:cNvSpPr/>
            <p:nvPr/>
          </p:nvSpPr>
          <p:spPr>
            <a:xfrm>
              <a:off x="2375052" y="4048085"/>
              <a:ext cx="239399" cy="33956"/>
            </a:xfrm>
            <a:prstGeom prst="rect">
              <a:avLst/>
            </a:prstGeom>
            <a:solidFill>
              <a:srgbClr val="B3B3B3">
                <a:alpha val="85098"/>
              </a:srgbClr>
            </a:solidFill>
          </p:spPr>
          <p:txBody>
            <a:bodyPr/>
            <a:lstStyle/>
            <a:p/>
          </p:txBody>
        </p:sp>
        <p:sp>
          <p:nvSpPr>
            <p:cNvPr id="57" name="rc57"/>
            <p:cNvSpPr/>
            <p:nvPr/>
          </p:nvSpPr>
          <p:spPr>
            <a:xfrm>
              <a:off x="2641052" y="4047304"/>
              <a:ext cx="239399" cy="34349"/>
            </a:xfrm>
            <a:prstGeom prst="rect">
              <a:avLst/>
            </a:prstGeom>
            <a:solidFill>
              <a:srgbClr val="B3B3B3">
                <a:alpha val="85098"/>
              </a:srgbClr>
            </a:solidFill>
          </p:spPr>
          <p:txBody>
            <a:bodyPr/>
            <a:lstStyle/>
            <a:p/>
          </p:txBody>
        </p:sp>
        <p:sp>
          <p:nvSpPr>
            <p:cNvPr id="58" name="rc58"/>
            <p:cNvSpPr/>
            <p:nvPr/>
          </p:nvSpPr>
          <p:spPr>
            <a:xfrm>
              <a:off x="2907052" y="3806011"/>
              <a:ext cx="239399" cy="68887"/>
            </a:xfrm>
            <a:prstGeom prst="rect">
              <a:avLst/>
            </a:prstGeom>
            <a:solidFill>
              <a:srgbClr val="B3B3B3">
                <a:alpha val="85098"/>
              </a:srgbClr>
            </a:solidFill>
          </p:spPr>
          <p:txBody>
            <a:bodyPr/>
            <a:lstStyle/>
            <a:p/>
          </p:txBody>
        </p:sp>
        <p:sp>
          <p:nvSpPr>
            <p:cNvPr id="59" name="rc59"/>
            <p:cNvSpPr/>
            <p:nvPr/>
          </p:nvSpPr>
          <p:spPr>
            <a:xfrm>
              <a:off x="3173051" y="3806127"/>
              <a:ext cx="239399" cy="103290"/>
            </a:xfrm>
            <a:prstGeom prst="rect">
              <a:avLst/>
            </a:prstGeom>
            <a:solidFill>
              <a:srgbClr val="B3B3B3">
                <a:alpha val="85098"/>
              </a:srgbClr>
            </a:solidFill>
          </p:spPr>
          <p:txBody>
            <a:bodyPr/>
            <a:lstStyle/>
            <a:p/>
          </p:txBody>
        </p:sp>
        <p:sp>
          <p:nvSpPr>
            <p:cNvPr id="60" name="rc60"/>
            <p:cNvSpPr/>
            <p:nvPr/>
          </p:nvSpPr>
          <p:spPr>
            <a:xfrm>
              <a:off x="3439051" y="3865715"/>
              <a:ext cx="239399" cy="143018"/>
            </a:xfrm>
            <a:prstGeom prst="rect">
              <a:avLst/>
            </a:prstGeom>
            <a:solidFill>
              <a:srgbClr val="B3B3B3">
                <a:alpha val="85098"/>
              </a:srgbClr>
            </a:solidFill>
          </p:spPr>
          <p:txBody>
            <a:bodyPr/>
            <a:lstStyle/>
            <a:p/>
          </p:txBody>
        </p:sp>
        <p:sp>
          <p:nvSpPr>
            <p:cNvPr id="61" name="rc61"/>
            <p:cNvSpPr/>
            <p:nvPr/>
          </p:nvSpPr>
          <p:spPr>
            <a:xfrm>
              <a:off x="3705050" y="3901811"/>
              <a:ext cx="239399" cy="0"/>
            </a:xfrm>
            <a:prstGeom prst="rect">
              <a:avLst/>
            </a:prstGeom>
            <a:solidFill>
              <a:srgbClr val="B3B3B3">
                <a:alpha val="85098"/>
              </a:srgbClr>
            </a:solidFill>
          </p:spPr>
          <p:txBody>
            <a:bodyPr/>
            <a:lstStyle/>
            <a:p/>
          </p:txBody>
        </p:sp>
        <p:sp>
          <p:nvSpPr>
            <p:cNvPr id="62" name="rc62"/>
            <p:cNvSpPr/>
            <p:nvPr/>
          </p:nvSpPr>
          <p:spPr>
            <a:xfrm>
              <a:off x="3971050" y="3898473"/>
              <a:ext cx="239399" cy="36255"/>
            </a:xfrm>
            <a:prstGeom prst="rect">
              <a:avLst/>
            </a:prstGeom>
            <a:solidFill>
              <a:srgbClr val="B3B3B3">
                <a:alpha val="85098"/>
              </a:srgbClr>
            </a:solidFill>
          </p:spPr>
          <p:txBody>
            <a:bodyPr/>
            <a:lstStyle/>
            <a:p/>
          </p:txBody>
        </p:sp>
        <p:sp>
          <p:nvSpPr>
            <p:cNvPr id="63" name="rc63"/>
            <p:cNvSpPr/>
            <p:nvPr/>
          </p:nvSpPr>
          <p:spPr>
            <a:xfrm>
              <a:off x="4237050" y="3788640"/>
              <a:ext cx="239399" cy="109120"/>
            </a:xfrm>
            <a:prstGeom prst="rect">
              <a:avLst/>
            </a:prstGeom>
            <a:solidFill>
              <a:srgbClr val="B3B3B3">
                <a:alpha val="85098"/>
              </a:srgbClr>
            </a:solidFill>
          </p:spPr>
          <p:txBody>
            <a:bodyPr/>
            <a:lstStyle/>
            <a:p/>
          </p:txBody>
        </p:sp>
        <p:sp>
          <p:nvSpPr>
            <p:cNvPr id="64" name="rc64"/>
            <p:cNvSpPr/>
            <p:nvPr/>
          </p:nvSpPr>
          <p:spPr>
            <a:xfrm>
              <a:off x="4503049" y="3797750"/>
              <a:ext cx="239399" cy="106084"/>
            </a:xfrm>
            <a:prstGeom prst="rect">
              <a:avLst/>
            </a:prstGeom>
            <a:solidFill>
              <a:srgbClr val="B3B3B3">
                <a:alpha val="85098"/>
              </a:srgbClr>
            </a:solidFill>
          </p:spPr>
          <p:txBody>
            <a:bodyPr/>
            <a:lstStyle/>
            <a:p/>
          </p:txBody>
        </p:sp>
        <p:sp>
          <p:nvSpPr>
            <p:cNvPr id="65" name="rc65"/>
            <p:cNvSpPr/>
            <p:nvPr/>
          </p:nvSpPr>
          <p:spPr>
            <a:xfrm>
              <a:off x="4769049" y="3899148"/>
              <a:ext cx="239399" cy="0"/>
            </a:xfrm>
            <a:prstGeom prst="rect">
              <a:avLst/>
            </a:prstGeom>
            <a:solidFill>
              <a:srgbClr val="B3B3B3">
                <a:alpha val="85098"/>
              </a:srgbClr>
            </a:solidFill>
          </p:spPr>
          <p:txBody>
            <a:bodyPr/>
            <a:lstStyle/>
            <a:p/>
          </p:txBody>
        </p:sp>
        <p:sp>
          <p:nvSpPr>
            <p:cNvPr id="66" name="rc66"/>
            <p:cNvSpPr/>
            <p:nvPr/>
          </p:nvSpPr>
          <p:spPr>
            <a:xfrm>
              <a:off x="5035049" y="3892652"/>
              <a:ext cx="239399" cy="148898"/>
            </a:xfrm>
            <a:prstGeom prst="rect">
              <a:avLst/>
            </a:prstGeom>
            <a:solidFill>
              <a:srgbClr val="B3B3B3">
                <a:alpha val="85098"/>
              </a:srgbClr>
            </a:solidFill>
          </p:spPr>
          <p:txBody>
            <a:bodyPr/>
            <a:lstStyle/>
            <a:p/>
          </p:txBody>
        </p:sp>
        <p:sp>
          <p:nvSpPr>
            <p:cNvPr id="67" name="rc67"/>
            <p:cNvSpPr/>
            <p:nvPr/>
          </p:nvSpPr>
          <p:spPr>
            <a:xfrm>
              <a:off x="5301048" y="3894666"/>
              <a:ext cx="239399" cy="0"/>
            </a:xfrm>
            <a:prstGeom prst="rect">
              <a:avLst/>
            </a:prstGeom>
            <a:solidFill>
              <a:srgbClr val="B3B3B3">
                <a:alpha val="85098"/>
              </a:srgbClr>
            </a:solidFill>
          </p:spPr>
          <p:txBody>
            <a:bodyPr/>
            <a:lstStyle/>
            <a:p/>
          </p:txBody>
        </p:sp>
        <p:sp>
          <p:nvSpPr>
            <p:cNvPr id="68" name="rc68"/>
            <p:cNvSpPr/>
            <p:nvPr/>
          </p:nvSpPr>
          <p:spPr>
            <a:xfrm>
              <a:off x="5567048" y="3832715"/>
              <a:ext cx="239399" cy="35406"/>
            </a:xfrm>
            <a:prstGeom prst="rect">
              <a:avLst/>
            </a:prstGeom>
            <a:solidFill>
              <a:srgbClr val="B3B3B3">
                <a:alpha val="85098"/>
              </a:srgbClr>
            </a:solidFill>
          </p:spPr>
          <p:txBody>
            <a:bodyPr/>
            <a:lstStyle/>
            <a:p/>
          </p:txBody>
        </p:sp>
        <p:sp>
          <p:nvSpPr>
            <p:cNvPr id="69" name="rc69"/>
            <p:cNvSpPr/>
            <p:nvPr/>
          </p:nvSpPr>
          <p:spPr>
            <a:xfrm>
              <a:off x="5833047" y="3703371"/>
              <a:ext cx="239399" cy="206313"/>
            </a:xfrm>
            <a:prstGeom prst="rect">
              <a:avLst/>
            </a:prstGeom>
            <a:solidFill>
              <a:srgbClr val="B3B3B3">
                <a:alpha val="85098"/>
              </a:srgbClr>
            </a:solidFill>
          </p:spPr>
          <p:txBody>
            <a:bodyPr/>
            <a:lstStyle/>
            <a:p/>
          </p:txBody>
        </p:sp>
        <p:sp>
          <p:nvSpPr>
            <p:cNvPr id="70" name="rc70"/>
            <p:cNvSpPr/>
            <p:nvPr/>
          </p:nvSpPr>
          <p:spPr>
            <a:xfrm>
              <a:off x="6099047" y="3655216"/>
              <a:ext cx="239399" cy="164566"/>
            </a:xfrm>
            <a:prstGeom prst="rect">
              <a:avLst/>
            </a:prstGeom>
            <a:solidFill>
              <a:srgbClr val="B3B3B3">
                <a:alpha val="85098"/>
              </a:srgbClr>
            </a:solidFill>
          </p:spPr>
          <p:txBody>
            <a:bodyPr/>
            <a:lstStyle/>
            <a:p/>
          </p:txBody>
        </p:sp>
        <p:sp>
          <p:nvSpPr>
            <p:cNvPr id="71" name="rc71"/>
            <p:cNvSpPr/>
            <p:nvPr/>
          </p:nvSpPr>
          <p:spPr>
            <a:xfrm>
              <a:off x="6365047" y="3604936"/>
              <a:ext cx="239399" cy="120248"/>
            </a:xfrm>
            <a:prstGeom prst="rect">
              <a:avLst/>
            </a:prstGeom>
            <a:solidFill>
              <a:srgbClr val="B3B3B3">
                <a:alpha val="85098"/>
              </a:srgbClr>
            </a:solidFill>
          </p:spPr>
          <p:txBody>
            <a:bodyPr/>
            <a:lstStyle/>
            <a:p/>
          </p:txBody>
        </p:sp>
        <p:sp>
          <p:nvSpPr>
            <p:cNvPr id="72" name="rc72"/>
            <p:cNvSpPr/>
            <p:nvPr/>
          </p:nvSpPr>
          <p:spPr>
            <a:xfrm>
              <a:off x="6631046" y="3449194"/>
              <a:ext cx="239399" cy="128228"/>
            </a:xfrm>
            <a:prstGeom prst="rect">
              <a:avLst/>
            </a:prstGeom>
            <a:solidFill>
              <a:srgbClr val="B3B3B3">
                <a:alpha val="85098"/>
              </a:srgbClr>
            </a:solidFill>
          </p:spPr>
          <p:txBody>
            <a:bodyPr/>
            <a:lstStyle/>
            <a:p/>
          </p:txBody>
        </p:sp>
        <p:sp>
          <p:nvSpPr>
            <p:cNvPr id="73" name="rc73"/>
            <p:cNvSpPr/>
            <p:nvPr/>
          </p:nvSpPr>
          <p:spPr>
            <a:xfrm>
              <a:off x="6897046" y="3632155"/>
              <a:ext cx="239399" cy="178255"/>
            </a:xfrm>
            <a:prstGeom prst="rect">
              <a:avLst/>
            </a:prstGeom>
            <a:solidFill>
              <a:srgbClr val="B3B3B3">
                <a:alpha val="85098"/>
              </a:srgbClr>
            </a:solidFill>
          </p:spPr>
          <p:txBody>
            <a:bodyPr/>
            <a:lstStyle/>
            <a:p/>
          </p:txBody>
        </p:sp>
        <p:sp>
          <p:nvSpPr>
            <p:cNvPr id="74" name="rc74"/>
            <p:cNvSpPr/>
            <p:nvPr/>
          </p:nvSpPr>
          <p:spPr>
            <a:xfrm>
              <a:off x="7163045" y="3734033"/>
              <a:ext cx="239399" cy="143237"/>
            </a:xfrm>
            <a:prstGeom prst="rect">
              <a:avLst/>
            </a:prstGeom>
            <a:solidFill>
              <a:srgbClr val="B3B3B3">
                <a:alpha val="85098"/>
              </a:srgbClr>
            </a:solidFill>
          </p:spPr>
          <p:txBody>
            <a:bodyPr/>
            <a:lstStyle/>
            <a:p/>
          </p:txBody>
        </p:sp>
        <p:sp>
          <p:nvSpPr>
            <p:cNvPr id="75" name="rc75"/>
            <p:cNvSpPr/>
            <p:nvPr/>
          </p:nvSpPr>
          <p:spPr>
            <a:xfrm>
              <a:off x="7429045" y="3291525"/>
              <a:ext cx="239399" cy="266740"/>
            </a:xfrm>
            <a:prstGeom prst="rect">
              <a:avLst/>
            </a:prstGeom>
            <a:solidFill>
              <a:srgbClr val="B3B3B3">
                <a:alpha val="85098"/>
              </a:srgbClr>
            </a:solidFill>
          </p:spPr>
          <p:txBody>
            <a:bodyPr/>
            <a:lstStyle/>
            <a:p/>
          </p:txBody>
        </p:sp>
        <p:sp>
          <p:nvSpPr>
            <p:cNvPr id="76" name="rc76"/>
            <p:cNvSpPr/>
            <p:nvPr/>
          </p:nvSpPr>
          <p:spPr>
            <a:xfrm>
              <a:off x="7695045" y="3506366"/>
              <a:ext cx="239399" cy="121922"/>
            </a:xfrm>
            <a:prstGeom prst="rect">
              <a:avLst/>
            </a:prstGeom>
            <a:solidFill>
              <a:srgbClr val="B3B3B3">
                <a:alpha val="85098"/>
              </a:srgbClr>
            </a:solidFill>
          </p:spPr>
          <p:txBody>
            <a:bodyPr/>
            <a:lstStyle/>
            <a:p/>
          </p:txBody>
        </p:sp>
        <p:sp>
          <p:nvSpPr>
            <p:cNvPr id="77" name="rc77"/>
            <p:cNvSpPr/>
            <p:nvPr/>
          </p:nvSpPr>
          <p:spPr>
            <a:xfrm>
              <a:off x="7961044" y="3504503"/>
              <a:ext cx="239399" cy="122300"/>
            </a:xfrm>
            <a:prstGeom prst="rect">
              <a:avLst/>
            </a:prstGeom>
            <a:solidFill>
              <a:srgbClr val="B3B3B3">
                <a:alpha val="85098"/>
              </a:srgbClr>
            </a:solidFill>
          </p:spPr>
          <p:txBody>
            <a:bodyPr/>
            <a:lstStyle/>
            <a:p/>
          </p:txBody>
        </p:sp>
        <p:sp>
          <p:nvSpPr>
            <p:cNvPr id="78" name="pl78"/>
            <p:cNvSpPr/>
            <p:nvPr/>
          </p:nvSpPr>
          <p:spPr>
            <a:xfrm>
              <a:off x="1430754" y="2075428"/>
              <a:ext cx="6649990" cy="453459"/>
            </a:xfrm>
            <a:custGeom>
              <a:avLst/>
              <a:pathLst>
                <a:path w="6649990" h="453459">
                  <a:moveTo>
                    <a:pt x="0" y="61835"/>
                  </a:moveTo>
                  <a:lnTo>
                    <a:pt x="265999" y="61835"/>
                  </a:lnTo>
                  <a:lnTo>
                    <a:pt x="531999" y="61835"/>
                  </a:lnTo>
                  <a:lnTo>
                    <a:pt x="797998" y="61835"/>
                  </a:lnTo>
                  <a:lnTo>
                    <a:pt x="1063998" y="0"/>
                  </a:lnTo>
                  <a:lnTo>
                    <a:pt x="1329998" y="0"/>
                  </a:lnTo>
                  <a:lnTo>
                    <a:pt x="1595997" y="123670"/>
                  </a:lnTo>
                  <a:lnTo>
                    <a:pt x="1861997" y="103059"/>
                  </a:lnTo>
                  <a:lnTo>
                    <a:pt x="2127996" y="41223"/>
                  </a:lnTo>
                  <a:lnTo>
                    <a:pt x="2393996" y="103059"/>
                  </a:lnTo>
                  <a:lnTo>
                    <a:pt x="2659996" y="82447"/>
                  </a:lnTo>
                  <a:lnTo>
                    <a:pt x="2925995" y="103059"/>
                  </a:lnTo>
                  <a:lnTo>
                    <a:pt x="3191995" y="103059"/>
                  </a:lnTo>
                  <a:lnTo>
                    <a:pt x="3457995" y="103059"/>
                  </a:lnTo>
                  <a:lnTo>
                    <a:pt x="3723994" y="20611"/>
                  </a:lnTo>
                  <a:lnTo>
                    <a:pt x="3989994" y="103059"/>
                  </a:lnTo>
                  <a:lnTo>
                    <a:pt x="4255993" y="123670"/>
                  </a:lnTo>
                  <a:lnTo>
                    <a:pt x="4521993" y="103059"/>
                  </a:lnTo>
                  <a:lnTo>
                    <a:pt x="4787993" y="164894"/>
                  </a:lnTo>
                  <a:lnTo>
                    <a:pt x="5053992" y="247341"/>
                  </a:lnTo>
                  <a:lnTo>
                    <a:pt x="5319992" y="412236"/>
                  </a:lnTo>
                  <a:lnTo>
                    <a:pt x="5585991" y="226729"/>
                  </a:lnTo>
                  <a:lnTo>
                    <a:pt x="5851991" y="185506"/>
                  </a:lnTo>
                  <a:lnTo>
                    <a:pt x="6117991" y="453459"/>
                  </a:lnTo>
                  <a:lnTo>
                    <a:pt x="6383990" y="391624"/>
                  </a:lnTo>
                  <a:lnTo>
                    <a:pt x="6649990" y="391624"/>
                  </a:lnTo>
                </a:path>
              </a:pathLst>
            </a:custGeom>
            <a:ln w="27101" cap="flat">
              <a:solidFill>
                <a:srgbClr val="0058AB">
                  <a:alpha val="100000"/>
                </a:srgbClr>
              </a:solidFill>
              <a:prstDash val="solid"/>
              <a:round/>
            </a:ln>
          </p:spPr>
          <p:txBody>
            <a:bodyPr/>
            <a:lstStyle/>
            <a:p/>
          </p:txBody>
        </p:sp>
        <p:sp>
          <p:nvSpPr>
            <p:cNvPr id="79" name="pl79"/>
            <p:cNvSpPr/>
            <p:nvPr/>
          </p:nvSpPr>
          <p:spPr>
            <a:xfrm>
              <a:off x="1430754" y="2096040"/>
              <a:ext cx="6649990" cy="659577"/>
            </a:xfrm>
            <a:custGeom>
              <a:avLst/>
              <a:pathLst>
                <a:path w="6649990" h="659577">
                  <a:moveTo>
                    <a:pt x="0" y="309177"/>
                  </a:moveTo>
                  <a:lnTo>
                    <a:pt x="265999" y="309177"/>
                  </a:lnTo>
                  <a:lnTo>
                    <a:pt x="531999" y="103059"/>
                  </a:lnTo>
                  <a:lnTo>
                    <a:pt x="797998" y="41223"/>
                  </a:lnTo>
                  <a:lnTo>
                    <a:pt x="1063998" y="0"/>
                  </a:lnTo>
                  <a:lnTo>
                    <a:pt x="1329998" y="0"/>
                  </a:lnTo>
                  <a:lnTo>
                    <a:pt x="1595997" y="144282"/>
                  </a:lnTo>
                  <a:lnTo>
                    <a:pt x="1861997" y="144282"/>
                  </a:lnTo>
                  <a:lnTo>
                    <a:pt x="2127996" y="103059"/>
                  </a:lnTo>
                  <a:lnTo>
                    <a:pt x="2393996" y="82447"/>
                  </a:lnTo>
                  <a:lnTo>
                    <a:pt x="2659996" y="82447"/>
                  </a:lnTo>
                  <a:lnTo>
                    <a:pt x="2925995" y="144282"/>
                  </a:lnTo>
                  <a:lnTo>
                    <a:pt x="3191995" y="144282"/>
                  </a:lnTo>
                  <a:lnTo>
                    <a:pt x="3457995" y="82447"/>
                  </a:lnTo>
                  <a:lnTo>
                    <a:pt x="3723994" y="82447"/>
                  </a:lnTo>
                  <a:lnTo>
                    <a:pt x="3989994" y="82447"/>
                  </a:lnTo>
                  <a:lnTo>
                    <a:pt x="4255993" y="123670"/>
                  </a:lnTo>
                  <a:lnTo>
                    <a:pt x="4521993" y="206118"/>
                  </a:lnTo>
                  <a:lnTo>
                    <a:pt x="4787993" y="247341"/>
                  </a:lnTo>
                  <a:lnTo>
                    <a:pt x="5053992" y="309177"/>
                  </a:lnTo>
                  <a:lnTo>
                    <a:pt x="5319992" y="494683"/>
                  </a:lnTo>
                  <a:lnTo>
                    <a:pt x="5585991" y="350400"/>
                  </a:lnTo>
                  <a:lnTo>
                    <a:pt x="5851991" y="288565"/>
                  </a:lnTo>
                  <a:lnTo>
                    <a:pt x="6117991" y="659577"/>
                  </a:lnTo>
                  <a:lnTo>
                    <a:pt x="6383990" y="474071"/>
                  </a:lnTo>
                  <a:lnTo>
                    <a:pt x="6649990" y="474071"/>
                  </a:lnTo>
                </a:path>
              </a:pathLst>
            </a:custGeom>
            <a:ln w="27101" cap="flat">
              <a:solidFill>
                <a:srgbClr val="F26A21">
                  <a:alpha val="100000"/>
                </a:srgbClr>
              </a:solidFill>
              <a:prstDash val="solid"/>
              <a:round/>
            </a:ln>
          </p:spPr>
          <p:txBody>
            <a:bodyPr/>
            <a:lstStyle/>
            <a:p/>
          </p:txBody>
        </p:sp>
        <p:sp>
          <p:nvSpPr>
            <p:cNvPr id="80" name="tx80"/>
            <p:cNvSpPr/>
            <p:nvPr/>
          </p:nvSpPr>
          <p:spPr>
            <a:xfrm>
              <a:off x="137046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2700462"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30460"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6045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424457"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6690456"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6956456"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7" name="tx87"/>
            <p:cNvSpPr/>
            <p:nvPr/>
          </p:nvSpPr>
          <p:spPr>
            <a:xfrm>
              <a:off x="7222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7488455"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9" name="tx89"/>
            <p:cNvSpPr/>
            <p:nvPr/>
          </p:nvSpPr>
          <p:spPr>
            <a:xfrm>
              <a:off x="7754455"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0" name="tx90"/>
            <p:cNvSpPr/>
            <p:nvPr/>
          </p:nvSpPr>
          <p:spPr>
            <a:xfrm>
              <a:off x="802045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70464"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2" name="tx92"/>
            <p:cNvSpPr/>
            <p:nvPr/>
          </p:nvSpPr>
          <p:spPr>
            <a:xfrm>
              <a:off x="2700462"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403046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536045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5" name="tx95"/>
            <p:cNvSpPr/>
            <p:nvPr/>
          </p:nvSpPr>
          <p:spPr>
            <a:xfrm>
              <a:off x="6424457"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6" name="tx96"/>
            <p:cNvSpPr/>
            <p:nvPr/>
          </p:nvSpPr>
          <p:spPr>
            <a:xfrm>
              <a:off x="6690456"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7" name="tx97"/>
            <p:cNvSpPr/>
            <p:nvPr/>
          </p:nvSpPr>
          <p:spPr>
            <a:xfrm>
              <a:off x="6956456"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8" name="tx98"/>
            <p:cNvSpPr/>
            <p:nvPr/>
          </p:nvSpPr>
          <p:spPr>
            <a:xfrm>
              <a:off x="7222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9" name="tx99"/>
            <p:cNvSpPr/>
            <p:nvPr/>
          </p:nvSpPr>
          <p:spPr>
            <a:xfrm>
              <a:off x="7488455" y="28082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66</a:t>
              </a:r>
            </a:p>
          </p:txBody>
        </p:sp>
        <p:sp>
          <p:nvSpPr>
            <p:cNvPr id="100" name="tx100"/>
            <p:cNvSpPr/>
            <p:nvPr/>
          </p:nvSpPr>
          <p:spPr>
            <a:xfrm>
              <a:off x="7754455"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1" name="tx101"/>
            <p:cNvSpPr/>
            <p:nvPr/>
          </p:nvSpPr>
          <p:spPr>
            <a:xfrm>
              <a:off x="8020454" y="26241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75</a:t>
              </a:r>
            </a:p>
          </p:txBody>
        </p:sp>
        <p:sp>
          <p:nvSpPr>
            <p:cNvPr id="102" name="tx102"/>
            <p:cNvSpPr/>
            <p:nvPr/>
          </p:nvSpPr>
          <p:spPr>
            <a:xfrm>
              <a:off x="1370464" y="4006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2730607" y="406103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4" name="tx104"/>
            <p:cNvSpPr/>
            <p:nvPr/>
          </p:nvSpPr>
          <p:spPr>
            <a:xfrm>
              <a:off x="4030460" y="39848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5" name="tx105"/>
            <p:cNvSpPr/>
            <p:nvPr/>
          </p:nvSpPr>
          <p:spPr>
            <a:xfrm>
              <a:off x="5360458" y="3964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6" name="tx106"/>
            <p:cNvSpPr/>
            <p:nvPr/>
          </p:nvSpPr>
          <p:spPr>
            <a:xfrm>
              <a:off x="6424457" y="3880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7" name="tx107"/>
            <p:cNvSpPr/>
            <p:nvPr/>
          </p:nvSpPr>
          <p:spPr>
            <a:xfrm>
              <a:off x="6660311" y="380759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8" name="tx108"/>
            <p:cNvSpPr/>
            <p:nvPr/>
          </p:nvSpPr>
          <p:spPr>
            <a:xfrm>
              <a:off x="6956456" y="39227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9" name="tx109"/>
            <p:cNvSpPr/>
            <p:nvPr/>
          </p:nvSpPr>
          <p:spPr>
            <a:xfrm>
              <a:off x="7222456" y="39561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7458310" y="37966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11" name="tx111"/>
            <p:cNvSpPr/>
            <p:nvPr/>
          </p:nvSpPr>
          <p:spPr>
            <a:xfrm>
              <a:off x="7724310" y="383170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2" name="tx112"/>
            <p:cNvSpPr/>
            <p:nvPr/>
          </p:nvSpPr>
          <p:spPr>
            <a:xfrm>
              <a:off x="7990310" y="383096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3" name="tx113"/>
            <p:cNvSpPr/>
            <p:nvPr/>
          </p:nvSpPr>
          <p:spPr>
            <a:xfrm>
              <a:off x="1370464" y="37152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14" name="tx114"/>
            <p:cNvSpPr/>
            <p:nvPr/>
          </p:nvSpPr>
          <p:spPr>
            <a:xfrm>
              <a:off x="2730607" y="40266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5" name="tx115"/>
            <p:cNvSpPr/>
            <p:nvPr/>
          </p:nvSpPr>
          <p:spPr>
            <a:xfrm>
              <a:off x="4060605" y="38788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6" name="tx116"/>
            <p:cNvSpPr/>
            <p:nvPr/>
          </p:nvSpPr>
          <p:spPr>
            <a:xfrm>
              <a:off x="6424457" y="36246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7" name="tx117"/>
            <p:cNvSpPr/>
            <p:nvPr/>
          </p:nvSpPr>
          <p:spPr>
            <a:xfrm>
              <a:off x="6690456" y="3472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8" name="tx118"/>
            <p:cNvSpPr/>
            <p:nvPr/>
          </p:nvSpPr>
          <p:spPr>
            <a:xfrm>
              <a:off x="6956456" y="3680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9" name="tx119"/>
            <p:cNvSpPr/>
            <p:nvPr/>
          </p:nvSpPr>
          <p:spPr>
            <a:xfrm>
              <a:off x="7222456" y="3765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20" name="tx120"/>
            <p:cNvSpPr/>
            <p:nvPr/>
          </p:nvSpPr>
          <p:spPr>
            <a:xfrm>
              <a:off x="7488455" y="338583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1" name="tx121"/>
            <p:cNvSpPr/>
            <p:nvPr/>
          </p:nvSpPr>
          <p:spPr>
            <a:xfrm>
              <a:off x="7754455" y="3526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2" name="tx122"/>
            <p:cNvSpPr/>
            <p:nvPr/>
          </p:nvSpPr>
          <p:spPr>
            <a:xfrm>
              <a:off x="8020454" y="35252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3" name="tx123"/>
            <p:cNvSpPr/>
            <p:nvPr/>
          </p:nvSpPr>
          <p:spPr>
            <a:xfrm>
              <a:off x="1340319" y="34146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120</a:t>
              </a:r>
            </a:p>
          </p:txBody>
        </p:sp>
        <p:sp>
          <p:nvSpPr>
            <p:cNvPr id="124" name="tx124"/>
            <p:cNvSpPr/>
            <p:nvPr/>
          </p:nvSpPr>
          <p:spPr>
            <a:xfrm>
              <a:off x="2700462" y="3930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5" name="tx125"/>
            <p:cNvSpPr/>
            <p:nvPr/>
          </p:nvSpPr>
          <p:spPr>
            <a:xfrm>
              <a:off x="4030460" y="378075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26" name="tx126"/>
            <p:cNvSpPr/>
            <p:nvPr/>
          </p:nvSpPr>
          <p:spPr>
            <a:xfrm>
              <a:off x="5360458" y="3776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7" name="tx127"/>
            <p:cNvSpPr/>
            <p:nvPr/>
          </p:nvSpPr>
          <p:spPr>
            <a:xfrm>
              <a:off x="6394312" y="348689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28" name="tx128"/>
            <p:cNvSpPr/>
            <p:nvPr/>
          </p:nvSpPr>
          <p:spPr>
            <a:xfrm>
              <a:off x="6660311" y="333110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29" name="tx129"/>
            <p:cNvSpPr/>
            <p:nvPr/>
          </p:nvSpPr>
          <p:spPr>
            <a:xfrm>
              <a:off x="6926311" y="35141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30" name="tx130"/>
            <p:cNvSpPr/>
            <p:nvPr/>
          </p:nvSpPr>
          <p:spPr>
            <a:xfrm>
              <a:off x="7222456" y="36159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31" name="tx131"/>
            <p:cNvSpPr/>
            <p:nvPr/>
          </p:nvSpPr>
          <p:spPr>
            <a:xfrm>
              <a:off x="7458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a:t>
              </a:r>
            </a:p>
          </p:txBody>
        </p:sp>
        <p:sp>
          <p:nvSpPr>
            <p:cNvPr id="132" name="tx132"/>
            <p:cNvSpPr/>
            <p:nvPr/>
          </p:nvSpPr>
          <p:spPr>
            <a:xfrm>
              <a:off x="7724310" y="33883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33" name="tx133"/>
            <p:cNvSpPr/>
            <p:nvPr/>
          </p:nvSpPr>
          <p:spPr>
            <a:xfrm>
              <a:off x="7990310" y="33864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5787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30937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577692" y="260854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8" name="tx138"/>
            <p:cNvSpPr/>
            <p:nvPr/>
          </p:nvSpPr>
          <p:spPr>
            <a:xfrm>
              <a:off x="577692" y="21235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6" name="tx156"/>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6" name="tx166"/>
            <p:cNvSpPr/>
            <p:nvPr/>
          </p:nvSpPr>
          <p:spPr>
            <a:xfrm>
              <a:off x="966584"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7" name="pl167"/>
            <p:cNvSpPr/>
            <p:nvPr/>
          </p:nvSpPr>
          <p:spPr>
            <a:xfrm>
              <a:off x="267736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4099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14262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4368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77630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4403082" cy="119033"/>
            </a:xfrm>
            <a:prstGeom prst="rect">
              <a:avLst/>
            </a:prstGeom>
            <a:solidFill>
              <a:srgbClr val="1CABE2">
                <a:alpha val="85098"/>
              </a:srgbClr>
            </a:solidFill>
          </p:spPr>
          <p:txBody>
            <a:bodyPr/>
            <a:lstStyle/>
            <a:p/>
          </p:txBody>
        </p:sp>
        <p:sp>
          <p:nvSpPr>
            <p:cNvPr id="177" name="rc177"/>
            <p:cNvSpPr/>
            <p:nvPr/>
          </p:nvSpPr>
          <p:spPr>
            <a:xfrm>
              <a:off x="1311054" y="5577352"/>
              <a:ext cx="5494766" cy="119033"/>
            </a:xfrm>
            <a:prstGeom prst="rect">
              <a:avLst/>
            </a:prstGeom>
            <a:solidFill>
              <a:srgbClr val="1CABE2">
                <a:alpha val="85098"/>
              </a:srgbClr>
            </a:solidFill>
          </p:spPr>
          <p:txBody>
            <a:bodyPr/>
            <a:lstStyle/>
            <a:p/>
          </p:txBody>
        </p:sp>
        <p:sp>
          <p:nvSpPr>
            <p:cNvPr id="178" name="rc178"/>
            <p:cNvSpPr/>
            <p:nvPr/>
          </p:nvSpPr>
          <p:spPr>
            <a:xfrm>
              <a:off x="1311054" y="5428560"/>
              <a:ext cx="5511490" cy="119033"/>
            </a:xfrm>
            <a:prstGeom prst="rect">
              <a:avLst/>
            </a:prstGeom>
            <a:solidFill>
              <a:srgbClr val="1CABE2">
                <a:alpha val="85098"/>
              </a:srgbClr>
            </a:solidFill>
          </p:spPr>
          <p:txBody>
            <a:bodyPr/>
            <a:lstStyle/>
            <a:p/>
          </p:txBody>
        </p:sp>
        <p:sp>
          <p:nvSpPr>
            <p:cNvPr id="179" name="rc179"/>
            <p:cNvSpPr/>
            <p:nvPr/>
          </p:nvSpPr>
          <p:spPr>
            <a:xfrm>
              <a:off x="5714136" y="5726143"/>
              <a:ext cx="1354781" cy="119033"/>
            </a:xfrm>
            <a:prstGeom prst="rect">
              <a:avLst/>
            </a:prstGeom>
            <a:solidFill>
              <a:srgbClr val="B3B3B3">
                <a:alpha val="85098"/>
              </a:srgbClr>
            </a:solidFill>
          </p:spPr>
          <p:txBody>
            <a:bodyPr/>
            <a:lstStyle/>
            <a:p/>
          </p:txBody>
        </p:sp>
        <p:sp>
          <p:nvSpPr>
            <p:cNvPr id="180" name="rc180"/>
            <p:cNvSpPr/>
            <p:nvPr/>
          </p:nvSpPr>
          <p:spPr>
            <a:xfrm>
              <a:off x="6805820" y="5577352"/>
              <a:ext cx="1373636" cy="119033"/>
            </a:xfrm>
            <a:prstGeom prst="rect">
              <a:avLst/>
            </a:prstGeom>
            <a:solidFill>
              <a:srgbClr val="B3B3B3">
                <a:alpha val="85098"/>
              </a:srgbClr>
            </a:solidFill>
          </p:spPr>
          <p:txBody>
            <a:bodyPr/>
            <a:lstStyle/>
            <a:p/>
          </p:txBody>
        </p:sp>
        <p:sp>
          <p:nvSpPr>
            <p:cNvPr id="181" name="rc181"/>
            <p:cNvSpPr/>
            <p:nvPr/>
          </p:nvSpPr>
          <p:spPr>
            <a:xfrm>
              <a:off x="6822544" y="5428560"/>
              <a:ext cx="1377899" cy="119033"/>
            </a:xfrm>
            <a:prstGeom prst="rect">
              <a:avLst/>
            </a:prstGeom>
            <a:solidFill>
              <a:srgbClr val="B3B3B3">
                <a:alpha val="85098"/>
              </a:srgbClr>
            </a:solidFill>
          </p:spPr>
          <p:txBody>
            <a:bodyPr/>
            <a:lstStyle/>
            <a:p/>
          </p:txBody>
        </p:sp>
        <p:sp>
          <p:nvSpPr>
            <p:cNvPr id="182" name="tx182"/>
            <p:cNvSpPr/>
            <p:nvPr/>
          </p:nvSpPr>
          <p:spPr>
            <a:xfrm>
              <a:off x="7213599"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105.3</a:t>
              </a:r>
            </a:p>
          </p:txBody>
        </p:sp>
        <p:sp>
          <p:nvSpPr>
            <p:cNvPr id="183" name="tx183"/>
            <p:cNvSpPr/>
            <p:nvPr/>
          </p:nvSpPr>
          <p:spPr>
            <a:xfrm>
              <a:off x="8324139"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125.7</a:t>
              </a:r>
            </a:p>
          </p:txBody>
        </p:sp>
        <p:sp>
          <p:nvSpPr>
            <p:cNvPr id="184" name="tx184"/>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126.1</a:t>
              </a:r>
            </a:p>
          </p:txBody>
        </p:sp>
        <p:sp>
          <p:nvSpPr>
            <p:cNvPr id="185" name="tx185"/>
            <p:cNvSpPr/>
            <p:nvPr/>
          </p:nvSpPr>
          <p:spPr>
            <a:xfrm>
              <a:off x="340006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80.6</a:t>
              </a:r>
            </a:p>
          </p:txBody>
        </p:sp>
        <p:sp>
          <p:nvSpPr>
            <p:cNvPr id="186" name="tx186"/>
            <p:cNvSpPr/>
            <p:nvPr/>
          </p:nvSpPr>
          <p:spPr>
            <a:xfrm>
              <a:off x="3913756" y="559373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100.5</a:t>
              </a:r>
            </a:p>
          </p:txBody>
        </p:sp>
        <p:sp>
          <p:nvSpPr>
            <p:cNvPr id="187" name="tx187"/>
            <p:cNvSpPr/>
            <p:nvPr/>
          </p:nvSpPr>
          <p:spPr>
            <a:xfrm>
              <a:off x="392211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100.8</a:t>
              </a:r>
            </a:p>
          </p:txBody>
        </p:sp>
        <p:sp>
          <p:nvSpPr>
            <p:cNvPr id="188" name="tx188"/>
            <p:cNvSpPr/>
            <p:nvPr/>
          </p:nvSpPr>
          <p:spPr>
            <a:xfrm>
              <a:off x="6279000"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89" name="tx189"/>
            <p:cNvSpPr/>
            <p:nvPr/>
          </p:nvSpPr>
          <p:spPr>
            <a:xfrm>
              <a:off x="738011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90" name="tx190"/>
            <p:cNvSpPr/>
            <p:nvPr/>
          </p:nvSpPr>
          <p:spPr>
            <a:xfrm>
              <a:off x="7398967"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25.2</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91939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6613177"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Argentina.
En 2025, la cobertura de la vacuna DTP1 en Argentina se mantuvo constante en el 80 %. El número de niños que no recibieron ninguna dosis de la vacuna DTP (niños con cero dosis) se mantuvo constante, pasando de 101 000 en 2024 a 101 000 en 2025.
La cobertura de la DTP3 se mantuvo constante en el 75 % en 2025, lo que dejó a 126 000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80 % y la de la DTP3, del 75 %, lo que dejó a 126 000 niños sin vacunar o con una vacunación incompleta, incluidos 101 000 que no habían recibido ninguna dosis y 25 000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61716"/>
            </a:xfrm>
            <a:custGeom>
              <a:avLst/>
              <a:pathLst>
                <a:path w="3397293" h="461716">
                  <a:moveTo>
                    <a:pt x="0" y="62961"/>
                  </a:moveTo>
                  <a:lnTo>
                    <a:pt x="135891" y="62961"/>
                  </a:lnTo>
                  <a:lnTo>
                    <a:pt x="271783" y="62961"/>
                  </a:lnTo>
                  <a:lnTo>
                    <a:pt x="407675" y="62961"/>
                  </a:lnTo>
                  <a:lnTo>
                    <a:pt x="543566" y="0"/>
                  </a:lnTo>
                  <a:lnTo>
                    <a:pt x="679458" y="0"/>
                  </a:lnTo>
                  <a:lnTo>
                    <a:pt x="815350" y="125922"/>
                  </a:lnTo>
                  <a:lnTo>
                    <a:pt x="951242" y="104935"/>
                  </a:lnTo>
                  <a:lnTo>
                    <a:pt x="1087133" y="41974"/>
                  </a:lnTo>
                  <a:lnTo>
                    <a:pt x="1223025" y="104935"/>
                  </a:lnTo>
                  <a:lnTo>
                    <a:pt x="1358917" y="83948"/>
                  </a:lnTo>
                  <a:lnTo>
                    <a:pt x="1494809" y="104935"/>
                  </a:lnTo>
                  <a:lnTo>
                    <a:pt x="1630700" y="104935"/>
                  </a:lnTo>
                  <a:lnTo>
                    <a:pt x="1766592" y="104935"/>
                  </a:lnTo>
                  <a:lnTo>
                    <a:pt x="1902484" y="20987"/>
                  </a:lnTo>
                  <a:lnTo>
                    <a:pt x="2038375" y="104935"/>
                  </a:lnTo>
                  <a:lnTo>
                    <a:pt x="2174267" y="125922"/>
                  </a:lnTo>
                  <a:lnTo>
                    <a:pt x="2310159" y="104935"/>
                  </a:lnTo>
                  <a:lnTo>
                    <a:pt x="2446051" y="167896"/>
                  </a:lnTo>
                  <a:lnTo>
                    <a:pt x="2581942" y="251845"/>
                  </a:lnTo>
                  <a:lnTo>
                    <a:pt x="2717834" y="419741"/>
                  </a:lnTo>
                  <a:lnTo>
                    <a:pt x="2853726" y="230858"/>
                  </a:lnTo>
                  <a:lnTo>
                    <a:pt x="2989618" y="188883"/>
                  </a:lnTo>
                  <a:lnTo>
                    <a:pt x="3125509" y="461716"/>
                  </a:lnTo>
                  <a:lnTo>
                    <a:pt x="3261401" y="398754"/>
                  </a:lnTo>
                  <a:lnTo>
                    <a:pt x="3397293" y="398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61716"/>
            </a:xfrm>
            <a:custGeom>
              <a:avLst/>
              <a:pathLst>
                <a:path w="3397293" h="461716">
                  <a:moveTo>
                    <a:pt x="0" y="62961"/>
                  </a:moveTo>
                  <a:lnTo>
                    <a:pt x="135891" y="62961"/>
                  </a:lnTo>
                  <a:lnTo>
                    <a:pt x="271783" y="62961"/>
                  </a:lnTo>
                  <a:lnTo>
                    <a:pt x="407675" y="62961"/>
                  </a:lnTo>
                  <a:lnTo>
                    <a:pt x="543566" y="0"/>
                  </a:lnTo>
                  <a:lnTo>
                    <a:pt x="679458" y="0"/>
                  </a:lnTo>
                  <a:lnTo>
                    <a:pt x="815350" y="125922"/>
                  </a:lnTo>
                  <a:lnTo>
                    <a:pt x="951242" y="104935"/>
                  </a:lnTo>
                  <a:lnTo>
                    <a:pt x="1087133" y="41974"/>
                  </a:lnTo>
                  <a:lnTo>
                    <a:pt x="1223025" y="104935"/>
                  </a:lnTo>
                  <a:lnTo>
                    <a:pt x="1358917" y="83948"/>
                  </a:lnTo>
                  <a:lnTo>
                    <a:pt x="1494809" y="104935"/>
                  </a:lnTo>
                  <a:lnTo>
                    <a:pt x="1630700" y="104935"/>
                  </a:lnTo>
                  <a:lnTo>
                    <a:pt x="1766592" y="104935"/>
                  </a:lnTo>
                  <a:lnTo>
                    <a:pt x="1902484" y="20987"/>
                  </a:lnTo>
                  <a:lnTo>
                    <a:pt x="2038375" y="104935"/>
                  </a:lnTo>
                  <a:lnTo>
                    <a:pt x="2174267" y="125922"/>
                  </a:lnTo>
                  <a:lnTo>
                    <a:pt x="2310159" y="104935"/>
                  </a:lnTo>
                  <a:lnTo>
                    <a:pt x="2446051" y="167896"/>
                  </a:lnTo>
                  <a:lnTo>
                    <a:pt x="2581942" y="251845"/>
                  </a:lnTo>
                  <a:lnTo>
                    <a:pt x="2717834" y="419741"/>
                  </a:lnTo>
                  <a:lnTo>
                    <a:pt x="2853726" y="230858"/>
                  </a:lnTo>
                  <a:lnTo>
                    <a:pt x="2989618" y="188883"/>
                  </a:lnTo>
                  <a:lnTo>
                    <a:pt x="3125509" y="461716"/>
                  </a:lnTo>
                  <a:lnTo>
                    <a:pt x="3261401" y="398754"/>
                  </a:lnTo>
                  <a:lnTo>
                    <a:pt x="3397293" y="398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61716"/>
            </a:xfrm>
            <a:custGeom>
              <a:avLst/>
              <a:pathLst>
                <a:path w="3397293" h="461716">
                  <a:moveTo>
                    <a:pt x="0" y="62961"/>
                  </a:moveTo>
                  <a:lnTo>
                    <a:pt x="135891" y="62961"/>
                  </a:lnTo>
                  <a:lnTo>
                    <a:pt x="271783" y="62961"/>
                  </a:lnTo>
                  <a:lnTo>
                    <a:pt x="407675" y="62961"/>
                  </a:lnTo>
                  <a:lnTo>
                    <a:pt x="543566" y="0"/>
                  </a:lnTo>
                  <a:lnTo>
                    <a:pt x="679458" y="0"/>
                  </a:lnTo>
                  <a:lnTo>
                    <a:pt x="815350" y="125922"/>
                  </a:lnTo>
                  <a:lnTo>
                    <a:pt x="951242" y="104935"/>
                  </a:lnTo>
                  <a:lnTo>
                    <a:pt x="1087133" y="41974"/>
                  </a:lnTo>
                  <a:lnTo>
                    <a:pt x="1223025" y="104935"/>
                  </a:lnTo>
                  <a:lnTo>
                    <a:pt x="1358917" y="83948"/>
                  </a:lnTo>
                  <a:lnTo>
                    <a:pt x="1494809" y="104935"/>
                  </a:lnTo>
                  <a:lnTo>
                    <a:pt x="1630700" y="104935"/>
                  </a:lnTo>
                  <a:lnTo>
                    <a:pt x="1766592" y="104935"/>
                  </a:lnTo>
                  <a:lnTo>
                    <a:pt x="1902484" y="20987"/>
                  </a:lnTo>
                  <a:lnTo>
                    <a:pt x="2038375" y="104935"/>
                  </a:lnTo>
                  <a:lnTo>
                    <a:pt x="2174267" y="125922"/>
                  </a:lnTo>
                  <a:lnTo>
                    <a:pt x="2310159" y="104935"/>
                  </a:lnTo>
                  <a:lnTo>
                    <a:pt x="2446051" y="167896"/>
                  </a:lnTo>
                  <a:lnTo>
                    <a:pt x="2581942" y="251845"/>
                  </a:lnTo>
                  <a:lnTo>
                    <a:pt x="2717834" y="419741"/>
                  </a:lnTo>
                  <a:lnTo>
                    <a:pt x="2853726" y="230858"/>
                  </a:lnTo>
                  <a:lnTo>
                    <a:pt x="2989618" y="188883"/>
                  </a:lnTo>
                  <a:lnTo>
                    <a:pt x="3125509" y="461716"/>
                  </a:lnTo>
                  <a:lnTo>
                    <a:pt x="3261401" y="398754"/>
                  </a:lnTo>
                  <a:lnTo>
                    <a:pt x="3397293" y="398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1405107"/>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Argentina, 2000-2025</a:t>
              </a:r>
            </a:p>
          </p:txBody>
        </p:sp>
        <p:sp>
          <p:nvSpPr>
            <p:cNvPr id="63" name="pl63"/>
            <p:cNvSpPr/>
            <p:nvPr/>
          </p:nvSpPr>
          <p:spPr>
            <a:xfrm>
              <a:off x="5267799" y="36178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92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06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35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849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62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47199"/>
              <a:ext cx="3397293" cy="1515005"/>
            </a:xfrm>
            <a:custGeom>
              <a:avLst/>
              <a:pathLst>
                <a:path w="3397293" h="1515005">
                  <a:moveTo>
                    <a:pt x="0" y="206591"/>
                  </a:moveTo>
                  <a:lnTo>
                    <a:pt x="135891" y="206591"/>
                  </a:lnTo>
                  <a:lnTo>
                    <a:pt x="271783" y="206591"/>
                  </a:lnTo>
                  <a:lnTo>
                    <a:pt x="407675" y="206591"/>
                  </a:lnTo>
                  <a:lnTo>
                    <a:pt x="543566" y="0"/>
                  </a:lnTo>
                  <a:lnTo>
                    <a:pt x="679458" y="0"/>
                  </a:lnTo>
                  <a:lnTo>
                    <a:pt x="815350" y="413183"/>
                  </a:lnTo>
                  <a:lnTo>
                    <a:pt x="951242" y="344319"/>
                  </a:lnTo>
                  <a:lnTo>
                    <a:pt x="1087133" y="137727"/>
                  </a:lnTo>
                  <a:lnTo>
                    <a:pt x="1223025" y="344319"/>
                  </a:lnTo>
                  <a:lnTo>
                    <a:pt x="1358917" y="275455"/>
                  </a:lnTo>
                  <a:lnTo>
                    <a:pt x="1494809" y="344319"/>
                  </a:lnTo>
                  <a:lnTo>
                    <a:pt x="1630700" y="344319"/>
                  </a:lnTo>
                  <a:lnTo>
                    <a:pt x="1766592" y="344319"/>
                  </a:lnTo>
                  <a:lnTo>
                    <a:pt x="1902484" y="68863"/>
                  </a:lnTo>
                  <a:lnTo>
                    <a:pt x="2038375" y="344319"/>
                  </a:lnTo>
                  <a:lnTo>
                    <a:pt x="2174267" y="413183"/>
                  </a:lnTo>
                  <a:lnTo>
                    <a:pt x="2310159" y="344319"/>
                  </a:lnTo>
                  <a:lnTo>
                    <a:pt x="2446051" y="550911"/>
                  </a:lnTo>
                  <a:lnTo>
                    <a:pt x="2581942" y="826366"/>
                  </a:lnTo>
                  <a:lnTo>
                    <a:pt x="2717834" y="1377278"/>
                  </a:lnTo>
                  <a:lnTo>
                    <a:pt x="2853726" y="757502"/>
                  </a:lnTo>
                  <a:lnTo>
                    <a:pt x="2989618" y="619775"/>
                  </a:lnTo>
                  <a:lnTo>
                    <a:pt x="3125509" y="1515005"/>
                  </a:lnTo>
                  <a:lnTo>
                    <a:pt x="3261401" y="1308414"/>
                  </a:lnTo>
                  <a:lnTo>
                    <a:pt x="3397293" y="1308414"/>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73566"/>
              <a:ext cx="3397293" cy="619775"/>
            </a:xfrm>
            <a:custGeom>
              <a:avLst/>
              <a:pathLst>
                <a:path w="3397293" h="619775">
                  <a:moveTo>
                    <a:pt x="0" y="619775"/>
                  </a:moveTo>
                  <a:lnTo>
                    <a:pt x="135891" y="550911"/>
                  </a:lnTo>
                  <a:lnTo>
                    <a:pt x="271783" y="550911"/>
                  </a:lnTo>
                  <a:lnTo>
                    <a:pt x="407675" y="482047"/>
                  </a:lnTo>
                  <a:lnTo>
                    <a:pt x="543566" y="413183"/>
                  </a:lnTo>
                  <a:lnTo>
                    <a:pt x="679458" y="344319"/>
                  </a:lnTo>
                  <a:lnTo>
                    <a:pt x="815350" y="275455"/>
                  </a:lnTo>
                  <a:lnTo>
                    <a:pt x="951242" y="275455"/>
                  </a:lnTo>
                  <a:lnTo>
                    <a:pt x="1087133" y="206591"/>
                  </a:lnTo>
                  <a:lnTo>
                    <a:pt x="1223025" y="137727"/>
                  </a:lnTo>
                  <a:lnTo>
                    <a:pt x="1358917" y="137727"/>
                  </a:lnTo>
                  <a:lnTo>
                    <a:pt x="1494809" y="68863"/>
                  </a:lnTo>
                  <a:lnTo>
                    <a:pt x="1630700" y="137727"/>
                  </a:lnTo>
                  <a:lnTo>
                    <a:pt x="1766592" y="137727"/>
                  </a:lnTo>
                  <a:lnTo>
                    <a:pt x="1902484" y="137727"/>
                  </a:lnTo>
                  <a:lnTo>
                    <a:pt x="2038375" y="137727"/>
                  </a:lnTo>
                  <a:lnTo>
                    <a:pt x="2174267" y="68863"/>
                  </a:lnTo>
                  <a:lnTo>
                    <a:pt x="2310159" y="68863"/>
                  </a:lnTo>
                  <a:lnTo>
                    <a:pt x="2446051" y="68863"/>
                  </a:lnTo>
                  <a:lnTo>
                    <a:pt x="2581942" y="0"/>
                  </a:lnTo>
                  <a:lnTo>
                    <a:pt x="2717834" y="206591"/>
                  </a:lnTo>
                  <a:lnTo>
                    <a:pt x="2853726" y="344319"/>
                  </a:lnTo>
                  <a:lnTo>
                    <a:pt x="2989618" y="137727"/>
                  </a:lnTo>
                  <a:lnTo>
                    <a:pt x="3125509" y="137727"/>
                  </a:lnTo>
                  <a:lnTo>
                    <a:pt x="3261401" y="137727"/>
                  </a:lnTo>
                  <a:lnTo>
                    <a:pt x="3397293" y="6886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16063"/>
              <a:ext cx="3397293" cy="964094"/>
            </a:xfrm>
            <a:custGeom>
              <a:avLst/>
              <a:pathLst>
                <a:path w="3397293" h="964094">
                  <a:moveTo>
                    <a:pt x="0" y="68863"/>
                  </a:moveTo>
                  <a:lnTo>
                    <a:pt x="135891" y="137727"/>
                  </a:lnTo>
                  <a:lnTo>
                    <a:pt x="271783" y="68863"/>
                  </a:lnTo>
                  <a:lnTo>
                    <a:pt x="407675" y="68863"/>
                  </a:lnTo>
                  <a:lnTo>
                    <a:pt x="543566" y="68863"/>
                  </a:lnTo>
                  <a:lnTo>
                    <a:pt x="679458" y="0"/>
                  </a:lnTo>
                  <a:lnTo>
                    <a:pt x="815350" y="68863"/>
                  </a:lnTo>
                  <a:lnTo>
                    <a:pt x="951242" y="137727"/>
                  </a:lnTo>
                  <a:lnTo>
                    <a:pt x="1087133" y="0"/>
                  </a:lnTo>
                  <a:lnTo>
                    <a:pt x="1223025" y="68863"/>
                  </a:lnTo>
                  <a:lnTo>
                    <a:pt x="1358917" y="68863"/>
                  </a:lnTo>
                  <a:lnTo>
                    <a:pt x="1494809" y="68863"/>
                  </a:lnTo>
                  <a:lnTo>
                    <a:pt x="1630700" y="68863"/>
                  </a:lnTo>
                  <a:lnTo>
                    <a:pt x="1766592" y="206591"/>
                  </a:lnTo>
                  <a:lnTo>
                    <a:pt x="1902484" y="137727"/>
                  </a:lnTo>
                  <a:lnTo>
                    <a:pt x="2038375" y="68863"/>
                  </a:lnTo>
                  <a:lnTo>
                    <a:pt x="2174267" y="137727"/>
                  </a:lnTo>
                  <a:lnTo>
                    <a:pt x="2310159" y="275455"/>
                  </a:lnTo>
                  <a:lnTo>
                    <a:pt x="2446051" y="482047"/>
                  </a:lnTo>
                  <a:lnTo>
                    <a:pt x="2581942" y="757502"/>
                  </a:lnTo>
                  <a:lnTo>
                    <a:pt x="2717834" y="826366"/>
                  </a:lnTo>
                  <a:lnTo>
                    <a:pt x="2853726" y="964094"/>
                  </a:lnTo>
                  <a:lnTo>
                    <a:pt x="2989618" y="688639"/>
                  </a:lnTo>
                  <a:lnTo>
                    <a:pt x="3125509" y="688639"/>
                  </a:lnTo>
                  <a:lnTo>
                    <a:pt x="3261401" y="688639"/>
                  </a:lnTo>
                  <a:lnTo>
                    <a:pt x="3397293" y="550911"/>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7356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47199"/>
              <a:ext cx="3397293" cy="1515005"/>
            </a:xfrm>
            <a:custGeom>
              <a:avLst/>
              <a:pathLst>
                <a:path w="3397293" h="1515005">
                  <a:moveTo>
                    <a:pt x="0" y="206591"/>
                  </a:moveTo>
                  <a:lnTo>
                    <a:pt x="135891" y="206591"/>
                  </a:lnTo>
                  <a:lnTo>
                    <a:pt x="271783" y="206591"/>
                  </a:lnTo>
                  <a:lnTo>
                    <a:pt x="407675" y="206591"/>
                  </a:lnTo>
                  <a:lnTo>
                    <a:pt x="543566" y="0"/>
                  </a:lnTo>
                  <a:lnTo>
                    <a:pt x="679458" y="0"/>
                  </a:lnTo>
                  <a:lnTo>
                    <a:pt x="815350" y="413183"/>
                  </a:lnTo>
                  <a:lnTo>
                    <a:pt x="951242" y="344319"/>
                  </a:lnTo>
                  <a:lnTo>
                    <a:pt x="1087133" y="137727"/>
                  </a:lnTo>
                  <a:lnTo>
                    <a:pt x="1223025" y="344319"/>
                  </a:lnTo>
                  <a:lnTo>
                    <a:pt x="1358917" y="275455"/>
                  </a:lnTo>
                  <a:lnTo>
                    <a:pt x="1494809" y="344319"/>
                  </a:lnTo>
                  <a:lnTo>
                    <a:pt x="1630700" y="344319"/>
                  </a:lnTo>
                  <a:lnTo>
                    <a:pt x="1766592" y="344319"/>
                  </a:lnTo>
                  <a:lnTo>
                    <a:pt x="1902484" y="68863"/>
                  </a:lnTo>
                  <a:lnTo>
                    <a:pt x="2038375" y="344319"/>
                  </a:lnTo>
                  <a:lnTo>
                    <a:pt x="2174267" y="413183"/>
                  </a:lnTo>
                  <a:lnTo>
                    <a:pt x="2310159" y="344319"/>
                  </a:lnTo>
                  <a:lnTo>
                    <a:pt x="2446051" y="550911"/>
                  </a:lnTo>
                  <a:lnTo>
                    <a:pt x="2581942" y="826366"/>
                  </a:lnTo>
                  <a:lnTo>
                    <a:pt x="2717834" y="1377278"/>
                  </a:lnTo>
                  <a:lnTo>
                    <a:pt x="2853726" y="757502"/>
                  </a:lnTo>
                  <a:lnTo>
                    <a:pt x="2989618" y="619775"/>
                  </a:lnTo>
                  <a:lnTo>
                    <a:pt x="3125509" y="1515005"/>
                  </a:lnTo>
                  <a:lnTo>
                    <a:pt x="3261401" y="1308414"/>
                  </a:lnTo>
                  <a:lnTo>
                    <a:pt x="3397293" y="1308414"/>
                  </a:lnTo>
                </a:path>
              </a:pathLst>
            </a:custGeom>
            <a:ln w="43362" cap="flat">
              <a:solidFill>
                <a:srgbClr val="000000">
                  <a:alpha val="100000"/>
                </a:srgbClr>
              </a:solidFill>
              <a:prstDash val="solid"/>
              <a:round/>
            </a:ln>
          </p:spPr>
          <p:txBody>
            <a:bodyPr/>
            <a:lstStyle/>
            <a:p/>
          </p:txBody>
        </p:sp>
        <p:sp>
          <p:nvSpPr>
            <p:cNvPr id="82" name="pl82"/>
            <p:cNvSpPr/>
            <p:nvPr/>
          </p:nvSpPr>
          <p:spPr>
            <a:xfrm>
              <a:off x="5437664" y="2268153"/>
              <a:ext cx="0" cy="385637"/>
            </a:xfrm>
            <a:custGeom>
              <a:avLst/>
              <a:pathLst>
                <a:path w="0" h="385637">
                  <a:moveTo>
                    <a:pt x="0" y="38563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268153"/>
              <a:ext cx="0" cy="179046"/>
            </a:xfrm>
            <a:custGeom>
              <a:avLst/>
              <a:pathLst>
                <a:path w="0" h="179046">
                  <a:moveTo>
                    <a:pt x="0" y="17904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268153"/>
              <a:ext cx="0" cy="454501"/>
            </a:xfrm>
            <a:custGeom>
              <a:avLst/>
              <a:pathLst>
                <a:path w="0" h="454501">
                  <a:moveTo>
                    <a:pt x="0" y="45450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268153"/>
              <a:ext cx="0" cy="523365"/>
            </a:xfrm>
            <a:custGeom>
              <a:avLst/>
              <a:pathLst>
                <a:path w="0" h="523365">
                  <a:moveTo>
                    <a:pt x="0" y="5233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268153"/>
              <a:ext cx="0" cy="1005413"/>
            </a:xfrm>
            <a:custGeom>
              <a:avLst/>
              <a:pathLst>
                <a:path w="0" h="1005413">
                  <a:moveTo>
                    <a:pt x="0" y="10054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268153"/>
              <a:ext cx="0" cy="1487460"/>
            </a:xfrm>
            <a:custGeom>
              <a:avLst/>
              <a:pathLst>
                <a:path w="0" h="1487460">
                  <a:moveTo>
                    <a:pt x="0" y="14874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268153"/>
              <a:ext cx="0" cy="1487460"/>
            </a:xfrm>
            <a:custGeom>
              <a:avLst/>
              <a:pathLst>
                <a:path w="0" h="1487460">
                  <a:moveTo>
                    <a:pt x="0" y="1487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47199"/>
              <a:ext cx="3397293" cy="1515005"/>
            </a:xfrm>
            <a:custGeom>
              <a:avLst/>
              <a:pathLst>
                <a:path w="3397293" h="1515005">
                  <a:moveTo>
                    <a:pt x="0" y="206591"/>
                  </a:moveTo>
                  <a:lnTo>
                    <a:pt x="135891" y="206591"/>
                  </a:lnTo>
                  <a:lnTo>
                    <a:pt x="271783" y="206591"/>
                  </a:lnTo>
                  <a:lnTo>
                    <a:pt x="407675" y="206591"/>
                  </a:lnTo>
                  <a:lnTo>
                    <a:pt x="543566" y="0"/>
                  </a:lnTo>
                  <a:lnTo>
                    <a:pt x="679458" y="0"/>
                  </a:lnTo>
                  <a:lnTo>
                    <a:pt x="815350" y="413183"/>
                  </a:lnTo>
                  <a:lnTo>
                    <a:pt x="951242" y="344319"/>
                  </a:lnTo>
                  <a:lnTo>
                    <a:pt x="1087133" y="137727"/>
                  </a:lnTo>
                  <a:lnTo>
                    <a:pt x="1223025" y="344319"/>
                  </a:lnTo>
                  <a:lnTo>
                    <a:pt x="1358917" y="275455"/>
                  </a:lnTo>
                  <a:lnTo>
                    <a:pt x="1494809" y="344319"/>
                  </a:lnTo>
                  <a:lnTo>
                    <a:pt x="1630700" y="344319"/>
                  </a:lnTo>
                  <a:lnTo>
                    <a:pt x="1766592" y="344319"/>
                  </a:lnTo>
                  <a:lnTo>
                    <a:pt x="1902484" y="68863"/>
                  </a:lnTo>
                  <a:lnTo>
                    <a:pt x="2038375" y="344319"/>
                  </a:lnTo>
                  <a:lnTo>
                    <a:pt x="2174267" y="413183"/>
                  </a:lnTo>
                  <a:lnTo>
                    <a:pt x="2310159" y="344319"/>
                  </a:lnTo>
                  <a:lnTo>
                    <a:pt x="2446051" y="550911"/>
                  </a:lnTo>
                  <a:lnTo>
                    <a:pt x="2581942" y="826366"/>
                  </a:lnTo>
                  <a:lnTo>
                    <a:pt x="2717834" y="1377278"/>
                  </a:lnTo>
                  <a:lnTo>
                    <a:pt x="2853726" y="757502"/>
                  </a:lnTo>
                  <a:lnTo>
                    <a:pt x="2989618" y="619775"/>
                  </a:lnTo>
                  <a:lnTo>
                    <a:pt x="3125509" y="1515005"/>
                  </a:lnTo>
                  <a:lnTo>
                    <a:pt x="3261401" y="1308414"/>
                  </a:lnTo>
                  <a:lnTo>
                    <a:pt x="3397293" y="1308414"/>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00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56833" y="2201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766436" y="2200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445895" y="22028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989462" y="2200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0281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8786762" y="220281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33033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264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214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32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8441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6" name="tx116"/>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2469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03973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85476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6980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1322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94725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6228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7732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5849135" cy="110182"/>
            </a:xfrm>
            <a:prstGeom prst="rect">
              <a:avLst/>
            </a:prstGeom>
            <a:solidFill>
              <a:srgbClr val="1CABE2">
                <a:alpha val="80000"/>
              </a:srgbClr>
            </a:solidFill>
          </p:spPr>
          <p:txBody>
            <a:bodyPr/>
            <a:lstStyle/>
            <a:p/>
          </p:txBody>
        </p:sp>
        <p:sp>
          <p:nvSpPr>
            <p:cNvPr id="132" name="rc132"/>
            <p:cNvSpPr/>
            <p:nvPr/>
          </p:nvSpPr>
          <p:spPr>
            <a:xfrm>
              <a:off x="1317178" y="5634770"/>
              <a:ext cx="7299348" cy="110182"/>
            </a:xfrm>
            <a:prstGeom prst="rect">
              <a:avLst/>
            </a:prstGeom>
            <a:solidFill>
              <a:srgbClr val="1CABE2">
                <a:alpha val="80000"/>
              </a:srgbClr>
            </a:solidFill>
          </p:spPr>
          <p:txBody>
            <a:bodyPr/>
            <a:lstStyle/>
            <a:p/>
          </p:txBody>
        </p:sp>
        <p:sp>
          <p:nvSpPr>
            <p:cNvPr id="133" name="rc133"/>
            <p:cNvSpPr/>
            <p:nvPr/>
          </p:nvSpPr>
          <p:spPr>
            <a:xfrm>
              <a:off x="1317178" y="5497042"/>
              <a:ext cx="7321564" cy="110182"/>
            </a:xfrm>
            <a:prstGeom prst="rect">
              <a:avLst/>
            </a:prstGeom>
            <a:solidFill>
              <a:srgbClr val="1CABE2">
                <a:alpha val="80000"/>
              </a:srgbClr>
            </a:solidFill>
          </p:spPr>
          <p:txBody>
            <a:bodyPr/>
            <a:lstStyle/>
            <a:p/>
          </p:txBody>
        </p:sp>
        <p:sp>
          <p:nvSpPr>
            <p:cNvPr id="134" name="tx134"/>
            <p:cNvSpPr/>
            <p:nvPr/>
          </p:nvSpPr>
          <p:spPr>
            <a:xfrm>
              <a:off x="6735276"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107114"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6" name="tx136"/>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0492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51996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33500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8072342"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Argentina (80 %) fue 10 puntos porcentuales inferior a la media mundial (90 %) y 9 puntos porcentuales inferior a la media de todos los países de la Iniciativa « LACR » (89 %).
La cobertura nacional de la DTP1 fue 7 puntos porcentuales inferior a la de 2019 (87 %).
Esto equivale a 101 000 niños sin ninguna dosis en 2025, frente a los 81 000 niños sin ninguna dosis en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Argentina fue del 80 %, lo que supone 7 puntos porcentuales menos que en 2019 y está por debajo tanto de la media mundial como de la regional.</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Argentina ocupó el cuarto puesto de entre 33 países en cuanto a la cobertura más baja de la vacuna DTP1 (teniendo en cuenta los empates).
Argentina se situó entre los diez primeros países con mayor número de niños sin ninguna dosis (puesto n.º 3).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Argentina figuraba entre los países con mayor cobertura, pero se encontraba entre los tres primeros países de la región con mayor número de niños sin ninguna dosis, lo que contribuía de manera sustancial a la carga que supone el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F26A21">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Argentina ocupaba el séptimo puesto de entre 33 países, con 63 000 niños sin ninguna dosis.
En 2025, Argentina ocupaba el tercer puesto de entre 33 países, con 101 000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2776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3125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39727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7701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85489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9396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610642"/>
              <a:ext cx="200644" cy="1074744"/>
            </a:xfrm>
            <a:prstGeom prst="rect">
              <a:avLst/>
            </a:prstGeom>
            <a:solidFill>
              <a:srgbClr val="80BD41">
                <a:alpha val="100000"/>
              </a:srgbClr>
            </a:solidFill>
          </p:spPr>
          <p:txBody>
            <a:bodyPr/>
            <a:lstStyle/>
            <a:p/>
          </p:txBody>
        </p:sp>
        <p:sp>
          <p:nvSpPr>
            <p:cNvPr id="26" name="rc26"/>
            <p:cNvSpPr/>
            <p:nvPr/>
          </p:nvSpPr>
          <p:spPr>
            <a:xfrm>
              <a:off x="1423662" y="3390513"/>
              <a:ext cx="200644" cy="51795"/>
            </a:xfrm>
            <a:prstGeom prst="rect">
              <a:avLst/>
            </a:prstGeom>
            <a:solidFill>
              <a:srgbClr val="0058AB">
                <a:alpha val="100000"/>
              </a:srgbClr>
            </a:solidFill>
          </p:spPr>
          <p:txBody>
            <a:bodyPr/>
            <a:lstStyle/>
            <a:p/>
          </p:txBody>
        </p:sp>
        <p:sp>
          <p:nvSpPr>
            <p:cNvPr id="27" name="rc27"/>
            <p:cNvSpPr/>
            <p:nvPr/>
          </p:nvSpPr>
          <p:spPr>
            <a:xfrm>
              <a:off x="1423662" y="3442308"/>
              <a:ext cx="200644" cy="168333"/>
            </a:xfrm>
            <a:prstGeom prst="rect">
              <a:avLst/>
            </a:prstGeom>
            <a:solidFill>
              <a:srgbClr val="1CABE2">
                <a:alpha val="100000"/>
              </a:srgbClr>
            </a:solidFill>
          </p:spPr>
          <p:txBody>
            <a:bodyPr/>
            <a:lstStyle/>
            <a:p/>
          </p:txBody>
        </p:sp>
        <p:sp>
          <p:nvSpPr>
            <p:cNvPr id="28" name="rc28"/>
            <p:cNvSpPr/>
            <p:nvPr/>
          </p:nvSpPr>
          <p:spPr>
            <a:xfrm>
              <a:off x="1646600" y="3619963"/>
              <a:ext cx="200644" cy="1065423"/>
            </a:xfrm>
            <a:prstGeom prst="rect">
              <a:avLst/>
            </a:prstGeom>
            <a:solidFill>
              <a:srgbClr val="80BD41">
                <a:alpha val="100000"/>
              </a:srgbClr>
            </a:solidFill>
          </p:spPr>
          <p:txBody>
            <a:bodyPr/>
            <a:lstStyle/>
            <a:p/>
          </p:txBody>
        </p:sp>
        <p:sp>
          <p:nvSpPr>
            <p:cNvPr id="29" name="rc29"/>
            <p:cNvSpPr/>
            <p:nvPr/>
          </p:nvSpPr>
          <p:spPr>
            <a:xfrm>
              <a:off x="1646600" y="3401743"/>
              <a:ext cx="200644" cy="51345"/>
            </a:xfrm>
            <a:prstGeom prst="rect">
              <a:avLst/>
            </a:prstGeom>
            <a:solidFill>
              <a:srgbClr val="0058AB">
                <a:alpha val="100000"/>
              </a:srgbClr>
            </a:solidFill>
          </p:spPr>
          <p:txBody>
            <a:bodyPr/>
            <a:lstStyle/>
            <a:p/>
          </p:txBody>
        </p:sp>
        <p:sp>
          <p:nvSpPr>
            <p:cNvPr id="30" name="rc30"/>
            <p:cNvSpPr/>
            <p:nvPr/>
          </p:nvSpPr>
          <p:spPr>
            <a:xfrm>
              <a:off x="1646600" y="3453088"/>
              <a:ext cx="200644" cy="166874"/>
            </a:xfrm>
            <a:prstGeom prst="rect">
              <a:avLst/>
            </a:prstGeom>
            <a:solidFill>
              <a:srgbClr val="1CABE2">
                <a:alpha val="100000"/>
              </a:srgbClr>
            </a:solidFill>
          </p:spPr>
          <p:txBody>
            <a:bodyPr/>
            <a:lstStyle/>
            <a:p/>
          </p:txBody>
        </p:sp>
        <p:sp>
          <p:nvSpPr>
            <p:cNvPr id="31" name="rc31"/>
            <p:cNvSpPr/>
            <p:nvPr/>
          </p:nvSpPr>
          <p:spPr>
            <a:xfrm>
              <a:off x="1869538" y="3493190"/>
              <a:ext cx="200644" cy="1192196"/>
            </a:xfrm>
            <a:prstGeom prst="rect">
              <a:avLst/>
            </a:prstGeom>
            <a:solidFill>
              <a:srgbClr val="80BD41">
                <a:alpha val="100000"/>
              </a:srgbClr>
            </a:solidFill>
          </p:spPr>
          <p:txBody>
            <a:bodyPr/>
            <a:lstStyle/>
            <a:p/>
          </p:txBody>
        </p:sp>
        <p:sp>
          <p:nvSpPr>
            <p:cNvPr id="32" name="rc32"/>
            <p:cNvSpPr/>
            <p:nvPr/>
          </p:nvSpPr>
          <p:spPr>
            <a:xfrm>
              <a:off x="1869538" y="3403454"/>
              <a:ext cx="200644" cy="51277"/>
            </a:xfrm>
            <a:prstGeom prst="rect">
              <a:avLst/>
            </a:prstGeom>
            <a:solidFill>
              <a:srgbClr val="0058AB">
                <a:alpha val="100000"/>
              </a:srgbClr>
            </a:solidFill>
          </p:spPr>
          <p:txBody>
            <a:bodyPr/>
            <a:lstStyle/>
            <a:p/>
          </p:txBody>
        </p:sp>
        <p:sp>
          <p:nvSpPr>
            <p:cNvPr id="33" name="rc33"/>
            <p:cNvSpPr/>
            <p:nvPr/>
          </p:nvSpPr>
          <p:spPr>
            <a:xfrm>
              <a:off x="1869538" y="3454732"/>
              <a:ext cx="200644" cy="38458"/>
            </a:xfrm>
            <a:prstGeom prst="rect">
              <a:avLst/>
            </a:prstGeom>
            <a:solidFill>
              <a:srgbClr val="1CABE2">
                <a:alpha val="100000"/>
              </a:srgbClr>
            </a:solidFill>
          </p:spPr>
          <p:txBody>
            <a:bodyPr/>
            <a:lstStyle/>
            <a:p/>
          </p:txBody>
        </p:sp>
        <p:sp>
          <p:nvSpPr>
            <p:cNvPr id="34" name="rc34"/>
            <p:cNvSpPr/>
            <p:nvPr/>
          </p:nvSpPr>
          <p:spPr>
            <a:xfrm>
              <a:off x="2092476" y="3460692"/>
              <a:ext cx="200644" cy="1224694"/>
            </a:xfrm>
            <a:prstGeom prst="rect">
              <a:avLst/>
            </a:prstGeom>
            <a:solidFill>
              <a:srgbClr val="80BD41">
                <a:alpha val="100000"/>
              </a:srgbClr>
            </a:solidFill>
          </p:spPr>
          <p:txBody>
            <a:bodyPr/>
            <a:lstStyle/>
            <a:p/>
          </p:txBody>
        </p:sp>
        <p:sp>
          <p:nvSpPr>
            <p:cNvPr id="35" name="rc35"/>
            <p:cNvSpPr/>
            <p:nvPr/>
          </p:nvSpPr>
          <p:spPr>
            <a:xfrm>
              <a:off x="2092476" y="3409663"/>
              <a:ext cx="200644" cy="51028"/>
            </a:xfrm>
            <a:prstGeom prst="rect">
              <a:avLst/>
            </a:prstGeom>
            <a:solidFill>
              <a:srgbClr val="0058AB">
                <a:alpha val="100000"/>
              </a:srgbClr>
            </a:solidFill>
          </p:spPr>
          <p:txBody>
            <a:bodyPr/>
            <a:lstStyle/>
            <a:p/>
          </p:txBody>
        </p:sp>
        <p:sp>
          <p:nvSpPr>
            <p:cNvPr id="36" name="rc36"/>
            <p:cNvSpPr/>
            <p:nvPr/>
          </p:nvSpPr>
          <p:spPr>
            <a:xfrm>
              <a:off x="2092476" y="3460692"/>
              <a:ext cx="200644" cy="0"/>
            </a:xfrm>
            <a:prstGeom prst="rect">
              <a:avLst/>
            </a:prstGeom>
            <a:solidFill>
              <a:srgbClr val="1CABE2">
                <a:alpha val="100000"/>
              </a:srgbClr>
            </a:solidFill>
          </p:spPr>
          <p:txBody>
            <a:bodyPr/>
            <a:lstStyle/>
            <a:p/>
          </p:txBody>
        </p:sp>
        <p:sp>
          <p:nvSpPr>
            <p:cNvPr id="37" name="rc37"/>
            <p:cNvSpPr/>
            <p:nvPr/>
          </p:nvSpPr>
          <p:spPr>
            <a:xfrm>
              <a:off x="2315413" y="3429667"/>
              <a:ext cx="200644" cy="1255719"/>
            </a:xfrm>
            <a:prstGeom prst="rect">
              <a:avLst/>
            </a:prstGeom>
            <a:solidFill>
              <a:srgbClr val="80BD41">
                <a:alpha val="100000"/>
              </a:srgbClr>
            </a:solidFill>
          </p:spPr>
          <p:txBody>
            <a:bodyPr/>
            <a:lstStyle/>
            <a:p/>
          </p:txBody>
        </p:sp>
        <p:sp>
          <p:nvSpPr>
            <p:cNvPr id="38" name="rc38"/>
            <p:cNvSpPr/>
            <p:nvPr/>
          </p:nvSpPr>
          <p:spPr>
            <a:xfrm>
              <a:off x="2315413" y="3404040"/>
              <a:ext cx="200644" cy="12813"/>
            </a:xfrm>
            <a:prstGeom prst="rect">
              <a:avLst/>
            </a:prstGeom>
            <a:solidFill>
              <a:srgbClr val="0058AB">
                <a:alpha val="100000"/>
              </a:srgbClr>
            </a:solidFill>
          </p:spPr>
          <p:txBody>
            <a:bodyPr/>
            <a:lstStyle/>
            <a:p/>
          </p:txBody>
        </p:sp>
        <p:sp>
          <p:nvSpPr>
            <p:cNvPr id="39" name="rc39"/>
            <p:cNvSpPr/>
            <p:nvPr/>
          </p:nvSpPr>
          <p:spPr>
            <a:xfrm>
              <a:off x="2315413" y="3416853"/>
              <a:ext cx="200644" cy="12813"/>
            </a:xfrm>
            <a:prstGeom prst="rect">
              <a:avLst/>
            </a:prstGeom>
            <a:solidFill>
              <a:srgbClr val="1CABE2">
                <a:alpha val="100000"/>
              </a:srgbClr>
            </a:solidFill>
          </p:spPr>
          <p:txBody>
            <a:bodyPr/>
            <a:lstStyle/>
            <a:p/>
          </p:txBody>
        </p:sp>
        <p:sp>
          <p:nvSpPr>
            <p:cNvPr id="40" name="rc40"/>
            <p:cNvSpPr/>
            <p:nvPr/>
          </p:nvSpPr>
          <p:spPr>
            <a:xfrm>
              <a:off x="2538351" y="3415261"/>
              <a:ext cx="200644" cy="1270125"/>
            </a:xfrm>
            <a:prstGeom prst="rect">
              <a:avLst/>
            </a:prstGeom>
            <a:solidFill>
              <a:srgbClr val="80BD41">
                <a:alpha val="100000"/>
              </a:srgbClr>
            </a:solidFill>
          </p:spPr>
          <p:txBody>
            <a:bodyPr/>
            <a:lstStyle/>
            <a:p/>
          </p:txBody>
        </p:sp>
        <p:sp>
          <p:nvSpPr>
            <p:cNvPr id="41" name="rc41"/>
            <p:cNvSpPr/>
            <p:nvPr/>
          </p:nvSpPr>
          <p:spPr>
            <a:xfrm>
              <a:off x="2538351" y="3389339"/>
              <a:ext cx="200644" cy="12959"/>
            </a:xfrm>
            <a:prstGeom prst="rect">
              <a:avLst/>
            </a:prstGeom>
            <a:solidFill>
              <a:srgbClr val="0058AB">
                <a:alpha val="100000"/>
              </a:srgbClr>
            </a:solidFill>
          </p:spPr>
          <p:txBody>
            <a:bodyPr/>
            <a:lstStyle/>
            <a:p/>
          </p:txBody>
        </p:sp>
        <p:sp>
          <p:nvSpPr>
            <p:cNvPr id="42" name="rc42"/>
            <p:cNvSpPr/>
            <p:nvPr/>
          </p:nvSpPr>
          <p:spPr>
            <a:xfrm>
              <a:off x="2538351" y="3402299"/>
              <a:ext cx="200644" cy="12961"/>
            </a:xfrm>
            <a:prstGeom prst="rect">
              <a:avLst/>
            </a:prstGeom>
            <a:solidFill>
              <a:srgbClr val="1CABE2">
                <a:alpha val="100000"/>
              </a:srgbClr>
            </a:solidFill>
          </p:spPr>
          <p:txBody>
            <a:bodyPr/>
            <a:lstStyle/>
            <a:p/>
          </p:txBody>
        </p:sp>
        <p:sp>
          <p:nvSpPr>
            <p:cNvPr id="43" name="rc43"/>
            <p:cNvSpPr/>
            <p:nvPr/>
          </p:nvSpPr>
          <p:spPr>
            <a:xfrm>
              <a:off x="2761289" y="3502652"/>
              <a:ext cx="200644" cy="1182734"/>
            </a:xfrm>
            <a:prstGeom prst="rect">
              <a:avLst/>
            </a:prstGeom>
            <a:solidFill>
              <a:srgbClr val="80BD41">
                <a:alpha val="100000"/>
              </a:srgbClr>
            </a:solidFill>
          </p:spPr>
          <p:txBody>
            <a:bodyPr/>
            <a:lstStyle/>
            <a:p/>
          </p:txBody>
        </p:sp>
        <p:sp>
          <p:nvSpPr>
            <p:cNvPr id="44" name="rc44"/>
            <p:cNvSpPr/>
            <p:nvPr/>
          </p:nvSpPr>
          <p:spPr>
            <a:xfrm>
              <a:off x="2761289" y="3385678"/>
              <a:ext cx="200644" cy="90979"/>
            </a:xfrm>
            <a:prstGeom prst="rect">
              <a:avLst/>
            </a:prstGeom>
            <a:solidFill>
              <a:srgbClr val="0058AB">
                <a:alpha val="100000"/>
              </a:srgbClr>
            </a:solidFill>
          </p:spPr>
          <p:txBody>
            <a:bodyPr/>
            <a:lstStyle/>
            <a:p/>
          </p:txBody>
        </p:sp>
        <p:sp>
          <p:nvSpPr>
            <p:cNvPr id="45" name="rc45"/>
            <p:cNvSpPr/>
            <p:nvPr/>
          </p:nvSpPr>
          <p:spPr>
            <a:xfrm>
              <a:off x="2761289" y="3476657"/>
              <a:ext cx="200644" cy="25994"/>
            </a:xfrm>
            <a:prstGeom prst="rect">
              <a:avLst/>
            </a:prstGeom>
            <a:solidFill>
              <a:srgbClr val="1CABE2">
                <a:alpha val="100000"/>
              </a:srgbClr>
            </a:solidFill>
          </p:spPr>
          <p:txBody>
            <a:bodyPr/>
            <a:lstStyle/>
            <a:p/>
          </p:txBody>
        </p:sp>
        <p:sp>
          <p:nvSpPr>
            <p:cNvPr id="46" name="rc46"/>
            <p:cNvSpPr/>
            <p:nvPr/>
          </p:nvSpPr>
          <p:spPr>
            <a:xfrm>
              <a:off x="2984227" y="3503088"/>
              <a:ext cx="200644" cy="1182298"/>
            </a:xfrm>
            <a:prstGeom prst="rect">
              <a:avLst/>
            </a:prstGeom>
            <a:solidFill>
              <a:srgbClr val="80BD41">
                <a:alpha val="100000"/>
              </a:srgbClr>
            </a:solidFill>
          </p:spPr>
          <p:txBody>
            <a:bodyPr/>
            <a:lstStyle/>
            <a:p/>
          </p:txBody>
        </p:sp>
        <p:sp>
          <p:nvSpPr>
            <p:cNvPr id="47" name="rc47"/>
            <p:cNvSpPr/>
            <p:nvPr/>
          </p:nvSpPr>
          <p:spPr>
            <a:xfrm>
              <a:off x="2984227" y="3386158"/>
              <a:ext cx="200644" cy="77953"/>
            </a:xfrm>
            <a:prstGeom prst="rect">
              <a:avLst/>
            </a:prstGeom>
            <a:solidFill>
              <a:srgbClr val="0058AB">
                <a:alpha val="100000"/>
              </a:srgbClr>
            </a:solidFill>
          </p:spPr>
          <p:txBody>
            <a:bodyPr/>
            <a:lstStyle/>
            <a:p/>
          </p:txBody>
        </p:sp>
        <p:sp>
          <p:nvSpPr>
            <p:cNvPr id="48" name="rc48"/>
            <p:cNvSpPr/>
            <p:nvPr/>
          </p:nvSpPr>
          <p:spPr>
            <a:xfrm>
              <a:off x="2984227" y="3464111"/>
              <a:ext cx="200644" cy="38976"/>
            </a:xfrm>
            <a:prstGeom prst="rect">
              <a:avLst/>
            </a:prstGeom>
            <a:solidFill>
              <a:srgbClr val="1CABE2">
                <a:alpha val="100000"/>
              </a:srgbClr>
            </a:solidFill>
          </p:spPr>
          <p:txBody>
            <a:bodyPr/>
            <a:lstStyle/>
            <a:p/>
          </p:txBody>
        </p:sp>
        <p:sp>
          <p:nvSpPr>
            <p:cNvPr id="49" name="rc49"/>
            <p:cNvSpPr/>
            <p:nvPr/>
          </p:nvSpPr>
          <p:spPr>
            <a:xfrm>
              <a:off x="3207165" y="3430617"/>
              <a:ext cx="200644" cy="1254769"/>
            </a:xfrm>
            <a:prstGeom prst="rect">
              <a:avLst/>
            </a:prstGeom>
            <a:solidFill>
              <a:srgbClr val="80BD41">
                <a:alpha val="100000"/>
              </a:srgbClr>
            </a:solidFill>
          </p:spPr>
          <p:txBody>
            <a:bodyPr/>
            <a:lstStyle/>
            <a:p/>
          </p:txBody>
        </p:sp>
        <p:sp>
          <p:nvSpPr>
            <p:cNvPr id="50" name="rc50"/>
            <p:cNvSpPr/>
            <p:nvPr/>
          </p:nvSpPr>
          <p:spPr>
            <a:xfrm>
              <a:off x="3207165" y="3336173"/>
              <a:ext cx="200644" cy="40475"/>
            </a:xfrm>
            <a:prstGeom prst="rect">
              <a:avLst/>
            </a:prstGeom>
            <a:solidFill>
              <a:srgbClr val="0058AB">
                <a:alpha val="100000"/>
              </a:srgbClr>
            </a:solidFill>
          </p:spPr>
          <p:txBody>
            <a:bodyPr/>
            <a:lstStyle/>
            <a:p/>
          </p:txBody>
        </p:sp>
        <p:sp>
          <p:nvSpPr>
            <p:cNvPr id="51" name="rc51"/>
            <p:cNvSpPr/>
            <p:nvPr/>
          </p:nvSpPr>
          <p:spPr>
            <a:xfrm>
              <a:off x="3207165" y="3376649"/>
              <a:ext cx="200644" cy="53968"/>
            </a:xfrm>
            <a:prstGeom prst="rect">
              <a:avLst/>
            </a:prstGeom>
            <a:solidFill>
              <a:srgbClr val="1CABE2">
                <a:alpha val="100000"/>
              </a:srgbClr>
            </a:solidFill>
          </p:spPr>
          <p:txBody>
            <a:bodyPr/>
            <a:lstStyle/>
            <a:p/>
          </p:txBody>
        </p:sp>
        <p:sp>
          <p:nvSpPr>
            <p:cNvPr id="52" name="rc52"/>
            <p:cNvSpPr/>
            <p:nvPr/>
          </p:nvSpPr>
          <p:spPr>
            <a:xfrm>
              <a:off x="3430103" y="3419142"/>
              <a:ext cx="200644" cy="1266245"/>
            </a:xfrm>
            <a:prstGeom prst="rect">
              <a:avLst/>
            </a:prstGeom>
            <a:solidFill>
              <a:srgbClr val="80BD41">
                <a:alpha val="100000"/>
              </a:srgbClr>
            </a:solidFill>
          </p:spPr>
          <p:txBody>
            <a:bodyPr/>
            <a:lstStyle/>
            <a:p/>
          </p:txBody>
        </p:sp>
        <p:sp>
          <p:nvSpPr>
            <p:cNvPr id="53" name="rc53"/>
            <p:cNvSpPr/>
            <p:nvPr/>
          </p:nvSpPr>
          <p:spPr>
            <a:xfrm>
              <a:off x="3430103" y="3338318"/>
              <a:ext cx="200644" cy="80823"/>
            </a:xfrm>
            <a:prstGeom prst="rect">
              <a:avLst/>
            </a:prstGeom>
            <a:solidFill>
              <a:srgbClr val="0058AB">
                <a:alpha val="100000"/>
              </a:srgbClr>
            </a:solidFill>
          </p:spPr>
          <p:txBody>
            <a:bodyPr/>
            <a:lstStyle/>
            <a:p/>
          </p:txBody>
        </p:sp>
        <p:sp>
          <p:nvSpPr>
            <p:cNvPr id="54" name="rc54"/>
            <p:cNvSpPr/>
            <p:nvPr/>
          </p:nvSpPr>
          <p:spPr>
            <a:xfrm>
              <a:off x="3430103" y="3419142"/>
              <a:ext cx="200644" cy="0"/>
            </a:xfrm>
            <a:prstGeom prst="rect">
              <a:avLst/>
            </a:prstGeom>
            <a:solidFill>
              <a:srgbClr val="1CABE2">
                <a:alpha val="100000"/>
              </a:srgbClr>
            </a:solidFill>
          </p:spPr>
          <p:txBody>
            <a:bodyPr/>
            <a:lstStyle/>
            <a:p/>
          </p:txBody>
        </p:sp>
        <p:sp>
          <p:nvSpPr>
            <p:cNvPr id="55" name="rc55"/>
            <p:cNvSpPr/>
            <p:nvPr/>
          </p:nvSpPr>
          <p:spPr>
            <a:xfrm>
              <a:off x="3653041" y="3399427"/>
              <a:ext cx="200644" cy="1285959"/>
            </a:xfrm>
            <a:prstGeom prst="rect">
              <a:avLst/>
            </a:prstGeom>
            <a:solidFill>
              <a:srgbClr val="80BD41">
                <a:alpha val="100000"/>
              </a:srgbClr>
            </a:solidFill>
          </p:spPr>
          <p:txBody>
            <a:bodyPr/>
            <a:lstStyle/>
            <a:p/>
          </p:txBody>
        </p:sp>
        <p:sp>
          <p:nvSpPr>
            <p:cNvPr id="56" name="rc56"/>
            <p:cNvSpPr/>
            <p:nvPr/>
          </p:nvSpPr>
          <p:spPr>
            <a:xfrm>
              <a:off x="3653041" y="3317344"/>
              <a:ext cx="200644" cy="68401"/>
            </a:xfrm>
            <a:prstGeom prst="rect">
              <a:avLst/>
            </a:prstGeom>
            <a:solidFill>
              <a:srgbClr val="0058AB">
                <a:alpha val="100000"/>
              </a:srgbClr>
            </a:solidFill>
          </p:spPr>
          <p:txBody>
            <a:bodyPr/>
            <a:lstStyle/>
            <a:p/>
          </p:txBody>
        </p:sp>
        <p:sp>
          <p:nvSpPr>
            <p:cNvPr id="57" name="rc57"/>
            <p:cNvSpPr/>
            <p:nvPr/>
          </p:nvSpPr>
          <p:spPr>
            <a:xfrm>
              <a:off x="3653041" y="3385746"/>
              <a:ext cx="200644" cy="13681"/>
            </a:xfrm>
            <a:prstGeom prst="rect">
              <a:avLst/>
            </a:prstGeom>
            <a:solidFill>
              <a:srgbClr val="1CABE2">
                <a:alpha val="100000"/>
              </a:srgbClr>
            </a:solidFill>
          </p:spPr>
          <p:txBody>
            <a:bodyPr/>
            <a:lstStyle/>
            <a:p/>
          </p:txBody>
        </p:sp>
        <p:sp>
          <p:nvSpPr>
            <p:cNvPr id="58" name="rc58"/>
            <p:cNvSpPr/>
            <p:nvPr/>
          </p:nvSpPr>
          <p:spPr>
            <a:xfrm>
              <a:off x="3875979" y="3436377"/>
              <a:ext cx="200644" cy="1249009"/>
            </a:xfrm>
            <a:prstGeom prst="rect">
              <a:avLst/>
            </a:prstGeom>
            <a:solidFill>
              <a:srgbClr val="80BD41">
                <a:alpha val="100000"/>
              </a:srgbClr>
            </a:solidFill>
          </p:spPr>
          <p:txBody>
            <a:bodyPr/>
            <a:lstStyle/>
            <a:p/>
          </p:txBody>
        </p:sp>
        <p:sp>
          <p:nvSpPr>
            <p:cNvPr id="59" name="rc59"/>
            <p:cNvSpPr/>
            <p:nvPr/>
          </p:nvSpPr>
          <p:spPr>
            <a:xfrm>
              <a:off x="3875979" y="3312849"/>
              <a:ext cx="200644" cy="82351"/>
            </a:xfrm>
            <a:prstGeom prst="rect">
              <a:avLst/>
            </a:prstGeom>
            <a:solidFill>
              <a:srgbClr val="0058AB">
                <a:alpha val="100000"/>
              </a:srgbClr>
            </a:solidFill>
          </p:spPr>
          <p:txBody>
            <a:bodyPr/>
            <a:lstStyle/>
            <a:p/>
          </p:txBody>
        </p:sp>
        <p:sp>
          <p:nvSpPr>
            <p:cNvPr id="60" name="rc60"/>
            <p:cNvSpPr/>
            <p:nvPr/>
          </p:nvSpPr>
          <p:spPr>
            <a:xfrm>
              <a:off x="3875979" y="3395201"/>
              <a:ext cx="200644" cy="41176"/>
            </a:xfrm>
            <a:prstGeom prst="rect">
              <a:avLst/>
            </a:prstGeom>
            <a:solidFill>
              <a:srgbClr val="1CABE2">
                <a:alpha val="100000"/>
              </a:srgbClr>
            </a:solidFill>
          </p:spPr>
          <p:txBody>
            <a:bodyPr/>
            <a:lstStyle/>
            <a:p/>
          </p:txBody>
        </p:sp>
        <p:sp>
          <p:nvSpPr>
            <p:cNvPr id="61" name="rc61"/>
            <p:cNvSpPr/>
            <p:nvPr/>
          </p:nvSpPr>
          <p:spPr>
            <a:xfrm>
              <a:off x="4098916" y="3471127"/>
              <a:ext cx="200644" cy="1214259"/>
            </a:xfrm>
            <a:prstGeom prst="rect">
              <a:avLst/>
            </a:prstGeom>
            <a:solidFill>
              <a:srgbClr val="80BD41">
                <a:alpha val="100000"/>
              </a:srgbClr>
            </a:solidFill>
          </p:spPr>
          <p:txBody>
            <a:bodyPr/>
            <a:lstStyle/>
            <a:p/>
          </p:txBody>
        </p:sp>
        <p:sp>
          <p:nvSpPr>
            <p:cNvPr id="62" name="rc62"/>
            <p:cNvSpPr/>
            <p:nvPr/>
          </p:nvSpPr>
          <p:spPr>
            <a:xfrm>
              <a:off x="4098916" y="3351036"/>
              <a:ext cx="200644" cy="80060"/>
            </a:xfrm>
            <a:prstGeom prst="rect">
              <a:avLst/>
            </a:prstGeom>
            <a:solidFill>
              <a:srgbClr val="0058AB">
                <a:alpha val="100000"/>
              </a:srgbClr>
            </a:solidFill>
          </p:spPr>
          <p:txBody>
            <a:bodyPr/>
            <a:lstStyle/>
            <a:p/>
          </p:txBody>
        </p:sp>
        <p:sp>
          <p:nvSpPr>
            <p:cNvPr id="63" name="rc63"/>
            <p:cNvSpPr/>
            <p:nvPr/>
          </p:nvSpPr>
          <p:spPr>
            <a:xfrm>
              <a:off x="4098916" y="3431096"/>
              <a:ext cx="200644" cy="40030"/>
            </a:xfrm>
            <a:prstGeom prst="rect">
              <a:avLst/>
            </a:prstGeom>
            <a:solidFill>
              <a:srgbClr val="1CABE2">
                <a:alpha val="100000"/>
              </a:srgbClr>
            </a:solidFill>
          </p:spPr>
          <p:txBody>
            <a:bodyPr/>
            <a:lstStyle/>
            <a:p/>
          </p:txBody>
        </p:sp>
        <p:sp>
          <p:nvSpPr>
            <p:cNvPr id="64" name="rc64"/>
            <p:cNvSpPr/>
            <p:nvPr/>
          </p:nvSpPr>
          <p:spPr>
            <a:xfrm>
              <a:off x="4321854" y="3403421"/>
              <a:ext cx="200644" cy="1281965"/>
            </a:xfrm>
            <a:prstGeom prst="rect">
              <a:avLst/>
            </a:prstGeom>
            <a:solidFill>
              <a:srgbClr val="80BD41">
                <a:alpha val="100000"/>
              </a:srgbClr>
            </a:solidFill>
          </p:spPr>
          <p:txBody>
            <a:bodyPr/>
            <a:lstStyle/>
            <a:p/>
          </p:txBody>
        </p:sp>
        <p:sp>
          <p:nvSpPr>
            <p:cNvPr id="65" name="rc65"/>
            <p:cNvSpPr/>
            <p:nvPr/>
          </p:nvSpPr>
          <p:spPr>
            <a:xfrm>
              <a:off x="4321854" y="3321593"/>
              <a:ext cx="200644" cy="81828"/>
            </a:xfrm>
            <a:prstGeom prst="rect">
              <a:avLst/>
            </a:prstGeom>
            <a:solidFill>
              <a:srgbClr val="0058AB">
                <a:alpha val="100000"/>
              </a:srgbClr>
            </a:solidFill>
          </p:spPr>
          <p:txBody>
            <a:bodyPr/>
            <a:lstStyle/>
            <a:p/>
          </p:txBody>
        </p:sp>
        <p:sp>
          <p:nvSpPr>
            <p:cNvPr id="66" name="rc66"/>
            <p:cNvSpPr/>
            <p:nvPr/>
          </p:nvSpPr>
          <p:spPr>
            <a:xfrm>
              <a:off x="4321854" y="3403421"/>
              <a:ext cx="200644" cy="0"/>
            </a:xfrm>
            <a:prstGeom prst="rect">
              <a:avLst/>
            </a:prstGeom>
            <a:solidFill>
              <a:srgbClr val="1CABE2">
                <a:alpha val="100000"/>
              </a:srgbClr>
            </a:solidFill>
          </p:spPr>
          <p:txBody>
            <a:bodyPr/>
            <a:lstStyle/>
            <a:p/>
          </p:txBody>
        </p:sp>
        <p:sp>
          <p:nvSpPr>
            <p:cNvPr id="67" name="rc67"/>
            <p:cNvSpPr/>
            <p:nvPr/>
          </p:nvSpPr>
          <p:spPr>
            <a:xfrm>
              <a:off x="4544792" y="3365010"/>
              <a:ext cx="200644" cy="1320376"/>
            </a:xfrm>
            <a:prstGeom prst="rect">
              <a:avLst/>
            </a:prstGeom>
            <a:solidFill>
              <a:srgbClr val="80BD41">
                <a:alpha val="100000"/>
              </a:srgbClr>
            </a:solidFill>
          </p:spPr>
          <p:txBody>
            <a:bodyPr/>
            <a:lstStyle/>
            <a:p/>
          </p:txBody>
        </p:sp>
        <p:sp>
          <p:nvSpPr>
            <p:cNvPr id="68" name="rc68"/>
            <p:cNvSpPr/>
            <p:nvPr/>
          </p:nvSpPr>
          <p:spPr>
            <a:xfrm>
              <a:off x="4544792" y="3280731"/>
              <a:ext cx="200644" cy="28092"/>
            </a:xfrm>
            <a:prstGeom prst="rect">
              <a:avLst/>
            </a:prstGeom>
            <a:solidFill>
              <a:srgbClr val="0058AB">
                <a:alpha val="100000"/>
              </a:srgbClr>
            </a:solidFill>
          </p:spPr>
          <p:txBody>
            <a:bodyPr/>
            <a:lstStyle/>
            <a:p/>
          </p:txBody>
        </p:sp>
        <p:sp>
          <p:nvSpPr>
            <p:cNvPr id="69" name="rc69"/>
            <p:cNvSpPr/>
            <p:nvPr/>
          </p:nvSpPr>
          <p:spPr>
            <a:xfrm>
              <a:off x="4544792" y="3308823"/>
              <a:ext cx="200644" cy="56186"/>
            </a:xfrm>
            <a:prstGeom prst="rect">
              <a:avLst/>
            </a:prstGeom>
            <a:solidFill>
              <a:srgbClr val="1CABE2">
                <a:alpha val="100000"/>
              </a:srgbClr>
            </a:solidFill>
          </p:spPr>
          <p:txBody>
            <a:bodyPr/>
            <a:lstStyle/>
            <a:p/>
          </p:txBody>
        </p:sp>
        <p:sp>
          <p:nvSpPr>
            <p:cNvPr id="70" name="rc70"/>
            <p:cNvSpPr/>
            <p:nvPr/>
          </p:nvSpPr>
          <p:spPr>
            <a:xfrm>
              <a:off x="4767730" y="3376918"/>
              <a:ext cx="200644" cy="1308469"/>
            </a:xfrm>
            <a:prstGeom prst="rect">
              <a:avLst/>
            </a:prstGeom>
            <a:solidFill>
              <a:srgbClr val="80BD41">
                <a:alpha val="100000"/>
              </a:srgbClr>
            </a:solidFill>
          </p:spPr>
          <p:txBody>
            <a:bodyPr/>
            <a:lstStyle/>
            <a:p/>
          </p:txBody>
        </p:sp>
        <p:sp>
          <p:nvSpPr>
            <p:cNvPr id="71" name="rc71"/>
            <p:cNvSpPr/>
            <p:nvPr/>
          </p:nvSpPr>
          <p:spPr>
            <a:xfrm>
              <a:off x="4767730" y="3293398"/>
              <a:ext cx="200644" cy="83519"/>
            </a:xfrm>
            <a:prstGeom prst="rect">
              <a:avLst/>
            </a:prstGeom>
            <a:solidFill>
              <a:srgbClr val="0058AB">
                <a:alpha val="100000"/>
              </a:srgbClr>
            </a:solidFill>
          </p:spPr>
          <p:txBody>
            <a:bodyPr/>
            <a:lstStyle/>
            <a:p/>
          </p:txBody>
        </p:sp>
        <p:sp>
          <p:nvSpPr>
            <p:cNvPr id="72" name="rc72"/>
            <p:cNvSpPr/>
            <p:nvPr/>
          </p:nvSpPr>
          <p:spPr>
            <a:xfrm>
              <a:off x="4767730" y="3376918"/>
              <a:ext cx="200644" cy="0"/>
            </a:xfrm>
            <a:prstGeom prst="rect">
              <a:avLst/>
            </a:prstGeom>
            <a:solidFill>
              <a:srgbClr val="1CABE2">
                <a:alpha val="100000"/>
              </a:srgbClr>
            </a:solidFill>
          </p:spPr>
          <p:txBody>
            <a:bodyPr/>
            <a:lstStyle/>
            <a:p/>
          </p:txBody>
        </p:sp>
        <p:sp>
          <p:nvSpPr>
            <p:cNvPr id="73" name="rc73"/>
            <p:cNvSpPr/>
            <p:nvPr/>
          </p:nvSpPr>
          <p:spPr>
            <a:xfrm>
              <a:off x="4990668" y="3456064"/>
              <a:ext cx="200644" cy="1229322"/>
            </a:xfrm>
            <a:prstGeom prst="rect">
              <a:avLst/>
            </a:prstGeom>
            <a:solidFill>
              <a:srgbClr val="80BD41">
                <a:alpha val="100000"/>
              </a:srgbClr>
            </a:solidFill>
          </p:spPr>
          <p:txBody>
            <a:bodyPr/>
            <a:lstStyle/>
            <a:p/>
          </p:txBody>
        </p:sp>
        <p:sp>
          <p:nvSpPr>
            <p:cNvPr id="74" name="rc74"/>
            <p:cNvSpPr/>
            <p:nvPr/>
          </p:nvSpPr>
          <p:spPr>
            <a:xfrm>
              <a:off x="4990668" y="3349167"/>
              <a:ext cx="200644" cy="93536"/>
            </a:xfrm>
            <a:prstGeom prst="rect">
              <a:avLst/>
            </a:prstGeom>
            <a:solidFill>
              <a:srgbClr val="0058AB">
                <a:alpha val="100000"/>
              </a:srgbClr>
            </a:solidFill>
          </p:spPr>
          <p:txBody>
            <a:bodyPr/>
            <a:lstStyle/>
            <a:p/>
          </p:txBody>
        </p:sp>
        <p:sp>
          <p:nvSpPr>
            <p:cNvPr id="75" name="rc75"/>
            <p:cNvSpPr/>
            <p:nvPr/>
          </p:nvSpPr>
          <p:spPr>
            <a:xfrm>
              <a:off x="4990668" y="3442704"/>
              <a:ext cx="200644" cy="13360"/>
            </a:xfrm>
            <a:prstGeom prst="rect">
              <a:avLst/>
            </a:prstGeom>
            <a:solidFill>
              <a:srgbClr val="1CABE2">
                <a:alpha val="100000"/>
              </a:srgbClr>
            </a:solidFill>
          </p:spPr>
          <p:txBody>
            <a:bodyPr/>
            <a:lstStyle/>
            <a:p/>
          </p:txBody>
        </p:sp>
        <p:sp>
          <p:nvSpPr>
            <p:cNvPr id="76" name="rc76"/>
            <p:cNvSpPr/>
            <p:nvPr/>
          </p:nvSpPr>
          <p:spPr>
            <a:xfrm>
              <a:off x="5213606" y="3543549"/>
              <a:ext cx="200644" cy="1141837"/>
            </a:xfrm>
            <a:prstGeom prst="rect">
              <a:avLst/>
            </a:prstGeom>
            <a:solidFill>
              <a:srgbClr val="80BD41">
                <a:alpha val="100000"/>
              </a:srgbClr>
            </a:solidFill>
          </p:spPr>
          <p:txBody>
            <a:bodyPr/>
            <a:lstStyle/>
            <a:p/>
          </p:txBody>
        </p:sp>
        <p:sp>
          <p:nvSpPr>
            <p:cNvPr id="77" name="rc77"/>
            <p:cNvSpPr/>
            <p:nvPr/>
          </p:nvSpPr>
          <p:spPr>
            <a:xfrm>
              <a:off x="5213606" y="3387844"/>
              <a:ext cx="200644" cy="77852"/>
            </a:xfrm>
            <a:prstGeom prst="rect">
              <a:avLst/>
            </a:prstGeom>
            <a:solidFill>
              <a:srgbClr val="0058AB">
                <a:alpha val="100000"/>
              </a:srgbClr>
            </a:solidFill>
          </p:spPr>
          <p:txBody>
            <a:bodyPr/>
            <a:lstStyle/>
            <a:p/>
          </p:txBody>
        </p:sp>
        <p:sp>
          <p:nvSpPr>
            <p:cNvPr id="78" name="rc78"/>
            <p:cNvSpPr/>
            <p:nvPr/>
          </p:nvSpPr>
          <p:spPr>
            <a:xfrm>
              <a:off x="5213606" y="3465696"/>
              <a:ext cx="200644" cy="77852"/>
            </a:xfrm>
            <a:prstGeom prst="rect">
              <a:avLst/>
            </a:prstGeom>
            <a:solidFill>
              <a:srgbClr val="1CABE2">
                <a:alpha val="100000"/>
              </a:srgbClr>
            </a:solidFill>
          </p:spPr>
          <p:txBody>
            <a:bodyPr/>
            <a:lstStyle/>
            <a:p/>
          </p:txBody>
        </p:sp>
        <p:sp>
          <p:nvSpPr>
            <p:cNvPr id="79" name="rc79"/>
            <p:cNvSpPr/>
            <p:nvPr/>
          </p:nvSpPr>
          <p:spPr>
            <a:xfrm>
              <a:off x="5436544" y="3617292"/>
              <a:ext cx="200644" cy="1068094"/>
            </a:xfrm>
            <a:prstGeom prst="rect">
              <a:avLst/>
            </a:prstGeom>
            <a:solidFill>
              <a:srgbClr val="80BD41">
                <a:alpha val="100000"/>
              </a:srgbClr>
            </a:solidFill>
          </p:spPr>
          <p:txBody>
            <a:bodyPr/>
            <a:lstStyle/>
            <a:p/>
          </p:txBody>
        </p:sp>
        <p:sp>
          <p:nvSpPr>
            <p:cNvPr id="80" name="rc80"/>
            <p:cNvSpPr/>
            <p:nvPr/>
          </p:nvSpPr>
          <p:spPr>
            <a:xfrm>
              <a:off x="5436544" y="3443416"/>
              <a:ext cx="200644" cy="111777"/>
            </a:xfrm>
            <a:prstGeom prst="rect">
              <a:avLst/>
            </a:prstGeom>
            <a:solidFill>
              <a:srgbClr val="0058AB">
                <a:alpha val="100000"/>
              </a:srgbClr>
            </a:solidFill>
          </p:spPr>
          <p:txBody>
            <a:bodyPr/>
            <a:lstStyle/>
            <a:p/>
          </p:txBody>
        </p:sp>
        <p:sp>
          <p:nvSpPr>
            <p:cNvPr id="81" name="rc81"/>
            <p:cNvSpPr/>
            <p:nvPr/>
          </p:nvSpPr>
          <p:spPr>
            <a:xfrm>
              <a:off x="5436544" y="3555193"/>
              <a:ext cx="200644" cy="62099"/>
            </a:xfrm>
            <a:prstGeom prst="rect">
              <a:avLst/>
            </a:prstGeom>
            <a:solidFill>
              <a:srgbClr val="1CABE2">
                <a:alpha val="100000"/>
              </a:srgbClr>
            </a:solidFill>
          </p:spPr>
          <p:txBody>
            <a:bodyPr/>
            <a:lstStyle/>
            <a:p/>
          </p:txBody>
        </p:sp>
        <p:sp>
          <p:nvSpPr>
            <p:cNvPr id="82" name="rc82"/>
            <p:cNvSpPr/>
            <p:nvPr/>
          </p:nvSpPr>
          <p:spPr>
            <a:xfrm>
              <a:off x="5659482" y="3743832"/>
              <a:ext cx="200644" cy="941554"/>
            </a:xfrm>
            <a:prstGeom prst="rect">
              <a:avLst/>
            </a:prstGeom>
            <a:solidFill>
              <a:srgbClr val="80BD41">
                <a:alpha val="100000"/>
              </a:srgbClr>
            </a:solidFill>
          </p:spPr>
          <p:txBody>
            <a:bodyPr/>
            <a:lstStyle/>
            <a:p/>
          </p:txBody>
        </p:sp>
        <p:sp>
          <p:nvSpPr>
            <p:cNvPr id="83" name="rc83"/>
            <p:cNvSpPr/>
            <p:nvPr/>
          </p:nvSpPr>
          <p:spPr>
            <a:xfrm>
              <a:off x="5659482" y="3550983"/>
              <a:ext cx="200644" cy="147473"/>
            </a:xfrm>
            <a:prstGeom prst="rect">
              <a:avLst/>
            </a:prstGeom>
            <a:solidFill>
              <a:srgbClr val="0058AB">
                <a:alpha val="100000"/>
              </a:srgbClr>
            </a:solidFill>
          </p:spPr>
          <p:txBody>
            <a:bodyPr/>
            <a:lstStyle/>
            <a:p/>
          </p:txBody>
        </p:sp>
        <p:sp>
          <p:nvSpPr>
            <p:cNvPr id="84" name="rc84"/>
            <p:cNvSpPr/>
            <p:nvPr/>
          </p:nvSpPr>
          <p:spPr>
            <a:xfrm>
              <a:off x="5659482" y="3698456"/>
              <a:ext cx="200644" cy="45376"/>
            </a:xfrm>
            <a:prstGeom prst="rect">
              <a:avLst/>
            </a:prstGeom>
            <a:solidFill>
              <a:srgbClr val="1CABE2">
                <a:alpha val="100000"/>
              </a:srgbClr>
            </a:solidFill>
          </p:spPr>
          <p:txBody>
            <a:bodyPr/>
            <a:lstStyle/>
            <a:p/>
          </p:txBody>
        </p:sp>
        <p:sp>
          <p:nvSpPr>
            <p:cNvPr id="85" name="rc85"/>
            <p:cNvSpPr/>
            <p:nvPr/>
          </p:nvSpPr>
          <p:spPr>
            <a:xfrm>
              <a:off x="5882419" y="3969239"/>
              <a:ext cx="200644" cy="716148"/>
            </a:xfrm>
            <a:prstGeom prst="rect">
              <a:avLst/>
            </a:prstGeom>
            <a:solidFill>
              <a:srgbClr val="80BD41">
                <a:alpha val="100000"/>
              </a:srgbClr>
            </a:solidFill>
          </p:spPr>
          <p:txBody>
            <a:bodyPr/>
            <a:lstStyle/>
            <a:p/>
          </p:txBody>
        </p:sp>
        <p:sp>
          <p:nvSpPr>
            <p:cNvPr id="86" name="rc86"/>
            <p:cNvSpPr/>
            <p:nvPr/>
          </p:nvSpPr>
          <p:spPr>
            <a:xfrm>
              <a:off x="5882419" y="3717619"/>
              <a:ext cx="200644" cy="203231"/>
            </a:xfrm>
            <a:prstGeom prst="rect">
              <a:avLst/>
            </a:prstGeom>
            <a:solidFill>
              <a:srgbClr val="0058AB">
                <a:alpha val="100000"/>
              </a:srgbClr>
            </a:solidFill>
          </p:spPr>
          <p:txBody>
            <a:bodyPr/>
            <a:lstStyle/>
            <a:p/>
          </p:txBody>
        </p:sp>
        <p:sp>
          <p:nvSpPr>
            <p:cNvPr id="87" name="rc87"/>
            <p:cNvSpPr/>
            <p:nvPr/>
          </p:nvSpPr>
          <p:spPr>
            <a:xfrm>
              <a:off x="5882419" y="3920851"/>
              <a:ext cx="200644" cy="48387"/>
            </a:xfrm>
            <a:prstGeom prst="rect">
              <a:avLst/>
            </a:prstGeom>
            <a:solidFill>
              <a:srgbClr val="1CABE2">
                <a:alpha val="100000"/>
              </a:srgbClr>
            </a:solidFill>
          </p:spPr>
          <p:txBody>
            <a:bodyPr/>
            <a:lstStyle/>
            <a:p/>
          </p:txBody>
        </p:sp>
        <p:sp>
          <p:nvSpPr>
            <p:cNvPr id="88" name="rc88"/>
            <p:cNvSpPr/>
            <p:nvPr/>
          </p:nvSpPr>
          <p:spPr>
            <a:xfrm>
              <a:off x="6105357" y="3907022"/>
              <a:ext cx="200644" cy="778364"/>
            </a:xfrm>
            <a:prstGeom prst="rect">
              <a:avLst/>
            </a:prstGeom>
            <a:solidFill>
              <a:srgbClr val="80BD41">
                <a:alpha val="100000"/>
              </a:srgbClr>
            </a:solidFill>
          </p:spPr>
          <p:txBody>
            <a:bodyPr/>
            <a:lstStyle/>
            <a:p/>
          </p:txBody>
        </p:sp>
        <p:sp>
          <p:nvSpPr>
            <p:cNvPr id="89" name="rc89"/>
            <p:cNvSpPr/>
            <p:nvPr/>
          </p:nvSpPr>
          <p:spPr>
            <a:xfrm>
              <a:off x="6105357" y="3724443"/>
              <a:ext cx="200644" cy="115313"/>
            </a:xfrm>
            <a:prstGeom prst="rect">
              <a:avLst/>
            </a:prstGeom>
            <a:solidFill>
              <a:srgbClr val="0058AB">
                <a:alpha val="100000"/>
              </a:srgbClr>
            </a:solidFill>
          </p:spPr>
          <p:txBody>
            <a:bodyPr/>
            <a:lstStyle/>
            <a:p/>
          </p:txBody>
        </p:sp>
        <p:sp>
          <p:nvSpPr>
            <p:cNvPr id="90" name="rc90"/>
            <p:cNvSpPr/>
            <p:nvPr/>
          </p:nvSpPr>
          <p:spPr>
            <a:xfrm>
              <a:off x="6105357" y="3839757"/>
              <a:ext cx="200644" cy="67265"/>
            </a:xfrm>
            <a:prstGeom prst="rect">
              <a:avLst/>
            </a:prstGeom>
            <a:solidFill>
              <a:srgbClr val="1CABE2">
                <a:alpha val="100000"/>
              </a:srgbClr>
            </a:solidFill>
          </p:spPr>
          <p:txBody>
            <a:bodyPr/>
            <a:lstStyle/>
            <a:p/>
          </p:txBody>
        </p:sp>
        <p:sp>
          <p:nvSpPr>
            <p:cNvPr id="91" name="rc91"/>
            <p:cNvSpPr/>
            <p:nvPr/>
          </p:nvSpPr>
          <p:spPr>
            <a:xfrm>
              <a:off x="6328295" y="3928679"/>
              <a:ext cx="200644" cy="756708"/>
            </a:xfrm>
            <a:prstGeom prst="rect">
              <a:avLst/>
            </a:prstGeom>
            <a:solidFill>
              <a:srgbClr val="80BD41">
                <a:alpha val="100000"/>
              </a:srgbClr>
            </a:solidFill>
          </p:spPr>
          <p:txBody>
            <a:bodyPr/>
            <a:lstStyle/>
            <a:p/>
          </p:txBody>
        </p:sp>
        <p:sp>
          <p:nvSpPr>
            <p:cNvPr id="92" name="rc92"/>
            <p:cNvSpPr/>
            <p:nvPr/>
          </p:nvSpPr>
          <p:spPr>
            <a:xfrm>
              <a:off x="6328295" y="3784544"/>
              <a:ext cx="200644" cy="90083"/>
            </a:xfrm>
            <a:prstGeom prst="rect">
              <a:avLst/>
            </a:prstGeom>
            <a:solidFill>
              <a:srgbClr val="0058AB">
                <a:alpha val="100000"/>
              </a:srgbClr>
            </a:solidFill>
          </p:spPr>
          <p:txBody>
            <a:bodyPr/>
            <a:lstStyle/>
            <a:p/>
          </p:txBody>
        </p:sp>
        <p:sp>
          <p:nvSpPr>
            <p:cNvPr id="93" name="rc93"/>
            <p:cNvSpPr/>
            <p:nvPr/>
          </p:nvSpPr>
          <p:spPr>
            <a:xfrm>
              <a:off x="6328295" y="3874628"/>
              <a:ext cx="200644" cy="54050"/>
            </a:xfrm>
            <a:prstGeom prst="rect">
              <a:avLst/>
            </a:prstGeom>
            <a:solidFill>
              <a:srgbClr val="1CABE2">
                <a:alpha val="100000"/>
              </a:srgbClr>
            </a:solidFill>
          </p:spPr>
          <p:txBody>
            <a:bodyPr/>
            <a:lstStyle/>
            <a:p/>
          </p:txBody>
        </p:sp>
        <p:sp>
          <p:nvSpPr>
            <p:cNvPr id="94" name="rc94"/>
            <p:cNvSpPr/>
            <p:nvPr/>
          </p:nvSpPr>
          <p:spPr>
            <a:xfrm>
              <a:off x="6551233" y="4081455"/>
              <a:ext cx="200644" cy="603931"/>
            </a:xfrm>
            <a:prstGeom prst="rect">
              <a:avLst/>
            </a:prstGeom>
            <a:solidFill>
              <a:srgbClr val="80BD41">
                <a:alpha val="100000"/>
              </a:srgbClr>
            </a:solidFill>
          </p:spPr>
          <p:txBody>
            <a:bodyPr/>
            <a:lstStyle/>
            <a:p/>
          </p:txBody>
        </p:sp>
        <p:sp>
          <p:nvSpPr>
            <p:cNvPr id="95" name="rc95"/>
            <p:cNvSpPr/>
            <p:nvPr/>
          </p:nvSpPr>
          <p:spPr>
            <a:xfrm>
              <a:off x="6551233" y="3770339"/>
              <a:ext cx="200644" cy="210460"/>
            </a:xfrm>
            <a:prstGeom prst="rect">
              <a:avLst/>
            </a:prstGeom>
            <a:solidFill>
              <a:srgbClr val="0058AB">
                <a:alpha val="100000"/>
              </a:srgbClr>
            </a:solidFill>
          </p:spPr>
          <p:txBody>
            <a:bodyPr/>
            <a:lstStyle/>
            <a:p/>
          </p:txBody>
        </p:sp>
        <p:sp>
          <p:nvSpPr>
            <p:cNvPr id="96" name="rc96"/>
            <p:cNvSpPr/>
            <p:nvPr/>
          </p:nvSpPr>
          <p:spPr>
            <a:xfrm>
              <a:off x="6551233" y="3980800"/>
              <a:ext cx="200644" cy="100654"/>
            </a:xfrm>
            <a:prstGeom prst="rect">
              <a:avLst/>
            </a:prstGeom>
            <a:solidFill>
              <a:srgbClr val="1CABE2">
                <a:alpha val="100000"/>
              </a:srgbClr>
            </a:solidFill>
          </p:spPr>
          <p:txBody>
            <a:bodyPr/>
            <a:lstStyle/>
            <a:p/>
          </p:txBody>
        </p:sp>
        <p:sp>
          <p:nvSpPr>
            <p:cNvPr id="97" name="rc97"/>
            <p:cNvSpPr/>
            <p:nvPr/>
          </p:nvSpPr>
          <p:spPr>
            <a:xfrm>
              <a:off x="6774171" y="3995248"/>
              <a:ext cx="200644" cy="690138"/>
            </a:xfrm>
            <a:prstGeom prst="rect">
              <a:avLst/>
            </a:prstGeom>
            <a:solidFill>
              <a:srgbClr val="80BD41">
                <a:alpha val="100000"/>
              </a:srgbClr>
            </a:solidFill>
          </p:spPr>
          <p:txBody>
            <a:bodyPr/>
            <a:lstStyle/>
            <a:p/>
          </p:txBody>
        </p:sp>
        <p:sp>
          <p:nvSpPr>
            <p:cNvPr id="98" name="rc98"/>
            <p:cNvSpPr/>
            <p:nvPr/>
          </p:nvSpPr>
          <p:spPr>
            <a:xfrm>
              <a:off x="6774171" y="3765203"/>
              <a:ext cx="200644" cy="184037"/>
            </a:xfrm>
            <a:prstGeom prst="rect">
              <a:avLst/>
            </a:prstGeom>
            <a:solidFill>
              <a:srgbClr val="0058AB">
                <a:alpha val="100000"/>
              </a:srgbClr>
            </a:solidFill>
          </p:spPr>
          <p:txBody>
            <a:bodyPr/>
            <a:lstStyle/>
            <a:p/>
          </p:txBody>
        </p:sp>
        <p:sp>
          <p:nvSpPr>
            <p:cNvPr id="99" name="rc99"/>
            <p:cNvSpPr/>
            <p:nvPr/>
          </p:nvSpPr>
          <p:spPr>
            <a:xfrm>
              <a:off x="6774171" y="3949240"/>
              <a:ext cx="200644" cy="46007"/>
            </a:xfrm>
            <a:prstGeom prst="rect">
              <a:avLst/>
            </a:prstGeom>
            <a:solidFill>
              <a:srgbClr val="1CABE2">
                <a:alpha val="100000"/>
              </a:srgbClr>
            </a:solidFill>
          </p:spPr>
          <p:txBody>
            <a:bodyPr/>
            <a:lstStyle/>
            <a:p/>
          </p:txBody>
        </p:sp>
        <p:sp>
          <p:nvSpPr>
            <p:cNvPr id="100" name="rc100"/>
            <p:cNvSpPr/>
            <p:nvPr/>
          </p:nvSpPr>
          <p:spPr>
            <a:xfrm>
              <a:off x="6997109" y="3993145"/>
              <a:ext cx="200644" cy="692241"/>
            </a:xfrm>
            <a:prstGeom prst="rect">
              <a:avLst/>
            </a:prstGeom>
            <a:solidFill>
              <a:srgbClr val="80BD41">
                <a:alpha val="100000"/>
              </a:srgbClr>
            </a:solidFill>
          </p:spPr>
          <p:txBody>
            <a:bodyPr/>
            <a:lstStyle/>
            <a:p/>
          </p:txBody>
        </p:sp>
        <p:sp>
          <p:nvSpPr>
            <p:cNvPr id="101" name="rc101"/>
            <p:cNvSpPr/>
            <p:nvPr/>
          </p:nvSpPr>
          <p:spPr>
            <a:xfrm>
              <a:off x="6997109" y="3762397"/>
              <a:ext cx="200644" cy="184597"/>
            </a:xfrm>
            <a:prstGeom prst="rect">
              <a:avLst/>
            </a:prstGeom>
            <a:solidFill>
              <a:srgbClr val="0058AB">
                <a:alpha val="100000"/>
              </a:srgbClr>
            </a:solidFill>
          </p:spPr>
          <p:txBody>
            <a:bodyPr/>
            <a:lstStyle/>
            <a:p/>
          </p:txBody>
        </p:sp>
        <p:sp>
          <p:nvSpPr>
            <p:cNvPr id="102" name="rc102"/>
            <p:cNvSpPr/>
            <p:nvPr/>
          </p:nvSpPr>
          <p:spPr>
            <a:xfrm>
              <a:off x="6997109" y="3946994"/>
              <a:ext cx="200644" cy="46150"/>
            </a:xfrm>
            <a:prstGeom prst="rect">
              <a:avLst/>
            </a:prstGeom>
            <a:solidFill>
              <a:srgbClr val="1CABE2">
                <a:alpha val="100000"/>
              </a:srgbClr>
            </a:solidFill>
          </p:spPr>
          <p:txBody>
            <a:bodyPr/>
            <a:lstStyle/>
            <a:p/>
          </p:txBody>
        </p:sp>
        <p:sp>
          <p:nvSpPr>
            <p:cNvPr id="103" name="rc103"/>
            <p:cNvSpPr/>
            <p:nvPr/>
          </p:nvSpPr>
          <p:spPr>
            <a:xfrm>
              <a:off x="7220047" y="3758412"/>
              <a:ext cx="200644" cy="153644"/>
            </a:xfrm>
            <a:prstGeom prst="rect">
              <a:avLst/>
            </a:prstGeom>
            <a:solidFill>
              <a:srgbClr val="F26A21">
                <a:alpha val="100000"/>
              </a:srgbClr>
            </a:solidFill>
          </p:spPr>
          <p:txBody>
            <a:bodyPr/>
            <a:lstStyle/>
            <a:p/>
          </p:txBody>
        </p:sp>
        <p:sp>
          <p:nvSpPr>
            <p:cNvPr id="104" name="rc104"/>
            <p:cNvSpPr/>
            <p:nvPr/>
          </p:nvSpPr>
          <p:spPr>
            <a:xfrm>
              <a:off x="7220047" y="3912057"/>
              <a:ext cx="200644" cy="773330"/>
            </a:xfrm>
            <a:prstGeom prst="rect">
              <a:avLst/>
            </a:prstGeom>
            <a:solidFill>
              <a:srgbClr val="FFC20E">
                <a:alpha val="100000"/>
              </a:srgbClr>
            </a:solidFill>
          </p:spPr>
          <p:txBody>
            <a:bodyPr/>
            <a:lstStyle/>
            <a:p/>
          </p:txBody>
        </p:sp>
        <p:sp>
          <p:nvSpPr>
            <p:cNvPr id="105" name="rc105"/>
            <p:cNvSpPr/>
            <p:nvPr/>
          </p:nvSpPr>
          <p:spPr>
            <a:xfrm>
              <a:off x="7442985" y="3755155"/>
              <a:ext cx="200644" cy="127881"/>
            </a:xfrm>
            <a:prstGeom prst="rect">
              <a:avLst/>
            </a:prstGeom>
            <a:solidFill>
              <a:srgbClr val="F26A21">
                <a:alpha val="100000"/>
              </a:srgbClr>
            </a:solidFill>
          </p:spPr>
          <p:txBody>
            <a:bodyPr/>
            <a:lstStyle/>
            <a:p/>
          </p:txBody>
        </p:sp>
        <p:sp>
          <p:nvSpPr>
            <p:cNvPr id="106" name="rc106"/>
            <p:cNvSpPr/>
            <p:nvPr/>
          </p:nvSpPr>
          <p:spPr>
            <a:xfrm>
              <a:off x="7442985" y="3883037"/>
              <a:ext cx="200644" cy="802349"/>
            </a:xfrm>
            <a:prstGeom prst="rect">
              <a:avLst/>
            </a:prstGeom>
            <a:solidFill>
              <a:srgbClr val="FFC20E">
                <a:alpha val="100000"/>
              </a:srgbClr>
            </a:solidFill>
          </p:spPr>
          <p:txBody>
            <a:bodyPr/>
            <a:lstStyle/>
            <a:p/>
          </p:txBody>
        </p:sp>
        <p:sp>
          <p:nvSpPr>
            <p:cNvPr id="107" name="rc107"/>
            <p:cNvSpPr/>
            <p:nvPr/>
          </p:nvSpPr>
          <p:spPr>
            <a:xfrm>
              <a:off x="7665922" y="3752715"/>
              <a:ext cx="200644" cy="106438"/>
            </a:xfrm>
            <a:prstGeom prst="rect">
              <a:avLst/>
            </a:prstGeom>
            <a:solidFill>
              <a:srgbClr val="F26A21">
                <a:alpha val="100000"/>
              </a:srgbClr>
            </a:solidFill>
          </p:spPr>
          <p:txBody>
            <a:bodyPr/>
            <a:lstStyle/>
            <a:p/>
          </p:txBody>
        </p:sp>
        <p:sp>
          <p:nvSpPr>
            <p:cNvPr id="108" name="rc108"/>
            <p:cNvSpPr/>
            <p:nvPr/>
          </p:nvSpPr>
          <p:spPr>
            <a:xfrm>
              <a:off x="7665922" y="3859154"/>
              <a:ext cx="200644" cy="826232"/>
            </a:xfrm>
            <a:prstGeom prst="rect">
              <a:avLst/>
            </a:prstGeom>
            <a:solidFill>
              <a:srgbClr val="FFC20E">
                <a:alpha val="100000"/>
              </a:srgbClr>
            </a:solidFill>
          </p:spPr>
          <p:txBody>
            <a:bodyPr/>
            <a:lstStyle/>
            <a:p/>
          </p:txBody>
        </p:sp>
        <p:sp>
          <p:nvSpPr>
            <p:cNvPr id="109" name="rc109"/>
            <p:cNvSpPr/>
            <p:nvPr/>
          </p:nvSpPr>
          <p:spPr>
            <a:xfrm>
              <a:off x="7888860" y="3748859"/>
              <a:ext cx="200644" cy="88591"/>
            </a:xfrm>
            <a:prstGeom prst="rect">
              <a:avLst/>
            </a:prstGeom>
            <a:solidFill>
              <a:srgbClr val="F26A21">
                <a:alpha val="100000"/>
              </a:srgbClr>
            </a:solidFill>
          </p:spPr>
          <p:txBody>
            <a:bodyPr/>
            <a:lstStyle/>
            <a:p/>
          </p:txBody>
        </p:sp>
        <p:sp>
          <p:nvSpPr>
            <p:cNvPr id="110" name="rc110"/>
            <p:cNvSpPr/>
            <p:nvPr/>
          </p:nvSpPr>
          <p:spPr>
            <a:xfrm>
              <a:off x="7888860" y="3837450"/>
              <a:ext cx="200644" cy="847936"/>
            </a:xfrm>
            <a:prstGeom prst="rect">
              <a:avLst/>
            </a:prstGeom>
            <a:solidFill>
              <a:srgbClr val="FFC20E">
                <a:alpha val="100000"/>
              </a:srgbClr>
            </a:solidFill>
          </p:spPr>
          <p:txBody>
            <a:bodyPr/>
            <a:lstStyle/>
            <a:p/>
          </p:txBody>
        </p:sp>
        <p:sp>
          <p:nvSpPr>
            <p:cNvPr id="111" name="rc111"/>
            <p:cNvSpPr/>
            <p:nvPr/>
          </p:nvSpPr>
          <p:spPr>
            <a:xfrm>
              <a:off x="8111798" y="3744409"/>
              <a:ext cx="200644" cy="73736"/>
            </a:xfrm>
            <a:prstGeom prst="rect">
              <a:avLst/>
            </a:prstGeom>
            <a:solidFill>
              <a:srgbClr val="F26A21">
                <a:alpha val="100000"/>
              </a:srgbClr>
            </a:solidFill>
          </p:spPr>
          <p:txBody>
            <a:bodyPr/>
            <a:lstStyle/>
            <a:p/>
          </p:txBody>
        </p:sp>
        <p:sp>
          <p:nvSpPr>
            <p:cNvPr id="112" name="rc112"/>
            <p:cNvSpPr/>
            <p:nvPr/>
          </p:nvSpPr>
          <p:spPr>
            <a:xfrm>
              <a:off x="8111798" y="3818145"/>
              <a:ext cx="200644" cy="867241"/>
            </a:xfrm>
            <a:prstGeom prst="rect">
              <a:avLst/>
            </a:prstGeom>
            <a:solidFill>
              <a:srgbClr val="FFC20E">
                <a:alpha val="100000"/>
              </a:srgbClr>
            </a:solidFill>
          </p:spPr>
          <p:txBody>
            <a:bodyPr/>
            <a:lstStyle/>
            <a:p/>
          </p:txBody>
        </p:sp>
        <p:sp>
          <p:nvSpPr>
            <p:cNvPr id="113" name="pl113"/>
            <p:cNvSpPr/>
            <p:nvPr/>
          </p:nvSpPr>
          <p:spPr>
            <a:xfrm>
              <a:off x="1523984" y="2071041"/>
              <a:ext cx="5573446" cy="580965"/>
            </a:xfrm>
            <a:custGeom>
              <a:avLst/>
              <a:pathLst>
                <a:path w="5573446" h="580965">
                  <a:moveTo>
                    <a:pt x="0" y="79222"/>
                  </a:moveTo>
                  <a:lnTo>
                    <a:pt x="222937" y="79222"/>
                  </a:lnTo>
                  <a:lnTo>
                    <a:pt x="445875" y="79222"/>
                  </a:lnTo>
                  <a:lnTo>
                    <a:pt x="668813" y="79222"/>
                  </a:lnTo>
                  <a:lnTo>
                    <a:pt x="891751" y="0"/>
                  </a:lnTo>
                  <a:lnTo>
                    <a:pt x="1114689" y="0"/>
                  </a:lnTo>
                  <a:lnTo>
                    <a:pt x="1337627" y="158445"/>
                  </a:lnTo>
                  <a:lnTo>
                    <a:pt x="1560565" y="132037"/>
                  </a:lnTo>
                  <a:lnTo>
                    <a:pt x="1783502" y="52815"/>
                  </a:lnTo>
                  <a:lnTo>
                    <a:pt x="2006440" y="132037"/>
                  </a:lnTo>
                  <a:lnTo>
                    <a:pt x="2229378" y="105630"/>
                  </a:lnTo>
                  <a:lnTo>
                    <a:pt x="2452316" y="132037"/>
                  </a:lnTo>
                  <a:lnTo>
                    <a:pt x="2675254" y="132037"/>
                  </a:lnTo>
                  <a:lnTo>
                    <a:pt x="2898192" y="132037"/>
                  </a:lnTo>
                  <a:lnTo>
                    <a:pt x="3121130" y="26407"/>
                  </a:lnTo>
                  <a:lnTo>
                    <a:pt x="3344068" y="132037"/>
                  </a:lnTo>
                  <a:lnTo>
                    <a:pt x="3567005" y="158445"/>
                  </a:lnTo>
                  <a:lnTo>
                    <a:pt x="3789943" y="132037"/>
                  </a:lnTo>
                  <a:lnTo>
                    <a:pt x="4012881" y="211260"/>
                  </a:lnTo>
                  <a:lnTo>
                    <a:pt x="4235819" y="316890"/>
                  </a:lnTo>
                  <a:lnTo>
                    <a:pt x="4458757" y="528150"/>
                  </a:lnTo>
                  <a:lnTo>
                    <a:pt x="4681695" y="290482"/>
                  </a:lnTo>
                  <a:lnTo>
                    <a:pt x="4904633" y="237667"/>
                  </a:lnTo>
                  <a:lnTo>
                    <a:pt x="5127571" y="580965"/>
                  </a:lnTo>
                  <a:lnTo>
                    <a:pt x="5350508" y="501743"/>
                  </a:lnTo>
                  <a:lnTo>
                    <a:pt x="5573446" y="501743"/>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097449"/>
              <a:ext cx="5573446" cy="845040"/>
            </a:xfrm>
            <a:custGeom>
              <a:avLst/>
              <a:pathLst>
                <a:path w="5573446" h="845040">
                  <a:moveTo>
                    <a:pt x="0" y="396112"/>
                  </a:moveTo>
                  <a:lnTo>
                    <a:pt x="222937" y="396112"/>
                  </a:lnTo>
                  <a:lnTo>
                    <a:pt x="445875" y="132037"/>
                  </a:lnTo>
                  <a:lnTo>
                    <a:pt x="668813" y="52815"/>
                  </a:lnTo>
                  <a:lnTo>
                    <a:pt x="891751" y="0"/>
                  </a:lnTo>
                  <a:lnTo>
                    <a:pt x="1114689" y="0"/>
                  </a:lnTo>
                  <a:lnTo>
                    <a:pt x="1337627" y="184852"/>
                  </a:lnTo>
                  <a:lnTo>
                    <a:pt x="1560565" y="184852"/>
                  </a:lnTo>
                  <a:lnTo>
                    <a:pt x="1783502" y="132037"/>
                  </a:lnTo>
                  <a:lnTo>
                    <a:pt x="2006440" y="105630"/>
                  </a:lnTo>
                  <a:lnTo>
                    <a:pt x="2229378" y="105630"/>
                  </a:lnTo>
                  <a:lnTo>
                    <a:pt x="2452316" y="184852"/>
                  </a:lnTo>
                  <a:lnTo>
                    <a:pt x="2675254" y="184852"/>
                  </a:lnTo>
                  <a:lnTo>
                    <a:pt x="2898192" y="105630"/>
                  </a:lnTo>
                  <a:lnTo>
                    <a:pt x="3121130" y="105630"/>
                  </a:lnTo>
                  <a:lnTo>
                    <a:pt x="3344068" y="105630"/>
                  </a:lnTo>
                  <a:lnTo>
                    <a:pt x="3567005" y="158445"/>
                  </a:lnTo>
                  <a:lnTo>
                    <a:pt x="3789943" y="264075"/>
                  </a:lnTo>
                  <a:lnTo>
                    <a:pt x="4012881" y="316890"/>
                  </a:lnTo>
                  <a:lnTo>
                    <a:pt x="4235819" y="396112"/>
                  </a:lnTo>
                  <a:lnTo>
                    <a:pt x="4458757" y="633780"/>
                  </a:lnTo>
                  <a:lnTo>
                    <a:pt x="4681695" y="448927"/>
                  </a:lnTo>
                  <a:lnTo>
                    <a:pt x="4904633" y="369705"/>
                  </a:lnTo>
                  <a:lnTo>
                    <a:pt x="5127571" y="845040"/>
                  </a:lnTo>
                  <a:lnTo>
                    <a:pt x="5350508" y="607373"/>
                  </a:lnTo>
                  <a:lnTo>
                    <a:pt x="5573446" y="607373"/>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685034"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47997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91475"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591441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137351"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6360289"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583227"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806165"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5" name="tx125"/>
            <p:cNvSpPr/>
            <p:nvPr/>
          </p:nvSpPr>
          <p:spPr>
            <a:xfrm>
              <a:off x="702910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455656"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7" name="tx127"/>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8503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9972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691475"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1" name="tx131"/>
            <p:cNvSpPr/>
            <p:nvPr/>
          </p:nvSpPr>
          <p:spPr>
            <a:xfrm>
              <a:off x="5914413"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137351"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3" name="tx133"/>
            <p:cNvSpPr/>
            <p:nvPr/>
          </p:nvSpPr>
          <p:spPr>
            <a:xfrm>
              <a:off x="6360289"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583227" y="30109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5" name="tx135"/>
            <p:cNvSpPr/>
            <p:nvPr/>
          </p:nvSpPr>
          <p:spPr>
            <a:xfrm>
              <a:off x="6806165"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6" name="tx136"/>
            <p:cNvSpPr/>
            <p:nvPr/>
          </p:nvSpPr>
          <p:spPr>
            <a:xfrm>
              <a:off x="7029103" y="277481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127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79746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18822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118976" y="5522891"/>
              <a:ext cx="201455" cy="201456"/>
            </a:xfrm>
            <a:prstGeom prst="rect">
              <a:avLst/>
            </a:prstGeom>
            <a:solidFill>
              <a:srgbClr val="80BD41">
                <a:alpha val="100000"/>
              </a:srgbClr>
            </a:solidFill>
          </p:spPr>
          <p:txBody>
            <a:bodyPr/>
            <a:lstStyle/>
            <a:p/>
          </p:txBody>
        </p:sp>
        <p:sp>
          <p:nvSpPr>
            <p:cNvPr id="163" name="rc163"/>
            <p:cNvSpPr/>
            <p:nvPr/>
          </p:nvSpPr>
          <p:spPr>
            <a:xfrm>
              <a:off x="3022700" y="5522891"/>
              <a:ext cx="201456" cy="201456"/>
            </a:xfrm>
            <a:prstGeom prst="rect">
              <a:avLst/>
            </a:prstGeom>
            <a:solidFill>
              <a:srgbClr val="1CABE2">
                <a:alpha val="100000"/>
              </a:srgbClr>
            </a:solidFill>
          </p:spPr>
          <p:txBody>
            <a:bodyPr/>
            <a:lstStyle/>
            <a:p/>
          </p:txBody>
        </p:sp>
        <p:sp>
          <p:nvSpPr>
            <p:cNvPr id="164" name="rc164"/>
            <p:cNvSpPr/>
            <p:nvPr/>
          </p:nvSpPr>
          <p:spPr>
            <a:xfrm>
              <a:off x="4111076" y="5522891"/>
              <a:ext cx="201456" cy="201456"/>
            </a:xfrm>
            <a:prstGeom prst="rect">
              <a:avLst/>
            </a:prstGeom>
            <a:solidFill>
              <a:srgbClr val="0058AB">
                <a:alpha val="100000"/>
              </a:srgbClr>
            </a:solidFill>
          </p:spPr>
          <p:txBody>
            <a:bodyPr/>
            <a:lstStyle/>
            <a:p/>
          </p:txBody>
        </p:sp>
        <p:sp>
          <p:nvSpPr>
            <p:cNvPr id="165" name="rc165"/>
            <p:cNvSpPr/>
            <p:nvPr/>
          </p:nvSpPr>
          <p:spPr>
            <a:xfrm>
              <a:off x="5129602" y="5522891"/>
              <a:ext cx="201456" cy="201456"/>
            </a:xfrm>
            <a:prstGeom prst="rect">
              <a:avLst/>
            </a:prstGeom>
            <a:solidFill>
              <a:srgbClr val="FFC20E">
                <a:alpha val="100000"/>
              </a:srgbClr>
            </a:solidFill>
          </p:spPr>
          <p:txBody>
            <a:bodyPr/>
            <a:lstStyle/>
            <a:p/>
          </p:txBody>
        </p:sp>
        <p:sp>
          <p:nvSpPr>
            <p:cNvPr id="166" name="rc166"/>
            <p:cNvSpPr/>
            <p:nvPr/>
          </p:nvSpPr>
          <p:spPr>
            <a:xfrm>
              <a:off x="7126982" y="5522891"/>
              <a:ext cx="201455" cy="201456"/>
            </a:xfrm>
            <a:prstGeom prst="rect">
              <a:avLst/>
            </a:prstGeom>
            <a:solidFill>
              <a:srgbClr val="F26A21">
                <a:alpha val="100000"/>
              </a:srgbClr>
            </a:solidFill>
          </p:spPr>
          <p:txBody>
            <a:bodyPr/>
            <a:lstStyle/>
            <a:p/>
          </p:txBody>
        </p:sp>
        <p:sp>
          <p:nvSpPr>
            <p:cNvPr id="167" name="tx167"/>
            <p:cNvSpPr/>
            <p:nvPr/>
          </p:nvSpPr>
          <p:spPr>
            <a:xfrm>
              <a:off x="1399021"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302746"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91121"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409647"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407027"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1079223"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1079223" y="1513317"/>
              <a:ext cx="84432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Argentina</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relativo a los niños sin ninguna dosis.
Se prevé que Argentina registre un ligero aumento (&lt;10 000) en el número de lactantes supervivientes para 2030. Por lo tanto, para alcanzar el objetivo de «ZD» de IA2030, es necesario vacunar cada año a un mayor número de niños (~3,27 %) con la vacuna DTP1.</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Cada año es necesario vacunar a más niños para alcanzar el objetivo de la IA2030 de reducir a la mitad el número de niños que no han recibido ninguna dosis para 2030, con un ligero aumento previsto en el número de bebés que sobreviven.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2009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8947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5886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2825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0478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7417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4355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129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4151962"/>
              <a:ext cx="214223" cy="783434"/>
            </a:xfrm>
            <a:prstGeom prst="rect">
              <a:avLst/>
            </a:prstGeom>
            <a:solidFill>
              <a:srgbClr val="0058AB">
                <a:alpha val="100000"/>
              </a:srgbClr>
            </a:solidFill>
          </p:spPr>
          <p:txBody>
            <a:bodyPr/>
            <a:lstStyle/>
            <a:p/>
          </p:txBody>
        </p:sp>
        <p:sp>
          <p:nvSpPr>
            <p:cNvPr id="42" name="rc42"/>
            <p:cNvSpPr/>
            <p:nvPr/>
          </p:nvSpPr>
          <p:spPr>
            <a:xfrm>
              <a:off x="1589675" y="4158773"/>
              <a:ext cx="214223" cy="776623"/>
            </a:xfrm>
            <a:prstGeom prst="rect">
              <a:avLst/>
            </a:prstGeom>
            <a:solidFill>
              <a:srgbClr val="0058AB">
                <a:alpha val="100000"/>
              </a:srgbClr>
            </a:solidFill>
          </p:spPr>
          <p:txBody>
            <a:bodyPr/>
            <a:lstStyle/>
            <a:p/>
          </p:txBody>
        </p:sp>
        <p:sp>
          <p:nvSpPr>
            <p:cNvPr id="43" name="rc43"/>
            <p:cNvSpPr/>
            <p:nvPr/>
          </p:nvSpPr>
          <p:spPr>
            <a:xfrm>
              <a:off x="1827702" y="4159798"/>
              <a:ext cx="214223" cy="775598"/>
            </a:xfrm>
            <a:prstGeom prst="rect">
              <a:avLst/>
            </a:prstGeom>
            <a:solidFill>
              <a:srgbClr val="0058AB">
                <a:alpha val="100000"/>
              </a:srgbClr>
            </a:solidFill>
          </p:spPr>
          <p:txBody>
            <a:bodyPr/>
            <a:lstStyle/>
            <a:p/>
          </p:txBody>
        </p:sp>
        <p:sp>
          <p:nvSpPr>
            <p:cNvPr id="44" name="rc44"/>
            <p:cNvSpPr/>
            <p:nvPr/>
          </p:nvSpPr>
          <p:spPr>
            <a:xfrm>
              <a:off x="2065728" y="4163563"/>
              <a:ext cx="214223" cy="771833"/>
            </a:xfrm>
            <a:prstGeom prst="rect">
              <a:avLst/>
            </a:prstGeom>
            <a:solidFill>
              <a:srgbClr val="0058AB">
                <a:alpha val="100000"/>
              </a:srgbClr>
            </a:solidFill>
          </p:spPr>
          <p:txBody>
            <a:bodyPr/>
            <a:lstStyle/>
            <a:p/>
          </p:txBody>
        </p:sp>
        <p:sp>
          <p:nvSpPr>
            <p:cNvPr id="45" name="rc45"/>
            <p:cNvSpPr/>
            <p:nvPr/>
          </p:nvSpPr>
          <p:spPr>
            <a:xfrm>
              <a:off x="2303754" y="4741587"/>
              <a:ext cx="214223" cy="193809"/>
            </a:xfrm>
            <a:prstGeom prst="rect">
              <a:avLst/>
            </a:prstGeom>
            <a:solidFill>
              <a:srgbClr val="0058AB">
                <a:alpha val="100000"/>
              </a:srgbClr>
            </a:solidFill>
          </p:spPr>
          <p:txBody>
            <a:bodyPr/>
            <a:lstStyle/>
            <a:p/>
          </p:txBody>
        </p:sp>
        <p:sp>
          <p:nvSpPr>
            <p:cNvPr id="46" name="rc46"/>
            <p:cNvSpPr/>
            <p:nvPr/>
          </p:nvSpPr>
          <p:spPr>
            <a:xfrm>
              <a:off x="2541780" y="4739372"/>
              <a:ext cx="214223" cy="196024"/>
            </a:xfrm>
            <a:prstGeom prst="rect">
              <a:avLst/>
            </a:prstGeom>
            <a:solidFill>
              <a:srgbClr val="0058AB">
                <a:alpha val="100000"/>
              </a:srgbClr>
            </a:solidFill>
          </p:spPr>
          <p:txBody>
            <a:bodyPr/>
            <a:lstStyle/>
            <a:p/>
          </p:txBody>
        </p:sp>
        <p:sp>
          <p:nvSpPr>
            <p:cNvPr id="47" name="rc47"/>
            <p:cNvSpPr/>
            <p:nvPr/>
          </p:nvSpPr>
          <p:spPr>
            <a:xfrm>
              <a:off x="2779807" y="3559292"/>
              <a:ext cx="214223" cy="1376104"/>
            </a:xfrm>
            <a:prstGeom prst="rect">
              <a:avLst/>
            </a:prstGeom>
            <a:solidFill>
              <a:srgbClr val="0058AB">
                <a:alpha val="100000"/>
              </a:srgbClr>
            </a:solidFill>
          </p:spPr>
          <p:txBody>
            <a:bodyPr/>
            <a:lstStyle/>
            <a:p/>
          </p:txBody>
        </p:sp>
        <p:sp>
          <p:nvSpPr>
            <p:cNvPr id="48" name="rc48"/>
            <p:cNvSpPr/>
            <p:nvPr/>
          </p:nvSpPr>
          <p:spPr>
            <a:xfrm>
              <a:off x="3017833" y="3756314"/>
              <a:ext cx="214223" cy="1179083"/>
            </a:xfrm>
            <a:prstGeom prst="rect">
              <a:avLst/>
            </a:prstGeom>
            <a:solidFill>
              <a:srgbClr val="0058AB">
                <a:alpha val="100000"/>
              </a:srgbClr>
            </a:solidFill>
          </p:spPr>
          <p:txBody>
            <a:bodyPr/>
            <a:lstStyle/>
            <a:p/>
          </p:txBody>
        </p:sp>
        <p:sp>
          <p:nvSpPr>
            <p:cNvPr id="49" name="rc49"/>
            <p:cNvSpPr/>
            <p:nvPr/>
          </p:nvSpPr>
          <p:spPr>
            <a:xfrm>
              <a:off x="3255859" y="4323180"/>
              <a:ext cx="214223" cy="612217"/>
            </a:xfrm>
            <a:prstGeom prst="rect">
              <a:avLst/>
            </a:prstGeom>
            <a:solidFill>
              <a:srgbClr val="0058AB">
                <a:alpha val="100000"/>
              </a:srgbClr>
            </a:solidFill>
          </p:spPr>
          <p:txBody>
            <a:bodyPr/>
            <a:lstStyle/>
            <a:p/>
          </p:txBody>
        </p:sp>
        <p:sp>
          <p:nvSpPr>
            <p:cNvPr id="50" name="rc50"/>
            <p:cNvSpPr/>
            <p:nvPr/>
          </p:nvSpPr>
          <p:spPr>
            <a:xfrm>
              <a:off x="3493885" y="3712900"/>
              <a:ext cx="214223" cy="1222496"/>
            </a:xfrm>
            <a:prstGeom prst="rect">
              <a:avLst/>
            </a:prstGeom>
            <a:solidFill>
              <a:srgbClr val="0058AB">
                <a:alpha val="100000"/>
              </a:srgbClr>
            </a:solidFill>
          </p:spPr>
          <p:txBody>
            <a:bodyPr/>
            <a:lstStyle/>
            <a:p/>
          </p:txBody>
        </p:sp>
        <p:sp>
          <p:nvSpPr>
            <p:cNvPr id="51" name="rc51"/>
            <p:cNvSpPr/>
            <p:nvPr/>
          </p:nvSpPr>
          <p:spPr>
            <a:xfrm>
              <a:off x="3731911" y="3900785"/>
              <a:ext cx="214223" cy="1034611"/>
            </a:xfrm>
            <a:prstGeom prst="rect">
              <a:avLst/>
            </a:prstGeom>
            <a:solidFill>
              <a:srgbClr val="0058AB">
                <a:alpha val="100000"/>
              </a:srgbClr>
            </a:solidFill>
          </p:spPr>
          <p:txBody>
            <a:bodyPr/>
            <a:lstStyle/>
            <a:p/>
          </p:txBody>
        </p:sp>
        <p:sp>
          <p:nvSpPr>
            <p:cNvPr id="52" name="rc52"/>
            <p:cNvSpPr/>
            <p:nvPr/>
          </p:nvSpPr>
          <p:spPr>
            <a:xfrm>
              <a:off x="3969938" y="3689782"/>
              <a:ext cx="214223" cy="1245615"/>
            </a:xfrm>
            <a:prstGeom prst="rect">
              <a:avLst/>
            </a:prstGeom>
            <a:solidFill>
              <a:srgbClr val="0058AB">
                <a:alpha val="100000"/>
              </a:srgbClr>
            </a:solidFill>
          </p:spPr>
          <p:txBody>
            <a:bodyPr/>
            <a:lstStyle/>
            <a:p/>
          </p:txBody>
        </p:sp>
        <p:sp>
          <p:nvSpPr>
            <p:cNvPr id="53" name="rc53"/>
            <p:cNvSpPr/>
            <p:nvPr/>
          </p:nvSpPr>
          <p:spPr>
            <a:xfrm>
              <a:off x="4207964" y="3724446"/>
              <a:ext cx="214223" cy="1210951"/>
            </a:xfrm>
            <a:prstGeom prst="rect">
              <a:avLst/>
            </a:prstGeom>
            <a:solidFill>
              <a:srgbClr val="0058AB">
                <a:alpha val="100000"/>
              </a:srgbClr>
            </a:solidFill>
          </p:spPr>
          <p:txBody>
            <a:bodyPr/>
            <a:lstStyle/>
            <a:p/>
          </p:txBody>
        </p:sp>
        <p:sp>
          <p:nvSpPr>
            <p:cNvPr id="54" name="rc54"/>
            <p:cNvSpPr/>
            <p:nvPr/>
          </p:nvSpPr>
          <p:spPr>
            <a:xfrm>
              <a:off x="4445990" y="3697700"/>
              <a:ext cx="214223" cy="1237696"/>
            </a:xfrm>
            <a:prstGeom prst="rect">
              <a:avLst/>
            </a:prstGeom>
            <a:solidFill>
              <a:srgbClr val="0058AB">
                <a:alpha val="100000"/>
              </a:srgbClr>
            </a:solidFill>
          </p:spPr>
          <p:txBody>
            <a:bodyPr/>
            <a:lstStyle/>
            <a:p/>
          </p:txBody>
        </p:sp>
        <p:sp>
          <p:nvSpPr>
            <p:cNvPr id="55" name="rc55"/>
            <p:cNvSpPr/>
            <p:nvPr/>
          </p:nvSpPr>
          <p:spPr>
            <a:xfrm>
              <a:off x="4684016" y="4510483"/>
              <a:ext cx="214223" cy="424914"/>
            </a:xfrm>
            <a:prstGeom prst="rect">
              <a:avLst/>
            </a:prstGeom>
            <a:solidFill>
              <a:srgbClr val="0058AB">
                <a:alpha val="100000"/>
              </a:srgbClr>
            </a:solidFill>
          </p:spPr>
          <p:txBody>
            <a:bodyPr/>
            <a:lstStyle/>
            <a:p/>
          </p:txBody>
        </p:sp>
        <p:sp>
          <p:nvSpPr>
            <p:cNvPr id="56" name="rc56"/>
            <p:cNvSpPr/>
            <p:nvPr/>
          </p:nvSpPr>
          <p:spPr>
            <a:xfrm>
              <a:off x="4922043" y="3672117"/>
              <a:ext cx="214223" cy="1263279"/>
            </a:xfrm>
            <a:prstGeom prst="rect">
              <a:avLst/>
            </a:prstGeom>
            <a:solidFill>
              <a:srgbClr val="0058AB">
                <a:alpha val="100000"/>
              </a:srgbClr>
            </a:solidFill>
          </p:spPr>
          <p:txBody>
            <a:bodyPr/>
            <a:lstStyle/>
            <a:p/>
          </p:txBody>
        </p:sp>
        <p:sp>
          <p:nvSpPr>
            <p:cNvPr id="57" name="rc57"/>
            <p:cNvSpPr/>
            <p:nvPr/>
          </p:nvSpPr>
          <p:spPr>
            <a:xfrm>
              <a:off x="5160069" y="3520613"/>
              <a:ext cx="214223" cy="1414783"/>
            </a:xfrm>
            <a:prstGeom prst="rect">
              <a:avLst/>
            </a:prstGeom>
            <a:solidFill>
              <a:srgbClr val="0058AB">
                <a:alpha val="100000"/>
              </a:srgbClr>
            </a:solidFill>
          </p:spPr>
          <p:txBody>
            <a:bodyPr/>
            <a:lstStyle/>
            <a:p/>
          </p:txBody>
        </p:sp>
        <p:sp>
          <p:nvSpPr>
            <p:cNvPr id="58" name="rc58"/>
            <p:cNvSpPr/>
            <p:nvPr/>
          </p:nvSpPr>
          <p:spPr>
            <a:xfrm>
              <a:off x="5398095" y="3757836"/>
              <a:ext cx="214223" cy="1177560"/>
            </a:xfrm>
            <a:prstGeom prst="rect">
              <a:avLst/>
            </a:prstGeom>
            <a:solidFill>
              <a:srgbClr val="0058AB">
                <a:alpha val="100000"/>
              </a:srgbClr>
            </a:solidFill>
          </p:spPr>
          <p:txBody>
            <a:bodyPr/>
            <a:lstStyle/>
            <a:p/>
          </p:txBody>
        </p:sp>
        <p:sp>
          <p:nvSpPr>
            <p:cNvPr id="59" name="rc59"/>
            <p:cNvSpPr/>
            <p:nvPr/>
          </p:nvSpPr>
          <p:spPr>
            <a:xfrm>
              <a:off x="5636121" y="3244711"/>
              <a:ext cx="214223" cy="1690685"/>
            </a:xfrm>
            <a:prstGeom prst="rect">
              <a:avLst/>
            </a:prstGeom>
            <a:solidFill>
              <a:srgbClr val="0058AB">
                <a:alpha val="100000"/>
              </a:srgbClr>
            </a:solidFill>
          </p:spPr>
          <p:txBody>
            <a:bodyPr/>
            <a:lstStyle/>
            <a:p/>
          </p:txBody>
        </p:sp>
        <p:sp>
          <p:nvSpPr>
            <p:cNvPr id="60" name="rc60"/>
            <p:cNvSpPr/>
            <p:nvPr/>
          </p:nvSpPr>
          <p:spPr>
            <a:xfrm>
              <a:off x="5874148" y="2704785"/>
              <a:ext cx="214223" cy="2230611"/>
            </a:xfrm>
            <a:prstGeom prst="rect">
              <a:avLst/>
            </a:prstGeom>
            <a:solidFill>
              <a:srgbClr val="0058AB">
                <a:alpha val="100000"/>
              </a:srgbClr>
            </a:solidFill>
          </p:spPr>
          <p:txBody>
            <a:bodyPr/>
            <a:lstStyle/>
            <a:p/>
          </p:txBody>
        </p:sp>
        <p:sp>
          <p:nvSpPr>
            <p:cNvPr id="61" name="rc61"/>
            <p:cNvSpPr/>
            <p:nvPr/>
          </p:nvSpPr>
          <p:spPr>
            <a:xfrm>
              <a:off x="6112174" y="1861408"/>
              <a:ext cx="214223" cy="3073988"/>
            </a:xfrm>
            <a:prstGeom prst="rect">
              <a:avLst/>
            </a:prstGeom>
            <a:solidFill>
              <a:srgbClr val="0058AB">
                <a:alpha val="100000"/>
              </a:srgbClr>
            </a:solidFill>
          </p:spPr>
          <p:txBody>
            <a:bodyPr/>
            <a:lstStyle/>
            <a:p/>
          </p:txBody>
        </p:sp>
        <p:sp>
          <p:nvSpPr>
            <p:cNvPr id="62" name="rc62"/>
            <p:cNvSpPr/>
            <p:nvPr/>
          </p:nvSpPr>
          <p:spPr>
            <a:xfrm>
              <a:off x="6350200" y="3191220"/>
              <a:ext cx="214223" cy="1744177"/>
            </a:xfrm>
            <a:prstGeom prst="rect">
              <a:avLst/>
            </a:prstGeom>
            <a:solidFill>
              <a:srgbClr val="0058AB">
                <a:alpha val="100000"/>
              </a:srgbClr>
            </a:solidFill>
          </p:spPr>
          <p:txBody>
            <a:bodyPr/>
            <a:lstStyle/>
            <a:p/>
          </p:txBody>
        </p:sp>
        <p:sp>
          <p:nvSpPr>
            <p:cNvPr id="63" name="rc63"/>
            <p:cNvSpPr/>
            <p:nvPr/>
          </p:nvSpPr>
          <p:spPr>
            <a:xfrm>
              <a:off x="6588226" y="3572831"/>
              <a:ext cx="214223" cy="1362565"/>
            </a:xfrm>
            <a:prstGeom prst="rect">
              <a:avLst/>
            </a:prstGeom>
            <a:solidFill>
              <a:srgbClr val="0058AB">
                <a:alpha val="100000"/>
              </a:srgbClr>
            </a:solidFill>
          </p:spPr>
          <p:txBody>
            <a:bodyPr/>
            <a:lstStyle/>
            <a:p/>
          </p:txBody>
        </p:sp>
        <p:sp>
          <p:nvSpPr>
            <p:cNvPr id="64" name="rc64"/>
            <p:cNvSpPr/>
            <p:nvPr/>
          </p:nvSpPr>
          <p:spPr>
            <a:xfrm>
              <a:off x="6826253" y="1752072"/>
              <a:ext cx="214223" cy="3183325"/>
            </a:xfrm>
            <a:prstGeom prst="rect">
              <a:avLst/>
            </a:prstGeom>
            <a:solidFill>
              <a:srgbClr val="0058AB">
                <a:alpha val="100000"/>
              </a:srgbClr>
            </a:solidFill>
          </p:spPr>
          <p:txBody>
            <a:bodyPr/>
            <a:lstStyle/>
            <a:p/>
          </p:txBody>
        </p:sp>
        <p:sp>
          <p:nvSpPr>
            <p:cNvPr id="65" name="rc65"/>
            <p:cNvSpPr/>
            <p:nvPr/>
          </p:nvSpPr>
          <p:spPr>
            <a:xfrm>
              <a:off x="7064279" y="2151735"/>
              <a:ext cx="214223" cy="2783661"/>
            </a:xfrm>
            <a:prstGeom prst="rect">
              <a:avLst/>
            </a:prstGeom>
            <a:solidFill>
              <a:srgbClr val="0058AB">
                <a:alpha val="100000"/>
              </a:srgbClr>
            </a:solidFill>
          </p:spPr>
          <p:txBody>
            <a:bodyPr/>
            <a:lstStyle/>
            <a:p/>
          </p:txBody>
        </p:sp>
        <p:sp>
          <p:nvSpPr>
            <p:cNvPr id="66" name="rc66"/>
            <p:cNvSpPr/>
            <p:nvPr/>
          </p:nvSpPr>
          <p:spPr>
            <a:xfrm>
              <a:off x="7302305" y="2143263"/>
              <a:ext cx="214223" cy="2792134"/>
            </a:xfrm>
            <a:prstGeom prst="rect">
              <a:avLst/>
            </a:prstGeom>
            <a:solidFill>
              <a:srgbClr val="0058AB">
                <a:alpha val="100000"/>
              </a:srgbClr>
            </a:solidFill>
          </p:spPr>
          <p:txBody>
            <a:bodyPr/>
            <a:lstStyle/>
            <a:p/>
          </p:txBody>
        </p:sp>
        <p:sp>
          <p:nvSpPr>
            <p:cNvPr id="67" name="rc67"/>
            <p:cNvSpPr/>
            <p:nvPr/>
          </p:nvSpPr>
          <p:spPr>
            <a:xfrm>
              <a:off x="8492436" y="3820105"/>
              <a:ext cx="214223" cy="1115292"/>
            </a:xfrm>
            <a:prstGeom prst="rect">
              <a:avLst/>
            </a:prstGeom>
            <a:solidFill>
              <a:srgbClr val="69DBFF">
                <a:alpha val="100000"/>
              </a:srgbClr>
            </a:solidFill>
          </p:spPr>
          <p:txBody>
            <a:bodyPr/>
            <a:lstStyle/>
            <a:p/>
          </p:txBody>
        </p:sp>
        <p:sp>
          <p:nvSpPr>
            <p:cNvPr id="68" name="pl68"/>
            <p:cNvSpPr/>
            <p:nvPr/>
          </p:nvSpPr>
          <p:spPr>
            <a:xfrm>
              <a:off x="6219286" y="2704785"/>
              <a:ext cx="2380262" cy="1115305"/>
            </a:xfrm>
            <a:custGeom>
              <a:avLst/>
              <a:pathLst>
                <a:path w="2380262" h="1115305">
                  <a:moveTo>
                    <a:pt x="0" y="0"/>
                  </a:moveTo>
                  <a:lnTo>
                    <a:pt x="238026" y="111530"/>
                  </a:lnTo>
                  <a:lnTo>
                    <a:pt x="476052" y="223061"/>
                  </a:lnTo>
                  <a:lnTo>
                    <a:pt x="714078" y="334591"/>
                  </a:lnTo>
                  <a:lnTo>
                    <a:pt x="952104" y="446122"/>
                  </a:lnTo>
                  <a:lnTo>
                    <a:pt x="1190131" y="557652"/>
                  </a:lnTo>
                  <a:lnTo>
                    <a:pt x="1428157" y="669183"/>
                  </a:lnTo>
                  <a:lnTo>
                    <a:pt x="1666183" y="780714"/>
                  </a:lnTo>
                  <a:lnTo>
                    <a:pt x="1904209" y="892244"/>
                  </a:lnTo>
                  <a:lnTo>
                    <a:pt x="2142236" y="1003775"/>
                  </a:lnTo>
                  <a:lnTo>
                    <a:pt x="2380262" y="1115305"/>
                  </a:lnTo>
                </a:path>
              </a:pathLst>
            </a:custGeom>
            <a:ln w="13550" cap="flat">
              <a:solidFill>
                <a:srgbClr val="000000">
                  <a:alpha val="100000"/>
                </a:srgbClr>
              </a:solidFill>
              <a:prstDash val="solid"/>
              <a:round/>
            </a:ln>
          </p:spPr>
          <p:txBody>
            <a:bodyPr/>
            <a:lstStyle/>
            <a:p/>
          </p:txBody>
        </p:sp>
        <p:sp>
          <p:nvSpPr>
            <p:cNvPr id="69" name="pt69"/>
            <p:cNvSpPr/>
            <p:nvPr/>
          </p:nvSpPr>
          <p:spPr>
            <a:xfrm>
              <a:off x="6194460" y="2679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27914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9030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3014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31260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3237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33491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34606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572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6837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7952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4735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71671" y="32167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a:off x="571671" y="23861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4" name="tx84"/>
            <p:cNvSpPr/>
            <p:nvPr/>
          </p:nvSpPr>
          <p:spPr>
            <a:xfrm>
              <a:off x="508103" y="15555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5" name="tx85"/>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93168" y="5779301"/>
              <a:ext cx="201456" cy="201456"/>
            </a:xfrm>
            <a:prstGeom prst="rect">
              <a:avLst/>
            </a:prstGeom>
            <a:solidFill>
              <a:srgbClr val="0058AB">
                <a:alpha val="100000"/>
              </a:srgbClr>
            </a:solidFill>
          </p:spPr>
          <p:txBody>
            <a:bodyPr/>
            <a:lstStyle/>
            <a:p/>
          </p:txBody>
        </p:sp>
        <p:sp>
          <p:nvSpPr>
            <p:cNvPr id="115" name="rc115"/>
            <p:cNvSpPr/>
            <p:nvPr/>
          </p:nvSpPr>
          <p:spPr>
            <a:xfrm>
              <a:off x="4595254" y="5779301"/>
              <a:ext cx="201456" cy="201456"/>
            </a:xfrm>
            <a:prstGeom prst="rect">
              <a:avLst/>
            </a:prstGeom>
            <a:solidFill>
              <a:srgbClr val="69DBFF">
                <a:alpha val="100000"/>
              </a:srgbClr>
            </a:solidFill>
          </p:spPr>
          <p:txBody>
            <a:bodyPr/>
            <a:lstStyle/>
            <a:p/>
          </p:txBody>
        </p:sp>
        <p:sp>
          <p:nvSpPr>
            <p:cNvPr id="116" name="tx116"/>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47037" y="1332102"/>
              <a:ext cx="5964235"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Argentina</a:t>
              </a:r>
            </a:p>
          </p:txBody>
        </p:sp>
        <p:sp>
          <p:nvSpPr>
            <p:cNvPr id="119" name="tx119"/>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0" name="tx120"/>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2" name="tx122"/>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67 % superior al número anual propuesto para alcanzar el objetivo, según una trayectoria lineal de descenso.</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67 % el objetivo anual de IA2030, lo que ponía en grave peligro el objetivo para 2030 si no se tomaban medidas urgentes.</a:t>
            </a:r>
          </a:p>
        </p:txBody>
      </p:sp>
      <p:grpSp xmlns:pic="http://schemas.openxmlformats.org/drawingml/2006/picture">
        <p:nvGrpSpPr>
          <p:cNvPr id="126" name=""/>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6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341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1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689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54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428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602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7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16729"/>
              <a:ext cx="238662" cy="791292"/>
            </a:xfrm>
            <a:prstGeom prst="rect">
              <a:avLst/>
            </a:prstGeom>
            <a:solidFill>
              <a:srgbClr val="80BD41">
                <a:alpha val="100000"/>
              </a:srgbClr>
            </a:solidFill>
          </p:spPr>
          <p:txBody>
            <a:bodyPr/>
            <a:lstStyle/>
            <a:p/>
          </p:txBody>
        </p:sp>
        <p:sp>
          <p:nvSpPr>
            <p:cNvPr id="26" name="rc26"/>
            <p:cNvSpPr/>
            <p:nvPr/>
          </p:nvSpPr>
          <p:spPr>
            <a:xfrm>
              <a:off x="1333322" y="3483753"/>
              <a:ext cx="238662" cy="32975"/>
            </a:xfrm>
            <a:prstGeom prst="rect">
              <a:avLst/>
            </a:prstGeom>
            <a:solidFill>
              <a:srgbClr val="1CABE2">
                <a:alpha val="100000"/>
              </a:srgbClr>
            </a:solidFill>
          </p:spPr>
          <p:txBody>
            <a:bodyPr/>
            <a:lstStyle/>
            <a:p/>
          </p:txBody>
        </p:sp>
        <p:sp>
          <p:nvSpPr>
            <p:cNvPr id="27" name="rc27"/>
            <p:cNvSpPr/>
            <p:nvPr/>
          </p:nvSpPr>
          <p:spPr>
            <a:xfrm>
              <a:off x="1598503" y="3523592"/>
              <a:ext cx="238662" cy="784429"/>
            </a:xfrm>
            <a:prstGeom prst="rect">
              <a:avLst/>
            </a:prstGeom>
            <a:solidFill>
              <a:srgbClr val="80BD41">
                <a:alpha val="100000"/>
              </a:srgbClr>
            </a:solidFill>
          </p:spPr>
          <p:txBody>
            <a:bodyPr/>
            <a:lstStyle/>
            <a:p/>
          </p:txBody>
        </p:sp>
        <p:sp>
          <p:nvSpPr>
            <p:cNvPr id="28" name="rc28"/>
            <p:cNvSpPr/>
            <p:nvPr/>
          </p:nvSpPr>
          <p:spPr>
            <a:xfrm>
              <a:off x="1598503" y="3490908"/>
              <a:ext cx="238662" cy="32684"/>
            </a:xfrm>
            <a:prstGeom prst="rect">
              <a:avLst/>
            </a:prstGeom>
            <a:solidFill>
              <a:srgbClr val="1CABE2">
                <a:alpha val="100000"/>
              </a:srgbClr>
            </a:solidFill>
          </p:spPr>
          <p:txBody>
            <a:bodyPr/>
            <a:lstStyle/>
            <a:p/>
          </p:txBody>
        </p:sp>
        <p:sp>
          <p:nvSpPr>
            <p:cNvPr id="29" name="rc29"/>
            <p:cNvSpPr/>
            <p:nvPr/>
          </p:nvSpPr>
          <p:spPr>
            <a:xfrm>
              <a:off x="1863684" y="3524640"/>
              <a:ext cx="238662" cy="783380"/>
            </a:xfrm>
            <a:prstGeom prst="rect">
              <a:avLst/>
            </a:prstGeom>
            <a:solidFill>
              <a:srgbClr val="80BD41">
                <a:alpha val="100000"/>
              </a:srgbClr>
            </a:solidFill>
          </p:spPr>
          <p:txBody>
            <a:bodyPr/>
            <a:lstStyle/>
            <a:p/>
          </p:txBody>
        </p:sp>
        <p:sp>
          <p:nvSpPr>
            <p:cNvPr id="30" name="rc30"/>
            <p:cNvSpPr/>
            <p:nvPr/>
          </p:nvSpPr>
          <p:spPr>
            <a:xfrm>
              <a:off x="1863684" y="3492003"/>
              <a:ext cx="238662" cy="32637"/>
            </a:xfrm>
            <a:prstGeom prst="rect">
              <a:avLst/>
            </a:prstGeom>
            <a:solidFill>
              <a:srgbClr val="1CABE2">
                <a:alpha val="100000"/>
              </a:srgbClr>
            </a:solidFill>
          </p:spPr>
          <p:txBody>
            <a:bodyPr/>
            <a:lstStyle/>
            <a:p/>
          </p:txBody>
        </p:sp>
        <p:sp>
          <p:nvSpPr>
            <p:cNvPr id="31" name="rc31"/>
            <p:cNvSpPr/>
            <p:nvPr/>
          </p:nvSpPr>
          <p:spPr>
            <a:xfrm>
              <a:off x="2128865" y="3528439"/>
              <a:ext cx="238662" cy="779582"/>
            </a:xfrm>
            <a:prstGeom prst="rect">
              <a:avLst/>
            </a:prstGeom>
            <a:solidFill>
              <a:srgbClr val="80BD41">
                <a:alpha val="100000"/>
              </a:srgbClr>
            </a:solidFill>
          </p:spPr>
          <p:txBody>
            <a:bodyPr/>
            <a:lstStyle/>
            <a:p/>
          </p:txBody>
        </p:sp>
        <p:sp>
          <p:nvSpPr>
            <p:cNvPr id="32" name="rc32"/>
            <p:cNvSpPr/>
            <p:nvPr/>
          </p:nvSpPr>
          <p:spPr>
            <a:xfrm>
              <a:off x="2128865" y="3495953"/>
              <a:ext cx="238662" cy="32485"/>
            </a:xfrm>
            <a:prstGeom prst="rect">
              <a:avLst/>
            </a:prstGeom>
            <a:solidFill>
              <a:srgbClr val="1CABE2">
                <a:alpha val="100000"/>
              </a:srgbClr>
            </a:solidFill>
          </p:spPr>
          <p:txBody>
            <a:bodyPr/>
            <a:lstStyle/>
            <a:p/>
          </p:txBody>
        </p:sp>
        <p:sp>
          <p:nvSpPr>
            <p:cNvPr id="33" name="rc33"/>
            <p:cNvSpPr/>
            <p:nvPr/>
          </p:nvSpPr>
          <p:spPr>
            <a:xfrm>
              <a:off x="2394045" y="3500532"/>
              <a:ext cx="238662" cy="807488"/>
            </a:xfrm>
            <a:prstGeom prst="rect">
              <a:avLst/>
            </a:prstGeom>
            <a:solidFill>
              <a:srgbClr val="80BD41">
                <a:alpha val="100000"/>
              </a:srgbClr>
            </a:solidFill>
          </p:spPr>
          <p:txBody>
            <a:bodyPr/>
            <a:lstStyle/>
            <a:p/>
          </p:txBody>
        </p:sp>
        <p:sp>
          <p:nvSpPr>
            <p:cNvPr id="34" name="rc34"/>
            <p:cNvSpPr/>
            <p:nvPr/>
          </p:nvSpPr>
          <p:spPr>
            <a:xfrm>
              <a:off x="2394045" y="3492376"/>
              <a:ext cx="238662" cy="8156"/>
            </a:xfrm>
            <a:prstGeom prst="rect">
              <a:avLst/>
            </a:prstGeom>
            <a:solidFill>
              <a:srgbClr val="1CABE2">
                <a:alpha val="100000"/>
              </a:srgbClr>
            </a:solidFill>
          </p:spPr>
          <p:txBody>
            <a:bodyPr/>
            <a:lstStyle/>
            <a:p/>
          </p:txBody>
        </p:sp>
        <p:sp>
          <p:nvSpPr>
            <p:cNvPr id="35" name="rc35"/>
            <p:cNvSpPr/>
            <p:nvPr/>
          </p:nvSpPr>
          <p:spPr>
            <a:xfrm>
              <a:off x="2659226" y="3491269"/>
              <a:ext cx="238662" cy="816752"/>
            </a:xfrm>
            <a:prstGeom prst="rect">
              <a:avLst/>
            </a:prstGeom>
            <a:solidFill>
              <a:srgbClr val="80BD41">
                <a:alpha val="100000"/>
              </a:srgbClr>
            </a:solidFill>
          </p:spPr>
          <p:txBody>
            <a:bodyPr/>
            <a:lstStyle/>
            <a:p/>
          </p:txBody>
        </p:sp>
        <p:sp>
          <p:nvSpPr>
            <p:cNvPr id="36" name="rc36"/>
            <p:cNvSpPr/>
            <p:nvPr/>
          </p:nvSpPr>
          <p:spPr>
            <a:xfrm>
              <a:off x="2659226" y="3483019"/>
              <a:ext cx="238662" cy="8249"/>
            </a:xfrm>
            <a:prstGeom prst="rect">
              <a:avLst/>
            </a:prstGeom>
            <a:solidFill>
              <a:srgbClr val="1CABE2">
                <a:alpha val="100000"/>
              </a:srgbClr>
            </a:solidFill>
          </p:spPr>
          <p:txBody>
            <a:bodyPr/>
            <a:lstStyle/>
            <a:p/>
          </p:txBody>
        </p:sp>
        <p:sp>
          <p:nvSpPr>
            <p:cNvPr id="37" name="rc37"/>
            <p:cNvSpPr/>
            <p:nvPr/>
          </p:nvSpPr>
          <p:spPr>
            <a:xfrm>
              <a:off x="2924407" y="3538600"/>
              <a:ext cx="238662" cy="769421"/>
            </a:xfrm>
            <a:prstGeom prst="rect">
              <a:avLst/>
            </a:prstGeom>
            <a:solidFill>
              <a:srgbClr val="80BD41">
                <a:alpha val="100000"/>
              </a:srgbClr>
            </a:solidFill>
          </p:spPr>
          <p:txBody>
            <a:bodyPr/>
            <a:lstStyle/>
            <a:p/>
          </p:txBody>
        </p:sp>
        <p:sp>
          <p:nvSpPr>
            <p:cNvPr id="38" name="rc38"/>
            <p:cNvSpPr/>
            <p:nvPr/>
          </p:nvSpPr>
          <p:spPr>
            <a:xfrm>
              <a:off x="2924407" y="3480689"/>
              <a:ext cx="238662" cy="57910"/>
            </a:xfrm>
            <a:prstGeom prst="rect">
              <a:avLst/>
            </a:prstGeom>
            <a:solidFill>
              <a:srgbClr val="1CABE2">
                <a:alpha val="100000"/>
              </a:srgbClr>
            </a:solidFill>
          </p:spPr>
          <p:txBody>
            <a:bodyPr/>
            <a:lstStyle/>
            <a:p/>
          </p:txBody>
        </p:sp>
        <p:sp>
          <p:nvSpPr>
            <p:cNvPr id="39" name="rc39"/>
            <p:cNvSpPr/>
            <p:nvPr/>
          </p:nvSpPr>
          <p:spPr>
            <a:xfrm>
              <a:off x="3189588" y="3530618"/>
              <a:ext cx="238662" cy="777403"/>
            </a:xfrm>
            <a:prstGeom prst="rect">
              <a:avLst/>
            </a:prstGeom>
            <a:solidFill>
              <a:srgbClr val="80BD41">
                <a:alpha val="100000"/>
              </a:srgbClr>
            </a:solidFill>
          </p:spPr>
          <p:txBody>
            <a:bodyPr/>
            <a:lstStyle/>
            <a:p/>
          </p:txBody>
        </p:sp>
        <p:sp>
          <p:nvSpPr>
            <p:cNvPr id="40" name="rc40"/>
            <p:cNvSpPr/>
            <p:nvPr/>
          </p:nvSpPr>
          <p:spPr>
            <a:xfrm>
              <a:off x="3189588" y="3480992"/>
              <a:ext cx="238662" cy="49626"/>
            </a:xfrm>
            <a:prstGeom prst="rect">
              <a:avLst/>
            </a:prstGeom>
            <a:solidFill>
              <a:srgbClr val="1CABE2">
                <a:alpha val="100000"/>
              </a:srgbClr>
            </a:solidFill>
          </p:spPr>
          <p:txBody>
            <a:bodyPr/>
            <a:lstStyle/>
            <a:p/>
          </p:txBody>
        </p:sp>
        <p:sp>
          <p:nvSpPr>
            <p:cNvPr id="41" name="rc41"/>
            <p:cNvSpPr/>
            <p:nvPr/>
          </p:nvSpPr>
          <p:spPr>
            <a:xfrm>
              <a:off x="3454768" y="3474933"/>
              <a:ext cx="238662" cy="833088"/>
            </a:xfrm>
            <a:prstGeom prst="rect">
              <a:avLst/>
            </a:prstGeom>
            <a:solidFill>
              <a:srgbClr val="80BD41">
                <a:alpha val="100000"/>
              </a:srgbClr>
            </a:solidFill>
          </p:spPr>
          <p:txBody>
            <a:bodyPr/>
            <a:lstStyle/>
            <a:p/>
          </p:txBody>
        </p:sp>
        <p:sp>
          <p:nvSpPr>
            <p:cNvPr id="42" name="rc42"/>
            <p:cNvSpPr/>
            <p:nvPr/>
          </p:nvSpPr>
          <p:spPr>
            <a:xfrm>
              <a:off x="3454768" y="3449170"/>
              <a:ext cx="238662" cy="25762"/>
            </a:xfrm>
            <a:prstGeom prst="rect">
              <a:avLst/>
            </a:prstGeom>
            <a:solidFill>
              <a:srgbClr val="1CABE2">
                <a:alpha val="100000"/>
              </a:srgbClr>
            </a:solidFill>
          </p:spPr>
          <p:txBody>
            <a:bodyPr/>
            <a:lstStyle/>
            <a:p/>
          </p:txBody>
        </p:sp>
        <p:sp>
          <p:nvSpPr>
            <p:cNvPr id="43" name="rc43"/>
            <p:cNvSpPr/>
            <p:nvPr/>
          </p:nvSpPr>
          <p:spPr>
            <a:xfrm>
              <a:off x="3719949" y="3501989"/>
              <a:ext cx="238662" cy="806032"/>
            </a:xfrm>
            <a:prstGeom prst="rect">
              <a:avLst/>
            </a:prstGeom>
            <a:solidFill>
              <a:srgbClr val="80BD41">
                <a:alpha val="100000"/>
              </a:srgbClr>
            </a:solidFill>
          </p:spPr>
          <p:txBody>
            <a:bodyPr/>
            <a:lstStyle/>
            <a:p/>
          </p:txBody>
        </p:sp>
        <p:sp>
          <p:nvSpPr>
            <p:cNvPr id="44" name="rc44"/>
            <p:cNvSpPr/>
            <p:nvPr/>
          </p:nvSpPr>
          <p:spPr>
            <a:xfrm>
              <a:off x="3719949" y="3450545"/>
              <a:ext cx="238662" cy="51443"/>
            </a:xfrm>
            <a:prstGeom prst="rect">
              <a:avLst/>
            </a:prstGeom>
            <a:solidFill>
              <a:srgbClr val="1CABE2">
                <a:alpha val="100000"/>
              </a:srgbClr>
            </a:solidFill>
          </p:spPr>
          <p:txBody>
            <a:bodyPr/>
            <a:lstStyle/>
            <a:p/>
          </p:txBody>
        </p:sp>
        <p:sp>
          <p:nvSpPr>
            <p:cNvPr id="45" name="rc45"/>
            <p:cNvSpPr/>
            <p:nvPr/>
          </p:nvSpPr>
          <p:spPr>
            <a:xfrm>
              <a:off x="3985130" y="3480724"/>
              <a:ext cx="238662" cy="827297"/>
            </a:xfrm>
            <a:prstGeom prst="rect">
              <a:avLst/>
            </a:prstGeom>
            <a:solidFill>
              <a:srgbClr val="80BD41">
                <a:alpha val="100000"/>
              </a:srgbClr>
            </a:solidFill>
          </p:spPr>
          <p:txBody>
            <a:bodyPr/>
            <a:lstStyle/>
            <a:p/>
          </p:txBody>
        </p:sp>
        <p:sp>
          <p:nvSpPr>
            <p:cNvPr id="46" name="rc46"/>
            <p:cNvSpPr/>
            <p:nvPr/>
          </p:nvSpPr>
          <p:spPr>
            <a:xfrm>
              <a:off x="3985130" y="3437180"/>
              <a:ext cx="238662" cy="43543"/>
            </a:xfrm>
            <a:prstGeom prst="rect">
              <a:avLst/>
            </a:prstGeom>
            <a:solidFill>
              <a:srgbClr val="1CABE2">
                <a:alpha val="100000"/>
              </a:srgbClr>
            </a:solidFill>
          </p:spPr>
          <p:txBody>
            <a:bodyPr/>
            <a:lstStyle/>
            <a:p/>
          </p:txBody>
        </p:sp>
        <p:sp>
          <p:nvSpPr>
            <p:cNvPr id="47" name="rc47"/>
            <p:cNvSpPr/>
            <p:nvPr/>
          </p:nvSpPr>
          <p:spPr>
            <a:xfrm>
              <a:off x="4250311" y="3486748"/>
              <a:ext cx="238662" cy="821273"/>
            </a:xfrm>
            <a:prstGeom prst="rect">
              <a:avLst/>
            </a:prstGeom>
            <a:solidFill>
              <a:srgbClr val="80BD41">
                <a:alpha val="100000"/>
              </a:srgbClr>
            </a:solidFill>
          </p:spPr>
          <p:txBody>
            <a:bodyPr/>
            <a:lstStyle/>
            <a:p/>
          </p:txBody>
        </p:sp>
        <p:sp>
          <p:nvSpPr>
            <p:cNvPr id="48" name="rc48"/>
            <p:cNvSpPr/>
            <p:nvPr/>
          </p:nvSpPr>
          <p:spPr>
            <a:xfrm>
              <a:off x="4250311" y="3434325"/>
              <a:ext cx="238662" cy="52422"/>
            </a:xfrm>
            <a:prstGeom prst="rect">
              <a:avLst/>
            </a:prstGeom>
            <a:solidFill>
              <a:srgbClr val="1CABE2">
                <a:alpha val="100000"/>
              </a:srgbClr>
            </a:solidFill>
          </p:spPr>
          <p:txBody>
            <a:bodyPr/>
            <a:lstStyle/>
            <a:p/>
          </p:txBody>
        </p:sp>
        <p:sp>
          <p:nvSpPr>
            <p:cNvPr id="49" name="rc49"/>
            <p:cNvSpPr/>
            <p:nvPr/>
          </p:nvSpPr>
          <p:spPr>
            <a:xfrm>
              <a:off x="4515492" y="3509598"/>
              <a:ext cx="238662" cy="798423"/>
            </a:xfrm>
            <a:prstGeom prst="rect">
              <a:avLst/>
            </a:prstGeom>
            <a:solidFill>
              <a:srgbClr val="80BD41">
                <a:alpha val="100000"/>
              </a:srgbClr>
            </a:solidFill>
          </p:spPr>
          <p:txBody>
            <a:bodyPr/>
            <a:lstStyle/>
            <a:p/>
          </p:txBody>
        </p:sp>
        <p:sp>
          <p:nvSpPr>
            <p:cNvPr id="50" name="rc50"/>
            <p:cNvSpPr/>
            <p:nvPr/>
          </p:nvSpPr>
          <p:spPr>
            <a:xfrm>
              <a:off x="4515492" y="3458631"/>
              <a:ext cx="238662" cy="50966"/>
            </a:xfrm>
            <a:prstGeom prst="rect">
              <a:avLst/>
            </a:prstGeom>
            <a:solidFill>
              <a:srgbClr val="1CABE2">
                <a:alpha val="100000"/>
              </a:srgbClr>
            </a:solidFill>
          </p:spPr>
          <p:txBody>
            <a:bodyPr/>
            <a:lstStyle/>
            <a:p/>
          </p:txBody>
        </p:sp>
        <p:sp>
          <p:nvSpPr>
            <p:cNvPr id="51" name="rc51"/>
            <p:cNvSpPr/>
            <p:nvPr/>
          </p:nvSpPr>
          <p:spPr>
            <a:xfrm>
              <a:off x="4780672" y="3491980"/>
              <a:ext cx="238662" cy="816041"/>
            </a:xfrm>
            <a:prstGeom prst="rect">
              <a:avLst/>
            </a:prstGeom>
            <a:solidFill>
              <a:srgbClr val="80BD41">
                <a:alpha val="100000"/>
              </a:srgbClr>
            </a:solidFill>
          </p:spPr>
          <p:txBody>
            <a:bodyPr/>
            <a:lstStyle/>
            <a:p/>
          </p:txBody>
        </p:sp>
        <p:sp>
          <p:nvSpPr>
            <p:cNvPr id="52" name="rc52"/>
            <p:cNvSpPr/>
            <p:nvPr/>
          </p:nvSpPr>
          <p:spPr>
            <a:xfrm>
              <a:off x="4780672" y="3439895"/>
              <a:ext cx="238662" cy="52084"/>
            </a:xfrm>
            <a:prstGeom prst="rect">
              <a:avLst/>
            </a:prstGeom>
            <a:solidFill>
              <a:srgbClr val="1CABE2">
                <a:alpha val="100000"/>
              </a:srgbClr>
            </a:solidFill>
          </p:spPr>
          <p:txBody>
            <a:bodyPr/>
            <a:lstStyle/>
            <a:p/>
          </p:txBody>
        </p:sp>
        <p:sp>
          <p:nvSpPr>
            <p:cNvPr id="53" name="rc53"/>
            <p:cNvSpPr/>
            <p:nvPr/>
          </p:nvSpPr>
          <p:spPr>
            <a:xfrm>
              <a:off x="5045853" y="3431762"/>
              <a:ext cx="238662" cy="876259"/>
            </a:xfrm>
            <a:prstGeom prst="rect">
              <a:avLst/>
            </a:prstGeom>
            <a:solidFill>
              <a:srgbClr val="80BD41">
                <a:alpha val="100000"/>
              </a:srgbClr>
            </a:solidFill>
          </p:spPr>
          <p:txBody>
            <a:bodyPr/>
            <a:lstStyle/>
            <a:p/>
          </p:txBody>
        </p:sp>
        <p:sp>
          <p:nvSpPr>
            <p:cNvPr id="54" name="rc54"/>
            <p:cNvSpPr/>
            <p:nvPr/>
          </p:nvSpPr>
          <p:spPr>
            <a:xfrm>
              <a:off x="5045853" y="3413876"/>
              <a:ext cx="238662" cy="17885"/>
            </a:xfrm>
            <a:prstGeom prst="rect">
              <a:avLst/>
            </a:prstGeom>
            <a:solidFill>
              <a:srgbClr val="1CABE2">
                <a:alpha val="100000"/>
              </a:srgbClr>
            </a:solidFill>
          </p:spPr>
          <p:txBody>
            <a:bodyPr/>
            <a:lstStyle/>
            <a:p/>
          </p:txBody>
        </p:sp>
        <p:sp>
          <p:nvSpPr>
            <p:cNvPr id="55" name="rc55"/>
            <p:cNvSpPr/>
            <p:nvPr/>
          </p:nvSpPr>
          <p:spPr>
            <a:xfrm>
              <a:off x="5311034" y="3475107"/>
              <a:ext cx="238662" cy="832913"/>
            </a:xfrm>
            <a:prstGeom prst="rect">
              <a:avLst/>
            </a:prstGeom>
            <a:solidFill>
              <a:srgbClr val="80BD41">
                <a:alpha val="100000"/>
              </a:srgbClr>
            </a:solidFill>
          </p:spPr>
          <p:txBody>
            <a:bodyPr/>
            <a:lstStyle/>
            <a:p/>
          </p:txBody>
        </p:sp>
        <p:sp>
          <p:nvSpPr>
            <p:cNvPr id="56" name="rc56"/>
            <p:cNvSpPr/>
            <p:nvPr/>
          </p:nvSpPr>
          <p:spPr>
            <a:xfrm>
              <a:off x="5311034" y="3421939"/>
              <a:ext cx="238662" cy="53168"/>
            </a:xfrm>
            <a:prstGeom prst="rect">
              <a:avLst/>
            </a:prstGeom>
            <a:solidFill>
              <a:srgbClr val="1CABE2">
                <a:alpha val="100000"/>
              </a:srgbClr>
            </a:solidFill>
          </p:spPr>
          <p:txBody>
            <a:bodyPr/>
            <a:lstStyle/>
            <a:p/>
          </p:txBody>
        </p:sp>
        <p:sp>
          <p:nvSpPr>
            <p:cNvPr id="57" name="rc57"/>
            <p:cNvSpPr/>
            <p:nvPr/>
          </p:nvSpPr>
          <p:spPr>
            <a:xfrm>
              <a:off x="5576215" y="3516985"/>
              <a:ext cx="238662" cy="791036"/>
            </a:xfrm>
            <a:prstGeom prst="rect">
              <a:avLst/>
            </a:prstGeom>
            <a:solidFill>
              <a:srgbClr val="80BD41">
                <a:alpha val="100000"/>
              </a:srgbClr>
            </a:solidFill>
          </p:spPr>
          <p:txBody>
            <a:bodyPr/>
            <a:lstStyle/>
            <a:p/>
          </p:txBody>
        </p:sp>
        <p:sp>
          <p:nvSpPr>
            <p:cNvPr id="58" name="rc58"/>
            <p:cNvSpPr/>
            <p:nvPr/>
          </p:nvSpPr>
          <p:spPr>
            <a:xfrm>
              <a:off x="5576215" y="3457443"/>
              <a:ext cx="238662" cy="59542"/>
            </a:xfrm>
            <a:prstGeom prst="rect">
              <a:avLst/>
            </a:prstGeom>
            <a:solidFill>
              <a:srgbClr val="1CABE2">
                <a:alpha val="100000"/>
              </a:srgbClr>
            </a:solidFill>
          </p:spPr>
          <p:txBody>
            <a:bodyPr/>
            <a:lstStyle/>
            <a:p/>
          </p:txBody>
        </p:sp>
        <p:sp>
          <p:nvSpPr>
            <p:cNvPr id="59" name="rc59"/>
            <p:cNvSpPr/>
            <p:nvPr/>
          </p:nvSpPr>
          <p:spPr>
            <a:xfrm>
              <a:off x="5841395" y="3531620"/>
              <a:ext cx="238662" cy="776401"/>
            </a:xfrm>
            <a:prstGeom prst="rect">
              <a:avLst/>
            </a:prstGeom>
            <a:solidFill>
              <a:srgbClr val="80BD41">
                <a:alpha val="100000"/>
              </a:srgbClr>
            </a:solidFill>
          </p:spPr>
          <p:txBody>
            <a:bodyPr/>
            <a:lstStyle/>
            <a:p/>
          </p:txBody>
        </p:sp>
        <p:sp>
          <p:nvSpPr>
            <p:cNvPr id="60" name="rc60"/>
            <p:cNvSpPr/>
            <p:nvPr/>
          </p:nvSpPr>
          <p:spPr>
            <a:xfrm>
              <a:off x="5841395" y="3482064"/>
              <a:ext cx="238662" cy="49556"/>
            </a:xfrm>
            <a:prstGeom prst="rect">
              <a:avLst/>
            </a:prstGeom>
            <a:solidFill>
              <a:srgbClr val="1CABE2">
                <a:alpha val="100000"/>
              </a:srgbClr>
            </a:solidFill>
          </p:spPr>
          <p:txBody>
            <a:bodyPr/>
            <a:lstStyle/>
            <a:p/>
          </p:txBody>
        </p:sp>
        <p:sp>
          <p:nvSpPr>
            <p:cNvPr id="61" name="rc61"/>
            <p:cNvSpPr/>
            <p:nvPr/>
          </p:nvSpPr>
          <p:spPr>
            <a:xfrm>
              <a:off x="6106576" y="3588587"/>
              <a:ext cx="238662" cy="719434"/>
            </a:xfrm>
            <a:prstGeom prst="rect">
              <a:avLst/>
            </a:prstGeom>
            <a:solidFill>
              <a:srgbClr val="80BD41">
                <a:alpha val="100000"/>
              </a:srgbClr>
            </a:solidFill>
          </p:spPr>
          <p:txBody>
            <a:bodyPr/>
            <a:lstStyle/>
            <a:p/>
          </p:txBody>
        </p:sp>
        <p:sp>
          <p:nvSpPr>
            <p:cNvPr id="62" name="rc62"/>
            <p:cNvSpPr/>
            <p:nvPr/>
          </p:nvSpPr>
          <p:spPr>
            <a:xfrm>
              <a:off x="6106576" y="3517439"/>
              <a:ext cx="238662" cy="71147"/>
            </a:xfrm>
            <a:prstGeom prst="rect">
              <a:avLst/>
            </a:prstGeom>
            <a:solidFill>
              <a:srgbClr val="1CABE2">
                <a:alpha val="100000"/>
              </a:srgbClr>
            </a:solidFill>
          </p:spPr>
          <p:txBody>
            <a:bodyPr/>
            <a:lstStyle/>
            <a:p/>
          </p:txBody>
        </p:sp>
        <p:sp>
          <p:nvSpPr>
            <p:cNvPr id="63" name="rc63"/>
            <p:cNvSpPr/>
            <p:nvPr/>
          </p:nvSpPr>
          <p:spPr>
            <a:xfrm>
              <a:off x="6371757" y="3679788"/>
              <a:ext cx="238662" cy="628233"/>
            </a:xfrm>
            <a:prstGeom prst="rect">
              <a:avLst/>
            </a:prstGeom>
            <a:solidFill>
              <a:srgbClr val="80BD41">
                <a:alpha val="100000"/>
              </a:srgbClr>
            </a:solidFill>
          </p:spPr>
          <p:txBody>
            <a:bodyPr/>
            <a:lstStyle/>
            <a:p/>
          </p:txBody>
        </p:sp>
        <p:sp>
          <p:nvSpPr>
            <p:cNvPr id="64" name="rc64"/>
            <p:cNvSpPr/>
            <p:nvPr/>
          </p:nvSpPr>
          <p:spPr>
            <a:xfrm>
              <a:off x="6371757" y="3585919"/>
              <a:ext cx="238662" cy="93869"/>
            </a:xfrm>
            <a:prstGeom prst="rect">
              <a:avLst/>
            </a:prstGeom>
            <a:solidFill>
              <a:srgbClr val="1CABE2">
                <a:alpha val="100000"/>
              </a:srgbClr>
            </a:solidFill>
          </p:spPr>
          <p:txBody>
            <a:bodyPr/>
            <a:lstStyle/>
            <a:p/>
          </p:txBody>
        </p:sp>
        <p:sp>
          <p:nvSpPr>
            <p:cNvPr id="65" name="rc65"/>
            <p:cNvSpPr/>
            <p:nvPr/>
          </p:nvSpPr>
          <p:spPr>
            <a:xfrm>
              <a:off x="6636938" y="3821349"/>
              <a:ext cx="238662" cy="486672"/>
            </a:xfrm>
            <a:prstGeom prst="rect">
              <a:avLst/>
            </a:prstGeom>
            <a:solidFill>
              <a:srgbClr val="80BD41">
                <a:alpha val="100000"/>
              </a:srgbClr>
            </a:solidFill>
          </p:spPr>
          <p:txBody>
            <a:bodyPr/>
            <a:lstStyle/>
            <a:p/>
          </p:txBody>
        </p:sp>
        <p:sp>
          <p:nvSpPr>
            <p:cNvPr id="66" name="rc66"/>
            <p:cNvSpPr/>
            <p:nvPr/>
          </p:nvSpPr>
          <p:spPr>
            <a:xfrm>
              <a:off x="6636938" y="3691976"/>
              <a:ext cx="238662" cy="129373"/>
            </a:xfrm>
            <a:prstGeom prst="rect">
              <a:avLst/>
            </a:prstGeom>
            <a:solidFill>
              <a:srgbClr val="1CABE2">
                <a:alpha val="100000"/>
              </a:srgbClr>
            </a:solidFill>
          </p:spPr>
          <p:txBody>
            <a:bodyPr/>
            <a:lstStyle/>
            <a:p/>
          </p:txBody>
        </p:sp>
        <p:sp>
          <p:nvSpPr>
            <p:cNvPr id="67" name="rc67"/>
            <p:cNvSpPr/>
            <p:nvPr/>
          </p:nvSpPr>
          <p:spPr>
            <a:xfrm>
              <a:off x="6902119" y="3769730"/>
              <a:ext cx="238662" cy="538291"/>
            </a:xfrm>
            <a:prstGeom prst="rect">
              <a:avLst/>
            </a:prstGeom>
            <a:solidFill>
              <a:srgbClr val="80BD41">
                <a:alpha val="100000"/>
              </a:srgbClr>
            </a:solidFill>
          </p:spPr>
          <p:txBody>
            <a:bodyPr/>
            <a:lstStyle/>
            <a:p/>
          </p:txBody>
        </p:sp>
        <p:sp>
          <p:nvSpPr>
            <p:cNvPr id="68" name="rc68"/>
            <p:cNvSpPr/>
            <p:nvPr/>
          </p:nvSpPr>
          <p:spPr>
            <a:xfrm>
              <a:off x="6902119" y="3696322"/>
              <a:ext cx="238662" cy="73408"/>
            </a:xfrm>
            <a:prstGeom prst="rect">
              <a:avLst/>
            </a:prstGeom>
            <a:solidFill>
              <a:srgbClr val="1CABE2">
                <a:alpha val="100000"/>
              </a:srgbClr>
            </a:solidFill>
          </p:spPr>
          <p:txBody>
            <a:bodyPr/>
            <a:lstStyle/>
            <a:p/>
          </p:txBody>
        </p:sp>
        <p:sp>
          <p:nvSpPr>
            <p:cNvPr id="69" name="rc69"/>
            <p:cNvSpPr/>
            <p:nvPr/>
          </p:nvSpPr>
          <p:spPr>
            <a:xfrm>
              <a:off x="7167299" y="3791927"/>
              <a:ext cx="238662" cy="516093"/>
            </a:xfrm>
            <a:prstGeom prst="rect">
              <a:avLst/>
            </a:prstGeom>
            <a:solidFill>
              <a:srgbClr val="80BD41">
                <a:alpha val="100000"/>
              </a:srgbClr>
            </a:solidFill>
          </p:spPr>
          <p:txBody>
            <a:bodyPr/>
            <a:lstStyle/>
            <a:p/>
          </p:txBody>
        </p:sp>
        <p:sp>
          <p:nvSpPr>
            <p:cNvPr id="70" name="rc70"/>
            <p:cNvSpPr/>
            <p:nvPr/>
          </p:nvSpPr>
          <p:spPr>
            <a:xfrm>
              <a:off x="7167299" y="3734587"/>
              <a:ext cx="238662" cy="57339"/>
            </a:xfrm>
            <a:prstGeom prst="rect">
              <a:avLst/>
            </a:prstGeom>
            <a:solidFill>
              <a:srgbClr val="1CABE2">
                <a:alpha val="100000"/>
              </a:srgbClr>
            </a:solidFill>
          </p:spPr>
          <p:txBody>
            <a:bodyPr/>
            <a:lstStyle/>
            <a:p/>
          </p:txBody>
        </p:sp>
        <p:sp>
          <p:nvSpPr>
            <p:cNvPr id="71" name="rc71"/>
            <p:cNvSpPr/>
            <p:nvPr/>
          </p:nvSpPr>
          <p:spPr>
            <a:xfrm>
              <a:off x="7432480" y="3859509"/>
              <a:ext cx="238662" cy="448511"/>
            </a:xfrm>
            <a:prstGeom prst="rect">
              <a:avLst/>
            </a:prstGeom>
            <a:solidFill>
              <a:srgbClr val="80BD41">
                <a:alpha val="100000"/>
              </a:srgbClr>
            </a:solidFill>
          </p:spPr>
          <p:txBody>
            <a:bodyPr/>
            <a:lstStyle/>
            <a:p/>
          </p:txBody>
        </p:sp>
        <p:sp>
          <p:nvSpPr>
            <p:cNvPr id="72" name="rc72"/>
            <p:cNvSpPr/>
            <p:nvPr/>
          </p:nvSpPr>
          <p:spPr>
            <a:xfrm>
              <a:off x="7432480" y="3725545"/>
              <a:ext cx="238662" cy="133963"/>
            </a:xfrm>
            <a:prstGeom prst="rect">
              <a:avLst/>
            </a:prstGeom>
            <a:solidFill>
              <a:srgbClr val="1CABE2">
                <a:alpha val="100000"/>
              </a:srgbClr>
            </a:solidFill>
          </p:spPr>
          <p:txBody>
            <a:bodyPr/>
            <a:lstStyle/>
            <a:p/>
          </p:txBody>
        </p:sp>
        <p:sp>
          <p:nvSpPr>
            <p:cNvPr id="73" name="rc73"/>
            <p:cNvSpPr/>
            <p:nvPr/>
          </p:nvSpPr>
          <p:spPr>
            <a:xfrm>
              <a:off x="7697661" y="3839421"/>
              <a:ext cx="238662" cy="468599"/>
            </a:xfrm>
            <a:prstGeom prst="rect">
              <a:avLst/>
            </a:prstGeom>
            <a:solidFill>
              <a:srgbClr val="80BD41">
                <a:alpha val="100000"/>
              </a:srgbClr>
            </a:solidFill>
          </p:spPr>
          <p:txBody>
            <a:bodyPr/>
            <a:lstStyle/>
            <a:p/>
          </p:txBody>
        </p:sp>
        <p:sp>
          <p:nvSpPr>
            <p:cNvPr id="74" name="rc74"/>
            <p:cNvSpPr/>
            <p:nvPr/>
          </p:nvSpPr>
          <p:spPr>
            <a:xfrm>
              <a:off x="7697661" y="3722271"/>
              <a:ext cx="238662" cy="117149"/>
            </a:xfrm>
            <a:prstGeom prst="rect">
              <a:avLst/>
            </a:prstGeom>
            <a:solidFill>
              <a:srgbClr val="1CABE2">
                <a:alpha val="100000"/>
              </a:srgbClr>
            </a:solidFill>
          </p:spPr>
          <p:txBody>
            <a:bodyPr/>
            <a:lstStyle/>
            <a:p/>
          </p:txBody>
        </p:sp>
        <p:sp>
          <p:nvSpPr>
            <p:cNvPr id="75" name="rc75"/>
            <p:cNvSpPr/>
            <p:nvPr/>
          </p:nvSpPr>
          <p:spPr>
            <a:xfrm>
              <a:off x="7962842" y="3838000"/>
              <a:ext cx="238662" cy="470021"/>
            </a:xfrm>
            <a:prstGeom prst="rect">
              <a:avLst/>
            </a:prstGeom>
            <a:solidFill>
              <a:srgbClr val="80BD41">
                <a:alpha val="100000"/>
              </a:srgbClr>
            </a:solidFill>
          </p:spPr>
          <p:txBody>
            <a:bodyPr/>
            <a:lstStyle/>
            <a:p/>
          </p:txBody>
        </p:sp>
        <p:sp>
          <p:nvSpPr>
            <p:cNvPr id="76" name="rc76"/>
            <p:cNvSpPr/>
            <p:nvPr/>
          </p:nvSpPr>
          <p:spPr>
            <a:xfrm>
              <a:off x="7962842" y="3720488"/>
              <a:ext cx="238662" cy="117511"/>
            </a:xfrm>
            <a:prstGeom prst="rect">
              <a:avLst/>
            </a:prstGeom>
            <a:solidFill>
              <a:srgbClr val="1CABE2">
                <a:alpha val="100000"/>
              </a:srgbClr>
            </a:solidFill>
          </p:spPr>
          <p:txBody>
            <a:bodyPr/>
            <a:lstStyle/>
            <a:p/>
          </p:txBody>
        </p:sp>
        <p:sp>
          <p:nvSpPr>
            <p:cNvPr id="77" name="pl77"/>
            <p:cNvSpPr/>
            <p:nvPr/>
          </p:nvSpPr>
          <p:spPr>
            <a:xfrm>
              <a:off x="1452654" y="2095023"/>
              <a:ext cx="6629519" cy="491777"/>
            </a:xfrm>
            <a:custGeom>
              <a:avLst/>
              <a:pathLst>
                <a:path w="6629519" h="491777">
                  <a:moveTo>
                    <a:pt x="0" y="67060"/>
                  </a:moveTo>
                  <a:lnTo>
                    <a:pt x="265180" y="67060"/>
                  </a:lnTo>
                  <a:lnTo>
                    <a:pt x="530361" y="67060"/>
                  </a:lnTo>
                  <a:lnTo>
                    <a:pt x="795542" y="67060"/>
                  </a:lnTo>
                  <a:lnTo>
                    <a:pt x="1060723" y="0"/>
                  </a:lnTo>
                  <a:lnTo>
                    <a:pt x="1325903" y="0"/>
                  </a:lnTo>
                  <a:lnTo>
                    <a:pt x="1591084" y="134121"/>
                  </a:lnTo>
                  <a:lnTo>
                    <a:pt x="1856265" y="111767"/>
                  </a:lnTo>
                  <a:lnTo>
                    <a:pt x="2121446" y="44707"/>
                  </a:lnTo>
                  <a:lnTo>
                    <a:pt x="2386626" y="111767"/>
                  </a:lnTo>
                  <a:lnTo>
                    <a:pt x="2651807" y="89414"/>
                  </a:lnTo>
                  <a:lnTo>
                    <a:pt x="2916988" y="111767"/>
                  </a:lnTo>
                  <a:lnTo>
                    <a:pt x="3182169" y="111767"/>
                  </a:lnTo>
                  <a:lnTo>
                    <a:pt x="3447350" y="111767"/>
                  </a:lnTo>
                  <a:lnTo>
                    <a:pt x="3712530" y="22353"/>
                  </a:lnTo>
                  <a:lnTo>
                    <a:pt x="3977711" y="111767"/>
                  </a:lnTo>
                  <a:lnTo>
                    <a:pt x="4242892" y="134121"/>
                  </a:lnTo>
                  <a:lnTo>
                    <a:pt x="4508073" y="111767"/>
                  </a:lnTo>
                  <a:lnTo>
                    <a:pt x="4773253" y="178828"/>
                  </a:lnTo>
                  <a:lnTo>
                    <a:pt x="5038434" y="268242"/>
                  </a:lnTo>
                  <a:lnTo>
                    <a:pt x="5303615" y="447070"/>
                  </a:lnTo>
                  <a:lnTo>
                    <a:pt x="5568796" y="245888"/>
                  </a:lnTo>
                  <a:lnTo>
                    <a:pt x="5833977" y="201181"/>
                  </a:lnTo>
                  <a:lnTo>
                    <a:pt x="6099157" y="491777"/>
                  </a:lnTo>
                  <a:lnTo>
                    <a:pt x="6364338" y="424716"/>
                  </a:lnTo>
                  <a:lnTo>
                    <a:pt x="6629519" y="424716"/>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491522"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9" name="tx89"/>
            <p:cNvSpPr/>
            <p:nvPr/>
          </p:nvSpPr>
          <p:spPr>
            <a:xfrm>
              <a:off x="1335100" y="334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347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30268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86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449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556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560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98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89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86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84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77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679.1</a:t>
              </a:r>
            </a:p>
          </p:txBody>
        </p:sp>
        <p:sp>
          <p:nvSpPr>
            <p:cNvPr id="112" name="tx112"/>
            <p:cNvSpPr/>
            <p:nvPr/>
          </p:nvSpPr>
          <p:spPr>
            <a:xfrm>
              <a:off x="1361226" y="34651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13" name="tx113"/>
            <p:cNvSpPr/>
            <p:nvPr/>
          </p:nvSpPr>
          <p:spPr>
            <a:xfrm>
              <a:off x="2700181" y="3864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a:t>
              </a:r>
            </a:p>
          </p:txBody>
        </p:sp>
        <p:sp>
          <p:nvSpPr>
            <p:cNvPr id="114" name="tx114"/>
            <p:cNvSpPr/>
            <p:nvPr/>
          </p:nvSpPr>
          <p:spPr>
            <a:xfrm>
              <a:off x="2713255" y="34532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15" name="tx115"/>
            <p:cNvSpPr/>
            <p:nvPr/>
          </p:nvSpPr>
          <p:spPr>
            <a:xfrm>
              <a:off x="4026085" y="3859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6" name="tx116"/>
            <p:cNvSpPr/>
            <p:nvPr/>
          </p:nvSpPr>
          <p:spPr>
            <a:xfrm>
              <a:off x="4013033" y="3423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5312812" y="3856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8" name="tx118"/>
            <p:cNvSpPr/>
            <p:nvPr/>
          </p:nvSpPr>
          <p:spPr>
            <a:xfrm>
              <a:off x="5338937" y="3413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9" name="tx119"/>
            <p:cNvSpPr/>
            <p:nvPr/>
          </p:nvSpPr>
          <p:spPr>
            <a:xfrm>
              <a:off x="6373535" y="39588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20" name="tx120"/>
            <p:cNvSpPr/>
            <p:nvPr/>
          </p:nvSpPr>
          <p:spPr>
            <a:xfrm>
              <a:off x="6399660" y="35978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21" name="tx121"/>
            <p:cNvSpPr/>
            <p:nvPr/>
          </p:nvSpPr>
          <p:spPr>
            <a:xfrm>
              <a:off x="6638716" y="40307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417.7</a:t>
              </a:r>
            </a:p>
          </p:txBody>
        </p:sp>
        <p:sp>
          <p:nvSpPr>
            <p:cNvPr id="122" name="tx122"/>
            <p:cNvSpPr/>
            <p:nvPr/>
          </p:nvSpPr>
          <p:spPr>
            <a:xfrm>
              <a:off x="6677893" y="372276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3" name="tx123"/>
            <p:cNvSpPr/>
            <p:nvPr/>
          </p:nvSpPr>
          <p:spPr>
            <a:xfrm>
              <a:off x="6943073" y="40038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24" name="tx124"/>
            <p:cNvSpPr/>
            <p:nvPr/>
          </p:nvSpPr>
          <p:spPr>
            <a:xfrm>
              <a:off x="6969199" y="369793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5" name="tx125"/>
            <p:cNvSpPr/>
            <p:nvPr/>
          </p:nvSpPr>
          <p:spPr>
            <a:xfrm>
              <a:off x="7169077" y="40149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442.9</a:t>
              </a:r>
            </a:p>
          </p:txBody>
        </p:sp>
        <p:sp>
          <p:nvSpPr>
            <p:cNvPr id="126" name="tx126"/>
            <p:cNvSpPr/>
            <p:nvPr/>
          </p:nvSpPr>
          <p:spPr>
            <a:xfrm>
              <a:off x="7195203" y="37282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7" name="tx127"/>
            <p:cNvSpPr/>
            <p:nvPr/>
          </p:nvSpPr>
          <p:spPr>
            <a:xfrm>
              <a:off x="7434258" y="40486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384.9</a:t>
              </a:r>
            </a:p>
          </p:txBody>
        </p:sp>
        <p:sp>
          <p:nvSpPr>
            <p:cNvPr id="128" name="tx128"/>
            <p:cNvSpPr/>
            <p:nvPr/>
          </p:nvSpPr>
          <p:spPr>
            <a:xfrm>
              <a:off x="7473435" y="37574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9" name="tx129"/>
            <p:cNvSpPr/>
            <p:nvPr/>
          </p:nvSpPr>
          <p:spPr>
            <a:xfrm>
              <a:off x="7699439" y="40386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402.2</a:t>
              </a:r>
            </a:p>
          </p:txBody>
        </p:sp>
        <p:sp>
          <p:nvSpPr>
            <p:cNvPr id="130" name="tx130"/>
            <p:cNvSpPr/>
            <p:nvPr/>
          </p:nvSpPr>
          <p:spPr>
            <a:xfrm>
              <a:off x="7699439" y="37457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31" name="tx131"/>
            <p:cNvSpPr/>
            <p:nvPr/>
          </p:nvSpPr>
          <p:spPr>
            <a:xfrm>
              <a:off x="7964620" y="40379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403.4</a:t>
              </a:r>
            </a:p>
          </p:txBody>
        </p:sp>
        <p:sp>
          <p:nvSpPr>
            <p:cNvPr id="132" name="tx132"/>
            <p:cNvSpPr/>
            <p:nvPr/>
          </p:nvSpPr>
          <p:spPr>
            <a:xfrm>
              <a:off x="7964620" y="37441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100.8</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33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7262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900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74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49675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63855"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8" name="rc158"/>
            <p:cNvSpPr/>
            <p:nvPr/>
          </p:nvSpPr>
          <p:spPr>
            <a:xfrm>
              <a:off x="4037297" y="5180747"/>
              <a:ext cx="201456" cy="201456"/>
            </a:xfrm>
            <a:prstGeom prst="rect">
              <a:avLst/>
            </a:prstGeom>
            <a:solidFill>
              <a:srgbClr val="1CABE2">
                <a:alpha val="100000"/>
              </a:srgbClr>
            </a:solidFill>
          </p:spPr>
          <p:txBody>
            <a:bodyPr/>
            <a:lstStyle/>
            <a:p/>
          </p:txBody>
        </p:sp>
        <p:sp>
          <p:nvSpPr>
            <p:cNvPr id="159" name="rc159"/>
            <p:cNvSpPr/>
            <p:nvPr/>
          </p:nvSpPr>
          <p:spPr>
            <a:xfrm>
              <a:off x="6080926" y="5180747"/>
              <a:ext cx="201456" cy="201456"/>
            </a:xfrm>
            <a:prstGeom prst="rect">
              <a:avLst/>
            </a:prstGeom>
            <a:solidFill>
              <a:srgbClr val="80BD41">
                <a:alpha val="100000"/>
              </a:srgbClr>
            </a:solidFill>
          </p:spPr>
          <p:txBody>
            <a:bodyPr/>
            <a:lstStyle/>
            <a:p/>
          </p:txBody>
        </p:sp>
        <p:sp>
          <p:nvSpPr>
            <p:cNvPr id="160" name="tx160"/>
            <p:cNvSpPr/>
            <p:nvPr/>
          </p:nvSpPr>
          <p:spPr>
            <a:xfrm>
              <a:off x="4317342"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1" name="tx161"/>
            <p:cNvSpPr/>
            <p:nvPr/>
          </p:nvSpPr>
          <p:spPr>
            <a:xfrm>
              <a:off x="6360971"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5690725" cy="129091"/>
            </a:xfrm>
            <a:prstGeom prst="rect">
              <a:avLst/>
            </a:prstGeom>
            <a:solidFill>
              <a:srgbClr val="80BD41">
                <a:alpha val="100000"/>
              </a:srgbClr>
            </a:solidFill>
          </p:spPr>
          <p:txBody>
            <a:bodyPr/>
            <a:lstStyle/>
            <a:p/>
          </p:txBody>
        </p:sp>
        <p:sp>
          <p:nvSpPr>
            <p:cNvPr id="175" name="rc175"/>
            <p:cNvSpPr/>
            <p:nvPr/>
          </p:nvSpPr>
          <p:spPr>
            <a:xfrm>
              <a:off x="7024048" y="5954972"/>
              <a:ext cx="850294" cy="129091"/>
            </a:xfrm>
            <a:prstGeom prst="rect">
              <a:avLst/>
            </a:prstGeom>
            <a:solidFill>
              <a:srgbClr val="1CABE2">
                <a:alpha val="100000"/>
              </a:srgbClr>
            </a:solidFill>
          </p:spPr>
          <p:txBody>
            <a:bodyPr/>
            <a:lstStyle/>
            <a:p/>
          </p:txBody>
        </p:sp>
        <p:sp>
          <p:nvSpPr>
            <p:cNvPr id="176" name="rc176"/>
            <p:cNvSpPr/>
            <p:nvPr/>
          </p:nvSpPr>
          <p:spPr>
            <a:xfrm>
              <a:off x="1333322" y="5793607"/>
              <a:ext cx="4244718" cy="129091"/>
            </a:xfrm>
            <a:prstGeom prst="rect">
              <a:avLst/>
            </a:prstGeom>
            <a:solidFill>
              <a:srgbClr val="80BD41">
                <a:alpha val="100000"/>
              </a:srgbClr>
            </a:solidFill>
          </p:spPr>
          <p:txBody>
            <a:bodyPr/>
            <a:lstStyle/>
            <a:p/>
          </p:txBody>
        </p:sp>
        <p:sp>
          <p:nvSpPr>
            <p:cNvPr id="177" name="rc177"/>
            <p:cNvSpPr/>
            <p:nvPr/>
          </p:nvSpPr>
          <p:spPr>
            <a:xfrm>
              <a:off x="5578040" y="5793607"/>
              <a:ext cx="1061179" cy="129091"/>
            </a:xfrm>
            <a:prstGeom prst="rect">
              <a:avLst/>
            </a:prstGeom>
            <a:solidFill>
              <a:srgbClr val="1CABE2">
                <a:alpha val="100000"/>
              </a:srgbClr>
            </a:solidFill>
          </p:spPr>
          <p:txBody>
            <a:bodyPr/>
            <a:lstStyle/>
            <a:p/>
          </p:txBody>
        </p:sp>
        <p:sp>
          <p:nvSpPr>
            <p:cNvPr id="178" name="rc178"/>
            <p:cNvSpPr/>
            <p:nvPr/>
          </p:nvSpPr>
          <p:spPr>
            <a:xfrm>
              <a:off x="1333322" y="5632243"/>
              <a:ext cx="4257594" cy="129091"/>
            </a:xfrm>
            <a:prstGeom prst="rect">
              <a:avLst/>
            </a:prstGeom>
            <a:solidFill>
              <a:srgbClr val="80BD41">
                <a:alpha val="100000"/>
              </a:srgbClr>
            </a:solidFill>
          </p:spPr>
          <p:txBody>
            <a:bodyPr/>
            <a:lstStyle/>
            <a:p/>
          </p:txBody>
        </p:sp>
        <p:sp>
          <p:nvSpPr>
            <p:cNvPr id="179" name="rc179"/>
            <p:cNvSpPr/>
            <p:nvPr/>
          </p:nvSpPr>
          <p:spPr>
            <a:xfrm>
              <a:off x="5590917" y="5632243"/>
              <a:ext cx="1064451" cy="129091"/>
            </a:xfrm>
            <a:prstGeom prst="rect">
              <a:avLst/>
            </a:prstGeom>
            <a:solidFill>
              <a:srgbClr val="1CABE2">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404304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84" name="tx184"/>
            <p:cNvSpPr/>
            <p:nvPr/>
          </p:nvSpPr>
          <p:spPr>
            <a:xfrm>
              <a:off x="734370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80.6</a:t>
              </a:r>
            </a:p>
          </p:txBody>
        </p:sp>
        <p:sp>
          <p:nvSpPr>
            <p:cNvPr id="185" name="tx185"/>
            <p:cNvSpPr/>
            <p:nvPr/>
          </p:nvSpPr>
          <p:spPr>
            <a:xfrm>
              <a:off x="332004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402.2</a:t>
              </a:r>
            </a:p>
          </p:txBody>
        </p:sp>
        <p:sp>
          <p:nvSpPr>
            <p:cNvPr id="186" name="tx186"/>
            <p:cNvSpPr/>
            <p:nvPr/>
          </p:nvSpPr>
          <p:spPr>
            <a:xfrm>
              <a:off x="5972992"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100.5</a:t>
              </a:r>
            </a:p>
          </p:txBody>
        </p:sp>
        <p:sp>
          <p:nvSpPr>
            <p:cNvPr id="187" name="tx187"/>
            <p:cNvSpPr/>
            <p:nvPr/>
          </p:nvSpPr>
          <p:spPr>
            <a:xfrm>
              <a:off x="3326481"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403.4</a:t>
              </a:r>
            </a:p>
          </p:txBody>
        </p:sp>
        <p:sp>
          <p:nvSpPr>
            <p:cNvPr id="188" name="tx188"/>
            <p:cNvSpPr/>
            <p:nvPr/>
          </p:nvSpPr>
          <p:spPr>
            <a:xfrm>
              <a:off x="598750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100.8</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7" name="tx197"/>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(80 %) fue inferior a la de 2019 (87 %).
El número de niños vacunados con la DTP1 disminuyó un 25 % en comparación con 2019.
El número de lactantes supervivientes disminuyó aproximadamente un 19 % en comparación con 2019.
En 2025, se vacunaron 100 000 niños menos que en 2019.
En 2025, hubo 100 000 lactantes supervivientes (población objetivo) menos que en 2019.
Para que la cobertura vacunal aumente, es necesario que el número de niños vacunados aumente o disminuya a un ritmo más lento que la disminución de la población objetivo de lactantes supervivientes.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0" name=""/>
          <p:cNvGrpSpPr/>
          <p:nvPr/>
        </p:nvGrpSpPr>
        <p:grpSpPr>
          <a:xfrm>
            <a:off x="292608" y="1051560"/>
            <a:ext cx="8595360" cy="28575"/>
            <a:chOff x="292608" y="1051560"/>
            <a:chExt cx="8595360" cy="28575"/>
          </a:xfrm>
        </p:grpSpPr>
        <p:sp>
          <p:nvSpPr>
            <p:cNvPr id="20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Argentina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671587"/>
            </a:xfrm>
            <a:custGeom>
              <a:avLst/>
              <a:pathLst>
                <a:path w="3397293" h="671587">
                  <a:moveTo>
                    <a:pt x="0" y="314806"/>
                  </a:moveTo>
                  <a:lnTo>
                    <a:pt x="135891" y="314806"/>
                  </a:lnTo>
                  <a:lnTo>
                    <a:pt x="271783" y="104935"/>
                  </a:lnTo>
                  <a:lnTo>
                    <a:pt x="407675" y="41974"/>
                  </a:lnTo>
                  <a:lnTo>
                    <a:pt x="543566" y="0"/>
                  </a:lnTo>
                  <a:lnTo>
                    <a:pt x="679458" y="0"/>
                  </a:lnTo>
                  <a:lnTo>
                    <a:pt x="815350" y="146909"/>
                  </a:lnTo>
                  <a:lnTo>
                    <a:pt x="951242" y="146909"/>
                  </a:lnTo>
                  <a:lnTo>
                    <a:pt x="1087133" y="104935"/>
                  </a:lnTo>
                  <a:lnTo>
                    <a:pt x="1223025" y="83948"/>
                  </a:lnTo>
                  <a:lnTo>
                    <a:pt x="1358917" y="83948"/>
                  </a:lnTo>
                  <a:lnTo>
                    <a:pt x="1494809" y="146909"/>
                  </a:lnTo>
                  <a:lnTo>
                    <a:pt x="1630700" y="146909"/>
                  </a:lnTo>
                  <a:lnTo>
                    <a:pt x="1766592" y="83948"/>
                  </a:lnTo>
                  <a:lnTo>
                    <a:pt x="1902484" y="83948"/>
                  </a:lnTo>
                  <a:lnTo>
                    <a:pt x="2038375" y="83948"/>
                  </a:lnTo>
                  <a:lnTo>
                    <a:pt x="2174267" y="125922"/>
                  </a:lnTo>
                  <a:lnTo>
                    <a:pt x="2310159" y="209870"/>
                  </a:lnTo>
                  <a:lnTo>
                    <a:pt x="2446051" y="251845"/>
                  </a:lnTo>
                  <a:lnTo>
                    <a:pt x="2581942" y="314806"/>
                  </a:lnTo>
                  <a:lnTo>
                    <a:pt x="2717834" y="503690"/>
                  </a:lnTo>
                  <a:lnTo>
                    <a:pt x="2853726" y="356780"/>
                  </a:lnTo>
                  <a:lnTo>
                    <a:pt x="2989618" y="293819"/>
                  </a:lnTo>
                  <a:lnTo>
                    <a:pt x="3125509" y="671587"/>
                  </a:lnTo>
                  <a:lnTo>
                    <a:pt x="3261401" y="482703"/>
                  </a:lnTo>
                  <a:lnTo>
                    <a:pt x="3397293" y="48270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671587"/>
            </a:xfrm>
            <a:custGeom>
              <a:avLst/>
              <a:pathLst>
                <a:path w="3397293" h="671587">
                  <a:moveTo>
                    <a:pt x="0" y="314806"/>
                  </a:moveTo>
                  <a:lnTo>
                    <a:pt x="135891" y="314806"/>
                  </a:lnTo>
                  <a:lnTo>
                    <a:pt x="271783" y="104935"/>
                  </a:lnTo>
                  <a:lnTo>
                    <a:pt x="407675" y="41974"/>
                  </a:lnTo>
                  <a:lnTo>
                    <a:pt x="543566" y="0"/>
                  </a:lnTo>
                  <a:lnTo>
                    <a:pt x="679458" y="0"/>
                  </a:lnTo>
                  <a:lnTo>
                    <a:pt x="815350" y="146909"/>
                  </a:lnTo>
                  <a:lnTo>
                    <a:pt x="951242" y="146909"/>
                  </a:lnTo>
                  <a:lnTo>
                    <a:pt x="1087133" y="104935"/>
                  </a:lnTo>
                  <a:lnTo>
                    <a:pt x="1223025" y="83948"/>
                  </a:lnTo>
                  <a:lnTo>
                    <a:pt x="1358917" y="83948"/>
                  </a:lnTo>
                  <a:lnTo>
                    <a:pt x="1494809" y="146909"/>
                  </a:lnTo>
                  <a:lnTo>
                    <a:pt x="1630700" y="146909"/>
                  </a:lnTo>
                  <a:lnTo>
                    <a:pt x="1766592" y="83948"/>
                  </a:lnTo>
                  <a:lnTo>
                    <a:pt x="1902484" y="83948"/>
                  </a:lnTo>
                  <a:lnTo>
                    <a:pt x="2038375" y="83948"/>
                  </a:lnTo>
                  <a:lnTo>
                    <a:pt x="2174267" y="125922"/>
                  </a:lnTo>
                  <a:lnTo>
                    <a:pt x="2310159" y="209870"/>
                  </a:lnTo>
                  <a:lnTo>
                    <a:pt x="2446051" y="251845"/>
                  </a:lnTo>
                  <a:lnTo>
                    <a:pt x="2581942" y="314806"/>
                  </a:lnTo>
                  <a:lnTo>
                    <a:pt x="2717834" y="503690"/>
                  </a:lnTo>
                  <a:lnTo>
                    <a:pt x="2853726" y="356780"/>
                  </a:lnTo>
                  <a:lnTo>
                    <a:pt x="2989618" y="293819"/>
                  </a:lnTo>
                  <a:lnTo>
                    <a:pt x="3125509" y="671587"/>
                  </a:lnTo>
                  <a:lnTo>
                    <a:pt x="3261401" y="482703"/>
                  </a:lnTo>
                  <a:lnTo>
                    <a:pt x="3397293" y="48270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66651"/>
            </a:xfrm>
            <a:custGeom>
              <a:avLst/>
              <a:pathLst>
                <a:path w="0" h="566651">
                  <a:moveTo>
                    <a:pt x="0" y="0"/>
                  </a:moveTo>
                  <a:lnTo>
                    <a:pt x="0" y="566651"/>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671587"/>
            </a:xfrm>
            <a:custGeom>
              <a:avLst/>
              <a:pathLst>
                <a:path w="3397293" h="671587">
                  <a:moveTo>
                    <a:pt x="0" y="314806"/>
                  </a:moveTo>
                  <a:lnTo>
                    <a:pt x="135891" y="314806"/>
                  </a:lnTo>
                  <a:lnTo>
                    <a:pt x="271783" y="104935"/>
                  </a:lnTo>
                  <a:lnTo>
                    <a:pt x="407675" y="41974"/>
                  </a:lnTo>
                  <a:lnTo>
                    <a:pt x="543566" y="0"/>
                  </a:lnTo>
                  <a:lnTo>
                    <a:pt x="679458" y="0"/>
                  </a:lnTo>
                  <a:lnTo>
                    <a:pt x="815350" y="146909"/>
                  </a:lnTo>
                  <a:lnTo>
                    <a:pt x="951242" y="146909"/>
                  </a:lnTo>
                  <a:lnTo>
                    <a:pt x="1087133" y="104935"/>
                  </a:lnTo>
                  <a:lnTo>
                    <a:pt x="1223025" y="83948"/>
                  </a:lnTo>
                  <a:lnTo>
                    <a:pt x="1358917" y="83948"/>
                  </a:lnTo>
                  <a:lnTo>
                    <a:pt x="1494809" y="146909"/>
                  </a:lnTo>
                  <a:lnTo>
                    <a:pt x="1630700" y="146909"/>
                  </a:lnTo>
                  <a:lnTo>
                    <a:pt x="1766592" y="83948"/>
                  </a:lnTo>
                  <a:lnTo>
                    <a:pt x="1902484" y="83948"/>
                  </a:lnTo>
                  <a:lnTo>
                    <a:pt x="2038375" y="83948"/>
                  </a:lnTo>
                  <a:lnTo>
                    <a:pt x="2174267" y="125922"/>
                  </a:lnTo>
                  <a:lnTo>
                    <a:pt x="2310159" y="209870"/>
                  </a:lnTo>
                  <a:lnTo>
                    <a:pt x="2446051" y="251845"/>
                  </a:lnTo>
                  <a:lnTo>
                    <a:pt x="2581942" y="314806"/>
                  </a:lnTo>
                  <a:lnTo>
                    <a:pt x="2717834" y="503690"/>
                  </a:lnTo>
                  <a:lnTo>
                    <a:pt x="2853726" y="356780"/>
                  </a:lnTo>
                  <a:lnTo>
                    <a:pt x="2989618" y="293819"/>
                  </a:lnTo>
                  <a:lnTo>
                    <a:pt x="3125509" y="671587"/>
                  </a:lnTo>
                  <a:lnTo>
                    <a:pt x="3261401" y="482703"/>
                  </a:lnTo>
                  <a:lnTo>
                    <a:pt x="3397293" y="48270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9" name="tx39"/>
            <p:cNvSpPr/>
            <p:nvPr/>
          </p:nvSpPr>
          <p:spPr>
            <a:xfrm>
              <a:off x="4457968" y="16924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1405107"/>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Argentina, 2000-2025</a:t>
              </a:r>
            </a:p>
          </p:txBody>
        </p:sp>
        <p:sp>
          <p:nvSpPr>
            <p:cNvPr id="63" name="pl63"/>
            <p:cNvSpPr/>
            <p:nvPr/>
          </p:nvSpPr>
          <p:spPr>
            <a:xfrm>
              <a:off x="5267799" y="38572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2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79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83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58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949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702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55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208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283238"/>
              <a:ext cx="3397293" cy="1678967"/>
            </a:xfrm>
            <a:custGeom>
              <a:avLst/>
              <a:pathLst>
                <a:path w="3397293" h="1678967">
                  <a:moveTo>
                    <a:pt x="0" y="787016"/>
                  </a:moveTo>
                  <a:lnTo>
                    <a:pt x="135891" y="787016"/>
                  </a:lnTo>
                  <a:lnTo>
                    <a:pt x="271783" y="262338"/>
                  </a:lnTo>
                  <a:lnTo>
                    <a:pt x="407675" y="104935"/>
                  </a:lnTo>
                  <a:lnTo>
                    <a:pt x="543566" y="0"/>
                  </a:lnTo>
                  <a:lnTo>
                    <a:pt x="679458" y="0"/>
                  </a:lnTo>
                  <a:lnTo>
                    <a:pt x="815350" y="367274"/>
                  </a:lnTo>
                  <a:lnTo>
                    <a:pt x="951242" y="367274"/>
                  </a:lnTo>
                  <a:lnTo>
                    <a:pt x="1087133" y="262338"/>
                  </a:lnTo>
                  <a:lnTo>
                    <a:pt x="1223025" y="209870"/>
                  </a:lnTo>
                  <a:lnTo>
                    <a:pt x="1358917" y="209870"/>
                  </a:lnTo>
                  <a:lnTo>
                    <a:pt x="1494809" y="367274"/>
                  </a:lnTo>
                  <a:lnTo>
                    <a:pt x="1630700" y="367274"/>
                  </a:lnTo>
                  <a:lnTo>
                    <a:pt x="1766592" y="209870"/>
                  </a:lnTo>
                  <a:lnTo>
                    <a:pt x="1902484" y="209870"/>
                  </a:lnTo>
                  <a:lnTo>
                    <a:pt x="2038375" y="209870"/>
                  </a:lnTo>
                  <a:lnTo>
                    <a:pt x="2174267" y="314806"/>
                  </a:lnTo>
                  <a:lnTo>
                    <a:pt x="2310159" y="524677"/>
                  </a:lnTo>
                  <a:lnTo>
                    <a:pt x="2446051" y="629612"/>
                  </a:lnTo>
                  <a:lnTo>
                    <a:pt x="2581942" y="787016"/>
                  </a:lnTo>
                  <a:lnTo>
                    <a:pt x="2717834" y="1259225"/>
                  </a:lnTo>
                  <a:lnTo>
                    <a:pt x="2853726" y="891951"/>
                  </a:lnTo>
                  <a:lnTo>
                    <a:pt x="2989618" y="734548"/>
                  </a:lnTo>
                  <a:lnTo>
                    <a:pt x="3125509" y="1678967"/>
                  </a:lnTo>
                  <a:lnTo>
                    <a:pt x="3261401" y="1206757"/>
                  </a:lnTo>
                  <a:lnTo>
                    <a:pt x="3397293" y="120675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70254"/>
              <a:ext cx="3397293" cy="734548"/>
            </a:xfrm>
            <a:custGeom>
              <a:avLst/>
              <a:pathLst>
                <a:path w="3397293" h="734548">
                  <a:moveTo>
                    <a:pt x="0" y="734548"/>
                  </a:moveTo>
                  <a:lnTo>
                    <a:pt x="135891" y="734548"/>
                  </a:lnTo>
                  <a:lnTo>
                    <a:pt x="271783" y="734548"/>
                  </a:lnTo>
                  <a:lnTo>
                    <a:pt x="407675" y="629612"/>
                  </a:lnTo>
                  <a:lnTo>
                    <a:pt x="543566" y="524677"/>
                  </a:lnTo>
                  <a:lnTo>
                    <a:pt x="679458" y="472209"/>
                  </a:lnTo>
                  <a:lnTo>
                    <a:pt x="815350" y="419741"/>
                  </a:lnTo>
                  <a:lnTo>
                    <a:pt x="951242" y="419741"/>
                  </a:lnTo>
                  <a:lnTo>
                    <a:pt x="1087133" y="262338"/>
                  </a:lnTo>
                  <a:lnTo>
                    <a:pt x="1223025" y="157403"/>
                  </a:lnTo>
                  <a:lnTo>
                    <a:pt x="1358917" y="157403"/>
                  </a:lnTo>
                  <a:lnTo>
                    <a:pt x="1494809" y="104935"/>
                  </a:lnTo>
                  <a:lnTo>
                    <a:pt x="1630700" y="104935"/>
                  </a:lnTo>
                  <a:lnTo>
                    <a:pt x="1766592" y="104935"/>
                  </a:lnTo>
                  <a:lnTo>
                    <a:pt x="1902484" y="104935"/>
                  </a:lnTo>
                  <a:lnTo>
                    <a:pt x="2038375" y="52467"/>
                  </a:lnTo>
                  <a:lnTo>
                    <a:pt x="2174267" y="0"/>
                  </a:lnTo>
                  <a:lnTo>
                    <a:pt x="2310159" y="0"/>
                  </a:lnTo>
                  <a:lnTo>
                    <a:pt x="2446051" y="0"/>
                  </a:lnTo>
                  <a:lnTo>
                    <a:pt x="2581942" y="0"/>
                  </a:lnTo>
                  <a:lnTo>
                    <a:pt x="2717834" y="157403"/>
                  </a:lnTo>
                  <a:lnTo>
                    <a:pt x="2853726" y="262338"/>
                  </a:lnTo>
                  <a:lnTo>
                    <a:pt x="2989618" y="52467"/>
                  </a:lnTo>
                  <a:lnTo>
                    <a:pt x="3125509" y="104935"/>
                  </a:lnTo>
                  <a:lnTo>
                    <a:pt x="3261401" y="104935"/>
                  </a:lnTo>
                  <a:lnTo>
                    <a:pt x="3397293" y="524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5705"/>
              <a:ext cx="3397293" cy="944419"/>
            </a:xfrm>
            <a:custGeom>
              <a:avLst/>
              <a:pathLst>
                <a:path w="3397293" h="944419">
                  <a:moveTo>
                    <a:pt x="0" y="157403"/>
                  </a:moveTo>
                  <a:lnTo>
                    <a:pt x="135891" y="209870"/>
                  </a:lnTo>
                  <a:lnTo>
                    <a:pt x="271783" y="157403"/>
                  </a:lnTo>
                  <a:lnTo>
                    <a:pt x="407675" y="104935"/>
                  </a:lnTo>
                  <a:lnTo>
                    <a:pt x="543566" y="52467"/>
                  </a:lnTo>
                  <a:lnTo>
                    <a:pt x="679458" y="0"/>
                  </a:lnTo>
                  <a:lnTo>
                    <a:pt x="815350" y="52467"/>
                  </a:lnTo>
                  <a:lnTo>
                    <a:pt x="951242" y="52467"/>
                  </a:lnTo>
                  <a:lnTo>
                    <a:pt x="1087133" y="104935"/>
                  </a:lnTo>
                  <a:lnTo>
                    <a:pt x="1223025" y="0"/>
                  </a:lnTo>
                  <a:lnTo>
                    <a:pt x="1358917" y="52467"/>
                  </a:lnTo>
                  <a:lnTo>
                    <a:pt x="1494809" y="52467"/>
                  </a:lnTo>
                  <a:lnTo>
                    <a:pt x="1630700" y="52467"/>
                  </a:lnTo>
                  <a:lnTo>
                    <a:pt x="1766592" y="209870"/>
                  </a:lnTo>
                  <a:lnTo>
                    <a:pt x="1902484" y="262338"/>
                  </a:lnTo>
                  <a:lnTo>
                    <a:pt x="2038375" y="209870"/>
                  </a:lnTo>
                  <a:lnTo>
                    <a:pt x="2174267" y="262338"/>
                  </a:lnTo>
                  <a:lnTo>
                    <a:pt x="2310159" y="472209"/>
                  </a:lnTo>
                  <a:lnTo>
                    <a:pt x="2446051" y="419741"/>
                  </a:lnTo>
                  <a:lnTo>
                    <a:pt x="2581942" y="734548"/>
                  </a:lnTo>
                  <a:lnTo>
                    <a:pt x="2717834" y="891951"/>
                  </a:lnTo>
                  <a:lnTo>
                    <a:pt x="2853726" y="944419"/>
                  </a:lnTo>
                  <a:lnTo>
                    <a:pt x="2989618" y="787016"/>
                  </a:lnTo>
                  <a:lnTo>
                    <a:pt x="3125509" y="629612"/>
                  </a:lnTo>
                  <a:lnTo>
                    <a:pt x="3261401" y="577145"/>
                  </a:lnTo>
                  <a:lnTo>
                    <a:pt x="3397293" y="577145"/>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702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283238"/>
              <a:ext cx="3397293" cy="1678967"/>
            </a:xfrm>
            <a:custGeom>
              <a:avLst/>
              <a:pathLst>
                <a:path w="3397293" h="1678967">
                  <a:moveTo>
                    <a:pt x="0" y="787016"/>
                  </a:moveTo>
                  <a:lnTo>
                    <a:pt x="135891" y="787016"/>
                  </a:lnTo>
                  <a:lnTo>
                    <a:pt x="271783" y="262338"/>
                  </a:lnTo>
                  <a:lnTo>
                    <a:pt x="407675" y="104935"/>
                  </a:lnTo>
                  <a:lnTo>
                    <a:pt x="543566" y="0"/>
                  </a:lnTo>
                  <a:lnTo>
                    <a:pt x="679458" y="0"/>
                  </a:lnTo>
                  <a:lnTo>
                    <a:pt x="815350" y="367274"/>
                  </a:lnTo>
                  <a:lnTo>
                    <a:pt x="951242" y="367274"/>
                  </a:lnTo>
                  <a:lnTo>
                    <a:pt x="1087133" y="262338"/>
                  </a:lnTo>
                  <a:lnTo>
                    <a:pt x="1223025" y="209870"/>
                  </a:lnTo>
                  <a:lnTo>
                    <a:pt x="1358917" y="209870"/>
                  </a:lnTo>
                  <a:lnTo>
                    <a:pt x="1494809" y="367274"/>
                  </a:lnTo>
                  <a:lnTo>
                    <a:pt x="1630700" y="367274"/>
                  </a:lnTo>
                  <a:lnTo>
                    <a:pt x="1766592" y="209870"/>
                  </a:lnTo>
                  <a:lnTo>
                    <a:pt x="1902484" y="209870"/>
                  </a:lnTo>
                  <a:lnTo>
                    <a:pt x="2038375" y="209870"/>
                  </a:lnTo>
                  <a:lnTo>
                    <a:pt x="2174267" y="314806"/>
                  </a:lnTo>
                  <a:lnTo>
                    <a:pt x="2310159" y="524677"/>
                  </a:lnTo>
                  <a:lnTo>
                    <a:pt x="2446051" y="629612"/>
                  </a:lnTo>
                  <a:lnTo>
                    <a:pt x="2581942" y="787016"/>
                  </a:lnTo>
                  <a:lnTo>
                    <a:pt x="2717834" y="1259225"/>
                  </a:lnTo>
                  <a:lnTo>
                    <a:pt x="2853726" y="891951"/>
                  </a:lnTo>
                  <a:lnTo>
                    <a:pt x="2989618" y="734548"/>
                  </a:lnTo>
                  <a:lnTo>
                    <a:pt x="3125509" y="1678967"/>
                  </a:lnTo>
                  <a:lnTo>
                    <a:pt x="3261401" y="1206757"/>
                  </a:lnTo>
                  <a:lnTo>
                    <a:pt x="3397293" y="120675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04225"/>
              <a:ext cx="0" cy="766028"/>
            </a:xfrm>
            <a:custGeom>
              <a:avLst/>
              <a:pathLst>
                <a:path w="0" h="766028">
                  <a:moveTo>
                    <a:pt x="0" y="7660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83238"/>
              <a:ext cx="0" cy="20987"/>
            </a:xfrm>
            <a:custGeom>
              <a:avLst/>
              <a:pathLst>
                <a:path w="0" h="20987">
                  <a:moveTo>
                    <a:pt x="0" y="0"/>
                  </a:moveTo>
                  <a:lnTo>
                    <a:pt x="0" y="20987"/>
                  </a:lnTo>
                </a:path>
              </a:pathLst>
            </a:custGeom>
            <a:ln w="13550" cap="flat">
              <a:solidFill>
                <a:srgbClr val="0058AB">
                  <a:alpha val="100000"/>
                </a:srgbClr>
              </a:solidFill>
              <a:prstDash val="dot"/>
              <a:round/>
            </a:ln>
          </p:spPr>
          <p:txBody>
            <a:bodyPr/>
            <a:lstStyle/>
            <a:p/>
          </p:txBody>
        </p:sp>
        <p:sp>
          <p:nvSpPr>
            <p:cNvPr id="86" name="pl86"/>
            <p:cNvSpPr/>
            <p:nvPr/>
          </p:nvSpPr>
          <p:spPr>
            <a:xfrm>
              <a:off x="6796581" y="2304225"/>
              <a:ext cx="0" cy="188883"/>
            </a:xfrm>
            <a:custGeom>
              <a:avLst/>
              <a:pathLst>
                <a:path w="0" h="188883">
                  <a:moveTo>
                    <a:pt x="0" y="1888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04225"/>
              <a:ext cx="0" cy="188883"/>
            </a:xfrm>
            <a:custGeom>
              <a:avLst/>
              <a:pathLst>
                <a:path w="0" h="188883">
                  <a:moveTo>
                    <a:pt x="0" y="1888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04225"/>
              <a:ext cx="0" cy="766028"/>
            </a:xfrm>
            <a:custGeom>
              <a:avLst/>
              <a:pathLst>
                <a:path w="0" h="766028">
                  <a:moveTo>
                    <a:pt x="0" y="7660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04225"/>
              <a:ext cx="0" cy="1185770"/>
            </a:xfrm>
            <a:custGeom>
              <a:avLst/>
              <a:pathLst>
                <a:path w="0" h="1185770">
                  <a:moveTo>
                    <a:pt x="0" y="1185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04225"/>
              <a:ext cx="0" cy="1185770"/>
            </a:xfrm>
            <a:custGeom>
              <a:avLst/>
              <a:pathLst>
                <a:path w="0" h="1185770">
                  <a:moveTo>
                    <a:pt x="0" y="11857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283238"/>
              <a:ext cx="3397293" cy="1678967"/>
            </a:xfrm>
            <a:custGeom>
              <a:avLst/>
              <a:pathLst>
                <a:path w="3397293" h="1678967">
                  <a:moveTo>
                    <a:pt x="0" y="787016"/>
                  </a:moveTo>
                  <a:lnTo>
                    <a:pt x="135891" y="787016"/>
                  </a:lnTo>
                  <a:lnTo>
                    <a:pt x="271783" y="262338"/>
                  </a:lnTo>
                  <a:lnTo>
                    <a:pt x="407675" y="104935"/>
                  </a:lnTo>
                  <a:lnTo>
                    <a:pt x="543566" y="0"/>
                  </a:lnTo>
                  <a:lnTo>
                    <a:pt x="679458" y="0"/>
                  </a:lnTo>
                  <a:lnTo>
                    <a:pt x="815350" y="367274"/>
                  </a:lnTo>
                  <a:lnTo>
                    <a:pt x="951242" y="367274"/>
                  </a:lnTo>
                  <a:lnTo>
                    <a:pt x="1087133" y="262338"/>
                  </a:lnTo>
                  <a:lnTo>
                    <a:pt x="1223025" y="209870"/>
                  </a:lnTo>
                  <a:lnTo>
                    <a:pt x="1358917" y="209870"/>
                  </a:lnTo>
                  <a:lnTo>
                    <a:pt x="1494809" y="367274"/>
                  </a:lnTo>
                  <a:lnTo>
                    <a:pt x="1630700" y="367274"/>
                  </a:lnTo>
                  <a:lnTo>
                    <a:pt x="1766592" y="209870"/>
                  </a:lnTo>
                  <a:lnTo>
                    <a:pt x="1902484" y="209870"/>
                  </a:lnTo>
                  <a:lnTo>
                    <a:pt x="2038375" y="209870"/>
                  </a:lnTo>
                  <a:lnTo>
                    <a:pt x="2174267" y="314806"/>
                  </a:lnTo>
                  <a:lnTo>
                    <a:pt x="2310159" y="524677"/>
                  </a:lnTo>
                  <a:lnTo>
                    <a:pt x="2446051" y="629612"/>
                  </a:lnTo>
                  <a:lnTo>
                    <a:pt x="2581942" y="787016"/>
                  </a:lnTo>
                  <a:lnTo>
                    <a:pt x="2717834" y="1259225"/>
                  </a:lnTo>
                  <a:lnTo>
                    <a:pt x="2853726" y="891951"/>
                  </a:lnTo>
                  <a:lnTo>
                    <a:pt x="2989618" y="734548"/>
                  </a:lnTo>
                  <a:lnTo>
                    <a:pt x="3125509" y="1678967"/>
                  </a:lnTo>
                  <a:lnTo>
                    <a:pt x="3261401" y="1206757"/>
                  </a:lnTo>
                  <a:lnTo>
                    <a:pt x="3397293" y="1206757"/>
                  </a:lnTo>
                </a:path>
              </a:pathLst>
            </a:custGeom>
            <a:ln w="27101" cap="flat">
              <a:solidFill>
                <a:srgbClr val="0058AB">
                  <a:alpha val="100000"/>
                </a:srgbClr>
              </a:solidFill>
              <a:prstDash val="solid"/>
              <a:round/>
            </a:ln>
          </p:spPr>
          <p:txBody>
            <a:bodyPr/>
            <a:lstStyle/>
            <a:p/>
          </p:txBody>
        </p:sp>
        <p:sp>
          <p:nvSpPr>
            <p:cNvPr id="92" name="tx92"/>
            <p:cNvSpPr/>
            <p:nvPr/>
          </p:nvSpPr>
          <p:spPr>
            <a:xfrm>
              <a:off x="5407519" y="2242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56833" y="2242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36291" y="2244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415750" y="2244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989462" y="2242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427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786762" y="22427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0836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723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4281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181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34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687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8" name="tx118"/>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76920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7324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7729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22122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12527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6119057" cy="110182"/>
            </a:xfrm>
            <a:prstGeom prst="rect">
              <a:avLst/>
            </a:prstGeom>
            <a:solidFill>
              <a:srgbClr val="1CABE2">
                <a:alpha val="80000"/>
              </a:srgbClr>
            </a:solidFill>
          </p:spPr>
          <p:txBody>
            <a:bodyPr/>
            <a:lstStyle/>
            <a:p/>
          </p:txBody>
        </p:sp>
        <p:sp>
          <p:nvSpPr>
            <p:cNvPr id="131" name="rc131"/>
            <p:cNvSpPr/>
            <p:nvPr/>
          </p:nvSpPr>
          <p:spPr>
            <a:xfrm>
              <a:off x="1317178" y="5634770"/>
              <a:ext cx="7299261" cy="110182"/>
            </a:xfrm>
            <a:prstGeom prst="rect">
              <a:avLst/>
            </a:prstGeom>
            <a:solidFill>
              <a:srgbClr val="1CABE2">
                <a:alpha val="80000"/>
              </a:srgbClr>
            </a:solidFill>
          </p:spPr>
          <p:txBody>
            <a:bodyPr/>
            <a:lstStyle/>
            <a:p/>
          </p:txBody>
        </p:sp>
        <p:sp>
          <p:nvSpPr>
            <p:cNvPr id="132" name="rc132"/>
            <p:cNvSpPr/>
            <p:nvPr/>
          </p:nvSpPr>
          <p:spPr>
            <a:xfrm>
              <a:off x="1317178" y="5497042"/>
              <a:ext cx="7321564" cy="110182"/>
            </a:xfrm>
            <a:prstGeom prst="rect">
              <a:avLst/>
            </a:prstGeom>
            <a:solidFill>
              <a:srgbClr val="1CABE2">
                <a:alpha val="80000"/>
              </a:srgbClr>
            </a:solidFill>
          </p:spPr>
          <p:txBody>
            <a:bodyPr/>
            <a:lstStyle/>
            <a:p/>
          </p:txBody>
        </p:sp>
        <p:sp>
          <p:nvSpPr>
            <p:cNvPr id="133" name="tx133"/>
            <p:cNvSpPr/>
            <p:nvPr/>
          </p:nvSpPr>
          <p:spPr>
            <a:xfrm>
              <a:off x="6926822" y="5773122"/>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105,000</a:t>
              </a:r>
            </a:p>
          </p:txBody>
        </p:sp>
        <p:sp>
          <p:nvSpPr>
            <p:cNvPr id="134" name="tx134"/>
            <p:cNvSpPr/>
            <p:nvPr/>
          </p:nvSpPr>
          <p:spPr>
            <a:xfrm>
              <a:off x="8107027" y="5635394"/>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5" name="tx135"/>
            <p:cNvSpPr/>
            <p:nvPr/>
          </p:nvSpPr>
          <p:spPr>
            <a:xfrm>
              <a:off x="8129330" y="549766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6" name="tx136"/>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79393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6620290" y="5967364"/>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Argentina (75 %) fue 10 puntos porcentuales inferior a la media mundial (85 %) y 8 puntos porcentuales inferior a la media de todos los países de la Iniciativa « LACR » (83 %).
La cobertura nacional de la DTP3 fue 8 puntos porcentuales inferior a la de 2019 (83 %).
Esto equivale a 126 000 niños sin vacunar o con vacunación incompleta en 2025, frente a los 105 000 niños sin vacunar o con vacunación incompleta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Argentina fue del 75 %, lo que supone 8 puntos porcentuales menos que en 2019 y está por debajo de las medias tanto mundial como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Argentina ocupó el cuarto puesto de entre 33 países en cuanto a la cobertura más baja de la vacuna DTP3 (teniendo en cuenta los empates).
Argentina se situó entre los diez primeros países con mayor número de niños sin vacunar o con vacunación incompleta (puesto n.º 4).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Argentina figuraba entre los países con mayor cobertura, pero también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320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721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1224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523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5210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9219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322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238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54522"/>
              <a:ext cx="238662" cy="657487"/>
            </a:xfrm>
            <a:prstGeom prst="rect">
              <a:avLst/>
            </a:prstGeom>
            <a:solidFill>
              <a:srgbClr val="80BD41">
                <a:alpha val="100000"/>
              </a:srgbClr>
            </a:solidFill>
          </p:spPr>
          <p:txBody>
            <a:bodyPr/>
            <a:lstStyle/>
            <a:p/>
          </p:txBody>
        </p:sp>
        <p:sp>
          <p:nvSpPr>
            <p:cNvPr id="26" name="rc26"/>
            <p:cNvSpPr/>
            <p:nvPr/>
          </p:nvSpPr>
          <p:spPr>
            <a:xfrm>
              <a:off x="1333322" y="3419853"/>
              <a:ext cx="238662" cy="134668"/>
            </a:xfrm>
            <a:prstGeom prst="rect">
              <a:avLst/>
            </a:prstGeom>
            <a:solidFill>
              <a:srgbClr val="1CABE2">
                <a:alpha val="100000"/>
              </a:srgbClr>
            </a:solidFill>
          </p:spPr>
          <p:txBody>
            <a:bodyPr/>
            <a:lstStyle/>
            <a:p/>
          </p:txBody>
        </p:sp>
        <p:sp>
          <p:nvSpPr>
            <p:cNvPr id="27" name="rc27"/>
            <p:cNvSpPr/>
            <p:nvPr/>
          </p:nvSpPr>
          <p:spPr>
            <a:xfrm>
              <a:off x="1598503" y="3560233"/>
              <a:ext cx="238662" cy="651776"/>
            </a:xfrm>
            <a:prstGeom prst="rect">
              <a:avLst/>
            </a:prstGeom>
            <a:solidFill>
              <a:srgbClr val="80BD41">
                <a:alpha val="100000"/>
              </a:srgbClr>
            </a:solidFill>
          </p:spPr>
          <p:txBody>
            <a:bodyPr/>
            <a:lstStyle/>
            <a:p/>
          </p:txBody>
        </p:sp>
        <p:sp>
          <p:nvSpPr>
            <p:cNvPr id="28" name="rc28"/>
            <p:cNvSpPr/>
            <p:nvPr/>
          </p:nvSpPr>
          <p:spPr>
            <a:xfrm>
              <a:off x="1598503" y="3426740"/>
              <a:ext cx="238662" cy="133492"/>
            </a:xfrm>
            <a:prstGeom prst="rect">
              <a:avLst/>
            </a:prstGeom>
            <a:solidFill>
              <a:srgbClr val="1CABE2">
                <a:alpha val="100000"/>
              </a:srgbClr>
            </a:solidFill>
          </p:spPr>
          <p:txBody>
            <a:bodyPr/>
            <a:lstStyle/>
            <a:p/>
          </p:txBody>
        </p:sp>
        <p:sp>
          <p:nvSpPr>
            <p:cNvPr id="29" name="rc29"/>
            <p:cNvSpPr/>
            <p:nvPr/>
          </p:nvSpPr>
          <p:spPr>
            <a:xfrm>
              <a:off x="1863684" y="3482675"/>
              <a:ext cx="238662" cy="729334"/>
            </a:xfrm>
            <a:prstGeom prst="rect">
              <a:avLst/>
            </a:prstGeom>
            <a:solidFill>
              <a:srgbClr val="80BD41">
                <a:alpha val="100000"/>
              </a:srgbClr>
            </a:solidFill>
          </p:spPr>
          <p:txBody>
            <a:bodyPr/>
            <a:lstStyle/>
            <a:p/>
          </p:txBody>
        </p:sp>
        <p:sp>
          <p:nvSpPr>
            <p:cNvPr id="30" name="rc30"/>
            <p:cNvSpPr/>
            <p:nvPr/>
          </p:nvSpPr>
          <p:spPr>
            <a:xfrm>
              <a:off x="1863684" y="3427782"/>
              <a:ext cx="238662" cy="54893"/>
            </a:xfrm>
            <a:prstGeom prst="rect">
              <a:avLst/>
            </a:prstGeom>
            <a:solidFill>
              <a:srgbClr val="1CABE2">
                <a:alpha val="100000"/>
              </a:srgbClr>
            </a:solidFill>
          </p:spPr>
          <p:txBody>
            <a:bodyPr/>
            <a:lstStyle/>
            <a:p/>
          </p:txBody>
        </p:sp>
        <p:sp>
          <p:nvSpPr>
            <p:cNvPr id="31" name="rc31"/>
            <p:cNvSpPr/>
            <p:nvPr/>
          </p:nvSpPr>
          <p:spPr>
            <a:xfrm>
              <a:off x="2128865" y="3462798"/>
              <a:ext cx="238662" cy="749210"/>
            </a:xfrm>
            <a:prstGeom prst="rect">
              <a:avLst/>
            </a:prstGeom>
            <a:solidFill>
              <a:srgbClr val="80BD41">
                <a:alpha val="100000"/>
              </a:srgbClr>
            </a:solidFill>
          </p:spPr>
          <p:txBody>
            <a:bodyPr/>
            <a:lstStyle/>
            <a:p/>
          </p:txBody>
        </p:sp>
        <p:sp>
          <p:nvSpPr>
            <p:cNvPr id="32" name="rc32"/>
            <p:cNvSpPr/>
            <p:nvPr/>
          </p:nvSpPr>
          <p:spPr>
            <a:xfrm>
              <a:off x="2128865" y="3431578"/>
              <a:ext cx="238662" cy="31220"/>
            </a:xfrm>
            <a:prstGeom prst="rect">
              <a:avLst/>
            </a:prstGeom>
            <a:solidFill>
              <a:srgbClr val="1CABE2">
                <a:alpha val="100000"/>
              </a:srgbClr>
            </a:solidFill>
          </p:spPr>
          <p:txBody>
            <a:bodyPr/>
            <a:lstStyle/>
            <a:p/>
          </p:txBody>
        </p:sp>
        <p:sp>
          <p:nvSpPr>
            <p:cNvPr id="33" name="rc33"/>
            <p:cNvSpPr/>
            <p:nvPr/>
          </p:nvSpPr>
          <p:spPr>
            <a:xfrm>
              <a:off x="2394045" y="3443817"/>
              <a:ext cx="238662" cy="768191"/>
            </a:xfrm>
            <a:prstGeom prst="rect">
              <a:avLst/>
            </a:prstGeom>
            <a:solidFill>
              <a:srgbClr val="80BD41">
                <a:alpha val="100000"/>
              </a:srgbClr>
            </a:solidFill>
          </p:spPr>
          <p:txBody>
            <a:bodyPr/>
            <a:lstStyle/>
            <a:p/>
          </p:txBody>
        </p:sp>
        <p:sp>
          <p:nvSpPr>
            <p:cNvPr id="34" name="rc34"/>
            <p:cNvSpPr/>
            <p:nvPr/>
          </p:nvSpPr>
          <p:spPr>
            <a:xfrm>
              <a:off x="2394045" y="3428140"/>
              <a:ext cx="238662" cy="15677"/>
            </a:xfrm>
            <a:prstGeom prst="rect">
              <a:avLst/>
            </a:prstGeom>
            <a:solidFill>
              <a:srgbClr val="1CABE2">
                <a:alpha val="100000"/>
              </a:srgbClr>
            </a:solidFill>
          </p:spPr>
          <p:txBody>
            <a:bodyPr/>
            <a:lstStyle/>
            <a:p/>
          </p:txBody>
        </p:sp>
        <p:sp>
          <p:nvSpPr>
            <p:cNvPr id="35" name="rc35"/>
            <p:cNvSpPr/>
            <p:nvPr/>
          </p:nvSpPr>
          <p:spPr>
            <a:xfrm>
              <a:off x="2659226" y="3435004"/>
              <a:ext cx="238662" cy="777004"/>
            </a:xfrm>
            <a:prstGeom prst="rect">
              <a:avLst/>
            </a:prstGeom>
            <a:solidFill>
              <a:srgbClr val="80BD41">
                <a:alpha val="100000"/>
              </a:srgbClr>
            </a:solidFill>
          </p:spPr>
          <p:txBody>
            <a:bodyPr/>
            <a:lstStyle/>
            <a:p/>
          </p:txBody>
        </p:sp>
        <p:sp>
          <p:nvSpPr>
            <p:cNvPr id="36" name="rc36"/>
            <p:cNvSpPr/>
            <p:nvPr/>
          </p:nvSpPr>
          <p:spPr>
            <a:xfrm>
              <a:off x="2659226" y="3419148"/>
              <a:ext cx="238662" cy="15856"/>
            </a:xfrm>
            <a:prstGeom prst="rect">
              <a:avLst/>
            </a:prstGeom>
            <a:solidFill>
              <a:srgbClr val="1CABE2">
                <a:alpha val="100000"/>
              </a:srgbClr>
            </a:solidFill>
          </p:spPr>
          <p:txBody>
            <a:bodyPr/>
            <a:lstStyle/>
            <a:p/>
          </p:txBody>
        </p:sp>
        <p:sp>
          <p:nvSpPr>
            <p:cNvPr id="37" name="rc37"/>
            <p:cNvSpPr/>
            <p:nvPr/>
          </p:nvSpPr>
          <p:spPr>
            <a:xfrm>
              <a:off x="2924407" y="3488464"/>
              <a:ext cx="238662" cy="723544"/>
            </a:xfrm>
            <a:prstGeom prst="rect">
              <a:avLst/>
            </a:prstGeom>
            <a:solidFill>
              <a:srgbClr val="80BD41">
                <a:alpha val="100000"/>
              </a:srgbClr>
            </a:solidFill>
          </p:spPr>
          <p:txBody>
            <a:bodyPr/>
            <a:lstStyle/>
            <a:p/>
          </p:txBody>
        </p:sp>
        <p:sp>
          <p:nvSpPr>
            <p:cNvPr id="38" name="rc38"/>
            <p:cNvSpPr/>
            <p:nvPr/>
          </p:nvSpPr>
          <p:spPr>
            <a:xfrm>
              <a:off x="2924407" y="3416908"/>
              <a:ext cx="238662" cy="71556"/>
            </a:xfrm>
            <a:prstGeom prst="rect">
              <a:avLst/>
            </a:prstGeom>
            <a:solidFill>
              <a:srgbClr val="1CABE2">
                <a:alpha val="100000"/>
              </a:srgbClr>
            </a:solidFill>
          </p:spPr>
          <p:txBody>
            <a:bodyPr/>
            <a:lstStyle/>
            <a:p/>
          </p:txBody>
        </p:sp>
        <p:sp>
          <p:nvSpPr>
            <p:cNvPr id="39" name="rc39"/>
            <p:cNvSpPr/>
            <p:nvPr/>
          </p:nvSpPr>
          <p:spPr>
            <a:xfrm>
              <a:off x="3189588" y="3488733"/>
              <a:ext cx="238662" cy="723276"/>
            </a:xfrm>
            <a:prstGeom prst="rect">
              <a:avLst/>
            </a:prstGeom>
            <a:solidFill>
              <a:srgbClr val="80BD41">
                <a:alpha val="100000"/>
              </a:srgbClr>
            </a:solidFill>
          </p:spPr>
          <p:txBody>
            <a:bodyPr/>
            <a:lstStyle/>
            <a:p/>
          </p:txBody>
        </p:sp>
        <p:sp>
          <p:nvSpPr>
            <p:cNvPr id="40" name="rc40"/>
            <p:cNvSpPr/>
            <p:nvPr/>
          </p:nvSpPr>
          <p:spPr>
            <a:xfrm>
              <a:off x="3189588" y="3417199"/>
              <a:ext cx="238662" cy="71533"/>
            </a:xfrm>
            <a:prstGeom prst="rect">
              <a:avLst/>
            </a:prstGeom>
            <a:solidFill>
              <a:srgbClr val="1CABE2">
                <a:alpha val="100000"/>
              </a:srgbClr>
            </a:solidFill>
          </p:spPr>
          <p:txBody>
            <a:bodyPr/>
            <a:lstStyle/>
            <a:p/>
          </p:txBody>
        </p:sp>
        <p:sp>
          <p:nvSpPr>
            <p:cNvPr id="41" name="rc41"/>
            <p:cNvSpPr/>
            <p:nvPr/>
          </p:nvSpPr>
          <p:spPr>
            <a:xfrm>
              <a:off x="3454768" y="3444400"/>
              <a:ext cx="238662" cy="767609"/>
            </a:xfrm>
            <a:prstGeom prst="rect">
              <a:avLst/>
            </a:prstGeom>
            <a:solidFill>
              <a:srgbClr val="80BD41">
                <a:alpha val="100000"/>
              </a:srgbClr>
            </a:solidFill>
          </p:spPr>
          <p:txBody>
            <a:bodyPr/>
            <a:lstStyle/>
            <a:p/>
          </p:txBody>
        </p:sp>
        <p:sp>
          <p:nvSpPr>
            <p:cNvPr id="42" name="rc42"/>
            <p:cNvSpPr/>
            <p:nvPr/>
          </p:nvSpPr>
          <p:spPr>
            <a:xfrm>
              <a:off x="3454768" y="3386629"/>
              <a:ext cx="238662" cy="57771"/>
            </a:xfrm>
            <a:prstGeom prst="rect">
              <a:avLst/>
            </a:prstGeom>
            <a:solidFill>
              <a:srgbClr val="1CABE2">
                <a:alpha val="100000"/>
              </a:srgbClr>
            </a:solidFill>
          </p:spPr>
          <p:txBody>
            <a:bodyPr/>
            <a:lstStyle/>
            <a:p/>
          </p:txBody>
        </p:sp>
        <p:sp>
          <p:nvSpPr>
            <p:cNvPr id="43" name="rc43"/>
            <p:cNvSpPr/>
            <p:nvPr/>
          </p:nvSpPr>
          <p:spPr>
            <a:xfrm>
              <a:off x="3719949" y="3437378"/>
              <a:ext cx="238662" cy="774630"/>
            </a:xfrm>
            <a:prstGeom prst="rect">
              <a:avLst/>
            </a:prstGeom>
            <a:solidFill>
              <a:srgbClr val="80BD41">
                <a:alpha val="100000"/>
              </a:srgbClr>
            </a:solidFill>
          </p:spPr>
          <p:txBody>
            <a:bodyPr/>
            <a:lstStyle/>
            <a:p/>
          </p:txBody>
        </p:sp>
        <p:sp>
          <p:nvSpPr>
            <p:cNvPr id="44" name="rc44"/>
            <p:cNvSpPr/>
            <p:nvPr/>
          </p:nvSpPr>
          <p:spPr>
            <a:xfrm>
              <a:off x="3719949" y="3387939"/>
              <a:ext cx="238662" cy="49439"/>
            </a:xfrm>
            <a:prstGeom prst="rect">
              <a:avLst/>
            </a:prstGeom>
            <a:solidFill>
              <a:srgbClr val="1CABE2">
                <a:alpha val="100000"/>
              </a:srgbClr>
            </a:solidFill>
          </p:spPr>
          <p:txBody>
            <a:bodyPr/>
            <a:lstStyle/>
            <a:p/>
          </p:txBody>
        </p:sp>
        <p:sp>
          <p:nvSpPr>
            <p:cNvPr id="45" name="rc45"/>
            <p:cNvSpPr/>
            <p:nvPr/>
          </p:nvSpPr>
          <p:spPr>
            <a:xfrm>
              <a:off x="3985130" y="3425318"/>
              <a:ext cx="238662" cy="786691"/>
            </a:xfrm>
            <a:prstGeom prst="rect">
              <a:avLst/>
            </a:prstGeom>
            <a:solidFill>
              <a:srgbClr val="80BD41">
                <a:alpha val="100000"/>
              </a:srgbClr>
            </a:solidFill>
          </p:spPr>
          <p:txBody>
            <a:bodyPr/>
            <a:lstStyle/>
            <a:p/>
          </p:txBody>
        </p:sp>
        <p:sp>
          <p:nvSpPr>
            <p:cNvPr id="46" name="rc46"/>
            <p:cNvSpPr/>
            <p:nvPr/>
          </p:nvSpPr>
          <p:spPr>
            <a:xfrm>
              <a:off x="3985130" y="3375106"/>
              <a:ext cx="238662" cy="50212"/>
            </a:xfrm>
            <a:prstGeom prst="rect">
              <a:avLst/>
            </a:prstGeom>
            <a:solidFill>
              <a:srgbClr val="1CABE2">
                <a:alpha val="100000"/>
              </a:srgbClr>
            </a:solidFill>
          </p:spPr>
          <p:txBody>
            <a:bodyPr/>
            <a:lstStyle/>
            <a:p/>
          </p:txBody>
        </p:sp>
        <p:sp>
          <p:nvSpPr>
            <p:cNvPr id="47" name="rc47"/>
            <p:cNvSpPr/>
            <p:nvPr/>
          </p:nvSpPr>
          <p:spPr>
            <a:xfrm>
              <a:off x="4250311" y="3447916"/>
              <a:ext cx="238662" cy="764093"/>
            </a:xfrm>
            <a:prstGeom prst="rect">
              <a:avLst/>
            </a:prstGeom>
            <a:solidFill>
              <a:srgbClr val="80BD41">
                <a:alpha val="100000"/>
              </a:srgbClr>
            </a:solidFill>
          </p:spPr>
          <p:txBody>
            <a:bodyPr/>
            <a:lstStyle/>
            <a:p/>
          </p:txBody>
        </p:sp>
        <p:sp>
          <p:nvSpPr>
            <p:cNvPr id="48" name="rc48"/>
            <p:cNvSpPr/>
            <p:nvPr/>
          </p:nvSpPr>
          <p:spPr>
            <a:xfrm>
              <a:off x="4250311" y="3372351"/>
              <a:ext cx="238662" cy="75564"/>
            </a:xfrm>
            <a:prstGeom prst="rect">
              <a:avLst/>
            </a:prstGeom>
            <a:solidFill>
              <a:srgbClr val="1CABE2">
                <a:alpha val="100000"/>
              </a:srgbClr>
            </a:solidFill>
          </p:spPr>
          <p:txBody>
            <a:bodyPr/>
            <a:lstStyle/>
            <a:p/>
          </p:txBody>
        </p:sp>
        <p:sp>
          <p:nvSpPr>
            <p:cNvPr id="49" name="rc49"/>
            <p:cNvSpPr/>
            <p:nvPr/>
          </p:nvSpPr>
          <p:spPr>
            <a:xfrm>
              <a:off x="4515492" y="3469181"/>
              <a:ext cx="238662" cy="742828"/>
            </a:xfrm>
            <a:prstGeom prst="rect">
              <a:avLst/>
            </a:prstGeom>
            <a:solidFill>
              <a:srgbClr val="80BD41">
                <a:alpha val="100000"/>
              </a:srgbClr>
            </a:solidFill>
          </p:spPr>
          <p:txBody>
            <a:bodyPr/>
            <a:lstStyle/>
            <a:p/>
          </p:txBody>
        </p:sp>
        <p:sp>
          <p:nvSpPr>
            <p:cNvPr id="50" name="rc50"/>
            <p:cNvSpPr/>
            <p:nvPr/>
          </p:nvSpPr>
          <p:spPr>
            <a:xfrm>
              <a:off x="4515492" y="3395710"/>
              <a:ext cx="238662" cy="73470"/>
            </a:xfrm>
            <a:prstGeom prst="rect">
              <a:avLst/>
            </a:prstGeom>
            <a:solidFill>
              <a:srgbClr val="1CABE2">
                <a:alpha val="100000"/>
              </a:srgbClr>
            </a:solidFill>
          </p:spPr>
          <p:txBody>
            <a:bodyPr/>
            <a:lstStyle/>
            <a:p/>
          </p:txBody>
        </p:sp>
        <p:sp>
          <p:nvSpPr>
            <p:cNvPr id="51" name="rc51"/>
            <p:cNvSpPr/>
            <p:nvPr/>
          </p:nvSpPr>
          <p:spPr>
            <a:xfrm>
              <a:off x="4780672" y="3427759"/>
              <a:ext cx="238662" cy="784249"/>
            </a:xfrm>
            <a:prstGeom prst="rect">
              <a:avLst/>
            </a:prstGeom>
            <a:solidFill>
              <a:srgbClr val="80BD41">
                <a:alpha val="100000"/>
              </a:srgbClr>
            </a:solidFill>
          </p:spPr>
          <p:txBody>
            <a:bodyPr/>
            <a:lstStyle/>
            <a:p/>
          </p:txBody>
        </p:sp>
        <p:sp>
          <p:nvSpPr>
            <p:cNvPr id="52" name="rc52"/>
            <p:cNvSpPr/>
            <p:nvPr/>
          </p:nvSpPr>
          <p:spPr>
            <a:xfrm>
              <a:off x="4780672" y="3377704"/>
              <a:ext cx="238662" cy="50055"/>
            </a:xfrm>
            <a:prstGeom prst="rect">
              <a:avLst/>
            </a:prstGeom>
            <a:solidFill>
              <a:srgbClr val="1CABE2">
                <a:alpha val="100000"/>
              </a:srgbClr>
            </a:solidFill>
          </p:spPr>
          <p:txBody>
            <a:bodyPr/>
            <a:lstStyle/>
            <a:p/>
          </p:txBody>
        </p:sp>
        <p:sp>
          <p:nvSpPr>
            <p:cNvPr id="53" name="rc53"/>
            <p:cNvSpPr/>
            <p:nvPr/>
          </p:nvSpPr>
          <p:spPr>
            <a:xfrm>
              <a:off x="5045853" y="3404266"/>
              <a:ext cx="238662" cy="807743"/>
            </a:xfrm>
            <a:prstGeom prst="rect">
              <a:avLst/>
            </a:prstGeom>
            <a:solidFill>
              <a:srgbClr val="80BD41">
                <a:alpha val="100000"/>
              </a:srgbClr>
            </a:solidFill>
          </p:spPr>
          <p:txBody>
            <a:bodyPr/>
            <a:lstStyle/>
            <a:p/>
          </p:txBody>
        </p:sp>
        <p:sp>
          <p:nvSpPr>
            <p:cNvPr id="54" name="rc54"/>
            <p:cNvSpPr/>
            <p:nvPr/>
          </p:nvSpPr>
          <p:spPr>
            <a:xfrm>
              <a:off x="5045853" y="3352709"/>
              <a:ext cx="238662" cy="51556"/>
            </a:xfrm>
            <a:prstGeom prst="rect">
              <a:avLst/>
            </a:prstGeom>
            <a:solidFill>
              <a:srgbClr val="1CABE2">
                <a:alpha val="100000"/>
              </a:srgbClr>
            </a:solidFill>
          </p:spPr>
          <p:txBody>
            <a:bodyPr/>
            <a:lstStyle/>
            <a:p/>
          </p:txBody>
        </p:sp>
        <p:sp>
          <p:nvSpPr>
            <p:cNvPr id="55" name="rc55"/>
            <p:cNvSpPr/>
            <p:nvPr/>
          </p:nvSpPr>
          <p:spPr>
            <a:xfrm>
              <a:off x="5311034" y="3411544"/>
              <a:ext cx="238662" cy="800464"/>
            </a:xfrm>
            <a:prstGeom prst="rect">
              <a:avLst/>
            </a:prstGeom>
            <a:solidFill>
              <a:srgbClr val="80BD41">
                <a:alpha val="100000"/>
              </a:srgbClr>
            </a:solidFill>
          </p:spPr>
          <p:txBody>
            <a:bodyPr/>
            <a:lstStyle/>
            <a:p/>
          </p:txBody>
        </p:sp>
        <p:sp>
          <p:nvSpPr>
            <p:cNvPr id="56" name="rc56"/>
            <p:cNvSpPr/>
            <p:nvPr/>
          </p:nvSpPr>
          <p:spPr>
            <a:xfrm>
              <a:off x="5311034" y="3360447"/>
              <a:ext cx="238662" cy="51097"/>
            </a:xfrm>
            <a:prstGeom prst="rect">
              <a:avLst/>
            </a:prstGeom>
            <a:solidFill>
              <a:srgbClr val="1CABE2">
                <a:alpha val="100000"/>
              </a:srgbClr>
            </a:solidFill>
          </p:spPr>
          <p:txBody>
            <a:bodyPr/>
            <a:lstStyle/>
            <a:p/>
          </p:txBody>
        </p:sp>
        <p:sp>
          <p:nvSpPr>
            <p:cNvPr id="57" name="rc57"/>
            <p:cNvSpPr/>
            <p:nvPr/>
          </p:nvSpPr>
          <p:spPr>
            <a:xfrm>
              <a:off x="5576215" y="3459965"/>
              <a:ext cx="238662" cy="752044"/>
            </a:xfrm>
            <a:prstGeom prst="rect">
              <a:avLst/>
            </a:prstGeom>
            <a:solidFill>
              <a:srgbClr val="80BD41">
                <a:alpha val="100000"/>
              </a:srgbClr>
            </a:solidFill>
          </p:spPr>
          <p:txBody>
            <a:bodyPr/>
            <a:lstStyle/>
            <a:p/>
          </p:txBody>
        </p:sp>
        <p:sp>
          <p:nvSpPr>
            <p:cNvPr id="58" name="rc58"/>
            <p:cNvSpPr/>
            <p:nvPr/>
          </p:nvSpPr>
          <p:spPr>
            <a:xfrm>
              <a:off x="5576215" y="3394568"/>
              <a:ext cx="238662" cy="65397"/>
            </a:xfrm>
            <a:prstGeom prst="rect">
              <a:avLst/>
            </a:prstGeom>
            <a:solidFill>
              <a:srgbClr val="1CABE2">
                <a:alpha val="100000"/>
              </a:srgbClr>
            </a:solidFill>
          </p:spPr>
          <p:txBody>
            <a:bodyPr/>
            <a:lstStyle/>
            <a:p/>
          </p:txBody>
        </p:sp>
        <p:sp>
          <p:nvSpPr>
            <p:cNvPr id="59" name="rc59"/>
            <p:cNvSpPr/>
            <p:nvPr/>
          </p:nvSpPr>
          <p:spPr>
            <a:xfrm>
              <a:off x="5841395" y="3513481"/>
              <a:ext cx="238662" cy="698528"/>
            </a:xfrm>
            <a:prstGeom prst="rect">
              <a:avLst/>
            </a:prstGeom>
            <a:solidFill>
              <a:srgbClr val="80BD41">
                <a:alpha val="100000"/>
              </a:srgbClr>
            </a:solidFill>
          </p:spPr>
          <p:txBody>
            <a:bodyPr/>
            <a:lstStyle/>
            <a:p/>
          </p:txBody>
        </p:sp>
        <p:sp>
          <p:nvSpPr>
            <p:cNvPr id="60" name="rc60"/>
            <p:cNvSpPr/>
            <p:nvPr/>
          </p:nvSpPr>
          <p:spPr>
            <a:xfrm>
              <a:off x="5841395" y="3418230"/>
              <a:ext cx="238662" cy="95251"/>
            </a:xfrm>
            <a:prstGeom prst="rect">
              <a:avLst/>
            </a:prstGeom>
            <a:solidFill>
              <a:srgbClr val="1CABE2">
                <a:alpha val="100000"/>
              </a:srgbClr>
            </a:solidFill>
          </p:spPr>
          <p:txBody>
            <a:bodyPr/>
            <a:lstStyle/>
            <a:p/>
          </p:txBody>
        </p:sp>
        <p:sp>
          <p:nvSpPr>
            <p:cNvPr id="61" name="rc61"/>
            <p:cNvSpPr/>
            <p:nvPr/>
          </p:nvSpPr>
          <p:spPr>
            <a:xfrm>
              <a:off x="6106576" y="3558598"/>
              <a:ext cx="238662" cy="653410"/>
            </a:xfrm>
            <a:prstGeom prst="rect">
              <a:avLst/>
            </a:prstGeom>
            <a:solidFill>
              <a:srgbClr val="80BD41">
                <a:alpha val="100000"/>
              </a:srgbClr>
            </a:solidFill>
          </p:spPr>
          <p:txBody>
            <a:bodyPr/>
            <a:lstStyle/>
            <a:p/>
          </p:txBody>
        </p:sp>
        <p:sp>
          <p:nvSpPr>
            <p:cNvPr id="62" name="rc62"/>
            <p:cNvSpPr/>
            <p:nvPr/>
          </p:nvSpPr>
          <p:spPr>
            <a:xfrm>
              <a:off x="6106576" y="3452227"/>
              <a:ext cx="238662" cy="106371"/>
            </a:xfrm>
            <a:prstGeom prst="rect">
              <a:avLst/>
            </a:prstGeom>
            <a:solidFill>
              <a:srgbClr val="1CABE2">
                <a:alpha val="100000"/>
              </a:srgbClr>
            </a:solidFill>
          </p:spPr>
          <p:txBody>
            <a:bodyPr/>
            <a:lstStyle/>
            <a:p/>
          </p:txBody>
        </p:sp>
        <p:sp>
          <p:nvSpPr>
            <p:cNvPr id="63" name="rc63"/>
            <p:cNvSpPr/>
            <p:nvPr/>
          </p:nvSpPr>
          <p:spPr>
            <a:xfrm>
              <a:off x="6371757" y="3636011"/>
              <a:ext cx="238662" cy="575998"/>
            </a:xfrm>
            <a:prstGeom prst="rect">
              <a:avLst/>
            </a:prstGeom>
            <a:solidFill>
              <a:srgbClr val="80BD41">
                <a:alpha val="100000"/>
              </a:srgbClr>
            </a:solidFill>
          </p:spPr>
          <p:txBody>
            <a:bodyPr/>
            <a:lstStyle/>
            <a:p/>
          </p:txBody>
        </p:sp>
        <p:sp>
          <p:nvSpPr>
            <p:cNvPr id="64" name="rc64"/>
            <p:cNvSpPr/>
            <p:nvPr/>
          </p:nvSpPr>
          <p:spPr>
            <a:xfrm>
              <a:off x="6371757" y="3518039"/>
              <a:ext cx="238662" cy="117972"/>
            </a:xfrm>
            <a:prstGeom prst="rect">
              <a:avLst/>
            </a:prstGeom>
            <a:solidFill>
              <a:srgbClr val="1CABE2">
                <a:alpha val="100000"/>
              </a:srgbClr>
            </a:solidFill>
          </p:spPr>
          <p:txBody>
            <a:bodyPr/>
            <a:lstStyle/>
            <a:p/>
          </p:txBody>
        </p:sp>
        <p:sp>
          <p:nvSpPr>
            <p:cNvPr id="65" name="rc65"/>
            <p:cNvSpPr/>
            <p:nvPr/>
          </p:nvSpPr>
          <p:spPr>
            <a:xfrm>
              <a:off x="6636938" y="3773905"/>
              <a:ext cx="238662" cy="438104"/>
            </a:xfrm>
            <a:prstGeom prst="rect">
              <a:avLst/>
            </a:prstGeom>
            <a:solidFill>
              <a:srgbClr val="80BD41">
                <a:alpha val="100000"/>
              </a:srgbClr>
            </a:solidFill>
          </p:spPr>
          <p:txBody>
            <a:bodyPr/>
            <a:lstStyle/>
            <a:p/>
          </p:txBody>
        </p:sp>
        <p:sp>
          <p:nvSpPr>
            <p:cNvPr id="66" name="rc66"/>
            <p:cNvSpPr/>
            <p:nvPr/>
          </p:nvSpPr>
          <p:spPr>
            <a:xfrm>
              <a:off x="6636938" y="3619975"/>
              <a:ext cx="238662" cy="153929"/>
            </a:xfrm>
            <a:prstGeom prst="rect">
              <a:avLst/>
            </a:prstGeom>
            <a:solidFill>
              <a:srgbClr val="1CABE2">
                <a:alpha val="100000"/>
              </a:srgbClr>
            </a:solidFill>
          </p:spPr>
          <p:txBody>
            <a:bodyPr/>
            <a:lstStyle/>
            <a:p/>
          </p:txBody>
        </p:sp>
        <p:sp>
          <p:nvSpPr>
            <p:cNvPr id="67" name="rc67"/>
            <p:cNvSpPr/>
            <p:nvPr/>
          </p:nvSpPr>
          <p:spPr>
            <a:xfrm>
              <a:off x="6902119" y="3735842"/>
              <a:ext cx="238662" cy="476166"/>
            </a:xfrm>
            <a:prstGeom prst="rect">
              <a:avLst/>
            </a:prstGeom>
            <a:solidFill>
              <a:srgbClr val="80BD41">
                <a:alpha val="100000"/>
              </a:srgbClr>
            </a:solidFill>
          </p:spPr>
          <p:txBody>
            <a:bodyPr/>
            <a:lstStyle/>
            <a:p/>
          </p:txBody>
        </p:sp>
        <p:sp>
          <p:nvSpPr>
            <p:cNvPr id="68" name="rc68"/>
            <p:cNvSpPr/>
            <p:nvPr/>
          </p:nvSpPr>
          <p:spPr>
            <a:xfrm>
              <a:off x="6902119" y="3624152"/>
              <a:ext cx="238662" cy="111690"/>
            </a:xfrm>
            <a:prstGeom prst="rect">
              <a:avLst/>
            </a:prstGeom>
            <a:solidFill>
              <a:srgbClr val="1CABE2">
                <a:alpha val="100000"/>
              </a:srgbClr>
            </a:solidFill>
          </p:spPr>
          <p:txBody>
            <a:bodyPr/>
            <a:lstStyle/>
            <a:p/>
          </p:txBody>
        </p:sp>
        <p:sp>
          <p:nvSpPr>
            <p:cNvPr id="69" name="rc69"/>
            <p:cNvSpPr/>
            <p:nvPr/>
          </p:nvSpPr>
          <p:spPr>
            <a:xfrm>
              <a:off x="7167299" y="3749090"/>
              <a:ext cx="238662" cy="462919"/>
            </a:xfrm>
            <a:prstGeom prst="rect">
              <a:avLst/>
            </a:prstGeom>
            <a:solidFill>
              <a:srgbClr val="80BD41">
                <a:alpha val="100000"/>
              </a:srgbClr>
            </a:solidFill>
          </p:spPr>
          <p:txBody>
            <a:bodyPr/>
            <a:lstStyle/>
            <a:p/>
          </p:txBody>
        </p:sp>
        <p:sp>
          <p:nvSpPr>
            <p:cNvPr id="70" name="rc70"/>
            <p:cNvSpPr/>
            <p:nvPr/>
          </p:nvSpPr>
          <p:spPr>
            <a:xfrm>
              <a:off x="7167299" y="3660916"/>
              <a:ext cx="238662" cy="88174"/>
            </a:xfrm>
            <a:prstGeom prst="rect">
              <a:avLst/>
            </a:prstGeom>
            <a:solidFill>
              <a:srgbClr val="1CABE2">
                <a:alpha val="100000"/>
              </a:srgbClr>
            </a:solidFill>
          </p:spPr>
          <p:txBody>
            <a:bodyPr/>
            <a:lstStyle/>
            <a:p/>
          </p:txBody>
        </p:sp>
        <p:sp>
          <p:nvSpPr>
            <p:cNvPr id="71" name="rc71"/>
            <p:cNvSpPr/>
            <p:nvPr/>
          </p:nvSpPr>
          <p:spPr>
            <a:xfrm>
              <a:off x="7432480" y="3842549"/>
              <a:ext cx="238662" cy="369459"/>
            </a:xfrm>
            <a:prstGeom prst="rect">
              <a:avLst/>
            </a:prstGeom>
            <a:solidFill>
              <a:srgbClr val="80BD41">
                <a:alpha val="100000"/>
              </a:srgbClr>
            </a:solidFill>
          </p:spPr>
          <p:txBody>
            <a:bodyPr/>
            <a:lstStyle/>
            <a:p/>
          </p:txBody>
        </p:sp>
        <p:sp>
          <p:nvSpPr>
            <p:cNvPr id="72" name="rc72"/>
            <p:cNvSpPr/>
            <p:nvPr/>
          </p:nvSpPr>
          <p:spPr>
            <a:xfrm>
              <a:off x="7432480" y="3652226"/>
              <a:ext cx="238662" cy="190323"/>
            </a:xfrm>
            <a:prstGeom prst="rect">
              <a:avLst/>
            </a:prstGeom>
            <a:solidFill>
              <a:srgbClr val="1CABE2">
                <a:alpha val="100000"/>
              </a:srgbClr>
            </a:solidFill>
          </p:spPr>
          <p:txBody>
            <a:bodyPr/>
            <a:lstStyle/>
            <a:p/>
          </p:txBody>
        </p:sp>
        <p:sp>
          <p:nvSpPr>
            <p:cNvPr id="73" name="rc73"/>
            <p:cNvSpPr/>
            <p:nvPr/>
          </p:nvSpPr>
          <p:spPr>
            <a:xfrm>
              <a:off x="7697661" y="3789817"/>
              <a:ext cx="238662" cy="422191"/>
            </a:xfrm>
            <a:prstGeom prst="rect">
              <a:avLst/>
            </a:prstGeom>
            <a:solidFill>
              <a:srgbClr val="80BD41">
                <a:alpha val="100000"/>
              </a:srgbClr>
            </a:solidFill>
          </p:spPr>
          <p:txBody>
            <a:bodyPr/>
            <a:lstStyle/>
            <a:p/>
          </p:txBody>
        </p:sp>
        <p:sp>
          <p:nvSpPr>
            <p:cNvPr id="74" name="rc74"/>
            <p:cNvSpPr/>
            <p:nvPr/>
          </p:nvSpPr>
          <p:spPr>
            <a:xfrm>
              <a:off x="7697661" y="3649090"/>
              <a:ext cx="238662" cy="140726"/>
            </a:xfrm>
            <a:prstGeom prst="rect">
              <a:avLst/>
            </a:prstGeom>
            <a:solidFill>
              <a:srgbClr val="1CABE2">
                <a:alpha val="100000"/>
              </a:srgbClr>
            </a:solidFill>
          </p:spPr>
          <p:txBody>
            <a:bodyPr/>
            <a:lstStyle/>
            <a:p/>
          </p:txBody>
        </p:sp>
        <p:sp>
          <p:nvSpPr>
            <p:cNvPr id="75" name="rc75"/>
            <p:cNvSpPr/>
            <p:nvPr/>
          </p:nvSpPr>
          <p:spPr>
            <a:xfrm>
              <a:off x="7962842" y="3788529"/>
              <a:ext cx="238662" cy="423479"/>
            </a:xfrm>
            <a:prstGeom prst="rect">
              <a:avLst/>
            </a:prstGeom>
            <a:solidFill>
              <a:srgbClr val="80BD41">
                <a:alpha val="100000"/>
              </a:srgbClr>
            </a:solidFill>
          </p:spPr>
          <p:txBody>
            <a:bodyPr/>
            <a:lstStyle/>
            <a:p/>
          </p:txBody>
        </p:sp>
        <p:sp>
          <p:nvSpPr>
            <p:cNvPr id="76" name="rc76"/>
            <p:cNvSpPr/>
            <p:nvPr/>
          </p:nvSpPr>
          <p:spPr>
            <a:xfrm>
              <a:off x="7962842" y="3647366"/>
              <a:ext cx="238662" cy="141163"/>
            </a:xfrm>
            <a:prstGeom prst="rect">
              <a:avLst/>
            </a:prstGeom>
            <a:solidFill>
              <a:srgbClr val="1CABE2">
                <a:alpha val="100000"/>
              </a:srgbClr>
            </a:solidFill>
          </p:spPr>
          <p:txBody>
            <a:bodyPr/>
            <a:lstStyle/>
            <a:p/>
          </p:txBody>
        </p:sp>
        <p:sp>
          <p:nvSpPr>
            <p:cNvPr id="77" name="pl77"/>
            <p:cNvSpPr/>
            <p:nvPr/>
          </p:nvSpPr>
          <p:spPr>
            <a:xfrm>
              <a:off x="1452654" y="2106708"/>
              <a:ext cx="6629519" cy="687445"/>
            </a:xfrm>
            <a:custGeom>
              <a:avLst/>
              <a:pathLst>
                <a:path w="6629519" h="687445">
                  <a:moveTo>
                    <a:pt x="0" y="322239"/>
                  </a:moveTo>
                  <a:lnTo>
                    <a:pt x="265180" y="322239"/>
                  </a:lnTo>
                  <a:lnTo>
                    <a:pt x="530361" y="107413"/>
                  </a:lnTo>
                  <a:lnTo>
                    <a:pt x="795542" y="42965"/>
                  </a:lnTo>
                  <a:lnTo>
                    <a:pt x="1060723" y="0"/>
                  </a:lnTo>
                  <a:lnTo>
                    <a:pt x="1325903" y="0"/>
                  </a:lnTo>
                  <a:lnTo>
                    <a:pt x="1591084" y="150378"/>
                  </a:lnTo>
                  <a:lnTo>
                    <a:pt x="1856265" y="150378"/>
                  </a:lnTo>
                  <a:lnTo>
                    <a:pt x="2121446" y="107413"/>
                  </a:lnTo>
                  <a:lnTo>
                    <a:pt x="2386626" y="85930"/>
                  </a:lnTo>
                  <a:lnTo>
                    <a:pt x="2651807" y="85930"/>
                  </a:lnTo>
                  <a:lnTo>
                    <a:pt x="2916988" y="150378"/>
                  </a:lnTo>
                  <a:lnTo>
                    <a:pt x="3182169" y="150378"/>
                  </a:lnTo>
                  <a:lnTo>
                    <a:pt x="3447350" y="85930"/>
                  </a:lnTo>
                  <a:lnTo>
                    <a:pt x="3712530" y="85930"/>
                  </a:lnTo>
                  <a:lnTo>
                    <a:pt x="3977711" y="85930"/>
                  </a:lnTo>
                  <a:lnTo>
                    <a:pt x="4242892" y="128895"/>
                  </a:lnTo>
                  <a:lnTo>
                    <a:pt x="4508073" y="214826"/>
                  </a:lnTo>
                  <a:lnTo>
                    <a:pt x="4773253" y="257791"/>
                  </a:lnTo>
                  <a:lnTo>
                    <a:pt x="5038434" y="322239"/>
                  </a:lnTo>
                  <a:lnTo>
                    <a:pt x="5303615" y="515583"/>
                  </a:lnTo>
                  <a:lnTo>
                    <a:pt x="5568796" y="365205"/>
                  </a:lnTo>
                  <a:lnTo>
                    <a:pt x="5833977" y="300757"/>
                  </a:lnTo>
                  <a:lnTo>
                    <a:pt x="6099157" y="687445"/>
                  </a:lnTo>
                  <a:lnTo>
                    <a:pt x="6364338" y="494101"/>
                  </a:lnTo>
                  <a:lnTo>
                    <a:pt x="6629519" y="494101"/>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3079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6695979"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7" name="tx87"/>
            <p:cNvSpPr/>
            <p:nvPr/>
          </p:nvSpPr>
          <p:spPr>
            <a:xfrm>
              <a:off x="775670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8" name="tx88"/>
            <p:cNvSpPr/>
            <p:nvPr/>
          </p:nvSpPr>
          <p:spPr>
            <a:xfrm>
              <a:off x="8021883"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9" name="tx89"/>
            <p:cNvSpPr/>
            <p:nvPr/>
          </p:nvSpPr>
          <p:spPr>
            <a:xfrm>
              <a:off x="1335100" y="32839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2832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240602"/>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245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3821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4840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4882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249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16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13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11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730410"/>
            </a:xfrm>
            <a:custGeom>
              <a:avLst/>
              <a:pathLst>
                <a:path w="0" h="730410">
                  <a:moveTo>
                    <a:pt x="0" y="73041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537066"/>
            </a:xfrm>
            <a:custGeom>
              <a:avLst/>
              <a:pathLst>
                <a:path w="0" h="537066">
                  <a:moveTo>
                    <a:pt x="0" y="537066"/>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48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12" name="tx112"/>
            <p:cNvSpPr/>
            <p:nvPr/>
          </p:nvSpPr>
          <p:spPr>
            <a:xfrm>
              <a:off x="1335100" y="3452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13" name="tx113"/>
            <p:cNvSpPr/>
            <p:nvPr/>
          </p:nvSpPr>
          <p:spPr>
            <a:xfrm>
              <a:off x="2661004" y="37884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14" name="tx114"/>
            <p:cNvSpPr/>
            <p:nvPr/>
          </p:nvSpPr>
          <p:spPr>
            <a:xfrm>
              <a:off x="2687130" y="339317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3986908" y="3783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702.5</a:t>
              </a:r>
            </a:p>
          </p:txBody>
        </p:sp>
        <p:sp>
          <p:nvSpPr>
            <p:cNvPr id="116" name="tx116"/>
            <p:cNvSpPr/>
            <p:nvPr/>
          </p:nvSpPr>
          <p:spPr>
            <a:xfrm>
              <a:off x="4013033" y="33651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7" name="tx117"/>
            <p:cNvSpPr/>
            <p:nvPr/>
          </p:nvSpPr>
          <p:spPr>
            <a:xfrm>
              <a:off x="5312812" y="37767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8" name="tx118"/>
            <p:cNvSpPr/>
            <p:nvPr/>
          </p:nvSpPr>
          <p:spPr>
            <a:xfrm>
              <a:off x="5338937" y="33509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9" name="tx119"/>
            <p:cNvSpPr/>
            <p:nvPr/>
          </p:nvSpPr>
          <p:spPr>
            <a:xfrm>
              <a:off x="6373535" y="3888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514.4</a:t>
              </a:r>
            </a:p>
          </p:txBody>
        </p:sp>
        <p:sp>
          <p:nvSpPr>
            <p:cNvPr id="120" name="tx120"/>
            <p:cNvSpPr/>
            <p:nvPr/>
          </p:nvSpPr>
          <p:spPr>
            <a:xfrm>
              <a:off x="6373535" y="35419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21" name="tx121"/>
            <p:cNvSpPr/>
            <p:nvPr/>
          </p:nvSpPr>
          <p:spPr>
            <a:xfrm>
              <a:off x="6638716" y="39578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22" name="tx122"/>
            <p:cNvSpPr/>
            <p:nvPr/>
          </p:nvSpPr>
          <p:spPr>
            <a:xfrm>
              <a:off x="6638716" y="36618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23" name="tx123"/>
            <p:cNvSpPr/>
            <p:nvPr/>
          </p:nvSpPr>
          <p:spPr>
            <a:xfrm>
              <a:off x="6903896" y="39388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425.2</a:t>
              </a:r>
            </a:p>
          </p:txBody>
        </p:sp>
        <p:sp>
          <p:nvSpPr>
            <p:cNvPr id="124" name="tx124"/>
            <p:cNvSpPr/>
            <p:nvPr/>
          </p:nvSpPr>
          <p:spPr>
            <a:xfrm>
              <a:off x="6930022" y="36449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99.7</a:t>
              </a:r>
            </a:p>
          </p:txBody>
        </p:sp>
        <p:sp>
          <p:nvSpPr>
            <p:cNvPr id="125" name="tx125"/>
            <p:cNvSpPr/>
            <p:nvPr/>
          </p:nvSpPr>
          <p:spPr>
            <a:xfrm>
              <a:off x="7169077" y="39454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413.4</a:t>
              </a:r>
            </a:p>
          </p:txBody>
        </p:sp>
        <p:sp>
          <p:nvSpPr>
            <p:cNvPr id="126" name="tx126"/>
            <p:cNvSpPr/>
            <p:nvPr/>
          </p:nvSpPr>
          <p:spPr>
            <a:xfrm>
              <a:off x="7195203" y="3669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7" name="tx127"/>
            <p:cNvSpPr/>
            <p:nvPr/>
          </p:nvSpPr>
          <p:spPr>
            <a:xfrm>
              <a:off x="7434258" y="39921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329.9</a:t>
              </a:r>
            </a:p>
          </p:txBody>
        </p:sp>
        <p:sp>
          <p:nvSpPr>
            <p:cNvPr id="128" name="tx128"/>
            <p:cNvSpPr/>
            <p:nvPr/>
          </p:nvSpPr>
          <p:spPr>
            <a:xfrm>
              <a:off x="7473435" y="37123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a:t>
              </a:r>
            </a:p>
          </p:txBody>
        </p:sp>
        <p:sp>
          <p:nvSpPr>
            <p:cNvPr id="129" name="tx129"/>
            <p:cNvSpPr/>
            <p:nvPr/>
          </p:nvSpPr>
          <p:spPr>
            <a:xfrm>
              <a:off x="7738616" y="39658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30" name="tx130"/>
            <p:cNvSpPr/>
            <p:nvPr/>
          </p:nvSpPr>
          <p:spPr>
            <a:xfrm>
              <a:off x="7699439" y="36844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31" name="tx131"/>
            <p:cNvSpPr/>
            <p:nvPr/>
          </p:nvSpPr>
          <p:spPr>
            <a:xfrm>
              <a:off x="7964620" y="39651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378.2</a:t>
              </a:r>
            </a:p>
          </p:txBody>
        </p:sp>
        <p:sp>
          <p:nvSpPr>
            <p:cNvPr id="132" name="tx132"/>
            <p:cNvSpPr/>
            <p:nvPr/>
          </p:nvSpPr>
          <p:spPr>
            <a:xfrm>
              <a:off x="7964620" y="3682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9998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2200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6209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219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81033"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48132"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8" name="rc158"/>
            <p:cNvSpPr/>
            <p:nvPr/>
          </p:nvSpPr>
          <p:spPr>
            <a:xfrm>
              <a:off x="4421574" y="5080163"/>
              <a:ext cx="201456" cy="201456"/>
            </a:xfrm>
            <a:prstGeom prst="rect">
              <a:avLst/>
            </a:prstGeom>
            <a:solidFill>
              <a:srgbClr val="1CABE2">
                <a:alpha val="100000"/>
              </a:srgbClr>
            </a:solidFill>
          </p:spPr>
          <p:txBody>
            <a:bodyPr/>
            <a:lstStyle/>
            <a:p/>
          </p:txBody>
        </p:sp>
        <p:sp>
          <p:nvSpPr>
            <p:cNvPr id="159" name="rc159"/>
            <p:cNvSpPr/>
            <p:nvPr/>
          </p:nvSpPr>
          <p:spPr>
            <a:xfrm>
              <a:off x="5696648" y="5080163"/>
              <a:ext cx="201456" cy="201456"/>
            </a:xfrm>
            <a:prstGeom prst="rect">
              <a:avLst/>
            </a:prstGeom>
            <a:solidFill>
              <a:srgbClr val="80BD41">
                <a:alpha val="100000"/>
              </a:srgbClr>
            </a:solidFill>
          </p:spPr>
          <p:txBody>
            <a:bodyPr/>
            <a:lstStyle/>
            <a:p/>
          </p:txBody>
        </p:sp>
        <p:sp>
          <p:nvSpPr>
            <p:cNvPr id="160" name="tx160"/>
            <p:cNvSpPr/>
            <p:nvPr/>
          </p:nvSpPr>
          <p:spPr>
            <a:xfrm>
              <a:off x="4701619"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76693"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840557"/>
              <a:ext cx="5429072" cy="124062"/>
            </a:xfrm>
            <a:prstGeom prst="rect">
              <a:avLst/>
            </a:prstGeom>
            <a:solidFill>
              <a:srgbClr val="80BD41">
                <a:alpha val="100000"/>
              </a:srgbClr>
            </a:solidFill>
          </p:spPr>
          <p:txBody>
            <a:bodyPr/>
            <a:lstStyle/>
            <a:p/>
          </p:txBody>
        </p:sp>
        <p:sp>
          <p:nvSpPr>
            <p:cNvPr id="175" name="rc175"/>
            <p:cNvSpPr/>
            <p:nvPr/>
          </p:nvSpPr>
          <p:spPr>
            <a:xfrm>
              <a:off x="6762394" y="5840557"/>
              <a:ext cx="1111948" cy="124062"/>
            </a:xfrm>
            <a:prstGeom prst="rect">
              <a:avLst/>
            </a:prstGeom>
            <a:solidFill>
              <a:srgbClr val="1CABE2">
                <a:alpha val="100000"/>
              </a:srgbClr>
            </a:solidFill>
          </p:spPr>
          <p:txBody>
            <a:bodyPr/>
            <a:lstStyle/>
            <a:p/>
          </p:txBody>
        </p:sp>
        <p:sp>
          <p:nvSpPr>
            <p:cNvPr id="176" name="rc176"/>
            <p:cNvSpPr/>
            <p:nvPr/>
          </p:nvSpPr>
          <p:spPr>
            <a:xfrm>
              <a:off x="1333322" y="5685479"/>
              <a:ext cx="3979370" cy="124062"/>
            </a:xfrm>
            <a:prstGeom prst="rect">
              <a:avLst/>
            </a:prstGeom>
            <a:solidFill>
              <a:srgbClr val="80BD41">
                <a:alpha val="100000"/>
              </a:srgbClr>
            </a:solidFill>
          </p:spPr>
          <p:txBody>
            <a:bodyPr/>
            <a:lstStyle/>
            <a:p/>
          </p:txBody>
        </p:sp>
        <p:sp>
          <p:nvSpPr>
            <p:cNvPr id="177" name="rc177"/>
            <p:cNvSpPr/>
            <p:nvPr/>
          </p:nvSpPr>
          <p:spPr>
            <a:xfrm>
              <a:off x="5312693" y="5685479"/>
              <a:ext cx="1326421" cy="124062"/>
            </a:xfrm>
            <a:prstGeom prst="rect">
              <a:avLst/>
            </a:prstGeom>
            <a:solidFill>
              <a:srgbClr val="1CABE2">
                <a:alpha val="100000"/>
              </a:srgbClr>
            </a:solidFill>
          </p:spPr>
          <p:txBody>
            <a:bodyPr/>
            <a:lstStyle/>
            <a:p/>
          </p:txBody>
        </p:sp>
        <p:sp>
          <p:nvSpPr>
            <p:cNvPr id="178" name="rc178"/>
            <p:cNvSpPr/>
            <p:nvPr/>
          </p:nvSpPr>
          <p:spPr>
            <a:xfrm>
              <a:off x="1333322" y="5530401"/>
              <a:ext cx="3991508" cy="124062"/>
            </a:xfrm>
            <a:prstGeom prst="rect">
              <a:avLst/>
            </a:prstGeom>
            <a:solidFill>
              <a:srgbClr val="80BD41">
                <a:alpha val="100000"/>
              </a:srgbClr>
            </a:solidFill>
          </p:spPr>
          <p:txBody>
            <a:bodyPr/>
            <a:lstStyle/>
            <a:p/>
          </p:txBody>
        </p:sp>
        <p:sp>
          <p:nvSpPr>
            <p:cNvPr id="179" name="rc179"/>
            <p:cNvSpPr/>
            <p:nvPr/>
          </p:nvSpPr>
          <p:spPr>
            <a:xfrm>
              <a:off x="5324831" y="5530401"/>
              <a:ext cx="1330538" cy="124062"/>
            </a:xfrm>
            <a:prstGeom prst="rect">
              <a:avLst/>
            </a:prstGeom>
            <a:solidFill>
              <a:srgbClr val="1CABE2">
                <a:alpha val="100000"/>
              </a:srgbClr>
            </a:solidFill>
          </p:spPr>
          <p:txBody>
            <a:bodyPr/>
            <a:lstStyle/>
            <a:p/>
          </p:txBody>
        </p:sp>
        <p:sp>
          <p:nvSpPr>
            <p:cNvPr id="180" name="tx180"/>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3912220"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514.4</a:t>
              </a:r>
            </a:p>
          </p:txBody>
        </p:sp>
        <p:sp>
          <p:nvSpPr>
            <p:cNvPr id="184" name="tx184"/>
            <p:cNvSpPr/>
            <p:nvPr/>
          </p:nvSpPr>
          <p:spPr>
            <a:xfrm>
              <a:off x="7182730"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105.3</a:t>
              </a:r>
            </a:p>
          </p:txBody>
        </p:sp>
        <p:sp>
          <p:nvSpPr>
            <p:cNvPr id="185" name="tx185"/>
            <p:cNvSpPr/>
            <p:nvPr/>
          </p:nvSpPr>
          <p:spPr>
            <a:xfrm>
              <a:off x="3232573" y="570701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86" name="tx186"/>
            <p:cNvSpPr/>
            <p:nvPr/>
          </p:nvSpPr>
          <p:spPr>
            <a:xfrm>
              <a:off x="584026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125.7</a:t>
              </a:r>
            </a:p>
          </p:txBody>
        </p:sp>
        <p:sp>
          <p:nvSpPr>
            <p:cNvPr id="187" name="tx187"/>
            <p:cNvSpPr/>
            <p:nvPr/>
          </p:nvSpPr>
          <p:spPr>
            <a:xfrm>
              <a:off x="3193438"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378.2</a:t>
              </a:r>
            </a:p>
          </p:txBody>
        </p:sp>
        <p:sp>
          <p:nvSpPr>
            <p:cNvPr id="188" name="tx188"/>
            <p:cNvSpPr/>
            <p:nvPr/>
          </p:nvSpPr>
          <p:spPr>
            <a:xfrm>
              <a:off x="5854461"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126.1</a:t>
              </a:r>
            </a:p>
          </p:txBody>
        </p:sp>
        <p:sp>
          <p:nvSpPr>
            <p:cNvPr id="189" name="tx189"/>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274439"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7" name="tx197"/>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8" name="tx198"/>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(75 %) fue inferior a la de 2019 (83 %).
El número de niños vacunados con la DTP3 disminuyó un 26 % en comparación con 2019.
El número de lactantes supervivientes disminuyó aproximadamente un 19 % en comparación con 2019.
En 2025, se vacunaron 100 000 niños menos que en 2019.
En 2025, hubo 100 000 lactantes supervivientes (población objetivo) menos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8161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2082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6004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9925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13846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5122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9043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296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6885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90807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094665"/>
              <a:ext cx="235719" cy="117344"/>
            </a:xfrm>
            <a:prstGeom prst="rect">
              <a:avLst/>
            </a:prstGeom>
            <a:solidFill>
              <a:srgbClr val="E2231A">
                <a:alpha val="90196"/>
              </a:srgbClr>
            </a:solidFill>
          </p:spPr>
          <p:txBody>
            <a:bodyPr/>
            <a:lstStyle/>
            <a:p/>
          </p:txBody>
        </p:sp>
        <p:sp>
          <p:nvSpPr>
            <p:cNvPr id="28" name="rc28"/>
            <p:cNvSpPr/>
            <p:nvPr/>
          </p:nvSpPr>
          <p:spPr>
            <a:xfrm>
              <a:off x="1684176" y="4069832"/>
              <a:ext cx="235719" cy="142176"/>
            </a:xfrm>
            <a:prstGeom prst="rect">
              <a:avLst/>
            </a:prstGeom>
            <a:solidFill>
              <a:srgbClr val="E2231A">
                <a:alpha val="90196"/>
              </a:srgbClr>
            </a:solidFill>
          </p:spPr>
          <p:txBody>
            <a:bodyPr/>
            <a:lstStyle/>
            <a:p/>
          </p:txBody>
        </p:sp>
        <p:sp>
          <p:nvSpPr>
            <p:cNvPr id="29" name="rc29"/>
            <p:cNvSpPr/>
            <p:nvPr/>
          </p:nvSpPr>
          <p:spPr>
            <a:xfrm>
              <a:off x="1946086" y="4147469"/>
              <a:ext cx="235719" cy="64539"/>
            </a:xfrm>
            <a:prstGeom prst="rect">
              <a:avLst/>
            </a:prstGeom>
            <a:solidFill>
              <a:srgbClr val="E2231A">
                <a:alpha val="90196"/>
              </a:srgbClr>
            </a:solidFill>
          </p:spPr>
          <p:txBody>
            <a:bodyPr/>
            <a:lstStyle/>
            <a:p/>
          </p:txBody>
        </p:sp>
        <p:sp>
          <p:nvSpPr>
            <p:cNvPr id="30" name="rc30"/>
            <p:cNvSpPr/>
            <p:nvPr/>
          </p:nvSpPr>
          <p:spPr>
            <a:xfrm>
              <a:off x="2207996" y="4173473"/>
              <a:ext cx="235719" cy="38536"/>
            </a:xfrm>
            <a:prstGeom prst="rect">
              <a:avLst/>
            </a:prstGeom>
            <a:solidFill>
              <a:srgbClr val="E2231A">
                <a:alpha val="90196"/>
              </a:srgbClr>
            </a:solidFill>
          </p:spPr>
          <p:txBody>
            <a:bodyPr/>
            <a:lstStyle/>
            <a:p/>
          </p:txBody>
        </p:sp>
        <p:sp>
          <p:nvSpPr>
            <p:cNvPr id="31" name="rc31"/>
            <p:cNvSpPr/>
            <p:nvPr/>
          </p:nvSpPr>
          <p:spPr>
            <a:xfrm>
              <a:off x="2469906" y="4199107"/>
              <a:ext cx="235719" cy="12902"/>
            </a:xfrm>
            <a:prstGeom prst="rect">
              <a:avLst/>
            </a:prstGeom>
            <a:solidFill>
              <a:srgbClr val="E2231A">
                <a:alpha val="90196"/>
              </a:srgbClr>
            </a:solidFill>
          </p:spPr>
          <p:txBody>
            <a:bodyPr/>
            <a:lstStyle/>
            <a:p/>
          </p:txBody>
        </p:sp>
        <p:sp>
          <p:nvSpPr>
            <p:cNvPr id="32" name="rc32"/>
            <p:cNvSpPr/>
            <p:nvPr/>
          </p:nvSpPr>
          <p:spPr>
            <a:xfrm>
              <a:off x="2731817" y="4185908"/>
              <a:ext cx="235719" cy="26100"/>
            </a:xfrm>
            <a:prstGeom prst="rect">
              <a:avLst/>
            </a:prstGeom>
            <a:solidFill>
              <a:srgbClr val="E2231A">
                <a:alpha val="90196"/>
              </a:srgbClr>
            </a:solidFill>
          </p:spPr>
          <p:txBody>
            <a:bodyPr/>
            <a:lstStyle/>
            <a:p/>
          </p:txBody>
        </p:sp>
        <p:sp>
          <p:nvSpPr>
            <p:cNvPr id="33" name="rc33"/>
            <p:cNvSpPr/>
            <p:nvPr/>
          </p:nvSpPr>
          <p:spPr>
            <a:xfrm>
              <a:off x="2993727" y="4172748"/>
              <a:ext cx="235719" cy="39260"/>
            </a:xfrm>
            <a:prstGeom prst="rect">
              <a:avLst/>
            </a:prstGeom>
            <a:solidFill>
              <a:srgbClr val="E2231A">
                <a:alpha val="90196"/>
              </a:srgbClr>
            </a:solidFill>
          </p:spPr>
          <p:txBody>
            <a:bodyPr/>
            <a:lstStyle/>
            <a:p/>
          </p:txBody>
        </p:sp>
        <p:sp>
          <p:nvSpPr>
            <p:cNvPr id="34" name="rc34"/>
            <p:cNvSpPr/>
            <p:nvPr/>
          </p:nvSpPr>
          <p:spPr>
            <a:xfrm>
              <a:off x="3255637" y="4133517"/>
              <a:ext cx="235719" cy="78492"/>
            </a:xfrm>
            <a:prstGeom prst="rect">
              <a:avLst/>
            </a:prstGeom>
            <a:solidFill>
              <a:srgbClr val="E2231A">
                <a:alpha val="90196"/>
              </a:srgbClr>
            </a:solidFill>
          </p:spPr>
          <p:txBody>
            <a:bodyPr/>
            <a:lstStyle/>
            <a:p/>
          </p:txBody>
        </p:sp>
        <p:sp>
          <p:nvSpPr>
            <p:cNvPr id="35" name="rc35"/>
            <p:cNvSpPr/>
            <p:nvPr/>
          </p:nvSpPr>
          <p:spPr>
            <a:xfrm>
              <a:off x="3517547" y="4157668"/>
              <a:ext cx="235719" cy="54341"/>
            </a:xfrm>
            <a:prstGeom prst="rect">
              <a:avLst/>
            </a:prstGeom>
            <a:solidFill>
              <a:srgbClr val="E2231A">
                <a:alpha val="90196"/>
              </a:srgbClr>
            </a:solidFill>
          </p:spPr>
          <p:txBody>
            <a:bodyPr/>
            <a:lstStyle/>
            <a:p/>
          </p:txBody>
        </p:sp>
        <p:sp>
          <p:nvSpPr>
            <p:cNvPr id="36" name="rc36"/>
            <p:cNvSpPr/>
            <p:nvPr/>
          </p:nvSpPr>
          <p:spPr>
            <a:xfrm>
              <a:off x="3779457" y="4157754"/>
              <a:ext cx="235719" cy="54254"/>
            </a:xfrm>
            <a:prstGeom prst="rect">
              <a:avLst/>
            </a:prstGeom>
            <a:solidFill>
              <a:srgbClr val="E2231A">
                <a:alpha val="90196"/>
              </a:srgbClr>
            </a:solidFill>
          </p:spPr>
          <p:txBody>
            <a:bodyPr/>
            <a:lstStyle/>
            <a:p/>
          </p:txBody>
        </p:sp>
        <p:sp>
          <p:nvSpPr>
            <p:cNvPr id="37" name="rc37"/>
            <p:cNvSpPr/>
            <p:nvPr/>
          </p:nvSpPr>
          <p:spPr>
            <a:xfrm>
              <a:off x="4041368" y="4143134"/>
              <a:ext cx="235719" cy="68874"/>
            </a:xfrm>
            <a:prstGeom prst="rect">
              <a:avLst/>
            </a:prstGeom>
            <a:solidFill>
              <a:srgbClr val="E2231A">
                <a:alpha val="90196"/>
              </a:srgbClr>
            </a:solidFill>
          </p:spPr>
          <p:txBody>
            <a:bodyPr/>
            <a:lstStyle/>
            <a:p/>
          </p:txBody>
        </p:sp>
        <p:sp>
          <p:nvSpPr>
            <p:cNvPr id="38" name="rc38"/>
            <p:cNvSpPr/>
            <p:nvPr/>
          </p:nvSpPr>
          <p:spPr>
            <a:xfrm>
              <a:off x="4303278" y="4142908"/>
              <a:ext cx="235719" cy="69101"/>
            </a:xfrm>
            <a:prstGeom prst="rect">
              <a:avLst/>
            </a:prstGeom>
            <a:solidFill>
              <a:srgbClr val="E2231A">
                <a:alpha val="90196"/>
              </a:srgbClr>
            </a:solidFill>
          </p:spPr>
          <p:txBody>
            <a:bodyPr/>
            <a:lstStyle/>
            <a:p/>
          </p:txBody>
        </p:sp>
        <p:sp>
          <p:nvSpPr>
            <p:cNvPr id="39" name="rc39"/>
            <p:cNvSpPr/>
            <p:nvPr/>
          </p:nvSpPr>
          <p:spPr>
            <a:xfrm>
              <a:off x="4565188" y="4131395"/>
              <a:ext cx="235719" cy="80613"/>
            </a:xfrm>
            <a:prstGeom prst="rect">
              <a:avLst/>
            </a:prstGeom>
            <a:solidFill>
              <a:srgbClr val="E2231A">
                <a:alpha val="90196"/>
              </a:srgbClr>
            </a:solidFill>
          </p:spPr>
          <p:txBody>
            <a:bodyPr/>
            <a:lstStyle/>
            <a:p/>
          </p:txBody>
        </p:sp>
        <p:sp>
          <p:nvSpPr>
            <p:cNvPr id="40" name="rc40"/>
            <p:cNvSpPr/>
            <p:nvPr/>
          </p:nvSpPr>
          <p:spPr>
            <a:xfrm>
              <a:off x="4827098" y="4129615"/>
              <a:ext cx="235719" cy="82394"/>
            </a:xfrm>
            <a:prstGeom prst="rect">
              <a:avLst/>
            </a:prstGeom>
            <a:solidFill>
              <a:srgbClr val="E2231A">
                <a:alpha val="90196"/>
              </a:srgbClr>
            </a:solidFill>
          </p:spPr>
          <p:txBody>
            <a:bodyPr/>
            <a:lstStyle/>
            <a:p/>
          </p:txBody>
        </p:sp>
        <p:sp>
          <p:nvSpPr>
            <p:cNvPr id="41" name="rc41"/>
            <p:cNvSpPr/>
            <p:nvPr/>
          </p:nvSpPr>
          <p:spPr>
            <a:xfrm>
              <a:off x="5089008" y="4141291"/>
              <a:ext cx="235719" cy="70718"/>
            </a:xfrm>
            <a:prstGeom prst="rect">
              <a:avLst/>
            </a:prstGeom>
            <a:solidFill>
              <a:srgbClr val="E2231A">
                <a:alpha val="90196"/>
              </a:srgbClr>
            </a:solidFill>
          </p:spPr>
          <p:txBody>
            <a:bodyPr/>
            <a:lstStyle/>
            <a:p/>
          </p:txBody>
        </p:sp>
        <p:sp>
          <p:nvSpPr>
            <p:cNvPr id="42" name="rc42"/>
            <p:cNvSpPr/>
            <p:nvPr/>
          </p:nvSpPr>
          <p:spPr>
            <a:xfrm>
              <a:off x="5350919" y="4057831"/>
              <a:ext cx="235719" cy="154177"/>
            </a:xfrm>
            <a:prstGeom prst="rect">
              <a:avLst/>
            </a:prstGeom>
            <a:solidFill>
              <a:srgbClr val="E2231A">
                <a:alpha val="90196"/>
              </a:srgbClr>
            </a:solidFill>
          </p:spPr>
          <p:txBody>
            <a:bodyPr/>
            <a:lstStyle/>
            <a:p/>
          </p:txBody>
        </p:sp>
        <p:sp>
          <p:nvSpPr>
            <p:cNvPr id="43" name="rc43"/>
            <p:cNvSpPr/>
            <p:nvPr/>
          </p:nvSpPr>
          <p:spPr>
            <a:xfrm>
              <a:off x="5612829" y="4077463"/>
              <a:ext cx="235719" cy="134546"/>
            </a:xfrm>
            <a:prstGeom prst="rect">
              <a:avLst/>
            </a:prstGeom>
            <a:solidFill>
              <a:srgbClr val="E2231A">
                <a:alpha val="90196"/>
              </a:srgbClr>
            </a:solidFill>
          </p:spPr>
          <p:txBody>
            <a:bodyPr/>
            <a:lstStyle/>
            <a:p/>
          </p:txBody>
        </p:sp>
        <p:sp>
          <p:nvSpPr>
            <p:cNvPr id="44" name="rc44"/>
            <p:cNvSpPr/>
            <p:nvPr/>
          </p:nvSpPr>
          <p:spPr>
            <a:xfrm>
              <a:off x="5874739" y="4081357"/>
              <a:ext cx="235719" cy="130651"/>
            </a:xfrm>
            <a:prstGeom prst="rect">
              <a:avLst/>
            </a:prstGeom>
            <a:solidFill>
              <a:srgbClr val="E2231A">
                <a:alpha val="90196"/>
              </a:srgbClr>
            </a:solidFill>
          </p:spPr>
          <p:txBody>
            <a:bodyPr/>
            <a:lstStyle/>
            <a:p/>
          </p:txBody>
        </p:sp>
        <p:sp>
          <p:nvSpPr>
            <p:cNvPr id="45" name="rc45"/>
            <p:cNvSpPr/>
            <p:nvPr/>
          </p:nvSpPr>
          <p:spPr>
            <a:xfrm>
              <a:off x="6136649" y="4136976"/>
              <a:ext cx="235719" cy="75032"/>
            </a:xfrm>
            <a:prstGeom prst="rect">
              <a:avLst/>
            </a:prstGeom>
            <a:solidFill>
              <a:srgbClr val="E2231A">
                <a:alpha val="90196"/>
              </a:srgbClr>
            </a:solidFill>
          </p:spPr>
          <p:txBody>
            <a:bodyPr/>
            <a:lstStyle/>
            <a:p/>
          </p:txBody>
        </p:sp>
        <p:sp>
          <p:nvSpPr>
            <p:cNvPr id="46" name="rc46"/>
            <p:cNvSpPr/>
            <p:nvPr/>
          </p:nvSpPr>
          <p:spPr>
            <a:xfrm>
              <a:off x="6398559" y="4052094"/>
              <a:ext cx="235719" cy="159915"/>
            </a:xfrm>
            <a:prstGeom prst="rect">
              <a:avLst/>
            </a:prstGeom>
            <a:solidFill>
              <a:srgbClr val="E2231A">
                <a:alpha val="90196"/>
              </a:srgbClr>
            </a:solidFill>
          </p:spPr>
          <p:txBody>
            <a:bodyPr/>
            <a:lstStyle/>
            <a:p/>
          </p:txBody>
        </p:sp>
        <p:sp>
          <p:nvSpPr>
            <p:cNvPr id="47" name="rc47"/>
            <p:cNvSpPr/>
            <p:nvPr/>
          </p:nvSpPr>
          <p:spPr>
            <a:xfrm>
              <a:off x="6660470" y="3987884"/>
              <a:ext cx="235719" cy="224125"/>
            </a:xfrm>
            <a:prstGeom prst="rect">
              <a:avLst/>
            </a:prstGeom>
            <a:solidFill>
              <a:srgbClr val="E2231A">
                <a:alpha val="90196"/>
              </a:srgbClr>
            </a:solidFill>
          </p:spPr>
          <p:txBody>
            <a:bodyPr/>
            <a:lstStyle/>
            <a:p/>
          </p:txBody>
        </p:sp>
        <p:sp>
          <p:nvSpPr>
            <p:cNvPr id="48" name="rc48"/>
            <p:cNvSpPr/>
            <p:nvPr/>
          </p:nvSpPr>
          <p:spPr>
            <a:xfrm>
              <a:off x="6922380" y="4076547"/>
              <a:ext cx="235719" cy="135462"/>
            </a:xfrm>
            <a:prstGeom prst="rect">
              <a:avLst/>
            </a:prstGeom>
            <a:solidFill>
              <a:srgbClr val="E2231A">
                <a:alpha val="90196"/>
              </a:srgbClr>
            </a:solidFill>
          </p:spPr>
          <p:txBody>
            <a:bodyPr/>
            <a:lstStyle/>
            <a:p/>
          </p:txBody>
        </p:sp>
        <p:sp>
          <p:nvSpPr>
            <p:cNvPr id="49" name="rc49"/>
            <p:cNvSpPr/>
            <p:nvPr/>
          </p:nvSpPr>
          <p:spPr>
            <a:xfrm>
              <a:off x="7184290" y="4075948"/>
              <a:ext cx="235719" cy="136061"/>
            </a:xfrm>
            <a:prstGeom prst="rect">
              <a:avLst/>
            </a:prstGeom>
            <a:solidFill>
              <a:srgbClr val="E2231A">
                <a:alpha val="90196"/>
              </a:srgbClr>
            </a:solidFill>
          </p:spPr>
          <p:txBody>
            <a:bodyPr/>
            <a:lstStyle/>
            <a:p/>
          </p:txBody>
        </p:sp>
        <p:sp>
          <p:nvSpPr>
            <p:cNvPr id="50" name="rc50"/>
            <p:cNvSpPr/>
            <p:nvPr/>
          </p:nvSpPr>
          <p:spPr>
            <a:xfrm>
              <a:off x="7446200" y="4027735"/>
              <a:ext cx="235719" cy="184274"/>
            </a:xfrm>
            <a:prstGeom prst="rect">
              <a:avLst/>
            </a:prstGeom>
            <a:solidFill>
              <a:srgbClr val="E2231A">
                <a:alpha val="90196"/>
              </a:srgbClr>
            </a:solidFill>
          </p:spPr>
          <p:txBody>
            <a:bodyPr/>
            <a:lstStyle/>
            <a:p/>
          </p:txBody>
        </p:sp>
        <p:sp>
          <p:nvSpPr>
            <p:cNvPr id="51" name="rc51"/>
            <p:cNvSpPr/>
            <p:nvPr/>
          </p:nvSpPr>
          <p:spPr>
            <a:xfrm>
              <a:off x="7708110" y="4045230"/>
              <a:ext cx="235719" cy="166779"/>
            </a:xfrm>
            <a:prstGeom prst="rect">
              <a:avLst/>
            </a:prstGeom>
            <a:solidFill>
              <a:srgbClr val="E2231A">
                <a:alpha val="90196"/>
              </a:srgbClr>
            </a:solidFill>
          </p:spPr>
          <p:txBody>
            <a:bodyPr/>
            <a:lstStyle/>
            <a:p/>
          </p:txBody>
        </p:sp>
        <p:sp>
          <p:nvSpPr>
            <p:cNvPr id="52" name="rc52"/>
            <p:cNvSpPr/>
            <p:nvPr/>
          </p:nvSpPr>
          <p:spPr>
            <a:xfrm>
              <a:off x="7970021" y="4044721"/>
              <a:ext cx="235719" cy="167288"/>
            </a:xfrm>
            <a:prstGeom prst="rect">
              <a:avLst/>
            </a:prstGeom>
            <a:solidFill>
              <a:srgbClr val="E2231A">
                <a:alpha val="90196"/>
              </a:srgbClr>
            </a:solidFill>
          </p:spPr>
          <p:txBody>
            <a:bodyPr/>
            <a:lstStyle/>
            <a:p/>
          </p:txBody>
        </p:sp>
        <p:sp>
          <p:nvSpPr>
            <p:cNvPr id="53" name="rc53"/>
            <p:cNvSpPr/>
            <p:nvPr/>
          </p:nvSpPr>
          <p:spPr>
            <a:xfrm>
              <a:off x="1422266" y="3643454"/>
              <a:ext cx="235719" cy="451210"/>
            </a:xfrm>
            <a:prstGeom prst="rect">
              <a:avLst/>
            </a:prstGeom>
            <a:solidFill>
              <a:srgbClr val="B3B3B3">
                <a:alpha val="90196"/>
              </a:srgbClr>
            </a:solidFill>
          </p:spPr>
          <p:txBody>
            <a:bodyPr/>
            <a:lstStyle/>
            <a:p/>
          </p:txBody>
        </p:sp>
        <p:sp>
          <p:nvSpPr>
            <p:cNvPr id="54" name="rc54"/>
            <p:cNvSpPr/>
            <p:nvPr/>
          </p:nvSpPr>
          <p:spPr>
            <a:xfrm>
              <a:off x="1684176" y="3629855"/>
              <a:ext cx="235719" cy="439976"/>
            </a:xfrm>
            <a:prstGeom prst="rect">
              <a:avLst/>
            </a:prstGeom>
            <a:solidFill>
              <a:srgbClr val="B3B3B3">
                <a:alpha val="90196"/>
              </a:srgbClr>
            </a:solidFill>
          </p:spPr>
          <p:txBody>
            <a:bodyPr/>
            <a:lstStyle/>
            <a:p/>
          </p:txBody>
        </p:sp>
        <p:sp>
          <p:nvSpPr>
            <p:cNvPr id="55" name="rc55"/>
            <p:cNvSpPr/>
            <p:nvPr/>
          </p:nvSpPr>
          <p:spPr>
            <a:xfrm>
              <a:off x="1946086" y="3989334"/>
              <a:ext cx="235719" cy="158134"/>
            </a:xfrm>
            <a:prstGeom prst="rect">
              <a:avLst/>
            </a:prstGeom>
            <a:solidFill>
              <a:srgbClr val="B3B3B3">
                <a:alpha val="90196"/>
              </a:srgbClr>
            </a:solidFill>
          </p:spPr>
          <p:txBody>
            <a:bodyPr/>
            <a:lstStyle/>
            <a:p/>
          </p:txBody>
        </p:sp>
        <p:sp>
          <p:nvSpPr>
            <p:cNvPr id="56" name="rc56"/>
            <p:cNvSpPr/>
            <p:nvPr/>
          </p:nvSpPr>
          <p:spPr>
            <a:xfrm>
              <a:off x="2207996" y="3952978"/>
              <a:ext cx="235719" cy="220494"/>
            </a:xfrm>
            <a:prstGeom prst="rect">
              <a:avLst/>
            </a:prstGeom>
            <a:solidFill>
              <a:srgbClr val="B3B3B3">
                <a:alpha val="90196"/>
              </a:srgbClr>
            </a:solidFill>
          </p:spPr>
          <p:txBody>
            <a:bodyPr/>
            <a:lstStyle/>
            <a:p/>
          </p:txBody>
        </p:sp>
        <p:sp>
          <p:nvSpPr>
            <p:cNvPr id="57" name="rc57"/>
            <p:cNvSpPr/>
            <p:nvPr/>
          </p:nvSpPr>
          <p:spPr>
            <a:xfrm>
              <a:off x="2469906" y="4121813"/>
              <a:ext cx="235719" cy="77294"/>
            </a:xfrm>
            <a:prstGeom prst="rect">
              <a:avLst/>
            </a:prstGeom>
            <a:solidFill>
              <a:srgbClr val="B3B3B3">
                <a:alpha val="90196"/>
              </a:srgbClr>
            </a:solidFill>
          </p:spPr>
          <p:txBody>
            <a:bodyPr/>
            <a:lstStyle/>
            <a:p/>
          </p:txBody>
        </p:sp>
        <p:sp>
          <p:nvSpPr>
            <p:cNvPr id="58" name="rc58"/>
            <p:cNvSpPr/>
            <p:nvPr/>
          </p:nvSpPr>
          <p:spPr>
            <a:xfrm>
              <a:off x="2731817" y="4056683"/>
              <a:ext cx="235719" cy="129225"/>
            </a:xfrm>
            <a:prstGeom prst="rect">
              <a:avLst/>
            </a:prstGeom>
            <a:solidFill>
              <a:srgbClr val="B3B3B3">
                <a:alpha val="90196"/>
              </a:srgbClr>
            </a:solidFill>
          </p:spPr>
          <p:txBody>
            <a:bodyPr/>
            <a:lstStyle/>
            <a:p/>
          </p:txBody>
        </p:sp>
        <p:sp>
          <p:nvSpPr>
            <p:cNvPr id="59" name="rc59"/>
            <p:cNvSpPr/>
            <p:nvPr/>
          </p:nvSpPr>
          <p:spPr>
            <a:xfrm>
              <a:off x="2993727" y="4095231"/>
              <a:ext cx="235719" cy="77517"/>
            </a:xfrm>
            <a:prstGeom prst="rect">
              <a:avLst/>
            </a:prstGeom>
            <a:solidFill>
              <a:srgbClr val="B3B3B3">
                <a:alpha val="90196"/>
              </a:srgbClr>
            </a:solidFill>
          </p:spPr>
          <p:txBody>
            <a:bodyPr/>
            <a:lstStyle/>
            <a:p/>
          </p:txBody>
        </p:sp>
        <p:sp>
          <p:nvSpPr>
            <p:cNvPr id="60" name="rc60"/>
            <p:cNvSpPr/>
            <p:nvPr/>
          </p:nvSpPr>
          <p:spPr>
            <a:xfrm>
              <a:off x="3255637" y="4005718"/>
              <a:ext cx="235719" cy="127798"/>
            </a:xfrm>
            <a:prstGeom prst="rect">
              <a:avLst/>
            </a:prstGeom>
            <a:solidFill>
              <a:srgbClr val="B3B3B3">
                <a:alpha val="90196"/>
              </a:srgbClr>
            </a:solidFill>
          </p:spPr>
          <p:txBody>
            <a:bodyPr/>
            <a:lstStyle/>
            <a:p/>
          </p:txBody>
        </p:sp>
        <p:sp>
          <p:nvSpPr>
            <p:cNvPr id="61" name="rc61"/>
            <p:cNvSpPr/>
            <p:nvPr/>
          </p:nvSpPr>
          <p:spPr>
            <a:xfrm>
              <a:off x="3517547" y="4058071"/>
              <a:ext cx="235719" cy="99596"/>
            </a:xfrm>
            <a:prstGeom prst="rect">
              <a:avLst/>
            </a:prstGeom>
            <a:solidFill>
              <a:srgbClr val="B3B3B3">
                <a:alpha val="90196"/>
              </a:srgbClr>
            </a:solidFill>
          </p:spPr>
          <p:txBody>
            <a:bodyPr/>
            <a:lstStyle/>
            <a:p/>
          </p:txBody>
        </p:sp>
        <p:sp>
          <p:nvSpPr>
            <p:cNvPr id="62" name="rc62"/>
            <p:cNvSpPr/>
            <p:nvPr/>
          </p:nvSpPr>
          <p:spPr>
            <a:xfrm>
              <a:off x="4041368" y="4135268"/>
              <a:ext cx="235719" cy="7866"/>
            </a:xfrm>
            <a:prstGeom prst="rect">
              <a:avLst/>
            </a:prstGeom>
            <a:solidFill>
              <a:srgbClr val="B3B3B3">
                <a:alpha val="90196"/>
              </a:srgbClr>
            </a:solidFill>
          </p:spPr>
          <p:txBody>
            <a:bodyPr/>
            <a:lstStyle/>
            <a:p/>
          </p:txBody>
        </p:sp>
        <p:sp>
          <p:nvSpPr>
            <p:cNvPr id="63" name="rc63"/>
            <p:cNvSpPr/>
            <p:nvPr/>
          </p:nvSpPr>
          <p:spPr>
            <a:xfrm>
              <a:off x="4303278" y="4095935"/>
              <a:ext cx="235719" cy="46972"/>
            </a:xfrm>
            <a:prstGeom prst="rect">
              <a:avLst/>
            </a:prstGeom>
            <a:solidFill>
              <a:srgbClr val="B3B3B3">
                <a:alpha val="90196"/>
              </a:srgbClr>
            </a:solidFill>
          </p:spPr>
          <p:txBody>
            <a:bodyPr/>
            <a:lstStyle/>
            <a:p/>
          </p:txBody>
        </p:sp>
        <p:sp>
          <p:nvSpPr>
            <p:cNvPr id="64" name="rc64"/>
            <p:cNvSpPr/>
            <p:nvPr/>
          </p:nvSpPr>
          <p:spPr>
            <a:xfrm>
              <a:off x="4565188" y="4069064"/>
              <a:ext cx="235719" cy="62331"/>
            </a:xfrm>
            <a:prstGeom prst="rect">
              <a:avLst/>
            </a:prstGeom>
            <a:solidFill>
              <a:srgbClr val="B3B3B3">
                <a:alpha val="90196"/>
              </a:srgbClr>
            </a:solidFill>
          </p:spPr>
          <p:txBody>
            <a:bodyPr/>
            <a:lstStyle/>
            <a:p/>
          </p:txBody>
        </p:sp>
        <p:sp>
          <p:nvSpPr>
            <p:cNvPr id="65" name="rc65"/>
            <p:cNvSpPr/>
            <p:nvPr/>
          </p:nvSpPr>
          <p:spPr>
            <a:xfrm>
              <a:off x="4827098" y="3990706"/>
              <a:ext cx="235719" cy="138909"/>
            </a:xfrm>
            <a:prstGeom prst="rect">
              <a:avLst/>
            </a:prstGeom>
            <a:solidFill>
              <a:srgbClr val="B3B3B3">
                <a:alpha val="90196"/>
              </a:srgbClr>
            </a:solidFill>
          </p:spPr>
          <p:txBody>
            <a:bodyPr/>
            <a:lstStyle/>
            <a:p/>
          </p:txBody>
        </p:sp>
        <p:sp>
          <p:nvSpPr>
            <p:cNvPr id="66" name="rc66"/>
            <p:cNvSpPr/>
            <p:nvPr/>
          </p:nvSpPr>
          <p:spPr>
            <a:xfrm>
              <a:off x="5350919" y="4036267"/>
              <a:ext cx="235719" cy="21564"/>
            </a:xfrm>
            <a:prstGeom prst="rect">
              <a:avLst/>
            </a:prstGeom>
            <a:solidFill>
              <a:srgbClr val="B3B3B3">
                <a:alpha val="90196"/>
              </a:srgbClr>
            </a:solidFill>
          </p:spPr>
          <p:txBody>
            <a:bodyPr/>
            <a:lstStyle/>
            <a:p/>
          </p:txBody>
        </p:sp>
        <p:sp>
          <p:nvSpPr>
            <p:cNvPr id="67" name="rc67"/>
            <p:cNvSpPr/>
            <p:nvPr/>
          </p:nvSpPr>
          <p:spPr>
            <a:xfrm>
              <a:off x="5612829" y="4048592"/>
              <a:ext cx="235719" cy="28871"/>
            </a:xfrm>
            <a:prstGeom prst="rect">
              <a:avLst/>
            </a:prstGeom>
            <a:solidFill>
              <a:srgbClr val="B3B3B3">
                <a:alpha val="90196"/>
              </a:srgbClr>
            </a:solidFill>
          </p:spPr>
          <p:txBody>
            <a:bodyPr/>
            <a:lstStyle/>
            <a:p/>
          </p:txBody>
        </p:sp>
        <p:sp>
          <p:nvSpPr>
            <p:cNvPr id="68" name="rc68"/>
            <p:cNvSpPr/>
            <p:nvPr/>
          </p:nvSpPr>
          <p:spPr>
            <a:xfrm>
              <a:off x="6398559" y="3995304"/>
              <a:ext cx="235719" cy="56789"/>
            </a:xfrm>
            <a:prstGeom prst="rect">
              <a:avLst/>
            </a:prstGeom>
            <a:solidFill>
              <a:srgbClr val="B3B3B3">
                <a:alpha val="90196"/>
              </a:srgbClr>
            </a:solidFill>
          </p:spPr>
          <p:txBody>
            <a:bodyPr/>
            <a:lstStyle/>
            <a:p/>
          </p:txBody>
        </p:sp>
        <p:sp>
          <p:nvSpPr>
            <p:cNvPr id="69" name="rc69"/>
            <p:cNvSpPr/>
            <p:nvPr/>
          </p:nvSpPr>
          <p:spPr>
            <a:xfrm>
              <a:off x="6660470" y="3808943"/>
              <a:ext cx="235719" cy="178940"/>
            </a:xfrm>
            <a:prstGeom prst="rect">
              <a:avLst/>
            </a:prstGeom>
            <a:solidFill>
              <a:srgbClr val="B3B3B3">
                <a:alpha val="90196"/>
              </a:srgbClr>
            </a:solidFill>
          </p:spPr>
          <p:txBody>
            <a:bodyPr/>
            <a:lstStyle/>
            <a:p/>
          </p:txBody>
        </p:sp>
        <p:sp>
          <p:nvSpPr>
            <p:cNvPr id="70" name="rc70"/>
            <p:cNvSpPr/>
            <p:nvPr/>
          </p:nvSpPr>
          <p:spPr>
            <a:xfrm>
              <a:off x="6922380" y="3917142"/>
              <a:ext cx="235719" cy="159404"/>
            </a:xfrm>
            <a:prstGeom prst="rect">
              <a:avLst/>
            </a:prstGeom>
            <a:solidFill>
              <a:srgbClr val="B3B3B3">
                <a:alpha val="90196"/>
              </a:srgbClr>
            </a:solidFill>
          </p:spPr>
          <p:txBody>
            <a:bodyPr/>
            <a:lstStyle/>
            <a:p/>
          </p:txBody>
        </p:sp>
        <p:sp>
          <p:nvSpPr>
            <p:cNvPr id="71" name="rc71"/>
            <p:cNvSpPr/>
            <p:nvPr/>
          </p:nvSpPr>
          <p:spPr>
            <a:xfrm>
              <a:off x="7446200" y="3625362"/>
              <a:ext cx="235719" cy="402372"/>
            </a:xfrm>
            <a:prstGeom prst="rect">
              <a:avLst/>
            </a:prstGeom>
            <a:solidFill>
              <a:srgbClr val="B3B3B3">
                <a:alpha val="90196"/>
              </a:srgbClr>
            </a:solidFill>
          </p:spPr>
          <p:txBody>
            <a:bodyPr/>
            <a:lstStyle/>
            <a:p/>
          </p:txBody>
        </p:sp>
        <p:sp>
          <p:nvSpPr>
            <p:cNvPr id="72" name="rc72"/>
            <p:cNvSpPr/>
            <p:nvPr/>
          </p:nvSpPr>
          <p:spPr>
            <a:xfrm>
              <a:off x="7708110" y="3567529"/>
              <a:ext cx="235719" cy="477700"/>
            </a:xfrm>
            <a:prstGeom prst="rect">
              <a:avLst/>
            </a:prstGeom>
            <a:solidFill>
              <a:srgbClr val="B3B3B3">
                <a:alpha val="90196"/>
              </a:srgbClr>
            </a:solidFill>
          </p:spPr>
          <p:txBody>
            <a:bodyPr/>
            <a:lstStyle/>
            <a:p/>
          </p:txBody>
        </p:sp>
        <p:sp>
          <p:nvSpPr>
            <p:cNvPr id="73" name="rc73"/>
            <p:cNvSpPr/>
            <p:nvPr/>
          </p:nvSpPr>
          <p:spPr>
            <a:xfrm>
              <a:off x="7970021" y="3641834"/>
              <a:ext cx="235719" cy="402887"/>
            </a:xfrm>
            <a:prstGeom prst="rect">
              <a:avLst/>
            </a:prstGeom>
            <a:solidFill>
              <a:srgbClr val="B3B3B3">
                <a:alpha val="90196"/>
              </a:srgbClr>
            </a:solidFill>
          </p:spPr>
          <p:txBody>
            <a:bodyPr/>
            <a:lstStyle/>
            <a:p/>
          </p:txBody>
        </p:sp>
        <p:sp>
          <p:nvSpPr>
            <p:cNvPr id="74" name="pl74"/>
            <p:cNvSpPr/>
            <p:nvPr/>
          </p:nvSpPr>
          <p:spPr>
            <a:xfrm>
              <a:off x="1540125" y="2085226"/>
              <a:ext cx="6547754" cy="472618"/>
            </a:xfrm>
            <a:custGeom>
              <a:avLst/>
              <a:pathLst>
                <a:path w="6547754" h="472618">
                  <a:moveTo>
                    <a:pt x="0" y="171861"/>
                  </a:moveTo>
                  <a:lnTo>
                    <a:pt x="261910" y="214826"/>
                  </a:lnTo>
                  <a:lnTo>
                    <a:pt x="523820" y="85930"/>
                  </a:lnTo>
                  <a:lnTo>
                    <a:pt x="785730" y="42965"/>
                  </a:lnTo>
                  <a:lnTo>
                    <a:pt x="1047640" y="0"/>
                  </a:lnTo>
                  <a:lnTo>
                    <a:pt x="1309550" y="21482"/>
                  </a:lnTo>
                  <a:lnTo>
                    <a:pt x="1571461" y="42965"/>
                  </a:lnTo>
                  <a:lnTo>
                    <a:pt x="1833371" y="107413"/>
                  </a:lnTo>
                  <a:lnTo>
                    <a:pt x="2095281" y="64447"/>
                  </a:lnTo>
                  <a:lnTo>
                    <a:pt x="2357191" y="64447"/>
                  </a:lnTo>
                  <a:lnTo>
                    <a:pt x="2619101" y="85930"/>
                  </a:lnTo>
                  <a:lnTo>
                    <a:pt x="2881012" y="85930"/>
                  </a:lnTo>
                  <a:lnTo>
                    <a:pt x="3142922" y="107413"/>
                  </a:lnTo>
                  <a:lnTo>
                    <a:pt x="3404832" y="107413"/>
                  </a:lnTo>
                  <a:lnTo>
                    <a:pt x="3666742" y="85930"/>
                  </a:lnTo>
                  <a:lnTo>
                    <a:pt x="3928652" y="214826"/>
                  </a:lnTo>
                  <a:lnTo>
                    <a:pt x="4190563" y="193343"/>
                  </a:lnTo>
                  <a:lnTo>
                    <a:pt x="4452473" y="193343"/>
                  </a:lnTo>
                  <a:lnTo>
                    <a:pt x="4714383" y="107413"/>
                  </a:lnTo>
                  <a:lnTo>
                    <a:pt x="4976293" y="279274"/>
                  </a:lnTo>
                  <a:lnTo>
                    <a:pt x="5238203" y="472618"/>
                  </a:lnTo>
                  <a:lnTo>
                    <a:pt x="5500114" y="279274"/>
                  </a:lnTo>
                  <a:lnTo>
                    <a:pt x="5762024" y="300757"/>
                  </a:lnTo>
                  <a:lnTo>
                    <a:pt x="6023934" y="408170"/>
                  </a:lnTo>
                  <a:lnTo>
                    <a:pt x="6285844" y="365205"/>
                  </a:lnTo>
                  <a:lnTo>
                    <a:pt x="6547754" y="365205"/>
                  </a:lnTo>
                </a:path>
              </a:pathLst>
            </a:custGeom>
            <a:ln w="27101" cap="flat">
              <a:solidFill>
                <a:srgbClr val="3283FE">
                  <a:alpha val="100000"/>
                </a:srgbClr>
              </a:solidFill>
              <a:prstDash val="solid"/>
              <a:round/>
            </a:ln>
          </p:spPr>
          <p:txBody>
            <a:bodyPr/>
            <a:lstStyle/>
            <a:p/>
          </p:txBody>
        </p:sp>
        <p:sp>
          <p:nvSpPr>
            <p:cNvPr id="75" name="pl75"/>
            <p:cNvSpPr/>
            <p:nvPr/>
          </p:nvSpPr>
          <p:spPr>
            <a:xfrm>
              <a:off x="1540125" y="2085226"/>
              <a:ext cx="6547754" cy="1138581"/>
            </a:xfrm>
            <a:custGeom>
              <a:avLst/>
              <a:pathLst>
                <a:path w="6547754" h="1138581">
                  <a:moveTo>
                    <a:pt x="0" y="923754"/>
                  </a:moveTo>
                  <a:lnTo>
                    <a:pt x="261910" y="923754"/>
                  </a:lnTo>
                  <a:lnTo>
                    <a:pt x="523820" y="343722"/>
                  </a:lnTo>
                  <a:lnTo>
                    <a:pt x="785730" y="408170"/>
                  </a:lnTo>
                  <a:lnTo>
                    <a:pt x="1047640" y="128895"/>
                  </a:lnTo>
                  <a:lnTo>
                    <a:pt x="1309550" y="236309"/>
                  </a:lnTo>
                  <a:lnTo>
                    <a:pt x="1571461" y="171861"/>
                  </a:lnTo>
                  <a:lnTo>
                    <a:pt x="1833371" y="322239"/>
                  </a:lnTo>
                  <a:lnTo>
                    <a:pt x="2095281" y="236309"/>
                  </a:lnTo>
                  <a:lnTo>
                    <a:pt x="2357191" y="64447"/>
                  </a:lnTo>
                  <a:lnTo>
                    <a:pt x="2619101" y="107413"/>
                  </a:lnTo>
                  <a:lnTo>
                    <a:pt x="2881012" y="171861"/>
                  </a:lnTo>
                  <a:lnTo>
                    <a:pt x="3142922" y="214826"/>
                  </a:lnTo>
                  <a:lnTo>
                    <a:pt x="3404832" y="343722"/>
                  </a:lnTo>
                  <a:lnTo>
                    <a:pt x="3666742" y="64447"/>
                  </a:lnTo>
                  <a:lnTo>
                    <a:pt x="3928652" y="257791"/>
                  </a:lnTo>
                  <a:lnTo>
                    <a:pt x="4190563" y="236309"/>
                  </a:lnTo>
                  <a:lnTo>
                    <a:pt x="4452473" y="171861"/>
                  </a:lnTo>
                  <a:lnTo>
                    <a:pt x="4714383" y="0"/>
                  </a:lnTo>
                  <a:lnTo>
                    <a:pt x="4976293" y="322239"/>
                  </a:lnTo>
                  <a:lnTo>
                    <a:pt x="5238203" y="601514"/>
                  </a:lnTo>
                  <a:lnTo>
                    <a:pt x="5500114" y="429653"/>
                  </a:lnTo>
                  <a:lnTo>
                    <a:pt x="5762024" y="107413"/>
                  </a:lnTo>
                  <a:lnTo>
                    <a:pt x="6023934" y="966719"/>
                  </a:lnTo>
                  <a:lnTo>
                    <a:pt x="6285844" y="1138581"/>
                  </a:lnTo>
                  <a:lnTo>
                    <a:pt x="6547754" y="1138581"/>
                  </a:lnTo>
                </a:path>
              </a:pathLst>
            </a:custGeom>
            <a:ln w="27101" cap="flat">
              <a:solidFill>
                <a:srgbClr val="FFA500">
                  <a:alpha val="100000"/>
                </a:srgbClr>
              </a:solidFill>
              <a:prstDash val="solid"/>
              <a:round/>
            </a:ln>
          </p:spPr>
          <p:txBody>
            <a:bodyPr/>
            <a:lstStyle/>
            <a:p/>
          </p:txBody>
        </p:sp>
        <p:sp>
          <p:nvSpPr>
            <p:cNvPr id="76" name="tx76"/>
            <p:cNvSpPr/>
            <p:nvPr/>
          </p:nvSpPr>
          <p:spPr>
            <a:xfrm>
              <a:off x="146978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1469787"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78" name="tx78"/>
            <p:cNvSpPr/>
            <p:nvPr/>
          </p:nvSpPr>
          <p:spPr>
            <a:xfrm>
              <a:off x="277933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9" name="tx79"/>
            <p:cNvSpPr/>
            <p:nvPr/>
          </p:nvSpPr>
          <p:spPr>
            <a:xfrm>
              <a:off x="277933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0" name="tx80"/>
            <p:cNvSpPr/>
            <p:nvPr/>
          </p:nvSpPr>
          <p:spPr>
            <a:xfrm>
              <a:off x="408888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4088889"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2" name="tx82"/>
            <p:cNvSpPr/>
            <p:nvPr/>
          </p:nvSpPr>
          <p:spPr>
            <a:xfrm>
              <a:off x="539844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3" name="tx83"/>
            <p:cNvSpPr/>
            <p:nvPr/>
          </p:nvSpPr>
          <p:spPr>
            <a:xfrm>
              <a:off x="5398440"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4" name="tx84"/>
            <p:cNvSpPr/>
            <p:nvPr/>
          </p:nvSpPr>
          <p:spPr>
            <a:xfrm>
              <a:off x="644608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5" name="tx85"/>
            <p:cNvSpPr/>
            <p:nvPr/>
          </p:nvSpPr>
          <p:spPr>
            <a:xfrm>
              <a:off x="6446081"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6" name="tx86"/>
            <p:cNvSpPr/>
            <p:nvPr/>
          </p:nvSpPr>
          <p:spPr>
            <a:xfrm>
              <a:off x="6707991"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87" name="tx87"/>
            <p:cNvSpPr/>
            <p:nvPr/>
          </p:nvSpPr>
          <p:spPr>
            <a:xfrm>
              <a:off x="6707991"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8" name="tx88"/>
            <p:cNvSpPr/>
            <p:nvPr/>
          </p:nvSpPr>
          <p:spPr>
            <a:xfrm>
              <a:off x="6969901"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9" name="tx89"/>
            <p:cNvSpPr/>
            <p:nvPr/>
          </p:nvSpPr>
          <p:spPr>
            <a:xfrm>
              <a:off x="696990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90" name="tx90"/>
            <p:cNvSpPr/>
            <p:nvPr/>
          </p:nvSpPr>
          <p:spPr>
            <a:xfrm>
              <a:off x="723181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1" name="tx91"/>
            <p:cNvSpPr/>
            <p:nvPr/>
          </p:nvSpPr>
          <p:spPr>
            <a:xfrm>
              <a:off x="723181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92" name="tx92"/>
            <p:cNvSpPr/>
            <p:nvPr/>
          </p:nvSpPr>
          <p:spPr>
            <a:xfrm>
              <a:off x="7493722"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3" name="tx93"/>
            <p:cNvSpPr/>
            <p:nvPr/>
          </p:nvSpPr>
          <p:spPr>
            <a:xfrm>
              <a:off x="7493722"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94" name="tx94"/>
            <p:cNvSpPr/>
            <p:nvPr/>
          </p:nvSpPr>
          <p:spPr>
            <a:xfrm>
              <a:off x="775563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5" name="tx95"/>
            <p:cNvSpPr/>
            <p:nvPr/>
          </p:nvSpPr>
          <p:spPr>
            <a:xfrm>
              <a:off x="775563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6" name="tx96"/>
            <p:cNvSpPr/>
            <p:nvPr/>
          </p:nvSpPr>
          <p:spPr>
            <a:xfrm>
              <a:off x="8017542"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7" name="tx97"/>
            <p:cNvSpPr/>
            <p:nvPr/>
          </p:nvSpPr>
          <p:spPr>
            <a:xfrm>
              <a:off x="8017542" y="32852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46</a:t>
              </a:r>
            </a:p>
          </p:txBody>
        </p:sp>
        <p:sp>
          <p:nvSpPr>
            <p:cNvPr id="98" name="tx98"/>
            <p:cNvSpPr/>
            <p:nvPr/>
          </p:nvSpPr>
          <p:spPr>
            <a:xfrm>
              <a:off x="1479836" y="4112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9" name="tx99"/>
            <p:cNvSpPr/>
            <p:nvPr/>
          </p:nvSpPr>
          <p:spPr>
            <a:xfrm>
              <a:off x="2789387" y="41598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4098938" y="41370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5408489" y="4094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2" name="tx102"/>
            <p:cNvSpPr/>
            <p:nvPr/>
          </p:nvSpPr>
          <p:spPr>
            <a:xfrm>
              <a:off x="6456129" y="4091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103" name="tx103"/>
            <p:cNvSpPr/>
            <p:nvPr/>
          </p:nvSpPr>
          <p:spPr>
            <a:xfrm>
              <a:off x="6687895" y="406083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104" name="tx104"/>
            <p:cNvSpPr/>
            <p:nvPr/>
          </p:nvSpPr>
          <p:spPr>
            <a:xfrm>
              <a:off x="6979950" y="41054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5" name="tx105"/>
            <p:cNvSpPr/>
            <p:nvPr/>
          </p:nvSpPr>
          <p:spPr>
            <a:xfrm>
              <a:off x="7241860" y="4105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6" name="tx106"/>
            <p:cNvSpPr/>
            <p:nvPr/>
          </p:nvSpPr>
          <p:spPr>
            <a:xfrm>
              <a:off x="7473625" y="40794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07" name="tx107"/>
            <p:cNvSpPr/>
            <p:nvPr/>
          </p:nvSpPr>
          <p:spPr>
            <a:xfrm>
              <a:off x="7765680" y="40881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08" name="tx108"/>
            <p:cNvSpPr/>
            <p:nvPr/>
          </p:nvSpPr>
          <p:spPr>
            <a:xfrm>
              <a:off x="8027590" y="40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9" name="tx109"/>
            <p:cNvSpPr/>
            <p:nvPr/>
          </p:nvSpPr>
          <p:spPr>
            <a:xfrm>
              <a:off x="1449691" y="38286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110" name="tx110"/>
            <p:cNvSpPr/>
            <p:nvPr/>
          </p:nvSpPr>
          <p:spPr>
            <a:xfrm>
              <a:off x="2789387" y="40808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11" name="tx111"/>
            <p:cNvSpPr/>
            <p:nvPr/>
          </p:nvSpPr>
          <p:spPr>
            <a:xfrm>
              <a:off x="4129082" y="41004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2" name="tx112"/>
            <p:cNvSpPr/>
            <p:nvPr/>
          </p:nvSpPr>
          <p:spPr>
            <a:xfrm>
              <a:off x="5408489" y="400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6456129" y="39832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4" name="tx114"/>
            <p:cNvSpPr/>
            <p:nvPr/>
          </p:nvSpPr>
          <p:spPr>
            <a:xfrm>
              <a:off x="6718039" y="3857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15" name="tx115"/>
            <p:cNvSpPr/>
            <p:nvPr/>
          </p:nvSpPr>
          <p:spPr>
            <a:xfrm>
              <a:off x="6979950" y="39564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16" name="tx116"/>
            <p:cNvSpPr/>
            <p:nvPr/>
          </p:nvSpPr>
          <p:spPr>
            <a:xfrm>
              <a:off x="7473625" y="37861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17" name="tx117"/>
            <p:cNvSpPr/>
            <p:nvPr/>
          </p:nvSpPr>
          <p:spPr>
            <a:xfrm>
              <a:off x="7735535" y="37659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18" name="tx118"/>
            <p:cNvSpPr/>
            <p:nvPr/>
          </p:nvSpPr>
          <p:spPr>
            <a:xfrm>
              <a:off x="7997446" y="38028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119" name="tx119"/>
            <p:cNvSpPr/>
            <p:nvPr/>
          </p:nvSpPr>
          <p:spPr>
            <a:xfrm>
              <a:off x="1458734" y="353717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120" name="tx120"/>
            <p:cNvSpPr/>
            <p:nvPr/>
          </p:nvSpPr>
          <p:spPr>
            <a:xfrm>
              <a:off x="2795416" y="39504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4104966" y="40302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2" name="tx122"/>
            <p:cNvSpPr/>
            <p:nvPr/>
          </p:nvSpPr>
          <p:spPr>
            <a:xfrm>
              <a:off x="5414517" y="39300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6435028" y="388907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118</a:t>
              </a:r>
            </a:p>
          </p:txBody>
        </p:sp>
        <p:sp>
          <p:nvSpPr>
            <p:cNvPr id="124" name="tx124"/>
            <p:cNvSpPr/>
            <p:nvPr/>
          </p:nvSpPr>
          <p:spPr>
            <a:xfrm>
              <a:off x="6696938" y="370270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219</a:t>
              </a:r>
            </a:p>
          </p:txBody>
        </p:sp>
        <p:sp>
          <p:nvSpPr>
            <p:cNvPr id="125" name="tx125"/>
            <p:cNvSpPr/>
            <p:nvPr/>
          </p:nvSpPr>
          <p:spPr>
            <a:xfrm>
              <a:off x="6958848" y="381090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160</a:t>
              </a:r>
            </a:p>
          </p:txBody>
        </p:sp>
        <p:sp>
          <p:nvSpPr>
            <p:cNvPr id="126" name="tx126"/>
            <p:cNvSpPr/>
            <p:nvPr/>
          </p:nvSpPr>
          <p:spPr>
            <a:xfrm>
              <a:off x="7482669" y="3519079"/>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318</a:t>
              </a:r>
            </a:p>
          </p:txBody>
        </p:sp>
        <p:sp>
          <p:nvSpPr>
            <p:cNvPr id="127" name="tx127"/>
            <p:cNvSpPr/>
            <p:nvPr/>
          </p:nvSpPr>
          <p:spPr>
            <a:xfrm>
              <a:off x="7744579"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350</a:t>
              </a:r>
            </a:p>
          </p:txBody>
        </p:sp>
        <p:sp>
          <p:nvSpPr>
            <p:cNvPr id="128" name="tx128"/>
            <p:cNvSpPr/>
            <p:nvPr/>
          </p:nvSpPr>
          <p:spPr>
            <a:xfrm>
              <a:off x="8006489" y="353555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309</a:t>
              </a:r>
            </a:p>
          </p:txBody>
        </p:sp>
        <p:sp>
          <p:nvSpPr>
            <p:cNvPr id="129" name="tx129"/>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694200" y="36991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1" name="tx131"/>
            <p:cNvSpPr/>
            <p:nvPr/>
          </p:nvSpPr>
          <p:spPr>
            <a:xfrm>
              <a:off x="694200" y="323831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2" name="tx132"/>
            <p:cNvSpPr/>
            <p:nvPr/>
          </p:nvSpPr>
          <p:spPr>
            <a:xfrm>
              <a:off x="694200" y="27775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3" name="tx133"/>
            <p:cNvSpPr/>
            <p:nvPr/>
          </p:nvSpPr>
          <p:spPr>
            <a:xfrm>
              <a:off x="577692" y="231674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4" name="tx134"/>
            <p:cNvSpPr/>
            <p:nvPr/>
          </p:nvSpPr>
          <p:spPr>
            <a:xfrm>
              <a:off x="577692" y="1855956"/>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2" name="tx152"/>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53" name="pl153"/>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4" name="pl154"/>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5" name="tx155"/>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6" name="tx156"/>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7" name="rc157"/>
            <p:cNvSpPr/>
            <p:nvPr/>
          </p:nvSpPr>
          <p:spPr>
            <a:xfrm>
              <a:off x="4744786" y="5080163"/>
              <a:ext cx="201456" cy="201456"/>
            </a:xfrm>
            <a:prstGeom prst="rect">
              <a:avLst/>
            </a:prstGeom>
            <a:solidFill>
              <a:srgbClr val="E2231A">
                <a:alpha val="90196"/>
              </a:srgbClr>
            </a:solidFill>
          </p:spPr>
          <p:txBody>
            <a:bodyPr/>
            <a:lstStyle/>
            <a:p/>
          </p:txBody>
        </p:sp>
        <p:sp>
          <p:nvSpPr>
            <p:cNvPr id="158" name="rc158"/>
            <p:cNvSpPr/>
            <p:nvPr/>
          </p:nvSpPr>
          <p:spPr>
            <a:xfrm>
              <a:off x="5708946" y="5080163"/>
              <a:ext cx="201456" cy="201456"/>
            </a:xfrm>
            <a:prstGeom prst="rect">
              <a:avLst/>
            </a:prstGeom>
            <a:solidFill>
              <a:srgbClr val="B3B3B3">
                <a:alpha val="90196"/>
              </a:srgbClr>
            </a:solidFill>
          </p:spPr>
          <p:txBody>
            <a:bodyPr/>
            <a:lstStyle/>
            <a:p/>
          </p:txBody>
        </p:sp>
        <p:sp>
          <p:nvSpPr>
            <p:cNvPr id="159" name="tx159"/>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0" name="tx160"/>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1" name="tx161"/>
            <p:cNvSpPr/>
            <p:nvPr/>
          </p:nvSpPr>
          <p:spPr>
            <a:xfrm>
              <a:off x="1083092"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62" name="tx162"/>
            <p:cNvSpPr/>
            <p:nvPr/>
          </p:nvSpPr>
          <p:spPr>
            <a:xfrm>
              <a:off x="1083092"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3" name="pl163"/>
            <p:cNvSpPr/>
            <p:nvPr/>
          </p:nvSpPr>
          <p:spPr>
            <a:xfrm>
              <a:off x="23922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43322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27228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2122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8" name="pl168"/>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9" name="pl169"/>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0" name="pl170"/>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3622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30228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24229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422266" y="5840557"/>
              <a:ext cx="1683190" cy="124062"/>
            </a:xfrm>
            <a:prstGeom prst="rect">
              <a:avLst/>
            </a:prstGeom>
            <a:solidFill>
              <a:srgbClr val="E2231A">
                <a:alpha val="90196"/>
              </a:srgbClr>
            </a:solidFill>
          </p:spPr>
          <p:txBody>
            <a:bodyPr/>
            <a:lstStyle/>
            <a:p/>
          </p:txBody>
        </p:sp>
        <p:sp>
          <p:nvSpPr>
            <p:cNvPr id="175" name="rc175"/>
            <p:cNvSpPr/>
            <p:nvPr/>
          </p:nvSpPr>
          <p:spPr>
            <a:xfrm>
              <a:off x="1422266" y="5685479"/>
              <a:ext cx="1755436" cy="124062"/>
            </a:xfrm>
            <a:prstGeom prst="rect">
              <a:avLst/>
            </a:prstGeom>
            <a:solidFill>
              <a:srgbClr val="E2231A">
                <a:alpha val="90196"/>
              </a:srgbClr>
            </a:solidFill>
          </p:spPr>
          <p:txBody>
            <a:bodyPr/>
            <a:lstStyle/>
            <a:p/>
          </p:txBody>
        </p:sp>
        <p:sp>
          <p:nvSpPr>
            <p:cNvPr id="176" name="rc176"/>
            <p:cNvSpPr/>
            <p:nvPr/>
          </p:nvSpPr>
          <p:spPr>
            <a:xfrm>
              <a:off x="1422266" y="5530401"/>
              <a:ext cx="1760790" cy="124062"/>
            </a:xfrm>
            <a:prstGeom prst="rect">
              <a:avLst/>
            </a:prstGeom>
            <a:solidFill>
              <a:srgbClr val="E2231A">
                <a:alpha val="90196"/>
              </a:srgbClr>
            </a:solidFill>
          </p:spPr>
          <p:txBody>
            <a:bodyPr/>
            <a:lstStyle/>
            <a:p/>
          </p:txBody>
        </p:sp>
        <p:sp>
          <p:nvSpPr>
            <p:cNvPr id="177" name="rc177"/>
            <p:cNvSpPr/>
            <p:nvPr/>
          </p:nvSpPr>
          <p:spPr>
            <a:xfrm>
              <a:off x="3105456" y="5840557"/>
              <a:ext cx="597736" cy="124062"/>
            </a:xfrm>
            <a:prstGeom prst="rect">
              <a:avLst/>
            </a:prstGeom>
            <a:solidFill>
              <a:srgbClr val="B3B3B3">
                <a:alpha val="90196"/>
              </a:srgbClr>
            </a:solidFill>
          </p:spPr>
          <p:txBody>
            <a:bodyPr/>
            <a:lstStyle/>
            <a:p/>
          </p:txBody>
        </p:sp>
        <p:sp>
          <p:nvSpPr>
            <p:cNvPr id="178" name="rc178"/>
            <p:cNvSpPr/>
            <p:nvPr/>
          </p:nvSpPr>
          <p:spPr>
            <a:xfrm>
              <a:off x="3177702" y="5685479"/>
              <a:ext cx="5028037" cy="124062"/>
            </a:xfrm>
            <a:prstGeom prst="rect">
              <a:avLst/>
            </a:prstGeom>
            <a:solidFill>
              <a:srgbClr val="B3B3B3">
                <a:alpha val="90196"/>
              </a:srgbClr>
            </a:solidFill>
          </p:spPr>
          <p:txBody>
            <a:bodyPr/>
            <a:lstStyle/>
            <a:p/>
          </p:txBody>
        </p:sp>
        <p:sp>
          <p:nvSpPr>
            <p:cNvPr id="179" name="rc179"/>
            <p:cNvSpPr/>
            <p:nvPr/>
          </p:nvSpPr>
          <p:spPr>
            <a:xfrm>
              <a:off x="3183057" y="5530401"/>
              <a:ext cx="4240587" cy="124062"/>
            </a:xfrm>
            <a:prstGeom prst="rect">
              <a:avLst/>
            </a:prstGeom>
            <a:solidFill>
              <a:srgbClr val="B3B3B3">
                <a:alpha val="90196"/>
              </a:srgbClr>
            </a:solidFill>
          </p:spPr>
          <p:txBody>
            <a:bodyPr/>
            <a:lstStyle/>
            <a:p/>
          </p:txBody>
        </p:sp>
        <p:sp>
          <p:nvSpPr>
            <p:cNvPr id="180" name="tx180"/>
            <p:cNvSpPr/>
            <p:nvPr/>
          </p:nvSpPr>
          <p:spPr>
            <a:xfrm>
              <a:off x="3847874"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117.6</a:t>
              </a:r>
            </a:p>
          </p:txBody>
        </p:sp>
        <p:sp>
          <p:nvSpPr>
            <p:cNvPr id="181" name="tx181"/>
            <p:cNvSpPr/>
            <p:nvPr/>
          </p:nvSpPr>
          <p:spPr>
            <a:xfrm>
              <a:off x="83504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82" name="tx182"/>
            <p:cNvSpPr/>
            <p:nvPr/>
          </p:nvSpPr>
          <p:spPr>
            <a:xfrm>
              <a:off x="756832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309.3</a:t>
              </a:r>
            </a:p>
          </p:txBody>
        </p:sp>
        <p:sp>
          <p:nvSpPr>
            <p:cNvPr id="183" name="tx183"/>
            <p:cNvSpPr/>
            <p:nvPr/>
          </p:nvSpPr>
          <p:spPr>
            <a:xfrm>
              <a:off x="215133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86.8</a:t>
              </a:r>
            </a:p>
          </p:txBody>
        </p:sp>
        <p:sp>
          <p:nvSpPr>
            <p:cNvPr id="184" name="tx184"/>
            <p:cNvSpPr/>
            <p:nvPr/>
          </p:nvSpPr>
          <p:spPr>
            <a:xfrm>
              <a:off x="218745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90.5</a:t>
              </a:r>
            </a:p>
          </p:txBody>
        </p:sp>
        <p:sp>
          <p:nvSpPr>
            <p:cNvPr id="185" name="tx185"/>
            <p:cNvSpPr/>
            <p:nvPr/>
          </p:nvSpPr>
          <p:spPr>
            <a:xfrm>
              <a:off x="2190134"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86" name="tx186"/>
            <p:cNvSpPr/>
            <p:nvPr/>
          </p:nvSpPr>
          <p:spPr>
            <a:xfrm>
              <a:off x="3291798"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87" name="tx187"/>
            <p:cNvSpPr/>
            <p:nvPr/>
          </p:nvSpPr>
          <p:spPr>
            <a:xfrm>
              <a:off x="5547040"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259.2</a:t>
              </a:r>
            </a:p>
          </p:txBody>
        </p:sp>
        <p:sp>
          <p:nvSpPr>
            <p:cNvPr id="188" name="tx188"/>
            <p:cNvSpPr/>
            <p:nvPr/>
          </p:nvSpPr>
          <p:spPr>
            <a:xfrm>
              <a:off x="5158669"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218.6</a:t>
              </a:r>
            </a:p>
          </p:txBody>
        </p:sp>
        <p:sp>
          <p:nvSpPr>
            <p:cNvPr id="189" name="tx189"/>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319914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4" name="tx194"/>
            <p:cNvSpPr/>
            <p:nvPr/>
          </p:nvSpPr>
          <p:spPr>
            <a:xfrm>
              <a:off x="5139152"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5" name="tx195"/>
            <p:cNvSpPr/>
            <p:nvPr/>
          </p:nvSpPr>
          <p:spPr>
            <a:xfrm>
              <a:off x="7079161"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96" name="tx196"/>
            <p:cNvSpPr/>
            <p:nvPr/>
          </p:nvSpPr>
          <p:spPr>
            <a:xfrm>
              <a:off x="3556055"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97" name="tx197"/>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8" name="tx198"/>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82 %. Esta cifra es inferior a la de 2019, cuando la cobertura fue del 86 %.
91 000 niños no recibieron su primera dosis rutinaria de la vacuna contra el sarampión.
La segunda dosis de la vacuna contra el sarampión (MCV2) se administra normalmente a niños de entre 18 meses y cinco años. La cobertura de la MCV2 se mantuvo constante en el 46 % en 2025.</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constante en el 82 % en 2025, por debajo del nivel del 95 % necesario para prevenir brotes, lo que dejó a 91 000 niños sin protección alguna contra el sarampión. La cobertura de la MCV2 también se mantuvo constante en el 46 %, por debajo del objetivo de IA2030 del 90 %.</a:t>
            </a:r>
          </a:p>
        </p:txBody>
      </p:sp>
      <p:grpSp xmlns:pic="http://schemas.openxmlformats.org/drawingml/2006/picture">
        <p:nvGrpSpPr>
          <p:cNvPr id="201" name=""/>
          <p:cNvGrpSpPr/>
          <p:nvPr/>
        </p:nvGrpSpPr>
        <p:grpSpPr>
          <a:xfrm>
            <a:off x="292608" y="1097280"/>
            <a:ext cx="8595360" cy="28575"/>
            <a:chOff x="292608" y="1097280"/>
            <a:chExt cx="8595360" cy="28575"/>
          </a:xfrm>
        </p:grpSpPr>
        <p:sp>
          <p:nvSpPr>
            <p:cNvPr id="20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461716"/>
            </a:xfrm>
            <a:custGeom>
              <a:avLst/>
              <a:pathLst>
                <a:path w="3397293" h="461716">
                  <a:moveTo>
                    <a:pt x="0" y="167896"/>
                  </a:moveTo>
                  <a:lnTo>
                    <a:pt x="135891" y="209870"/>
                  </a:lnTo>
                  <a:lnTo>
                    <a:pt x="271783" y="83948"/>
                  </a:lnTo>
                  <a:lnTo>
                    <a:pt x="407675" y="41974"/>
                  </a:lnTo>
                  <a:lnTo>
                    <a:pt x="543566" y="0"/>
                  </a:lnTo>
                  <a:lnTo>
                    <a:pt x="679458" y="20987"/>
                  </a:lnTo>
                  <a:lnTo>
                    <a:pt x="815350" y="41974"/>
                  </a:lnTo>
                  <a:lnTo>
                    <a:pt x="951242" y="104935"/>
                  </a:lnTo>
                  <a:lnTo>
                    <a:pt x="1087133" y="62961"/>
                  </a:lnTo>
                  <a:lnTo>
                    <a:pt x="1223025" y="62961"/>
                  </a:lnTo>
                  <a:lnTo>
                    <a:pt x="1358917" y="83948"/>
                  </a:lnTo>
                  <a:lnTo>
                    <a:pt x="1494809" y="83948"/>
                  </a:lnTo>
                  <a:lnTo>
                    <a:pt x="1630700" y="104935"/>
                  </a:lnTo>
                  <a:lnTo>
                    <a:pt x="1766592" y="104935"/>
                  </a:lnTo>
                  <a:lnTo>
                    <a:pt x="1902484" y="83948"/>
                  </a:lnTo>
                  <a:lnTo>
                    <a:pt x="2038375" y="209870"/>
                  </a:lnTo>
                  <a:lnTo>
                    <a:pt x="2174267" y="188883"/>
                  </a:lnTo>
                  <a:lnTo>
                    <a:pt x="2310159" y="188883"/>
                  </a:lnTo>
                  <a:lnTo>
                    <a:pt x="2446051" y="104935"/>
                  </a:lnTo>
                  <a:lnTo>
                    <a:pt x="2581942" y="272832"/>
                  </a:lnTo>
                  <a:lnTo>
                    <a:pt x="2717834" y="461716"/>
                  </a:lnTo>
                  <a:lnTo>
                    <a:pt x="2853726" y="272832"/>
                  </a:lnTo>
                  <a:lnTo>
                    <a:pt x="2989618" y="293819"/>
                  </a:lnTo>
                  <a:lnTo>
                    <a:pt x="3125509" y="398754"/>
                  </a:lnTo>
                  <a:lnTo>
                    <a:pt x="3261401" y="356780"/>
                  </a:lnTo>
                  <a:lnTo>
                    <a:pt x="3397293" y="35678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461716"/>
            </a:xfrm>
            <a:custGeom>
              <a:avLst/>
              <a:pathLst>
                <a:path w="3397293" h="461716">
                  <a:moveTo>
                    <a:pt x="0" y="167896"/>
                  </a:moveTo>
                  <a:lnTo>
                    <a:pt x="135891" y="209870"/>
                  </a:lnTo>
                  <a:lnTo>
                    <a:pt x="271783" y="83948"/>
                  </a:lnTo>
                  <a:lnTo>
                    <a:pt x="407675" y="41974"/>
                  </a:lnTo>
                  <a:lnTo>
                    <a:pt x="543566" y="0"/>
                  </a:lnTo>
                  <a:lnTo>
                    <a:pt x="679458" y="20987"/>
                  </a:lnTo>
                  <a:lnTo>
                    <a:pt x="815350" y="41974"/>
                  </a:lnTo>
                  <a:lnTo>
                    <a:pt x="951242" y="104935"/>
                  </a:lnTo>
                  <a:lnTo>
                    <a:pt x="1087133" y="62961"/>
                  </a:lnTo>
                  <a:lnTo>
                    <a:pt x="1223025" y="62961"/>
                  </a:lnTo>
                  <a:lnTo>
                    <a:pt x="1358917" y="83948"/>
                  </a:lnTo>
                  <a:lnTo>
                    <a:pt x="1494809" y="83948"/>
                  </a:lnTo>
                  <a:lnTo>
                    <a:pt x="1630700" y="104935"/>
                  </a:lnTo>
                  <a:lnTo>
                    <a:pt x="1766592" y="104935"/>
                  </a:lnTo>
                  <a:lnTo>
                    <a:pt x="1902484" y="83948"/>
                  </a:lnTo>
                  <a:lnTo>
                    <a:pt x="2038375" y="209870"/>
                  </a:lnTo>
                  <a:lnTo>
                    <a:pt x="2174267" y="188883"/>
                  </a:lnTo>
                  <a:lnTo>
                    <a:pt x="2310159" y="188883"/>
                  </a:lnTo>
                  <a:lnTo>
                    <a:pt x="2446051" y="104935"/>
                  </a:lnTo>
                  <a:lnTo>
                    <a:pt x="2581942" y="272832"/>
                  </a:lnTo>
                  <a:lnTo>
                    <a:pt x="2717834" y="461716"/>
                  </a:lnTo>
                  <a:lnTo>
                    <a:pt x="2853726" y="272832"/>
                  </a:lnTo>
                  <a:lnTo>
                    <a:pt x="2989618" y="293819"/>
                  </a:lnTo>
                  <a:lnTo>
                    <a:pt x="3125509" y="398754"/>
                  </a:lnTo>
                  <a:lnTo>
                    <a:pt x="3261401" y="356780"/>
                  </a:lnTo>
                  <a:lnTo>
                    <a:pt x="3397293" y="35678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35793"/>
            </a:xfrm>
            <a:custGeom>
              <a:avLst/>
              <a:pathLst>
                <a:path w="0" h="335793">
                  <a:moveTo>
                    <a:pt x="0" y="0"/>
                  </a:moveTo>
                  <a:lnTo>
                    <a:pt x="0" y="33579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19741"/>
            </a:xfrm>
            <a:custGeom>
              <a:avLst/>
              <a:pathLst>
                <a:path w="0" h="419741">
                  <a:moveTo>
                    <a:pt x="0" y="0"/>
                  </a:moveTo>
                  <a:lnTo>
                    <a:pt x="0" y="4197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461716"/>
            </a:xfrm>
            <a:custGeom>
              <a:avLst/>
              <a:pathLst>
                <a:path w="3397293" h="461716">
                  <a:moveTo>
                    <a:pt x="0" y="167896"/>
                  </a:moveTo>
                  <a:lnTo>
                    <a:pt x="135891" y="209870"/>
                  </a:lnTo>
                  <a:lnTo>
                    <a:pt x="271783" y="83948"/>
                  </a:lnTo>
                  <a:lnTo>
                    <a:pt x="407675" y="41974"/>
                  </a:lnTo>
                  <a:lnTo>
                    <a:pt x="543566" y="0"/>
                  </a:lnTo>
                  <a:lnTo>
                    <a:pt x="679458" y="20987"/>
                  </a:lnTo>
                  <a:lnTo>
                    <a:pt x="815350" y="41974"/>
                  </a:lnTo>
                  <a:lnTo>
                    <a:pt x="951242" y="104935"/>
                  </a:lnTo>
                  <a:lnTo>
                    <a:pt x="1087133" y="62961"/>
                  </a:lnTo>
                  <a:lnTo>
                    <a:pt x="1223025" y="62961"/>
                  </a:lnTo>
                  <a:lnTo>
                    <a:pt x="1358917" y="83948"/>
                  </a:lnTo>
                  <a:lnTo>
                    <a:pt x="1494809" y="83948"/>
                  </a:lnTo>
                  <a:lnTo>
                    <a:pt x="1630700" y="104935"/>
                  </a:lnTo>
                  <a:lnTo>
                    <a:pt x="1766592" y="104935"/>
                  </a:lnTo>
                  <a:lnTo>
                    <a:pt x="1902484" y="83948"/>
                  </a:lnTo>
                  <a:lnTo>
                    <a:pt x="2038375" y="209870"/>
                  </a:lnTo>
                  <a:lnTo>
                    <a:pt x="2174267" y="188883"/>
                  </a:lnTo>
                  <a:lnTo>
                    <a:pt x="2310159" y="188883"/>
                  </a:lnTo>
                  <a:lnTo>
                    <a:pt x="2446051" y="104935"/>
                  </a:lnTo>
                  <a:lnTo>
                    <a:pt x="2581942" y="272832"/>
                  </a:lnTo>
                  <a:lnTo>
                    <a:pt x="2717834" y="461716"/>
                  </a:lnTo>
                  <a:lnTo>
                    <a:pt x="2853726" y="272832"/>
                  </a:lnTo>
                  <a:lnTo>
                    <a:pt x="2989618" y="293819"/>
                  </a:lnTo>
                  <a:lnTo>
                    <a:pt x="3125509" y="398754"/>
                  </a:lnTo>
                  <a:lnTo>
                    <a:pt x="3261401" y="356780"/>
                  </a:lnTo>
                  <a:lnTo>
                    <a:pt x="3397293" y="35678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9534" y="1403693"/>
              <a:ext cx="26601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Argentina,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2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224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72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92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124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25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38467"/>
              <a:ext cx="3397293" cy="1275794"/>
            </a:xfrm>
            <a:custGeom>
              <a:avLst/>
              <a:pathLst>
                <a:path w="3397293" h="1275794">
                  <a:moveTo>
                    <a:pt x="0" y="463925"/>
                  </a:moveTo>
                  <a:lnTo>
                    <a:pt x="135891" y="579906"/>
                  </a:lnTo>
                  <a:lnTo>
                    <a:pt x="271783" y="231962"/>
                  </a:lnTo>
                  <a:lnTo>
                    <a:pt x="407675" y="115981"/>
                  </a:lnTo>
                  <a:lnTo>
                    <a:pt x="543566" y="0"/>
                  </a:lnTo>
                  <a:lnTo>
                    <a:pt x="679458" y="57990"/>
                  </a:lnTo>
                  <a:lnTo>
                    <a:pt x="815350" y="115981"/>
                  </a:lnTo>
                  <a:lnTo>
                    <a:pt x="951242" y="289953"/>
                  </a:lnTo>
                  <a:lnTo>
                    <a:pt x="1087133" y="173971"/>
                  </a:lnTo>
                  <a:lnTo>
                    <a:pt x="1223025" y="173971"/>
                  </a:lnTo>
                  <a:lnTo>
                    <a:pt x="1358917" y="231962"/>
                  </a:lnTo>
                  <a:lnTo>
                    <a:pt x="1494809" y="231962"/>
                  </a:lnTo>
                  <a:lnTo>
                    <a:pt x="1630700" y="289953"/>
                  </a:lnTo>
                  <a:lnTo>
                    <a:pt x="1766592" y="289953"/>
                  </a:lnTo>
                  <a:lnTo>
                    <a:pt x="1902484" y="231962"/>
                  </a:lnTo>
                  <a:lnTo>
                    <a:pt x="2038375" y="579906"/>
                  </a:lnTo>
                  <a:lnTo>
                    <a:pt x="2174267" y="521915"/>
                  </a:lnTo>
                  <a:lnTo>
                    <a:pt x="2310159" y="521915"/>
                  </a:lnTo>
                  <a:lnTo>
                    <a:pt x="2446051" y="289953"/>
                  </a:lnTo>
                  <a:lnTo>
                    <a:pt x="2581942" y="753878"/>
                  </a:lnTo>
                  <a:lnTo>
                    <a:pt x="2717834" y="1275794"/>
                  </a:lnTo>
                  <a:lnTo>
                    <a:pt x="2853726" y="753878"/>
                  </a:lnTo>
                  <a:lnTo>
                    <a:pt x="2989618" y="811869"/>
                  </a:lnTo>
                  <a:lnTo>
                    <a:pt x="3125509" y="1101822"/>
                  </a:lnTo>
                  <a:lnTo>
                    <a:pt x="3261401" y="985841"/>
                  </a:lnTo>
                  <a:lnTo>
                    <a:pt x="3397293" y="985841"/>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92345"/>
              <a:ext cx="3397293" cy="869859"/>
            </a:xfrm>
            <a:custGeom>
              <a:avLst/>
              <a:pathLst>
                <a:path w="3397293" h="869859">
                  <a:moveTo>
                    <a:pt x="0" y="869859"/>
                  </a:moveTo>
                  <a:lnTo>
                    <a:pt x="135891" y="811869"/>
                  </a:lnTo>
                  <a:lnTo>
                    <a:pt x="271783" y="811869"/>
                  </a:lnTo>
                  <a:lnTo>
                    <a:pt x="407675" y="753878"/>
                  </a:lnTo>
                  <a:lnTo>
                    <a:pt x="543566" y="637897"/>
                  </a:lnTo>
                  <a:lnTo>
                    <a:pt x="679458" y="521915"/>
                  </a:lnTo>
                  <a:lnTo>
                    <a:pt x="815350" y="405934"/>
                  </a:lnTo>
                  <a:lnTo>
                    <a:pt x="951242" y="405934"/>
                  </a:lnTo>
                  <a:lnTo>
                    <a:pt x="1087133" y="289953"/>
                  </a:lnTo>
                  <a:lnTo>
                    <a:pt x="1223025" y="173971"/>
                  </a:lnTo>
                  <a:lnTo>
                    <a:pt x="1358917" y="115981"/>
                  </a:lnTo>
                  <a:lnTo>
                    <a:pt x="1494809" y="115981"/>
                  </a:lnTo>
                  <a:lnTo>
                    <a:pt x="1630700" y="115981"/>
                  </a:lnTo>
                  <a:lnTo>
                    <a:pt x="1766592" y="115981"/>
                  </a:lnTo>
                  <a:lnTo>
                    <a:pt x="1902484" y="115981"/>
                  </a:lnTo>
                  <a:lnTo>
                    <a:pt x="2038375" y="115981"/>
                  </a:lnTo>
                  <a:lnTo>
                    <a:pt x="2174267" y="57990"/>
                  </a:lnTo>
                  <a:lnTo>
                    <a:pt x="2310159" y="57990"/>
                  </a:lnTo>
                  <a:lnTo>
                    <a:pt x="2446051" y="0"/>
                  </a:lnTo>
                  <a:lnTo>
                    <a:pt x="2581942" y="0"/>
                  </a:lnTo>
                  <a:lnTo>
                    <a:pt x="2717834" y="173971"/>
                  </a:lnTo>
                  <a:lnTo>
                    <a:pt x="2853726" y="289953"/>
                  </a:lnTo>
                  <a:lnTo>
                    <a:pt x="2989618" y="173971"/>
                  </a:lnTo>
                  <a:lnTo>
                    <a:pt x="3125509" y="173971"/>
                  </a:lnTo>
                  <a:lnTo>
                    <a:pt x="3261401" y="115981"/>
                  </a:lnTo>
                  <a:lnTo>
                    <a:pt x="3397293" y="11598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70430"/>
              <a:ext cx="3397293" cy="811869"/>
            </a:xfrm>
            <a:custGeom>
              <a:avLst/>
              <a:pathLst>
                <a:path w="3397293" h="811869">
                  <a:moveTo>
                    <a:pt x="0" y="115981"/>
                  </a:moveTo>
                  <a:lnTo>
                    <a:pt x="135891" y="0"/>
                  </a:lnTo>
                  <a:lnTo>
                    <a:pt x="271783" y="115981"/>
                  </a:lnTo>
                  <a:lnTo>
                    <a:pt x="407675" y="57990"/>
                  </a:lnTo>
                  <a:lnTo>
                    <a:pt x="543566" y="115981"/>
                  </a:lnTo>
                  <a:lnTo>
                    <a:pt x="679458" y="173971"/>
                  </a:lnTo>
                  <a:lnTo>
                    <a:pt x="815350" y="57990"/>
                  </a:lnTo>
                  <a:lnTo>
                    <a:pt x="951242" y="57990"/>
                  </a:lnTo>
                  <a:lnTo>
                    <a:pt x="1087133" y="0"/>
                  </a:lnTo>
                  <a:lnTo>
                    <a:pt x="1223025" y="0"/>
                  </a:lnTo>
                  <a:lnTo>
                    <a:pt x="1358917" y="115981"/>
                  </a:lnTo>
                  <a:lnTo>
                    <a:pt x="1494809" y="0"/>
                  </a:lnTo>
                  <a:lnTo>
                    <a:pt x="1630700" y="0"/>
                  </a:lnTo>
                  <a:lnTo>
                    <a:pt x="1766592" y="173971"/>
                  </a:lnTo>
                  <a:lnTo>
                    <a:pt x="1902484" y="115981"/>
                  </a:lnTo>
                  <a:lnTo>
                    <a:pt x="2038375" y="115981"/>
                  </a:lnTo>
                  <a:lnTo>
                    <a:pt x="2174267" y="115981"/>
                  </a:lnTo>
                  <a:lnTo>
                    <a:pt x="2310159" y="521915"/>
                  </a:lnTo>
                  <a:lnTo>
                    <a:pt x="2446051" y="231962"/>
                  </a:lnTo>
                  <a:lnTo>
                    <a:pt x="2581942" y="521915"/>
                  </a:lnTo>
                  <a:lnTo>
                    <a:pt x="2717834" y="637897"/>
                  </a:lnTo>
                  <a:lnTo>
                    <a:pt x="2853726" y="695887"/>
                  </a:lnTo>
                  <a:lnTo>
                    <a:pt x="2989618" y="811869"/>
                  </a:lnTo>
                  <a:lnTo>
                    <a:pt x="3125509" y="637897"/>
                  </a:lnTo>
                  <a:lnTo>
                    <a:pt x="3261401" y="463925"/>
                  </a:lnTo>
                  <a:lnTo>
                    <a:pt x="3397293" y="521915"/>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9234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38467"/>
              <a:ext cx="3397293" cy="1275794"/>
            </a:xfrm>
            <a:custGeom>
              <a:avLst/>
              <a:pathLst>
                <a:path w="3397293" h="1275794">
                  <a:moveTo>
                    <a:pt x="0" y="463925"/>
                  </a:moveTo>
                  <a:lnTo>
                    <a:pt x="135891" y="579906"/>
                  </a:lnTo>
                  <a:lnTo>
                    <a:pt x="271783" y="231962"/>
                  </a:lnTo>
                  <a:lnTo>
                    <a:pt x="407675" y="115981"/>
                  </a:lnTo>
                  <a:lnTo>
                    <a:pt x="543566" y="0"/>
                  </a:lnTo>
                  <a:lnTo>
                    <a:pt x="679458" y="57990"/>
                  </a:lnTo>
                  <a:lnTo>
                    <a:pt x="815350" y="115981"/>
                  </a:lnTo>
                  <a:lnTo>
                    <a:pt x="951242" y="289953"/>
                  </a:lnTo>
                  <a:lnTo>
                    <a:pt x="1087133" y="173971"/>
                  </a:lnTo>
                  <a:lnTo>
                    <a:pt x="1223025" y="173971"/>
                  </a:lnTo>
                  <a:lnTo>
                    <a:pt x="1358917" y="231962"/>
                  </a:lnTo>
                  <a:lnTo>
                    <a:pt x="1494809" y="231962"/>
                  </a:lnTo>
                  <a:lnTo>
                    <a:pt x="1630700" y="289953"/>
                  </a:lnTo>
                  <a:lnTo>
                    <a:pt x="1766592" y="289953"/>
                  </a:lnTo>
                  <a:lnTo>
                    <a:pt x="1902484" y="231962"/>
                  </a:lnTo>
                  <a:lnTo>
                    <a:pt x="2038375" y="579906"/>
                  </a:lnTo>
                  <a:lnTo>
                    <a:pt x="2174267" y="521915"/>
                  </a:lnTo>
                  <a:lnTo>
                    <a:pt x="2310159" y="521915"/>
                  </a:lnTo>
                  <a:lnTo>
                    <a:pt x="2446051" y="289953"/>
                  </a:lnTo>
                  <a:lnTo>
                    <a:pt x="2581942" y="753878"/>
                  </a:lnTo>
                  <a:lnTo>
                    <a:pt x="2717834" y="1275794"/>
                  </a:lnTo>
                  <a:lnTo>
                    <a:pt x="2853726" y="753878"/>
                  </a:lnTo>
                  <a:lnTo>
                    <a:pt x="2989618" y="811869"/>
                  </a:lnTo>
                  <a:lnTo>
                    <a:pt x="3125509" y="1101822"/>
                  </a:lnTo>
                  <a:lnTo>
                    <a:pt x="3261401" y="985841"/>
                  </a:lnTo>
                  <a:lnTo>
                    <a:pt x="3397293" y="985841"/>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45682"/>
              <a:ext cx="0" cy="556710"/>
            </a:xfrm>
            <a:custGeom>
              <a:avLst/>
              <a:pathLst>
                <a:path w="0" h="556710">
                  <a:moveTo>
                    <a:pt x="0" y="5567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45682"/>
              <a:ext cx="0" cy="150775"/>
            </a:xfrm>
            <a:custGeom>
              <a:avLst/>
              <a:pathLst>
                <a:path w="0" h="150775">
                  <a:moveTo>
                    <a:pt x="0" y="1507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45682"/>
              <a:ext cx="0" cy="324747"/>
            </a:xfrm>
            <a:custGeom>
              <a:avLst/>
              <a:pathLst>
                <a:path w="0" h="324747">
                  <a:moveTo>
                    <a:pt x="0" y="3247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45682"/>
              <a:ext cx="0" cy="672691"/>
            </a:xfrm>
            <a:custGeom>
              <a:avLst/>
              <a:pathLst>
                <a:path w="0" h="672691">
                  <a:moveTo>
                    <a:pt x="0" y="6726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45682"/>
              <a:ext cx="0" cy="846663"/>
            </a:xfrm>
            <a:custGeom>
              <a:avLst/>
              <a:pathLst>
                <a:path w="0" h="846663">
                  <a:moveTo>
                    <a:pt x="0" y="8466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45682"/>
              <a:ext cx="0" cy="1078626"/>
            </a:xfrm>
            <a:custGeom>
              <a:avLst/>
              <a:pathLst>
                <a:path w="0" h="1078626">
                  <a:moveTo>
                    <a:pt x="0" y="107862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45682"/>
              <a:ext cx="0" cy="1078626"/>
            </a:xfrm>
            <a:custGeom>
              <a:avLst/>
              <a:pathLst>
                <a:path w="0" h="1078626">
                  <a:moveTo>
                    <a:pt x="0" y="10786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38467"/>
              <a:ext cx="3397293" cy="1275794"/>
            </a:xfrm>
            <a:custGeom>
              <a:avLst/>
              <a:pathLst>
                <a:path w="3397293" h="1275794">
                  <a:moveTo>
                    <a:pt x="0" y="463925"/>
                  </a:moveTo>
                  <a:lnTo>
                    <a:pt x="135891" y="579906"/>
                  </a:lnTo>
                  <a:lnTo>
                    <a:pt x="271783" y="231962"/>
                  </a:lnTo>
                  <a:lnTo>
                    <a:pt x="407675" y="115981"/>
                  </a:lnTo>
                  <a:lnTo>
                    <a:pt x="543566" y="0"/>
                  </a:lnTo>
                  <a:lnTo>
                    <a:pt x="679458" y="57990"/>
                  </a:lnTo>
                  <a:lnTo>
                    <a:pt x="815350" y="115981"/>
                  </a:lnTo>
                  <a:lnTo>
                    <a:pt x="951242" y="289953"/>
                  </a:lnTo>
                  <a:lnTo>
                    <a:pt x="1087133" y="173971"/>
                  </a:lnTo>
                  <a:lnTo>
                    <a:pt x="1223025" y="173971"/>
                  </a:lnTo>
                  <a:lnTo>
                    <a:pt x="1358917" y="231962"/>
                  </a:lnTo>
                  <a:lnTo>
                    <a:pt x="1494809" y="231962"/>
                  </a:lnTo>
                  <a:lnTo>
                    <a:pt x="1630700" y="289953"/>
                  </a:lnTo>
                  <a:lnTo>
                    <a:pt x="1766592" y="289953"/>
                  </a:lnTo>
                  <a:lnTo>
                    <a:pt x="1902484" y="231962"/>
                  </a:lnTo>
                  <a:lnTo>
                    <a:pt x="2038375" y="579906"/>
                  </a:lnTo>
                  <a:lnTo>
                    <a:pt x="2174267" y="521915"/>
                  </a:lnTo>
                  <a:lnTo>
                    <a:pt x="2310159" y="521915"/>
                  </a:lnTo>
                  <a:lnTo>
                    <a:pt x="2446051" y="289953"/>
                  </a:lnTo>
                  <a:lnTo>
                    <a:pt x="2581942" y="753878"/>
                  </a:lnTo>
                  <a:lnTo>
                    <a:pt x="2717834" y="1275794"/>
                  </a:lnTo>
                  <a:lnTo>
                    <a:pt x="2853726" y="753878"/>
                  </a:lnTo>
                  <a:lnTo>
                    <a:pt x="2989618" y="811869"/>
                  </a:lnTo>
                  <a:lnTo>
                    <a:pt x="3125509" y="1101822"/>
                  </a:lnTo>
                  <a:lnTo>
                    <a:pt x="3261401" y="985841"/>
                  </a:lnTo>
                  <a:lnTo>
                    <a:pt x="3397293" y="985841"/>
                  </a:lnTo>
                </a:path>
              </a:pathLst>
            </a:custGeom>
            <a:ln w="27101" cap="flat">
              <a:solidFill>
                <a:srgbClr val="0058AB">
                  <a:alpha val="100000"/>
                </a:srgbClr>
              </a:solidFill>
              <a:prstDash val="solid"/>
              <a:round/>
            </a:ln>
          </p:spPr>
          <p:txBody>
            <a:bodyPr/>
            <a:lstStyle/>
            <a:p/>
          </p:txBody>
        </p:sp>
        <p:sp>
          <p:nvSpPr>
            <p:cNvPr id="91" name="tx91"/>
            <p:cNvSpPr/>
            <p:nvPr/>
          </p:nvSpPr>
          <p:spPr>
            <a:xfrm>
              <a:off x="5407519" y="218342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56833" y="21833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766436" y="21820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45895" y="2181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7989462" y="21820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836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786762" y="21836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16921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51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201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402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603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804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86084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7" name="tx117"/>
            <p:cNvSpPr/>
            <p:nvPr/>
          </p:nvSpPr>
          <p:spPr>
            <a:xfrm>
              <a:off x="7191610"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255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221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5891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7560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3387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5056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6725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6998893" cy="110182"/>
            </a:xfrm>
            <a:prstGeom prst="rect">
              <a:avLst/>
            </a:prstGeom>
            <a:solidFill>
              <a:srgbClr val="E2231A">
                <a:alpha val="80000"/>
              </a:srgbClr>
            </a:solidFill>
          </p:spPr>
          <p:txBody>
            <a:bodyPr/>
            <a:lstStyle/>
            <a:p/>
          </p:txBody>
        </p:sp>
        <p:sp>
          <p:nvSpPr>
            <p:cNvPr id="132" name="rc132"/>
            <p:cNvSpPr/>
            <p:nvPr/>
          </p:nvSpPr>
          <p:spPr>
            <a:xfrm>
              <a:off x="1317178" y="5634770"/>
              <a:ext cx="7299300" cy="110182"/>
            </a:xfrm>
            <a:prstGeom prst="rect">
              <a:avLst/>
            </a:prstGeom>
            <a:solidFill>
              <a:srgbClr val="E2231A">
                <a:alpha val="80000"/>
              </a:srgbClr>
            </a:solidFill>
          </p:spPr>
          <p:txBody>
            <a:bodyPr/>
            <a:lstStyle/>
            <a:p/>
          </p:txBody>
        </p:sp>
        <p:sp>
          <p:nvSpPr>
            <p:cNvPr id="133" name="rc133"/>
            <p:cNvSpPr/>
            <p:nvPr/>
          </p:nvSpPr>
          <p:spPr>
            <a:xfrm>
              <a:off x="1317178" y="5497042"/>
              <a:ext cx="7321564" cy="110182"/>
            </a:xfrm>
            <a:prstGeom prst="rect">
              <a:avLst/>
            </a:prstGeom>
            <a:solidFill>
              <a:srgbClr val="E2231A">
                <a:alpha val="80000"/>
              </a:srgbClr>
            </a:solidFill>
          </p:spPr>
          <p:txBody>
            <a:bodyPr/>
            <a:lstStyle/>
            <a:p/>
          </p:txBody>
        </p:sp>
        <p:sp>
          <p:nvSpPr>
            <p:cNvPr id="134" name="tx134"/>
            <p:cNvSpPr/>
            <p:nvPr/>
          </p:nvSpPr>
          <p:spPr>
            <a:xfrm>
              <a:off x="7885035"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5" name="tx135"/>
            <p:cNvSpPr/>
            <p:nvPr/>
          </p:nvSpPr>
          <p:spPr>
            <a:xfrm>
              <a:off x="8185442"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36" name="tx136"/>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90658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4923279"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93997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Argentina (82 %) fue 2 puntos porcentuales inferior a la media mundial (84 %) y 4 puntos porcentuales inferior a la media de todos los países de la red « LACR » (86 %).
La cobertura nacional de la MCV1 fue 4 puntos porcentuales inferior a la de 2019 (86 %).
Esto equivale a 91 000 niños sin vacunar en 2025, frente a los 87 000 niños sin vacunar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Argentina fue del 82 %, lo que supone 4 puntos porcentuales menos que en 2019 y está por debajo tanto de la media mundial como de la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Argentina ocupaba el séptimo puesto de entre 33 países en cuanto a la cobertura más baja de la vacuna MCV1 (teniendo en cuenta los empates).
Argentina se encontraba entre los diez países con más niños sin vacunar (puesto n.º 5).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Argentina figuraba entre los países con mayor cobertura, pero también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67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3411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5151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6890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254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4281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602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77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557942"/>
              <a:ext cx="238662" cy="750079"/>
            </a:xfrm>
            <a:prstGeom prst="rect">
              <a:avLst/>
            </a:prstGeom>
            <a:solidFill>
              <a:srgbClr val="80BD41">
                <a:alpha val="100000"/>
              </a:srgbClr>
            </a:solidFill>
          </p:spPr>
          <p:txBody>
            <a:bodyPr/>
            <a:lstStyle/>
            <a:p/>
          </p:txBody>
        </p:sp>
        <p:sp>
          <p:nvSpPr>
            <p:cNvPr id="26" name="rc26"/>
            <p:cNvSpPr/>
            <p:nvPr/>
          </p:nvSpPr>
          <p:spPr>
            <a:xfrm>
              <a:off x="1333322" y="3483765"/>
              <a:ext cx="238662" cy="74177"/>
            </a:xfrm>
            <a:prstGeom prst="rect">
              <a:avLst/>
            </a:prstGeom>
            <a:solidFill>
              <a:srgbClr val="E2231A">
                <a:alpha val="100000"/>
              </a:srgbClr>
            </a:solidFill>
          </p:spPr>
          <p:txBody>
            <a:bodyPr/>
            <a:lstStyle/>
            <a:p/>
          </p:txBody>
        </p:sp>
        <p:sp>
          <p:nvSpPr>
            <p:cNvPr id="27" name="rc27"/>
            <p:cNvSpPr/>
            <p:nvPr/>
          </p:nvSpPr>
          <p:spPr>
            <a:xfrm>
              <a:off x="1598503" y="3580792"/>
              <a:ext cx="238662" cy="727229"/>
            </a:xfrm>
            <a:prstGeom prst="rect">
              <a:avLst/>
            </a:prstGeom>
            <a:solidFill>
              <a:srgbClr val="80BD41">
                <a:alpha val="100000"/>
              </a:srgbClr>
            </a:solidFill>
          </p:spPr>
          <p:txBody>
            <a:bodyPr/>
            <a:lstStyle/>
            <a:p/>
          </p:txBody>
        </p:sp>
        <p:sp>
          <p:nvSpPr>
            <p:cNvPr id="28" name="rc28"/>
            <p:cNvSpPr/>
            <p:nvPr/>
          </p:nvSpPr>
          <p:spPr>
            <a:xfrm>
              <a:off x="1598503" y="3490908"/>
              <a:ext cx="238662" cy="89884"/>
            </a:xfrm>
            <a:prstGeom prst="rect">
              <a:avLst/>
            </a:prstGeom>
            <a:solidFill>
              <a:srgbClr val="E2231A">
                <a:alpha val="100000"/>
              </a:srgbClr>
            </a:solidFill>
          </p:spPr>
          <p:txBody>
            <a:bodyPr/>
            <a:lstStyle/>
            <a:p/>
          </p:txBody>
        </p:sp>
        <p:sp>
          <p:nvSpPr>
            <p:cNvPr id="29" name="rc29"/>
            <p:cNvSpPr/>
            <p:nvPr/>
          </p:nvSpPr>
          <p:spPr>
            <a:xfrm>
              <a:off x="1863684" y="3532797"/>
              <a:ext cx="238662" cy="775224"/>
            </a:xfrm>
            <a:prstGeom prst="rect">
              <a:avLst/>
            </a:prstGeom>
            <a:solidFill>
              <a:srgbClr val="80BD41">
                <a:alpha val="100000"/>
              </a:srgbClr>
            </a:solidFill>
          </p:spPr>
          <p:txBody>
            <a:bodyPr/>
            <a:lstStyle/>
            <a:p/>
          </p:txBody>
        </p:sp>
        <p:sp>
          <p:nvSpPr>
            <p:cNvPr id="30" name="rc30"/>
            <p:cNvSpPr/>
            <p:nvPr/>
          </p:nvSpPr>
          <p:spPr>
            <a:xfrm>
              <a:off x="1863684" y="3491991"/>
              <a:ext cx="238662" cy="40805"/>
            </a:xfrm>
            <a:prstGeom prst="rect">
              <a:avLst/>
            </a:prstGeom>
            <a:solidFill>
              <a:srgbClr val="E2231A">
                <a:alpha val="100000"/>
              </a:srgbClr>
            </a:solidFill>
          </p:spPr>
          <p:txBody>
            <a:bodyPr/>
            <a:lstStyle/>
            <a:p/>
          </p:txBody>
        </p:sp>
        <p:sp>
          <p:nvSpPr>
            <p:cNvPr id="31" name="rc31"/>
            <p:cNvSpPr/>
            <p:nvPr/>
          </p:nvSpPr>
          <p:spPr>
            <a:xfrm>
              <a:off x="2128865" y="3520317"/>
              <a:ext cx="238662" cy="787703"/>
            </a:xfrm>
            <a:prstGeom prst="rect">
              <a:avLst/>
            </a:prstGeom>
            <a:solidFill>
              <a:srgbClr val="80BD41">
                <a:alpha val="100000"/>
              </a:srgbClr>
            </a:solidFill>
          </p:spPr>
          <p:txBody>
            <a:bodyPr/>
            <a:lstStyle/>
            <a:p/>
          </p:txBody>
        </p:sp>
        <p:sp>
          <p:nvSpPr>
            <p:cNvPr id="32" name="rc32"/>
            <p:cNvSpPr/>
            <p:nvPr/>
          </p:nvSpPr>
          <p:spPr>
            <a:xfrm>
              <a:off x="2128865" y="3495953"/>
              <a:ext cx="238662" cy="24364"/>
            </a:xfrm>
            <a:prstGeom prst="rect">
              <a:avLst/>
            </a:prstGeom>
            <a:solidFill>
              <a:srgbClr val="E2231A">
                <a:alpha val="100000"/>
              </a:srgbClr>
            </a:solidFill>
          </p:spPr>
          <p:txBody>
            <a:bodyPr/>
            <a:lstStyle/>
            <a:p/>
          </p:txBody>
        </p:sp>
        <p:sp>
          <p:nvSpPr>
            <p:cNvPr id="33" name="rc33"/>
            <p:cNvSpPr/>
            <p:nvPr/>
          </p:nvSpPr>
          <p:spPr>
            <a:xfrm>
              <a:off x="2394045" y="3500532"/>
              <a:ext cx="238662" cy="807488"/>
            </a:xfrm>
            <a:prstGeom prst="rect">
              <a:avLst/>
            </a:prstGeom>
            <a:solidFill>
              <a:srgbClr val="80BD41">
                <a:alpha val="100000"/>
              </a:srgbClr>
            </a:solidFill>
          </p:spPr>
          <p:txBody>
            <a:bodyPr/>
            <a:lstStyle/>
            <a:p/>
          </p:txBody>
        </p:sp>
        <p:sp>
          <p:nvSpPr>
            <p:cNvPr id="34" name="rc34"/>
            <p:cNvSpPr/>
            <p:nvPr/>
          </p:nvSpPr>
          <p:spPr>
            <a:xfrm>
              <a:off x="2394045" y="3492376"/>
              <a:ext cx="238662" cy="8156"/>
            </a:xfrm>
            <a:prstGeom prst="rect">
              <a:avLst/>
            </a:prstGeom>
            <a:solidFill>
              <a:srgbClr val="E2231A">
                <a:alpha val="100000"/>
              </a:srgbClr>
            </a:solidFill>
          </p:spPr>
          <p:txBody>
            <a:bodyPr/>
            <a:lstStyle/>
            <a:p/>
          </p:txBody>
        </p:sp>
        <p:sp>
          <p:nvSpPr>
            <p:cNvPr id="35" name="rc35"/>
            <p:cNvSpPr/>
            <p:nvPr/>
          </p:nvSpPr>
          <p:spPr>
            <a:xfrm>
              <a:off x="2659226" y="3499518"/>
              <a:ext cx="238662" cy="808502"/>
            </a:xfrm>
            <a:prstGeom prst="rect">
              <a:avLst/>
            </a:prstGeom>
            <a:solidFill>
              <a:srgbClr val="80BD41">
                <a:alpha val="100000"/>
              </a:srgbClr>
            </a:solidFill>
          </p:spPr>
          <p:txBody>
            <a:bodyPr/>
            <a:lstStyle/>
            <a:p/>
          </p:txBody>
        </p:sp>
        <p:sp>
          <p:nvSpPr>
            <p:cNvPr id="36" name="rc36"/>
            <p:cNvSpPr/>
            <p:nvPr/>
          </p:nvSpPr>
          <p:spPr>
            <a:xfrm>
              <a:off x="2659226" y="3483019"/>
              <a:ext cx="238662" cy="16499"/>
            </a:xfrm>
            <a:prstGeom prst="rect">
              <a:avLst/>
            </a:prstGeom>
            <a:solidFill>
              <a:srgbClr val="E2231A">
                <a:alpha val="100000"/>
              </a:srgbClr>
            </a:solidFill>
          </p:spPr>
          <p:txBody>
            <a:bodyPr/>
            <a:lstStyle/>
            <a:p/>
          </p:txBody>
        </p:sp>
        <p:sp>
          <p:nvSpPr>
            <p:cNvPr id="37" name="rc37"/>
            <p:cNvSpPr/>
            <p:nvPr/>
          </p:nvSpPr>
          <p:spPr>
            <a:xfrm>
              <a:off x="2924407" y="3505508"/>
              <a:ext cx="238662" cy="802513"/>
            </a:xfrm>
            <a:prstGeom prst="rect">
              <a:avLst/>
            </a:prstGeom>
            <a:solidFill>
              <a:srgbClr val="80BD41">
                <a:alpha val="100000"/>
              </a:srgbClr>
            </a:solidFill>
          </p:spPr>
          <p:txBody>
            <a:bodyPr/>
            <a:lstStyle/>
            <a:p/>
          </p:txBody>
        </p:sp>
        <p:sp>
          <p:nvSpPr>
            <p:cNvPr id="38" name="rc38"/>
            <p:cNvSpPr/>
            <p:nvPr/>
          </p:nvSpPr>
          <p:spPr>
            <a:xfrm>
              <a:off x="2924407" y="3480689"/>
              <a:ext cx="238662" cy="24818"/>
            </a:xfrm>
            <a:prstGeom prst="rect">
              <a:avLst/>
            </a:prstGeom>
            <a:solidFill>
              <a:srgbClr val="E2231A">
                <a:alpha val="100000"/>
              </a:srgbClr>
            </a:solidFill>
          </p:spPr>
          <p:txBody>
            <a:bodyPr/>
            <a:lstStyle/>
            <a:p/>
          </p:txBody>
        </p:sp>
        <p:sp>
          <p:nvSpPr>
            <p:cNvPr id="39" name="rc39"/>
            <p:cNvSpPr/>
            <p:nvPr/>
          </p:nvSpPr>
          <p:spPr>
            <a:xfrm>
              <a:off x="3189588" y="3530618"/>
              <a:ext cx="238662" cy="777403"/>
            </a:xfrm>
            <a:prstGeom prst="rect">
              <a:avLst/>
            </a:prstGeom>
            <a:solidFill>
              <a:srgbClr val="80BD41">
                <a:alpha val="100000"/>
              </a:srgbClr>
            </a:solidFill>
          </p:spPr>
          <p:txBody>
            <a:bodyPr/>
            <a:lstStyle/>
            <a:p/>
          </p:txBody>
        </p:sp>
        <p:sp>
          <p:nvSpPr>
            <p:cNvPr id="40" name="rc40"/>
            <p:cNvSpPr/>
            <p:nvPr/>
          </p:nvSpPr>
          <p:spPr>
            <a:xfrm>
              <a:off x="3189588" y="3480992"/>
              <a:ext cx="238662" cy="49626"/>
            </a:xfrm>
            <a:prstGeom prst="rect">
              <a:avLst/>
            </a:prstGeom>
            <a:solidFill>
              <a:srgbClr val="E2231A">
                <a:alpha val="100000"/>
              </a:srgbClr>
            </a:solidFill>
          </p:spPr>
          <p:txBody>
            <a:bodyPr/>
            <a:lstStyle/>
            <a:p/>
          </p:txBody>
        </p:sp>
        <p:sp>
          <p:nvSpPr>
            <p:cNvPr id="41" name="rc41"/>
            <p:cNvSpPr/>
            <p:nvPr/>
          </p:nvSpPr>
          <p:spPr>
            <a:xfrm>
              <a:off x="3454768" y="3483520"/>
              <a:ext cx="238662" cy="824500"/>
            </a:xfrm>
            <a:prstGeom prst="rect">
              <a:avLst/>
            </a:prstGeom>
            <a:solidFill>
              <a:srgbClr val="80BD41">
                <a:alpha val="100000"/>
              </a:srgbClr>
            </a:solidFill>
          </p:spPr>
          <p:txBody>
            <a:bodyPr/>
            <a:lstStyle/>
            <a:p/>
          </p:txBody>
        </p:sp>
        <p:sp>
          <p:nvSpPr>
            <p:cNvPr id="42" name="rc42"/>
            <p:cNvSpPr/>
            <p:nvPr/>
          </p:nvSpPr>
          <p:spPr>
            <a:xfrm>
              <a:off x="3454768" y="3449170"/>
              <a:ext cx="238662" cy="34350"/>
            </a:xfrm>
            <a:prstGeom prst="rect">
              <a:avLst/>
            </a:prstGeom>
            <a:solidFill>
              <a:srgbClr val="E2231A">
                <a:alpha val="100000"/>
              </a:srgbClr>
            </a:solidFill>
          </p:spPr>
          <p:txBody>
            <a:bodyPr/>
            <a:lstStyle/>
            <a:p/>
          </p:txBody>
        </p:sp>
        <p:sp>
          <p:nvSpPr>
            <p:cNvPr id="43" name="rc43"/>
            <p:cNvSpPr/>
            <p:nvPr/>
          </p:nvSpPr>
          <p:spPr>
            <a:xfrm>
              <a:off x="3719949" y="3484837"/>
              <a:ext cx="238662" cy="823184"/>
            </a:xfrm>
            <a:prstGeom prst="rect">
              <a:avLst/>
            </a:prstGeom>
            <a:solidFill>
              <a:srgbClr val="80BD41">
                <a:alpha val="100000"/>
              </a:srgbClr>
            </a:solidFill>
          </p:spPr>
          <p:txBody>
            <a:bodyPr/>
            <a:lstStyle/>
            <a:p/>
          </p:txBody>
        </p:sp>
        <p:sp>
          <p:nvSpPr>
            <p:cNvPr id="44" name="rc44"/>
            <p:cNvSpPr/>
            <p:nvPr/>
          </p:nvSpPr>
          <p:spPr>
            <a:xfrm>
              <a:off x="3719949" y="3450533"/>
              <a:ext cx="238662" cy="34303"/>
            </a:xfrm>
            <a:prstGeom prst="rect">
              <a:avLst/>
            </a:prstGeom>
            <a:solidFill>
              <a:srgbClr val="E2231A">
                <a:alpha val="100000"/>
              </a:srgbClr>
            </a:solidFill>
          </p:spPr>
          <p:txBody>
            <a:bodyPr/>
            <a:lstStyle/>
            <a:p/>
          </p:txBody>
        </p:sp>
        <p:sp>
          <p:nvSpPr>
            <p:cNvPr id="45" name="rc45"/>
            <p:cNvSpPr/>
            <p:nvPr/>
          </p:nvSpPr>
          <p:spPr>
            <a:xfrm>
              <a:off x="3985130" y="3480724"/>
              <a:ext cx="238662" cy="827297"/>
            </a:xfrm>
            <a:prstGeom prst="rect">
              <a:avLst/>
            </a:prstGeom>
            <a:solidFill>
              <a:srgbClr val="80BD41">
                <a:alpha val="100000"/>
              </a:srgbClr>
            </a:solidFill>
          </p:spPr>
          <p:txBody>
            <a:bodyPr/>
            <a:lstStyle/>
            <a:p/>
          </p:txBody>
        </p:sp>
        <p:sp>
          <p:nvSpPr>
            <p:cNvPr id="46" name="rc46"/>
            <p:cNvSpPr/>
            <p:nvPr/>
          </p:nvSpPr>
          <p:spPr>
            <a:xfrm>
              <a:off x="3985130" y="3437180"/>
              <a:ext cx="238662" cy="43543"/>
            </a:xfrm>
            <a:prstGeom prst="rect">
              <a:avLst/>
            </a:prstGeom>
            <a:solidFill>
              <a:srgbClr val="E2231A">
                <a:alpha val="100000"/>
              </a:srgbClr>
            </a:solidFill>
          </p:spPr>
          <p:txBody>
            <a:bodyPr/>
            <a:lstStyle/>
            <a:p/>
          </p:txBody>
        </p:sp>
        <p:sp>
          <p:nvSpPr>
            <p:cNvPr id="47" name="rc47"/>
            <p:cNvSpPr/>
            <p:nvPr/>
          </p:nvSpPr>
          <p:spPr>
            <a:xfrm>
              <a:off x="4250311" y="3478009"/>
              <a:ext cx="238662" cy="830012"/>
            </a:xfrm>
            <a:prstGeom prst="rect">
              <a:avLst/>
            </a:prstGeom>
            <a:solidFill>
              <a:srgbClr val="80BD41">
                <a:alpha val="100000"/>
              </a:srgbClr>
            </a:solidFill>
          </p:spPr>
          <p:txBody>
            <a:bodyPr/>
            <a:lstStyle/>
            <a:p/>
          </p:txBody>
        </p:sp>
        <p:sp>
          <p:nvSpPr>
            <p:cNvPr id="48" name="rc48"/>
            <p:cNvSpPr/>
            <p:nvPr/>
          </p:nvSpPr>
          <p:spPr>
            <a:xfrm>
              <a:off x="4250311" y="3434325"/>
              <a:ext cx="238662" cy="43683"/>
            </a:xfrm>
            <a:prstGeom prst="rect">
              <a:avLst/>
            </a:prstGeom>
            <a:solidFill>
              <a:srgbClr val="E2231A">
                <a:alpha val="100000"/>
              </a:srgbClr>
            </a:solidFill>
          </p:spPr>
          <p:txBody>
            <a:bodyPr/>
            <a:lstStyle/>
            <a:p/>
          </p:txBody>
        </p:sp>
        <p:sp>
          <p:nvSpPr>
            <p:cNvPr id="49" name="rc49"/>
            <p:cNvSpPr/>
            <p:nvPr/>
          </p:nvSpPr>
          <p:spPr>
            <a:xfrm>
              <a:off x="4515492" y="3509598"/>
              <a:ext cx="238662" cy="798423"/>
            </a:xfrm>
            <a:prstGeom prst="rect">
              <a:avLst/>
            </a:prstGeom>
            <a:solidFill>
              <a:srgbClr val="80BD41">
                <a:alpha val="100000"/>
              </a:srgbClr>
            </a:solidFill>
          </p:spPr>
          <p:txBody>
            <a:bodyPr/>
            <a:lstStyle/>
            <a:p/>
          </p:txBody>
        </p:sp>
        <p:sp>
          <p:nvSpPr>
            <p:cNvPr id="50" name="rc50"/>
            <p:cNvSpPr/>
            <p:nvPr/>
          </p:nvSpPr>
          <p:spPr>
            <a:xfrm>
              <a:off x="4515492" y="3458631"/>
              <a:ext cx="238662" cy="50966"/>
            </a:xfrm>
            <a:prstGeom prst="rect">
              <a:avLst/>
            </a:prstGeom>
            <a:solidFill>
              <a:srgbClr val="E2231A">
                <a:alpha val="100000"/>
              </a:srgbClr>
            </a:solidFill>
          </p:spPr>
          <p:txBody>
            <a:bodyPr/>
            <a:lstStyle/>
            <a:p/>
          </p:txBody>
        </p:sp>
        <p:sp>
          <p:nvSpPr>
            <p:cNvPr id="51" name="rc51"/>
            <p:cNvSpPr/>
            <p:nvPr/>
          </p:nvSpPr>
          <p:spPr>
            <a:xfrm>
              <a:off x="4780672" y="3491980"/>
              <a:ext cx="238662" cy="816041"/>
            </a:xfrm>
            <a:prstGeom prst="rect">
              <a:avLst/>
            </a:prstGeom>
            <a:solidFill>
              <a:srgbClr val="80BD41">
                <a:alpha val="100000"/>
              </a:srgbClr>
            </a:solidFill>
          </p:spPr>
          <p:txBody>
            <a:bodyPr/>
            <a:lstStyle/>
            <a:p/>
          </p:txBody>
        </p:sp>
        <p:sp>
          <p:nvSpPr>
            <p:cNvPr id="52" name="rc52"/>
            <p:cNvSpPr/>
            <p:nvPr/>
          </p:nvSpPr>
          <p:spPr>
            <a:xfrm>
              <a:off x="4780672" y="3439895"/>
              <a:ext cx="238662" cy="52084"/>
            </a:xfrm>
            <a:prstGeom prst="rect">
              <a:avLst/>
            </a:prstGeom>
            <a:solidFill>
              <a:srgbClr val="E2231A">
                <a:alpha val="100000"/>
              </a:srgbClr>
            </a:solidFill>
          </p:spPr>
          <p:txBody>
            <a:bodyPr/>
            <a:lstStyle/>
            <a:p/>
          </p:txBody>
        </p:sp>
        <p:sp>
          <p:nvSpPr>
            <p:cNvPr id="53" name="rc53"/>
            <p:cNvSpPr/>
            <p:nvPr/>
          </p:nvSpPr>
          <p:spPr>
            <a:xfrm>
              <a:off x="5045853" y="3458585"/>
              <a:ext cx="238662" cy="849436"/>
            </a:xfrm>
            <a:prstGeom prst="rect">
              <a:avLst/>
            </a:prstGeom>
            <a:solidFill>
              <a:srgbClr val="80BD41">
                <a:alpha val="100000"/>
              </a:srgbClr>
            </a:solidFill>
          </p:spPr>
          <p:txBody>
            <a:bodyPr/>
            <a:lstStyle/>
            <a:p/>
          </p:txBody>
        </p:sp>
        <p:sp>
          <p:nvSpPr>
            <p:cNvPr id="54" name="rc54"/>
            <p:cNvSpPr/>
            <p:nvPr/>
          </p:nvSpPr>
          <p:spPr>
            <a:xfrm>
              <a:off x="5045853" y="3413876"/>
              <a:ext cx="238662" cy="44709"/>
            </a:xfrm>
            <a:prstGeom prst="rect">
              <a:avLst/>
            </a:prstGeom>
            <a:solidFill>
              <a:srgbClr val="E2231A">
                <a:alpha val="100000"/>
              </a:srgbClr>
            </a:solidFill>
          </p:spPr>
          <p:txBody>
            <a:bodyPr/>
            <a:lstStyle/>
            <a:p/>
          </p:txBody>
        </p:sp>
        <p:sp>
          <p:nvSpPr>
            <p:cNvPr id="55" name="rc55"/>
            <p:cNvSpPr/>
            <p:nvPr/>
          </p:nvSpPr>
          <p:spPr>
            <a:xfrm>
              <a:off x="5311034" y="3519409"/>
              <a:ext cx="238662" cy="788612"/>
            </a:xfrm>
            <a:prstGeom prst="rect">
              <a:avLst/>
            </a:prstGeom>
            <a:solidFill>
              <a:srgbClr val="80BD41">
                <a:alpha val="100000"/>
              </a:srgbClr>
            </a:solidFill>
          </p:spPr>
          <p:txBody>
            <a:bodyPr/>
            <a:lstStyle/>
            <a:p/>
          </p:txBody>
        </p:sp>
        <p:sp>
          <p:nvSpPr>
            <p:cNvPr id="56" name="rc56"/>
            <p:cNvSpPr/>
            <p:nvPr/>
          </p:nvSpPr>
          <p:spPr>
            <a:xfrm>
              <a:off x="5311034" y="3421939"/>
              <a:ext cx="238662" cy="97469"/>
            </a:xfrm>
            <a:prstGeom prst="rect">
              <a:avLst/>
            </a:prstGeom>
            <a:solidFill>
              <a:srgbClr val="E2231A">
                <a:alpha val="100000"/>
              </a:srgbClr>
            </a:solidFill>
          </p:spPr>
          <p:txBody>
            <a:bodyPr/>
            <a:lstStyle/>
            <a:p/>
          </p:txBody>
        </p:sp>
        <p:sp>
          <p:nvSpPr>
            <p:cNvPr id="57" name="rc57"/>
            <p:cNvSpPr/>
            <p:nvPr/>
          </p:nvSpPr>
          <p:spPr>
            <a:xfrm>
              <a:off x="5576215" y="3542503"/>
              <a:ext cx="238662" cy="765518"/>
            </a:xfrm>
            <a:prstGeom prst="rect">
              <a:avLst/>
            </a:prstGeom>
            <a:solidFill>
              <a:srgbClr val="80BD41">
                <a:alpha val="100000"/>
              </a:srgbClr>
            </a:solidFill>
          </p:spPr>
          <p:txBody>
            <a:bodyPr/>
            <a:lstStyle/>
            <a:p/>
          </p:txBody>
        </p:sp>
        <p:sp>
          <p:nvSpPr>
            <p:cNvPr id="58" name="rc58"/>
            <p:cNvSpPr/>
            <p:nvPr/>
          </p:nvSpPr>
          <p:spPr>
            <a:xfrm>
              <a:off x="5576215" y="3457443"/>
              <a:ext cx="238662" cy="85060"/>
            </a:xfrm>
            <a:prstGeom prst="rect">
              <a:avLst/>
            </a:prstGeom>
            <a:solidFill>
              <a:srgbClr val="E2231A">
                <a:alpha val="100000"/>
              </a:srgbClr>
            </a:solidFill>
          </p:spPr>
          <p:txBody>
            <a:bodyPr/>
            <a:lstStyle/>
            <a:p/>
          </p:txBody>
        </p:sp>
        <p:sp>
          <p:nvSpPr>
            <p:cNvPr id="59" name="rc59"/>
            <p:cNvSpPr/>
            <p:nvPr/>
          </p:nvSpPr>
          <p:spPr>
            <a:xfrm>
              <a:off x="5841395" y="3564665"/>
              <a:ext cx="238662" cy="743355"/>
            </a:xfrm>
            <a:prstGeom prst="rect">
              <a:avLst/>
            </a:prstGeom>
            <a:solidFill>
              <a:srgbClr val="80BD41">
                <a:alpha val="100000"/>
              </a:srgbClr>
            </a:solidFill>
          </p:spPr>
          <p:txBody>
            <a:bodyPr/>
            <a:lstStyle/>
            <a:p/>
          </p:txBody>
        </p:sp>
        <p:sp>
          <p:nvSpPr>
            <p:cNvPr id="60" name="rc60"/>
            <p:cNvSpPr/>
            <p:nvPr/>
          </p:nvSpPr>
          <p:spPr>
            <a:xfrm>
              <a:off x="5841395" y="3482064"/>
              <a:ext cx="238662" cy="82601"/>
            </a:xfrm>
            <a:prstGeom prst="rect">
              <a:avLst/>
            </a:prstGeom>
            <a:solidFill>
              <a:srgbClr val="E2231A">
                <a:alpha val="100000"/>
              </a:srgbClr>
            </a:solidFill>
          </p:spPr>
          <p:txBody>
            <a:bodyPr/>
            <a:lstStyle/>
            <a:p/>
          </p:txBody>
        </p:sp>
        <p:sp>
          <p:nvSpPr>
            <p:cNvPr id="61" name="rc61"/>
            <p:cNvSpPr/>
            <p:nvPr/>
          </p:nvSpPr>
          <p:spPr>
            <a:xfrm>
              <a:off x="6106576" y="3564875"/>
              <a:ext cx="238662" cy="743146"/>
            </a:xfrm>
            <a:prstGeom prst="rect">
              <a:avLst/>
            </a:prstGeom>
            <a:solidFill>
              <a:srgbClr val="80BD41">
                <a:alpha val="100000"/>
              </a:srgbClr>
            </a:solidFill>
          </p:spPr>
          <p:txBody>
            <a:bodyPr/>
            <a:lstStyle/>
            <a:p/>
          </p:txBody>
        </p:sp>
        <p:sp>
          <p:nvSpPr>
            <p:cNvPr id="62" name="rc62"/>
            <p:cNvSpPr/>
            <p:nvPr/>
          </p:nvSpPr>
          <p:spPr>
            <a:xfrm>
              <a:off x="6106576" y="3517439"/>
              <a:ext cx="238662" cy="47435"/>
            </a:xfrm>
            <a:prstGeom prst="rect">
              <a:avLst/>
            </a:prstGeom>
            <a:solidFill>
              <a:srgbClr val="E2231A">
                <a:alpha val="100000"/>
              </a:srgbClr>
            </a:solidFill>
          </p:spPr>
          <p:txBody>
            <a:bodyPr/>
            <a:lstStyle/>
            <a:p/>
          </p:txBody>
        </p:sp>
        <p:sp>
          <p:nvSpPr>
            <p:cNvPr id="63" name="rc63"/>
            <p:cNvSpPr/>
            <p:nvPr/>
          </p:nvSpPr>
          <p:spPr>
            <a:xfrm>
              <a:off x="6371757" y="3687012"/>
              <a:ext cx="238662" cy="621009"/>
            </a:xfrm>
            <a:prstGeom prst="rect">
              <a:avLst/>
            </a:prstGeom>
            <a:solidFill>
              <a:srgbClr val="80BD41">
                <a:alpha val="100000"/>
              </a:srgbClr>
            </a:solidFill>
          </p:spPr>
          <p:txBody>
            <a:bodyPr/>
            <a:lstStyle/>
            <a:p/>
          </p:txBody>
        </p:sp>
        <p:sp>
          <p:nvSpPr>
            <p:cNvPr id="64" name="rc64"/>
            <p:cNvSpPr/>
            <p:nvPr/>
          </p:nvSpPr>
          <p:spPr>
            <a:xfrm>
              <a:off x="6371757" y="3585919"/>
              <a:ext cx="238662" cy="101093"/>
            </a:xfrm>
            <a:prstGeom prst="rect">
              <a:avLst/>
            </a:prstGeom>
            <a:solidFill>
              <a:srgbClr val="E2231A">
                <a:alpha val="100000"/>
              </a:srgbClr>
            </a:solidFill>
          </p:spPr>
          <p:txBody>
            <a:bodyPr/>
            <a:lstStyle/>
            <a:p/>
          </p:txBody>
        </p:sp>
        <p:sp>
          <p:nvSpPr>
            <p:cNvPr id="65" name="rc65"/>
            <p:cNvSpPr/>
            <p:nvPr/>
          </p:nvSpPr>
          <p:spPr>
            <a:xfrm>
              <a:off x="6636938" y="3833677"/>
              <a:ext cx="238662" cy="474344"/>
            </a:xfrm>
            <a:prstGeom prst="rect">
              <a:avLst/>
            </a:prstGeom>
            <a:solidFill>
              <a:srgbClr val="80BD41">
                <a:alpha val="100000"/>
              </a:srgbClr>
            </a:solidFill>
          </p:spPr>
          <p:txBody>
            <a:bodyPr/>
            <a:lstStyle/>
            <a:p/>
          </p:txBody>
        </p:sp>
        <p:sp>
          <p:nvSpPr>
            <p:cNvPr id="66" name="rc66"/>
            <p:cNvSpPr/>
            <p:nvPr/>
          </p:nvSpPr>
          <p:spPr>
            <a:xfrm>
              <a:off x="6636938" y="3691988"/>
              <a:ext cx="238662" cy="141689"/>
            </a:xfrm>
            <a:prstGeom prst="rect">
              <a:avLst/>
            </a:prstGeom>
            <a:solidFill>
              <a:srgbClr val="E2231A">
                <a:alpha val="100000"/>
              </a:srgbClr>
            </a:solidFill>
          </p:spPr>
          <p:txBody>
            <a:bodyPr/>
            <a:lstStyle/>
            <a:p/>
          </p:txBody>
        </p:sp>
        <p:sp>
          <p:nvSpPr>
            <p:cNvPr id="67" name="rc67"/>
            <p:cNvSpPr/>
            <p:nvPr/>
          </p:nvSpPr>
          <p:spPr>
            <a:xfrm>
              <a:off x="6902119" y="3781965"/>
              <a:ext cx="238662" cy="526056"/>
            </a:xfrm>
            <a:prstGeom prst="rect">
              <a:avLst/>
            </a:prstGeom>
            <a:solidFill>
              <a:srgbClr val="80BD41">
                <a:alpha val="100000"/>
              </a:srgbClr>
            </a:solidFill>
          </p:spPr>
          <p:txBody>
            <a:bodyPr/>
            <a:lstStyle/>
            <a:p/>
          </p:txBody>
        </p:sp>
        <p:sp>
          <p:nvSpPr>
            <p:cNvPr id="68" name="rc68"/>
            <p:cNvSpPr/>
            <p:nvPr/>
          </p:nvSpPr>
          <p:spPr>
            <a:xfrm>
              <a:off x="6902119" y="3696322"/>
              <a:ext cx="238662" cy="85642"/>
            </a:xfrm>
            <a:prstGeom prst="rect">
              <a:avLst/>
            </a:prstGeom>
            <a:solidFill>
              <a:srgbClr val="E2231A">
                <a:alpha val="100000"/>
              </a:srgbClr>
            </a:solidFill>
          </p:spPr>
          <p:txBody>
            <a:bodyPr/>
            <a:lstStyle/>
            <a:p/>
          </p:txBody>
        </p:sp>
        <p:sp>
          <p:nvSpPr>
            <p:cNvPr id="69" name="rc69"/>
            <p:cNvSpPr/>
            <p:nvPr/>
          </p:nvSpPr>
          <p:spPr>
            <a:xfrm>
              <a:off x="7167299" y="3820603"/>
              <a:ext cx="238662" cy="487418"/>
            </a:xfrm>
            <a:prstGeom prst="rect">
              <a:avLst/>
            </a:prstGeom>
            <a:solidFill>
              <a:srgbClr val="80BD41">
                <a:alpha val="100000"/>
              </a:srgbClr>
            </a:solidFill>
          </p:spPr>
          <p:txBody>
            <a:bodyPr/>
            <a:lstStyle/>
            <a:p/>
          </p:txBody>
        </p:sp>
        <p:sp>
          <p:nvSpPr>
            <p:cNvPr id="70" name="rc70"/>
            <p:cNvSpPr/>
            <p:nvPr/>
          </p:nvSpPr>
          <p:spPr>
            <a:xfrm>
              <a:off x="7167299" y="3734587"/>
              <a:ext cx="238662" cy="86015"/>
            </a:xfrm>
            <a:prstGeom prst="rect">
              <a:avLst/>
            </a:prstGeom>
            <a:solidFill>
              <a:srgbClr val="E2231A">
                <a:alpha val="100000"/>
              </a:srgbClr>
            </a:solidFill>
          </p:spPr>
          <p:txBody>
            <a:bodyPr/>
            <a:lstStyle/>
            <a:p/>
          </p:txBody>
        </p:sp>
        <p:sp>
          <p:nvSpPr>
            <p:cNvPr id="71" name="rc71"/>
            <p:cNvSpPr/>
            <p:nvPr/>
          </p:nvSpPr>
          <p:spPr>
            <a:xfrm>
              <a:off x="7432480" y="3842043"/>
              <a:ext cx="238662" cy="465978"/>
            </a:xfrm>
            <a:prstGeom prst="rect">
              <a:avLst/>
            </a:prstGeom>
            <a:solidFill>
              <a:srgbClr val="80BD41">
                <a:alpha val="100000"/>
              </a:srgbClr>
            </a:solidFill>
          </p:spPr>
          <p:txBody>
            <a:bodyPr/>
            <a:lstStyle/>
            <a:p/>
          </p:txBody>
        </p:sp>
        <p:sp>
          <p:nvSpPr>
            <p:cNvPr id="72" name="rc72"/>
            <p:cNvSpPr/>
            <p:nvPr/>
          </p:nvSpPr>
          <p:spPr>
            <a:xfrm>
              <a:off x="7432480" y="3725545"/>
              <a:ext cx="238662" cy="116497"/>
            </a:xfrm>
            <a:prstGeom prst="rect">
              <a:avLst/>
            </a:prstGeom>
            <a:solidFill>
              <a:srgbClr val="E2231A">
                <a:alpha val="100000"/>
              </a:srgbClr>
            </a:solidFill>
          </p:spPr>
          <p:txBody>
            <a:bodyPr/>
            <a:lstStyle/>
            <a:p/>
          </p:txBody>
        </p:sp>
        <p:sp>
          <p:nvSpPr>
            <p:cNvPr id="73" name="rc73"/>
            <p:cNvSpPr/>
            <p:nvPr/>
          </p:nvSpPr>
          <p:spPr>
            <a:xfrm>
              <a:off x="7697661" y="3827711"/>
              <a:ext cx="238662" cy="480310"/>
            </a:xfrm>
            <a:prstGeom prst="rect">
              <a:avLst/>
            </a:prstGeom>
            <a:solidFill>
              <a:srgbClr val="80BD41">
                <a:alpha val="100000"/>
              </a:srgbClr>
            </a:solidFill>
          </p:spPr>
          <p:txBody>
            <a:bodyPr/>
            <a:lstStyle/>
            <a:p/>
          </p:txBody>
        </p:sp>
        <p:sp>
          <p:nvSpPr>
            <p:cNvPr id="74" name="rc74"/>
            <p:cNvSpPr/>
            <p:nvPr/>
          </p:nvSpPr>
          <p:spPr>
            <a:xfrm>
              <a:off x="7697661" y="3722271"/>
              <a:ext cx="238662" cy="105439"/>
            </a:xfrm>
            <a:prstGeom prst="rect">
              <a:avLst/>
            </a:prstGeom>
            <a:solidFill>
              <a:srgbClr val="E2231A">
                <a:alpha val="100000"/>
              </a:srgbClr>
            </a:solidFill>
          </p:spPr>
          <p:txBody>
            <a:bodyPr/>
            <a:lstStyle/>
            <a:p/>
          </p:txBody>
        </p:sp>
        <p:sp>
          <p:nvSpPr>
            <p:cNvPr id="75" name="rc75"/>
            <p:cNvSpPr/>
            <p:nvPr/>
          </p:nvSpPr>
          <p:spPr>
            <a:xfrm>
              <a:off x="7962842" y="3826243"/>
              <a:ext cx="238662" cy="481778"/>
            </a:xfrm>
            <a:prstGeom prst="rect">
              <a:avLst/>
            </a:prstGeom>
            <a:solidFill>
              <a:srgbClr val="80BD41">
                <a:alpha val="100000"/>
              </a:srgbClr>
            </a:solidFill>
          </p:spPr>
          <p:txBody>
            <a:bodyPr/>
            <a:lstStyle/>
            <a:p/>
          </p:txBody>
        </p:sp>
        <p:sp>
          <p:nvSpPr>
            <p:cNvPr id="76" name="rc76"/>
            <p:cNvSpPr/>
            <p:nvPr/>
          </p:nvSpPr>
          <p:spPr>
            <a:xfrm>
              <a:off x="7962842" y="3720488"/>
              <a:ext cx="238662" cy="105754"/>
            </a:xfrm>
            <a:prstGeom prst="rect">
              <a:avLst/>
            </a:prstGeom>
            <a:solidFill>
              <a:srgbClr val="E2231A">
                <a:alpha val="100000"/>
              </a:srgbClr>
            </a:solidFill>
          </p:spPr>
          <p:txBody>
            <a:bodyPr/>
            <a:lstStyle/>
            <a:p/>
          </p:txBody>
        </p:sp>
        <p:sp>
          <p:nvSpPr>
            <p:cNvPr id="77" name="pl77"/>
            <p:cNvSpPr/>
            <p:nvPr/>
          </p:nvSpPr>
          <p:spPr>
            <a:xfrm>
              <a:off x="1452654" y="2095023"/>
              <a:ext cx="6629519" cy="491777"/>
            </a:xfrm>
            <a:custGeom>
              <a:avLst/>
              <a:pathLst>
                <a:path w="6629519" h="491777">
                  <a:moveTo>
                    <a:pt x="0" y="178828"/>
                  </a:moveTo>
                  <a:lnTo>
                    <a:pt x="265180" y="223535"/>
                  </a:lnTo>
                  <a:lnTo>
                    <a:pt x="530361" y="89414"/>
                  </a:lnTo>
                  <a:lnTo>
                    <a:pt x="795542" y="44707"/>
                  </a:lnTo>
                  <a:lnTo>
                    <a:pt x="1060723" y="0"/>
                  </a:lnTo>
                  <a:lnTo>
                    <a:pt x="1325903" y="22353"/>
                  </a:lnTo>
                  <a:lnTo>
                    <a:pt x="1591084" y="44707"/>
                  </a:lnTo>
                  <a:lnTo>
                    <a:pt x="1856265" y="111767"/>
                  </a:lnTo>
                  <a:lnTo>
                    <a:pt x="2121446" y="67060"/>
                  </a:lnTo>
                  <a:lnTo>
                    <a:pt x="2386626" y="67060"/>
                  </a:lnTo>
                  <a:lnTo>
                    <a:pt x="2651807" y="89414"/>
                  </a:lnTo>
                  <a:lnTo>
                    <a:pt x="2916988" y="89414"/>
                  </a:lnTo>
                  <a:lnTo>
                    <a:pt x="3182169" y="111767"/>
                  </a:lnTo>
                  <a:lnTo>
                    <a:pt x="3447350" y="111767"/>
                  </a:lnTo>
                  <a:lnTo>
                    <a:pt x="3712530" y="89414"/>
                  </a:lnTo>
                  <a:lnTo>
                    <a:pt x="3977711" y="223535"/>
                  </a:lnTo>
                  <a:lnTo>
                    <a:pt x="4242892" y="201181"/>
                  </a:lnTo>
                  <a:lnTo>
                    <a:pt x="4508073" y="201181"/>
                  </a:lnTo>
                  <a:lnTo>
                    <a:pt x="4773253" y="111767"/>
                  </a:lnTo>
                  <a:lnTo>
                    <a:pt x="5038434" y="290595"/>
                  </a:lnTo>
                  <a:lnTo>
                    <a:pt x="5303615" y="491777"/>
                  </a:lnTo>
                  <a:lnTo>
                    <a:pt x="5568796" y="290595"/>
                  </a:lnTo>
                  <a:lnTo>
                    <a:pt x="5833977" y="312949"/>
                  </a:lnTo>
                  <a:lnTo>
                    <a:pt x="6099157" y="424716"/>
                  </a:lnTo>
                  <a:lnTo>
                    <a:pt x="6364338" y="380009"/>
                  </a:lnTo>
                  <a:lnTo>
                    <a:pt x="6629519" y="380009"/>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695979"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35100" y="334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2700181" y="3347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91" name="tx91"/>
            <p:cNvSpPr/>
            <p:nvPr/>
          </p:nvSpPr>
          <p:spPr>
            <a:xfrm>
              <a:off x="3986908" y="330268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92" name="tx92"/>
            <p:cNvSpPr/>
            <p:nvPr/>
          </p:nvSpPr>
          <p:spPr>
            <a:xfrm>
              <a:off x="5312812" y="32860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93" name="tx93"/>
            <p:cNvSpPr/>
            <p:nvPr/>
          </p:nvSpPr>
          <p:spPr>
            <a:xfrm>
              <a:off x="6373535" y="34499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4" name="tx94"/>
            <p:cNvSpPr/>
            <p:nvPr/>
          </p:nvSpPr>
          <p:spPr>
            <a:xfrm>
              <a:off x="6638716" y="3556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5" name="tx95"/>
            <p:cNvSpPr/>
            <p:nvPr/>
          </p:nvSpPr>
          <p:spPr>
            <a:xfrm>
              <a:off x="6943073" y="35604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6" name="tx96"/>
            <p:cNvSpPr/>
            <p:nvPr/>
          </p:nvSpPr>
          <p:spPr>
            <a:xfrm>
              <a:off x="7169077" y="3598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7" name="tx97"/>
            <p:cNvSpPr/>
            <p:nvPr/>
          </p:nvSpPr>
          <p:spPr>
            <a:xfrm>
              <a:off x="7434258" y="35896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8" name="tx98"/>
            <p:cNvSpPr/>
            <p:nvPr/>
          </p:nvSpPr>
          <p:spPr>
            <a:xfrm>
              <a:off x="7699439" y="3586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9" name="tx99"/>
            <p:cNvSpPr/>
            <p:nvPr/>
          </p:nvSpPr>
          <p:spPr>
            <a:xfrm>
              <a:off x="7964620" y="35845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504.2</a:t>
              </a:r>
            </a:p>
          </p:txBody>
        </p:sp>
        <p:sp>
          <p:nvSpPr>
            <p:cNvPr id="100" name="pl100"/>
            <p:cNvSpPr/>
            <p:nvPr/>
          </p:nvSpPr>
          <p:spPr>
            <a:xfrm>
              <a:off x="1452654"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8978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12" name="tx112"/>
            <p:cNvSpPr/>
            <p:nvPr/>
          </p:nvSpPr>
          <p:spPr>
            <a:xfrm>
              <a:off x="1361226" y="3485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3" name="tx113"/>
            <p:cNvSpPr/>
            <p:nvPr/>
          </p:nvSpPr>
          <p:spPr>
            <a:xfrm>
              <a:off x="2661004" y="3868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14" name="tx114"/>
            <p:cNvSpPr/>
            <p:nvPr/>
          </p:nvSpPr>
          <p:spPr>
            <a:xfrm>
              <a:off x="2687130" y="34573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5" name="tx115"/>
            <p:cNvSpPr/>
            <p:nvPr/>
          </p:nvSpPr>
          <p:spPr>
            <a:xfrm>
              <a:off x="4026085" y="3859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6" name="tx116"/>
            <p:cNvSpPr/>
            <p:nvPr/>
          </p:nvSpPr>
          <p:spPr>
            <a:xfrm>
              <a:off x="4013033" y="34238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7" name="tx117"/>
            <p:cNvSpPr/>
            <p:nvPr/>
          </p:nvSpPr>
          <p:spPr>
            <a:xfrm>
              <a:off x="5312812" y="38786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676.8</a:t>
              </a:r>
            </a:p>
          </p:txBody>
        </p:sp>
        <p:sp>
          <p:nvSpPr>
            <p:cNvPr id="118" name="tx118"/>
            <p:cNvSpPr/>
            <p:nvPr/>
          </p:nvSpPr>
          <p:spPr>
            <a:xfrm>
              <a:off x="5338937" y="34355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9" name="tx119"/>
            <p:cNvSpPr/>
            <p:nvPr/>
          </p:nvSpPr>
          <p:spPr>
            <a:xfrm>
              <a:off x="6412712" y="396242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0" name="tx120"/>
            <p:cNvSpPr/>
            <p:nvPr/>
          </p:nvSpPr>
          <p:spPr>
            <a:xfrm>
              <a:off x="6399660" y="36014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21" name="tx121"/>
            <p:cNvSpPr/>
            <p:nvPr/>
          </p:nvSpPr>
          <p:spPr>
            <a:xfrm>
              <a:off x="6638716" y="4035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407.1</a:t>
              </a:r>
            </a:p>
          </p:txBody>
        </p:sp>
        <p:sp>
          <p:nvSpPr>
            <p:cNvPr id="122" name="tx122"/>
            <p:cNvSpPr/>
            <p:nvPr/>
          </p:nvSpPr>
          <p:spPr>
            <a:xfrm>
              <a:off x="6638716" y="3727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23" name="tx123"/>
            <p:cNvSpPr/>
            <p:nvPr/>
          </p:nvSpPr>
          <p:spPr>
            <a:xfrm>
              <a:off x="6903896" y="4009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451.5</a:t>
              </a:r>
            </a:p>
          </p:txBody>
        </p:sp>
        <p:sp>
          <p:nvSpPr>
            <p:cNvPr id="124" name="tx124"/>
            <p:cNvSpPr/>
            <p:nvPr/>
          </p:nvSpPr>
          <p:spPr>
            <a:xfrm>
              <a:off x="6930022" y="3704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a:t>
              </a:r>
            </a:p>
          </p:txBody>
        </p:sp>
        <p:sp>
          <p:nvSpPr>
            <p:cNvPr id="125" name="tx125"/>
            <p:cNvSpPr/>
            <p:nvPr/>
          </p:nvSpPr>
          <p:spPr>
            <a:xfrm>
              <a:off x="7169077" y="4029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26" name="tx126"/>
            <p:cNvSpPr/>
            <p:nvPr/>
          </p:nvSpPr>
          <p:spPr>
            <a:xfrm>
              <a:off x="7195203" y="37425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27" name="tx127"/>
            <p:cNvSpPr/>
            <p:nvPr/>
          </p:nvSpPr>
          <p:spPr>
            <a:xfrm>
              <a:off x="7434258" y="40399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399.9</a:t>
              </a:r>
            </a:p>
          </p:txBody>
        </p:sp>
        <p:sp>
          <p:nvSpPr>
            <p:cNvPr id="128" name="tx128"/>
            <p:cNvSpPr/>
            <p:nvPr/>
          </p:nvSpPr>
          <p:spPr>
            <a:xfrm>
              <a:off x="7473435" y="374874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29" name="tx129"/>
            <p:cNvSpPr/>
            <p:nvPr/>
          </p:nvSpPr>
          <p:spPr>
            <a:xfrm>
              <a:off x="7699439" y="403396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412.2</a:t>
              </a:r>
            </a:p>
          </p:txBody>
        </p:sp>
        <p:sp>
          <p:nvSpPr>
            <p:cNvPr id="130" name="tx130"/>
            <p:cNvSpPr/>
            <p:nvPr/>
          </p:nvSpPr>
          <p:spPr>
            <a:xfrm>
              <a:off x="7725564" y="3739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31" name="tx131"/>
            <p:cNvSpPr/>
            <p:nvPr/>
          </p:nvSpPr>
          <p:spPr>
            <a:xfrm>
              <a:off x="7964620" y="40320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413.5</a:t>
              </a:r>
            </a:p>
          </p:txBody>
        </p:sp>
        <p:sp>
          <p:nvSpPr>
            <p:cNvPr id="132" name="tx132"/>
            <p:cNvSpPr/>
            <p:nvPr/>
          </p:nvSpPr>
          <p:spPr>
            <a:xfrm>
              <a:off x="7990745" y="3738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733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577692" y="307262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6" name="tx136"/>
            <p:cNvSpPr/>
            <p:nvPr/>
          </p:nvSpPr>
          <p:spPr>
            <a:xfrm>
              <a:off x="577692" y="24900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7" name="tx137"/>
            <p:cNvSpPr/>
            <p:nvPr/>
          </p:nvSpPr>
          <p:spPr>
            <a:xfrm>
              <a:off x="577692" y="19074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6551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32614"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8" name="rc158"/>
            <p:cNvSpPr/>
            <p:nvPr/>
          </p:nvSpPr>
          <p:spPr>
            <a:xfrm>
              <a:off x="4437093" y="5180747"/>
              <a:ext cx="201456" cy="201456"/>
            </a:xfrm>
            <a:prstGeom prst="rect">
              <a:avLst/>
            </a:prstGeom>
            <a:solidFill>
              <a:srgbClr val="E2231A">
                <a:alpha val="100000"/>
              </a:srgbClr>
            </a:solidFill>
          </p:spPr>
          <p:txBody>
            <a:bodyPr/>
            <a:lstStyle/>
            <a:p/>
          </p:txBody>
        </p:sp>
        <p:sp>
          <p:nvSpPr>
            <p:cNvPr id="159" name="rc159"/>
            <p:cNvSpPr/>
            <p:nvPr/>
          </p:nvSpPr>
          <p:spPr>
            <a:xfrm>
              <a:off x="5712167" y="5180747"/>
              <a:ext cx="201456" cy="201456"/>
            </a:xfrm>
            <a:prstGeom prst="rect">
              <a:avLst/>
            </a:prstGeom>
            <a:solidFill>
              <a:srgbClr val="80BD41">
                <a:alpha val="100000"/>
              </a:srgbClr>
            </a:solidFill>
          </p:spPr>
          <p:txBody>
            <a:bodyPr/>
            <a:lstStyle/>
            <a:p/>
          </p:txBody>
        </p:sp>
        <p:sp>
          <p:nvSpPr>
            <p:cNvPr id="160" name="tx160"/>
            <p:cNvSpPr/>
            <p:nvPr/>
          </p:nvSpPr>
          <p:spPr>
            <a:xfrm>
              <a:off x="4717138"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92212"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89913"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3" name="tx163"/>
            <p:cNvSpPr/>
            <p:nvPr/>
          </p:nvSpPr>
          <p:spPr>
            <a:xfrm>
              <a:off x="989913" y="1582906"/>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2000-2025</a:t>
              </a:r>
            </a:p>
          </p:txBody>
        </p:sp>
        <p:sp>
          <p:nvSpPr>
            <p:cNvPr id="164" name="pl164"/>
            <p:cNvSpPr/>
            <p:nvPr/>
          </p:nvSpPr>
          <p:spPr>
            <a:xfrm>
              <a:off x="23888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49976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661072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9" name="pl169"/>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44428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5524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6620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33322" y="5954972"/>
              <a:ext cx="5625285" cy="129091"/>
            </a:xfrm>
            <a:prstGeom prst="rect">
              <a:avLst/>
            </a:prstGeom>
            <a:solidFill>
              <a:srgbClr val="80BD41">
                <a:alpha val="100000"/>
              </a:srgbClr>
            </a:solidFill>
          </p:spPr>
          <p:txBody>
            <a:bodyPr/>
            <a:lstStyle/>
            <a:p/>
          </p:txBody>
        </p:sp>
        <p:sp>
          <p:nvSpPr>
            <p:cNvPr id="175" name="rc175"/>
            <p:cNvSpPr/>
            <p:nvPr/>
          </p:nvSpPr>
          <p:spPr>
            <a:xfrm>
              <a:off x="6958608" y="5954972"/>
              <a:ext cx="915734" cy="129091"/>
            </a:xfrm>
            <a:prstGeom prst="rect">
              <a:avLst/>
            </a:prstGeom>
            <a:solidFill>
              <a:srgbClr val="E2231A">
                <a:alpha val="100000"/>
              </a:srgbClr>
            </a:solidFill>
          </p:spPr>
          <p:txBody>
            <a:bodyPr/>
            <a:lstStyle/>
            <a:p/>
          </p:txBody>
        </p:sp>
        <p:sp>
          <p:nvSpPr>
            <p:cNvPr id="176" name="rc176"/>
            <p:cNvSpPr/>
            <p:nvPr/>
          </p:nvSpPr>
          <p:spPr>
            <a:xfrm>
              <a:off x="1333322" y="5793607"/>
              <a:ext cx="4350793" cy="129091"/>
            </a:xfrm>
            <a:prstGeom prst="rect">
              <a:avLst/>
            </a:prstGeom>
            <a:solidFill>
              <a:srgbClr val="80BD41">
                <a:alpha val="100000"/>
              </a:srgbClr>
            </a:solidFill>
          </p:spPr>
          <p:txBody>
            <a:bodyPr/>
            <a:lstStyle/>
            <a:p/>
          </p:txBody>
        </p:sp>
        <p:sp>
          <p:nvSpPr>
            <p:cNvPr id="177" name="rc177"/>
            <p:cNvSpPr/>
            <p:nvPr/>
          </p:nvSpPr>
          <p:spPr>
            <a:xfrm>
              <a:off x="5684116" y="5793607"/>
              <a:ext cx="955103" cy="129091"/>
            </a:xfrm>
            <a:prstGeom prst="rect">
              <a:avLst/>
            </a:prstGeom>
            <a:solidFill>
              <a:srgbClr val="E2231A">
                <a:alpha val="100000"/>
              </a:srgbClr>
            </a:solidFill>
          </p:spPr>
          <p:txBody>
            <a:bodyPr/>
            <a:lstStyle/>
            <a:p/>
          </p:txBody>
        </p:sp>
        <p:sp>
          <p:nvSpPr>
            <p:cNvPr id="178" name="rc178"/>
            <p:cNvSpPr/>
            <p:nvPr/>
          </p:nvSpPr>
          <p:spPr>
            <a:xfrm>
              <a:off x="1333322" y="5632243"/>
              <a:ext cx="4364092" cy="129091"/>
            </a:xfrm>
            <a:prstGeom prst="rect">
              <a:avLst/>
            </a:prstGeom>
            <a:solidFill>
              <a:srgbClr val="80BD41">
                <a:alpha val="100000"/>
              </a:srgbClr>
            </a:solidFill>
          </p:spPr>
          <p:txBody>
            <a:bodyPr/>
            <a:lstStyle/>
            <a:p/>
          </p:txBody>
        </p:sp>
        <p:sp>
          <p:nvSpPr>
            <p:cNvPr id="179" name="rc179"/>
            <p:cNvSpPr/>
            <p:nvPr/>
          </p:nvSpPr>
          <p:spPr>
            <a:xfrm>
              <a:off x="5697415" y="5632243"/>
              <a:ext cx="957953" cy="129091"/>
            </a:xfrm>
            <a:prstGeom prst="rect">
              <a:avLst/>
            </a:prstGeom>
            <a:solidFill>
              <a:srgbClr val="E2231A">
                <a:alpha val="100000"/>
              </a:srgbClr>
            </a:solidFill>
          </p:spPr>
          <p:txBody>
            <a:bodyPr/>
            <a:lstStyle/>
            <a:p/>
          </p:txBody>
        </p:sp>
        <p:sp>
          <p:nvSpPr>
            <p:cNvPr id="180" name="tx180"/>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81" name="tx181"/>
            <p:cNvSpPr/>
            <p:nvPr/>
          </p:nvSpPr>
          <p:spPr>
            <a:xfrm>
              <a:off x="6759834"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82" name="tx182"/>
            <p:cNvSpPr/>
            <p:nvPr/>
          </p:nvSpPr>
          <p:spPr>
            <a:xfrm>
              <a:off x="6776790"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504.2</a:t>
              </a:r>
            </a:p>
          </p:txBody>
        </p:sp>
        <p:sp>
          <p:nvSpPr>
            <p:cNvPr id="183" name="tx183"/>
            <p:cNvSpPr/>
            <p:nvPr/>
          </p:nvSpPr>
          <p:spPr>
            <a:xfrm>
              <a:off x="4055531" y="59790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84" name="tx184"/>
            <p:cNvSpPr/>
            <p:nvPr/>
          </p:nvSpPr>
          <p:spPr>
            <a:xfrm>
              <a:off x="7310982"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a:t>
              </a:r>
            </a:p>
          </p:txBody>
        </p:sp>
        <p:sp>
          <p:nvSpPr>
            <p:cNvPr id="185" name="tx185"/>
            <p:cNvSpPr/>
            <p:nvPr/>
          </p:nvSpPr>
          <p:spPr>
            <a:xfrm>
              <a:off x="3373081" y="581903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412.2</a:t>
              </a:r>
            </a:p>
          </p:txBody>
        </p:sp>
        <p:sp>
          <p:nvSpPr>
            <p:cNvPr id="186" name="tx186"/>
            <p:cNvSpPr/>
            <p:nvPr/>
          </p:nvSpPr>
          <p:spPr>
            <a:xfrm>
              <a:off x="605617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87" name="tx187"/>
            <p:cNvSpPr/>
            <p:nvPr/>
          </p:nvSpPr>
          <p:spPr>
            <a:xfrm>
              <a:off x="3379730"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413.5</a:t>
              </a:r>
            </a:p>
          </p:txBody>
        </p:sp>
        <p:sp>
          <p:nvSpPr>
            <p:cNvPr id="188" name="tx188"/>
            <p:cNvSpPr/>
            <p:nvPr/>
          </p:nvSpPr>
          <p:spPr>
            <a:xfrm>
              <a:off x="607089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89" name="tx189"/>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3" name="tx193"/>
            <p:cNvSpPr/>
            <p:nvPr/>
          </p:nvSpPr>
          <p:spPr>
            <a:xfrm>
              <a:off x="332774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4" name="tx194"/>
            <p:cNvSpPr/>
            <p:nvPr/>
          </p:nvSpPr>
          <p:spPr>
            <a:xfrm>
              <a:off x="543870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5" name="tx195"/>
            <p:cNvSpPr/>
            <p:nvPr/>
          </p:nvSpPr>
          <p:spPr>
            <a:xfrm>
              <a:off x="754966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6" name="tx196"/>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7" name="tx197"/>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MCV1 en 2025 (82 %) fue inferior a la de 2019 (86 %).
El número de niños vacunados con la primera dosis de la vacuna contra la difteria, el tétanos y la tos ferina (MCV1) disminuyó un 22 % en comparación con 2019.
El número de lactantes supervivientes disminuyó aproximadamente un 19 % en comparación con 2019.
En 2025, se vacunaron 100 000 niños menos que en 2019.
En 2025, hubo 100 000 lactantes supervivientes (población objetivo) menos que en 2019.
Para que la cobertura vacunal aumente, el número de niños vacunados debe aumentar o disminuir a un ritmo más lento que el descenso de la población objetivo de lactantes supervivientes.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0342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0500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2065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50817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8097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25421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5579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85738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2158964"/>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9242" y="4952633"/>
              <a:ext cx="519688" cy="0"/>
            </a:xfrm>
            <a:prstGeom prst="rect">
              <a:avLst/>
            </a:prstGeom>
            <a:solidFill>
              <a:srgbClr val="1CABE2">
                <a:alpha val="100000"/>
              </a:srgbClr>
            </a:solidFill>
          </p:spPr>
          <p:txBody>
            <a:bodyPr/>
            <a:lstStyle/>
            <a:p/>
          </p:txBody>
        </p:sp>
        <p:sp>
          <p:nvSpPr>
            <p:cNvPr id="26" name="rc26"/>
            <p:cNvSpPr/>
            <p:nvPr/>
          </p:nvSpPr>
          <p:spPr>
            <a:xfrm>
              <a:off x="1446673" y="4952633"/>
              <a:ext cx="519688" cy="0"/>
            </a:xfrm>
            <a:prstGeom prst="rect">
              <a:avLst/>
            </a:prstGeom>
            <a:solidFill>
              <a:srgbClr val="1CABE2">
                <a:alpha val="100000"/>
              </a:srgbClr>
            </a:solidFill>
          </p:spPr>
          <p:txBody>
            <a:bodyPr/>
            <a:lstStyle/>
            <a:p/>
          </p:txBody>
        </p:sp>
        <p:sp>
          <p:nvSpPr>
            <p:cNvPr id="27" name="rc27"/>
            <p:cNvSpPr/>
            <p:nvPr/>
          </p:nvSpPr>
          <p:spPr>
            <a:xfrm>
              <a:off x="2024104" y="4931680"/>
              <a:ext cx="519688" cy="20952"/>
            </a:xfrm>
            <a:prstGeom prst="rect">
              <a:avLst/>
            </a:prstGeom>
            <a:solidFill>
              <a:srgbClr val="1CABE2">
                <a:alpha val="100000"/>
              </a:srgbClr>
            </a:solidFill>
          </p:spPr>
          <p:txBody>
            <a:bodyPr/>
            <a:lstStyle/>
            <a:p/>
          </p:txBody>
        </p:sp>
        <p:sp>
          <p:nvSpPr>
            <p:cNvPr id="28" name="rc28"/>
            <p:cNvSpPr/>
            <p:nvPr/>
          </p:nvSpPr>
          <p:spPr>
            <a:xfrm>
              <a:off x="2601535" y="4833902"/>
              <a:ext cx="519688" cy="118730"/>
            </a:xfrm>
            <a:prstGeom prst="rect">
              <a:avLst/>
            </a:prstGeom>
            <a:solidFill>
              <a:srgbClr val="1CABE2">
                <a:alpha val="100000"/>
              </a:srgbClr>
            </a:solidFill>
          </p:spPr>
          <p:txBody>
            <a:bodyPr/>
            <a:lstStyle/>
            <a:p/>
          </p:txBody>
        </p:sp>
        <p:sp>
          <p:nvSpPr>
            <p:cNvPr id="29" name="rc29"/>
            <p:cNvSpPr/>
            <p:nvPr/>
          </p:nvSpPr>
          <p:spPr>
            <a:xfrm>
              <a:off x="3178967" y="4016754"/>
              <a:ext cx="519688" cy="935878"/>
            </a:xfrm>
            <a:prstGeom prst="rect">
              <a:avLst/>
            </a:prstGeom>
            <a:solidFill>
              <a:srgbClr val="1CABE2">
                <a:alpha val="100000"/>
              </a:srgbClr>
            </a:solidFill>
          </p:spPr>
          <p:txBody>
            <a:bodyPr/>
            <a:lstStyle/>
            <a:p/>
          </p:txBody>
        </p:sp>
        <p:sp>
          <p:nvSpPr>
            <p:cNvPr id="30" name="rc30"/>
            <p:cNvSpPr/>
            <p:nvPr/>
          </p:nvSpPr>
          <p:spPr>
            <a:xfrm>
              <a:off x="3756398" y="4498661"/>
              <a:ext cx="519688" cy="453971"/>
            </a:xfrm>
            <a:prstGeom prst="rect">
              <a:avLst/>
            </a:prstGeom>
            <a:solidFill>
              <a:srgbClr val="1CABE2">
                <a:alpha val="100000"/>
              </a:srgbClr>
            </a:solidFill>
          </p:spPr>
          <p:txBody>
            <a:bodyPr/>
            <a:lstStyle/>
            <a:p/>
          </p:txBody>
        </p:sp>
        <p:sp>
          <p:nvSpPr>
            <p:cNvPr id="31" name="rc31"/>
            <p:cNvSpPr/>
            <p:nvPr/>
          </p:nvSpPr>
          <p:spPr>
            <a:xfrm>
              <a:off x="4333829" y="4952633"/>
              <a:ext cx="519688" cy="0"/>
            </a:xfrm>
            <a:prstGeom prst="rect">
              <a:avLst/>
            </a:prstGeom>
            <a:solidFill>
              <a:srgbClr val="1CABE2">
                <a:alpha val="100000"/>
              </a:srgbClr>
            </a:solidFill>
          </p:spPr>
          <p:txBody>
            <a:bodyPr/>
            <a:lstStyle/>
            <a:p/>
          </p:txBody>
        </p:sp>
        <p:sp>
          <p:nvSpPr>
            <p:cNvPr id="32" name="rc32"/>
            <p:cNvSpPr/>
            <p:nvPr/>
          </p:nvSpPr>
          <p:spPr>
            <a:xfrm>
              <a:off x="4911260" y="4938664"/>
              <a:ext cx="519688" cy="13968"/>
            </a:xfrm>
            <a:prstGeom prst="rect">
              <a:avLst/>
            </a:prstGeom>
            <a:solidFill>
              <a:srgbClr val="1CABE2">
                <a:alpha val="100000"/>
              </a:srgbClr>
            </a:solidFill>
          </p:spPr>
          <p:txBody>
            <a:bodyPr/>
            <a:lstStyle/>
            <a:p/>
          </p:txBody>
        </p:sp>
        <p:sp>
          <p:nvSpPr>
            <p:cNvPr id="33" name="rc33"/>
            <p:cNvSpPr/>
            <p:nvPr/>
          </p:nvSpPr>
          <p:spPr>
            <a:xfrm>
              <a:off x="5488692" y="4952633"/>
              <a:ext cx="519688" cy="0"/>
            </a:xfrm>
            <a:prstGeom prst="rect">
              <a:avLst/>
            </a:prstGeom>
            <a:solidFill>
              <a:srgbClr val="1CABE2">
                <a:alpha val="100000"/>
              </a:srgbClr>
            </a:solidFill>
          </p:spPr>
          <p:txBody>
            <a:bodyPr/>
            <a:lstStyle/>
            <a:p/>
          </p:txBody>
        </p:sp>
        <p:sp>
          <p:nvSpPr>
            <p:cNvPr id="34" name="rc34"/>
            <p:cNvSpPr/>
            <p:nvPr/>
          </p:nvSpPr>
          <p:spPr>
            <a:xfrm>
              <a:off x="6066123" y="4854854"/>
              <a:ext cx="519688" cy="97778"/>
            </a:xfrm>
            <a:prstGeom prst="rect">
              <a:avLst/>
            </a:prstGeom>
            <a:solidFill>
              <a:srgbClr val="1CABE2">
                <a:alpha val="100000"/>
              </a:srgbClr>
            </a:solidFill>
          </p:spPr>
          <p:txBody>
            <a:bodyPr/>
            <a:lstStyle/>
            <a:p/>
          </p:txBody>
        </p:sp>
        <p:sp>
          <p:nvSpPr>
            <p:cNvPr id="35" name="rc35"/>
            <p:cNvSpPr/>
            <p:nvPr/>
          </p:nvSpPr>
          <p:spPr>
            <a:xfrm>
              <a:off x="6643554" y="4694218"/>
              <a:ext cx="519688" cy="258414"/>
            </a:xfrm>
            <a:prstGeom prst="rect">
              <a:avLst/>
            </a:prstGeom>
            <a:solidFill>
              <a:srgbClr val="1CABE2">
                <a:alpha val="100000"/>
              </a:srgbClr>
            </a:solidFill>
          </p:spPr>
          <p:txBody>
            <a:bodyPr/>
            <a:lstStyle/>
            <a:p/>
          </p:txBody>
        </p:sp>
        <p:sp>
          <p:nvSpPr>
            <p:cNvPr id="36" name="pl36"/>
            <p:cNvSpPr/>
            <p:nvPr/>
          </p:nvSpPr>
          <p:spPr>
            <a:xfrm>
              <a:off x="1129086" y="2020212"/>
              <a:ext cx="5774312" cy="530331"/>
            </a:xfrm>
            <a:custGeom>
              <a:avLst/>
              <a:pathLst>
                <a:path w="5774312" h="530331">
                  <a:moveTo>
                    <a:pt x="0" y="155979"/>
                  </a:moveTo>
                  <a:lnTo>
                    <a:pt x="577431" y="124783"/>
                  </a:lnTo>
                  <a:lnTo>
                    <a:pt x="1154862" y="124783"/>
                  </a:lnTo>
                  <a:lnTo>
                    <a:pt x="1732293" y="0"/>
                  </a:lnTo>
                  <a:lnTo>
                    <a:pt x="2309724" y="249567"/>
                  </a:lnTo>
                  <a:lnTo>
                    <a:pt x="2887156" y="530331"/>
                  </a:lnTo>
                  <a:lnTo>
                    <a:pt x="3464587" y="249567"/>
                  </a:lnTo>
                  <a:lnTo>
                    <a:pt x="4042018" y="280763"/>
                  </a:lnTo>
                  <a:lnTo>
                    <a:pt x="4619449" y="436743"/>
                  </a:lnTo>
                  <a:lnTo>
                    <a:pt x="5196881" y="374351"/>
                  </a:lnTo>
                  <a:lnTo>
                    <a:pt x="5774312" y="374351"/>
                  </a:lnTo>
                </a:path>
              </a:pathLst>
            </a:custGeom>
            <a:ln w="27101" cap="flat">
              <a:solidFill>
                <a:srgbClr val="00833D">
                  <a:alpha val="100000"/>
                </a:srgbClr>
              </a:solidFill>
              <a:prstDash val="solid"/>
              <a:round/>
            </a:ln>
          </p:spPr>
          <p:txBody>
            <a:bodyPr/>
            <a:lstStyle/>
            <a:p/>
          </p:txBody>
        </p:sp>
        <p:sp>
          <p:nvSpPr>
            <p:cNvPr id="37" name="pl37"/>
            <p:cNvSpPr/>
            <p:nvPr/>
          </p:nvSpPr>
          <p:spPr>
            <a:xfrm>
              <a:off x="1129086" y="1864232"/>
              <a:ext cx="5774312" cy="1653386"/>
            </a:xfrm>
            <a:custGeom>
              <a:avLst/>
              <a:pathLst>
                <a:path w="5774312" h="1653386">
                  <a:moveTo>
                    <a:pt x="0" y="374351"/>
                  </a:moveTo>
                  <a:lnTo>
                    <a:pt x="577431" y="343155"/>
                  </a:lnTo>
                  <a:lnTo>
                    <a:pt x="1154862" y="249567"/>
                  </a:lnTo>
                  <a:lnTo>
                    <a:pt x="1732293" y="0"/>
                  </a:lnTo>
                  <a:lnTo>
                    <a:pt x="2309724" y="467939"/>
                  </a:lnTo>
                  <a:lnTo>
                    <a:pt x="2887156" y="873486"/>
                  </a:lnTo>
                  <a:lnTo>
                    <a:pt x="3464587" y="623919"/>
                  </a:lnTo>
                  <a:lnTo>
                    <a:pt x="4042018" y="155979"/>
                  </a:lnTo>
                  <a:lnTo>
                    <a:pt x="4619449" y="1403818"/>
                  </a:lnTo>
                  <a:lnTo>
                    <a:pt x="5196881" y="1653386"/>
                  </a:lnTo>
                  <a:lnTo>
                    <a:pt x="5774312" y="1653386"/>
                  </a:lnTo>
                </a:path>
              </a:pathLst>
            </a:custGeom>
            <a:ln w="27101" cap="flat">
              <a:solidFill>
                <a:srgbClr val="002759">
                  <a:alpha val="100000"/>
                </a:srgbClr>
              </a:solidFill>
              <a:prstDash val="solid"/>
              <a:round/>
            </a:ln>
          </p:spPr>
          <p:txBody>
            <a:bodyPr/>
            <a:lstStyle/>
            <a:p/>
          </p:txBody>
        </p:sp>
        <p:sp>
          <p:nvSpPr>
            <p:cNvPr id="38" name="pt38"/>
            <p:cNvSpPr/>
            <p:nvPr/>
          </p:nvSpPr>
          <p:spPr>
            <a:xfrm>
              <a:off x="1097485"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67491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52347"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29778"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407210"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84641"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56207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139503"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716934"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294366"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871797" y="23629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1097485"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674916"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252347"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829778"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407210"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984641" y="270611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562072"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139503"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716934"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294366"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871797" y="3486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tx60"/>
            <p:cNvSpPr/>
            <p:nvPr/>
          </p:nvSpPr>
          <p:spPr>
            <a:xfrm>
              <a:off x="109592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250789" y="480177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3" name="tx63"/>
            <p:cNvSpPr/>
            <p:nvPr/>
          </p:nvSpPr>
          <p:spPr>
            <a:xfrm>
              <a:off x="2795061" y="470551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4" name="tx64"/>
            <p:cNvSpPr/>
            <p:nvPr/>
          </p:nvSpPr>
          <p:spPr>
            <a:xfrm>
              <a:off x="3339333" y="388685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65" name="tx65"/>
            <p:cNvSpPr/>
            <p:nvPr/>
          </p:nvSpPr>
          <p:spPr>
            <a:xfrm>
              <a:off x="3949923" y="436881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6" name="tx66"/>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137945" y="481027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259648" y="47264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0" name="tx70"/>
            <p:cNvSpPr/>
            <p:nvPr/>
          </p:nvSpPr>
          <p:spPr>
            <a:xfrm>
              <a:off x="6837080" y="456431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1" name="pl71"/>
            <p:cNvSpPr/>
            <p:nvPr/>
          </p:nvSpPr>
          <p:spPr>
            <a:xfrm>
              <a:off x="6922615" y="2394843"/>
              <a:ext cx="939688" cy="13678"/>
            </a:xfrm>
            <a:custGeom>
              <a:avLst/>
              <a:pathLst>
                <a:path w="939688" h="13678">
                  <a:moveTo>
                    <a:pt x="939688" y="13678"/>
                  </a:moveTo>
                  <a:lnTo>
                    <a:pt x="0" y="0"/>
                  </a:lnTo>
                </a:path>
              </a:pathLst>
            </a:custGeom>
          </p:spPr>
          <p:txBody>
            <a:bodyPr/>
            <a:lstStyle/>
            <a:p/>
          </p:txBody>
        </p:sp>
        <p:sp>
          <p:nvSpPr>
            <p:cNvPr id="72" name="pl72"/>
            <p:cNvSpPr/>
            <p:nvPr/>
          </p:nvSpPr>
          <p:spPr>
            <a:xfrm>
              <a:off x="6922604" y="3518023"/>
              <a:ext cx="939699" cy="19821"/>
            </a:xfrm>
            <a:custGeom>
              <a:avLst/>
              <a:pathLst>
                <a:path w="939699" h="19821">
                  <a:moveTo>
                    <a:pt x="939699" y="19821"/>
                  </a:moveTo>
                  <a:lnTo>
                    <a:pt x="0" y="0"/>
                  </a:lnTo>
                </a:path>
              </a:pathLst>
            </a:custGeom>
          </p:spPr>
          <p:txBody>
            <a:bodyPr/>
            <a:lstStyle/>
            <a:p/>
          </p:txBody>
        </p:sp>
        <p:sp>
          <p:nvSpPr>
            <p:cNvPr id="73" name="pg73"/>
            <p:cNvSpPr/>
            <p:nvPr/>
          </p:nvSpPr>
          <p:spPr>
            <a:xfrm>
              <a:off x="7793724" y="23201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4" name="tx74"/>
            <p:cNvSpPr/>
            <p:nvPr/>
          </p:nvSpPr>
          <p:spPr>
            <a:xfrm>
              <a:off x="7816584" y="23612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75" name="pg75"/>
            <p:cNvSpPr/>
            <p:nvPr/>
          </p:nvSpPr>
          <p:spPr>
            <a:xfrm>
              <a:off x="7793724" y="34494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6" name="tx76"/>
            <p:cNvSpPr/>
            <p:nvPr/>
          </p:nvSpPr>
          <p:spPr>
            <a:xfrm>
              <a:off x="7816584" y="34905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7" name="rc77"/>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8" name="tx78"/>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508103" y="420683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0" name="tx80"/>
            <p:cNvSpPr/>
            <p:nvPr/>
          </p:nvSpPr>
          <p:spPr>
            <a:xfrm>
              <a:off x="508103" y="350842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1" name="tx81"/>
            <p:cNvSpPr/>
            <p:nvPr/>
          </p:nvSpPr>
          <p:spPr>
            <a:xfrm>
              <a:off x="508103" y="2809942"/>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2" name="tx82"/>
            <p:cNvSpPr/>
            <p:nvPr/>
          </p:nvSpPr>
          <p:spPr>
            <a:xfrm>
              <a:off x="508103" y="21115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3" name="tx83"/>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384871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44514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49984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18374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6" name="tx106"/>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7" name="pl107"/>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576321" y="5900002"/>
              <a:ext cx="201456" cy="201456"/>
            </a:xfrm>
            <a:prstGeom prst="rect">
              <a:avLst/>
            </a:prstGeom>
            <a:solidFill>
              <a:srgbClr val="1CABE2">
                <a:alpha val="100000"/>
              </a:srgbClr>
            </a:solidFill>
          </p:spPr>
          <p:txBody>
            <a:bodyPr/>
            <a:lstStyle/>
            <a:p/>
          </p:txBody>
        </p:sp>
        <p:sp>
          <p:nvSpPr>
            <p:cNvPr id="114" name="tx114"/>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1566170" y="1334104"/>
              <a:ext cx="62859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Argentina, 2015-2025</a:t>
              </a:r>
            </a:p>
          </p:txBody>
        </p:sp>
        <p:sp>
          <p:nvSpPr>
            <p:cNvPr id="116" name="tx116"/>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7" name="tx117"/>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8" name="tx118"/>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9" name="tx119"/>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37 casos confirmados de sarampión en Argentina. Ese mismo año, la cobertura de la primera dosis de la vacuna contra el sarampión (MCV1) fue del 82 % y la de la segunda dosis (MCV2), del 46 %.
El número de casos en 2025 fue 2,6 veces superior al de 2024 (n = 14).
El mayor número de casos de sarampión se registró en 2019 (n = 134). Ese año, la cobertura de la MCV1 fue del 86 %.
Argentina notificó desabastecimientos de vacunas contra el sarampión en 2012 y 2020.
En 2022 se llevaron a cabo actividades o campañas de inmunización complementarias con vacunas que contienen la vacuna contra el sarampión.</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Argentina registró un aumento de los casos de sarampión en comparación con 2024, mientras que la cobertura de la primera dosis de la vacuna contra el sarampión (MCV1) fue del 82 % y la de la segunda dosis (MCV2), del 46 %.</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27101" cap="flat">
              <a:solidFill>
                <a:srgbClr val="0058AB">
                  <a:alpha val="80000"/>
                </a:srgbClr>
              </a:solidFill>
              <a:prstDash val="solid"/>
              <a:round/>
            </a:ln>
          </p:spPr>
          <p:txBody>
            <a:bodyPr/>
            <a:lstStyle/>
            <a:p/>
          </p:txBody>
        </p:sp>
        <p:sp>
          <p:nvSpPr>
            <p:cNvPr id="24" name="pl24"/>
            <p:cNvSpPr/>
            <p:nvPr/>
          </p:nvSpPr>
          <p:spPr>
            <a:xfrm>
              <a:off x="943464" y="2846325"/>
              <a:ext cx="3520101" cy="1224853"/>
            </a:xfrm>
            <a:custGeom>
              <a:avLst/>
              <a:pathLst>
                <a:path w="3520101" h="1224853">
                  <a:moveTo>
                    <a:pt x="0" y="0"/>
                  </a:moveTo>
                  <a:lnTo>
                    <a:pt x="140804" y="136094"/>
                  </a:lnTo>
                  <a:lnTo>
                    <a:pt x="281608" y="0"/>
                  </a:lnTo>
                  <a:lnTo>
                    <a:pt x="422412" y="272189"/>
                  </a:lnTo>
                  <a:lnTo>
                    <a:pt x="563216" y="408284"/>
                  </a:lnTo>
                  <a:lnTo>
                    <a:pt x="704020" y="272189"/>
                  </a:lnTo>
                  <a:lnTo>
                    <a:pt x="844824" y="408284"/>
                  </a:lnTo>
                  <a:lnTo>
                    <a:pt x="985628" y="408284"/>
                  </a:lnTo>
                  <a:lnTo>
                    <a:pt x="1126432" y="680473"/>
                  </a:lnTo>
                  <a:lnTo>
                    <a:pt x="1267236" y="816568"/>
                  </a:lnTo>
                  <a:lnTo>
                    <a:pt x="1408040" y="952663"/>
                  </a:lnTo>
                  <a:lnTo>
                    <a:pt x="1548844" y="952663"/>
                  </a:lnTo>
                  <a:lnTo>
                    <a:pt x="1689648" y="952663"/>
                  </a:lnTo>
                  <a:lnTo>
                    <a:pt x="1830452" y="952663"/>
                  </a:lnTo>
                  <a:lnTo>
                    <a:pt x="1971256" y="1088758"/>
                  </a:lnTo>
                  <a:lnTo>
                    <a:pt x="2112061" y="1088758"/>
                  </a:lnTo>
                  <a:lnTo>
                    <a:pt x="2252865" y="1088758"/>
                  </a:lnTo>
                  <a:lnTo>
                    <a:pt x="2393669" y="1088758"/>
                  </a:lnTo>
                  <a:lnTo>
                    <a:pt x="2534473" y="1224853"/>
                  </a:lnTo>
                  <a:lnTo>
                    <a:pt x="2675277" y="1224853"/>
                  </a:lnTo>
                  <a:lnTo>
                    <a:pt x="2816081" y="1088758"/>
                  </a:lnTo>
                  <a:lnTo>
                    <a:pt x="2956885" y="952663"/>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25" name="pl25"/>
            <p:cNvSpPr/>
            <p:nvPr/>
          </p:nvSpPr>
          <p:spPr>
            <a:xfrm>
              <a:off x="943464" y="3254609"/>
              <a:ext cx="3520101" cy="1088758"/>
            </a:xfrm>
            <a:custGeom>
              <a:avLst/>
              <a:pathLst>
                <a:path w="3520101" h="1088758">
                  <a:moveTo>
                    <a:pt x="0" y="544379"/>
                  </a:moveTo>
                  <a:lnTo>
                    <a:pt x="140804" y="680473"/>
                  </a:lnTo>
                  <a:lnTo>
                    <a:pt x="281608" y="680473"/>
                  </a:lnTo>
                  <a:lnTo>
                    <a:pt x="422412" y="816568"/>
                  </a:lnTo>
                  <a:lnTo>
                    <a:pt x="563216" y="952663"/>
                  </a:lnTo>
                  <a:lnTo>
                    <a:pt x="704020" y="816568"/>
                  </a:lnTo>
                  <a:lnTo>
                    <a:pt x="844824" y="952663"/>
                  </a:lnTo>
                  <a:lnTo>
                    <a:pt x="985628" y="1088758"/>
                  </a:lnTo>
                  <a:lnTo>
                    <a:pt x="1126432" y="680473"/>
                  </a:lnTo>
                  <a:lnTo>
                    <a:pt x="1267236" y="952663"/>
                  </a:lnTo>
                  <a:lnTo>
                    <a:pt x="1408040" y="952663"/>
                  </a:lnTo>
                  <a:lnTo>
                    <a:pt x="1548844" y="816568"/>
                  </a:lnTo>
                  <a:lnTo>
                    <a:pt x="1689648" y="952663"/>
                  </a:lnTo>
                  <a:lnTo>
                    <a:pt x="1830452" y="816568"/>
                  </a:lnTo>
                  <a:lnTo>
                    <a:pt x="1971256" y="408284"/>
                  </a:lnTo>
                  <a:lnTo>
                    <a:pt x="2112061" y="408284"/>
                  </a:lnTo>
                  <a:lnTo>
                    <a:pt x="2252865" y="544379"/>
                  </a:lnTo>
                  <a:lnTo>
                    <a:pt x="2393669" y="136094"/>
                  </a:lnTo>
                  <a:lnTo>
                    <a:pt x="2534473" y="680473"/>
                  </a:lnTo>
                  <a:lnTo>
                    <a:pt x="2675277" y="408284"/>
                  </a:lnTo>
                  <a:lnTo>
                    <a:pt x="2816081" y="0"/>
                  </a:lnTo>
                  <a:lnTo>
                    <a:pt x="2956885" y="136094"/>
                  </a:lnTo>
                  <a:lnTo>
                    <a:pt x="3097689" y="136094"/>
                  </a:lnTo>
                  <a:lnTo>
                    <a:pt x="3238493" y="680473"/>
                  </a:lnTo>
                  <a:lnTo>
                    <a:pt x="3379297" y="816568"/>
                  </a:lnTo>
                  <a:lnTo>
                    <a:pt x="3520101" y="408284"/>
                  </a:lnTo>
                </a:path>
              </a:pathLst>
            </a:custGeom>
            <a:ln w="27101" cap="flat">
              <a:solidFill>
                <a:srgbClr val="00833D">
                  <a:alpha val="80000"/>
                </a:srgbClr>
              </a:solidFill>
              <a:prstDash val="solid"/>
              <a:round/>
            </a:ln>
          </p:spPr>
          <p:txBody>
            <a:bodyPr/>
            <a:lstStyle/>
            <a:p/>
          </p:txBody>
        </p:sp>
        <p:sp>
          <p:nvSpPr>
            <p:cNvPr id="26" name="pl26"/>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43362" cap="flat">
              <a:solidFill>
                <a:srgbClr val="000000">
                  <a:alpha val="100000"/>
                </a:srgbClr>
              </a:solidFill>
              <a:prstDash val="solid"/>
              <a:round/>
            </a:ln>
          </p:spPr>
          <p:txBody>
            <a:bodyPr/>
            <a:lstStyle/>
            <a:p/>
          </p:txBody>
        </p:sp>
        <p:sp>
          <p:nvSpPr>
            <p:cNvPr id="27" name="pl27"/>
            <p:cNvSpPr/>
            <p:nvPr/>
          </p:nvSpPr>
          <p:spPr>
            <a:xfrm>
              <a:off x="943464" y="2710230"/>
              <a:ext cx="3520101" cy="1905327"/>
            </a:xfrm>
            <a:custGeom>
              <a:avLst/>
              <a:pathLst>
                <a:path w="3520101" h="1905327">
                  <a:moveTo>
                    <a:pt x="0" y="0"/>
                  </a:moveTo>
                  <a:lnTo>
                    <a:pt x="140804" y="0"/>
                  </a:lnTo>
                  <a:lnTo>
                    <a:pt x="281608" y="1497042"/>
                  </a:lnTo>
                  <a:lnTo>
                    <a:pt x="422412" y="1905327"/>
                  </a:lnTo>
                  <a:lnTo>
                    <a:pt x="563216" y="1769232"/>
                  </a:lnTo>
                  <a:lnTo>
                    <a:pt x="704020" y="1769232"/>
                  </a:lnTo>
                  <a:lnTo>
                    <a:pt x="844824" y="1633137"/>
                  </a:lnTo>
                  <a:lnTo>
                    <a:pt x="985628" y="1497042"/>
                  </a:lnTo>
                  <a:lnTo>
                    <a:pt x="1126432" y="1360947"/>
                  </a:lnTo>
                  <a:lnTo>
                    <a:pt x="1267236" y="1905327"/>
                  </a:lnTo>
                  <a:lnTo>
                    <a:pt x="1408040" y="1769232"/>
                  </a:lnTo>
                  <a:lnTo>
                    <a:pt x="1548844" y="1497042"/>
                  </a:lnTo>
                  <a:lnTo>
                    <a:pt x="1689648" y="1497042"/>
                  </a:lnTo>
                  <a:lnTo>
                    <a:pt x="1830452" y="1905327"/>
                  </a:lnTo>
                  <a:lnTo>
                    <a:pt x="1971256" y="1360947"/>
                  </a:lnTo>
                  <a:lnTo>
                    <a:pt x="2112061" y="1905327"/>
                  </a:lnTo>
                  <a:lnTo>
                    <a:pt x="2252865" y="1769232"/>
                  </a:lnTo>
                  <a:lnTo>
                    <a:pt x="2393669" y="1088758"/>
                  </a:lnTo>
                  <a:lnTo>
                    <a:pt x="2534473" y="1224853"/>
                  </a:lnTo>
                  <a:lnTo>
                    <a:pt x="2675277" y="1224853"/>
                  </a:lnTo>
                  <a:lnTo>
                    <a:pt x="2816081" y="1088758"/>
                  </a:lnTo>
                  <a:lnTo>
                    <a:pt x="2956885" y="816568"/>
                  </a:lnTo>
                  <a:lnTo>
                    <a:pt x="3097689" y="952663"/>
                  </a:lnTo>
                  <a:lnTo>
                    <a:pt x="3238493" y="0"/>
                  </a:lnTo>
                  <a:lnTo>
                    <a:pt x="3379297" y="1088758"/>
                  </a:lnTo>
                  <a:lnTo>
                    <a:pt x="3520101" y="1088758"/>
                  </a:lnTo>
                </a:path>
              </a:pathLst>
            </a:custGeom>
            <a:ln w="27101" cap="flat">
              <a:solidFill>
                <a:srgbClr val="0058AB">
                  <a:alpha val="100000"/>
                </a:srgbClr>
              </a:solidFill>
              <a:prstDash val="solid"/>
              <a:round/>
            </a:ln>
          </p:spPr>
          <p:txBody>
            <a:bodyPr/>
            <a:lstStyle/>
            <a:p/>
          </p:txBody>
        </p:sp>
        <p:sp>
          <p:nvSpPr>
            <p:cNvPr id="28" name="pl28"/>
            <p:cNvSpPr/>
            <p:nvPr/>
          </p:nvSpPr>
          <p:spPr>
            <a:xfrm>
              <a:off x="76745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2301946"/>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4748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351504"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05552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618741"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2761"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3390704"/>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22353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226543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1588995"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1934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29301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23369"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2997036"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027389"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560252"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590606"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264273"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94626"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8" name="pg48"/>
            <p:cNvSpPr/>
            <p:nvPr/>
          </p:nvSpPr>
          <p:spPr>
            <a:xfrm>
              <a:off x="4405077"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335296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0" name="tx50"/>
            <p:cNvSpPr/>
            <p:nvPr/>
          </p:nvSpPr>
          <p:spPr>
            <a:xfrm>
              <a:off x="4523855" y="38960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25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2" name="tx52"/>
            <p:cNvSpPr/>
            <p:nvPr/>
          </p:nvSpPr>
          <p:spPr>
            <a:xfrm>
              <a:off x="603197"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5" name="tx65"/>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53505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3505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9171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5417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02158"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71" name="tx71"/>
            <p:cNvSpPr/>
            <p:nvPr/>
          </p:nvSpPr>
          <p:spPr>
            <a:xfrm>
              <a:off x="275881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2126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32709" y="4955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27532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59484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9143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223389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960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6155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9350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32546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257413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18936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27101" cap="flat">
              <a:solidFill>
                <a:srgbClr val="0058AB">
                  <a:alpha val="80000"/>
                </a:srgbClr>
              </a:solidFill>
              <a:prstDash val="solid"/>
              <a:round/>
            </a:ln>
          </p:spPr>
          <p:txBody>
            <a:bodyPr/>
            <a:lstStyle/>
            <a:p/>
          </p:txBody>
        </p:sp>
        <p:sp>
          <p:nvSpPr>
            <p:cNvPr id="93" name="pl93"/>
            <p:cNvSpPr/>
            <p:nvPr/>
          </p:nvSpPr>
          <p:spPr>
            <a:xfrm>
              <a:off x="5308715" y="2710230"/>
              <a:ext cx="3520101" cy="1224853"/>
            </a:xfrm>
            <a:custGeom>
              <a:avLst/>
              <a:pathLst>
                <a:path w="3520101" h="1224853">
                  <a:moveTo>
                    <a:pt x="0" y="0"/>
                  </a:moveTo>
                  <a:lnTo>
                    <a:pt x="140804" y="136094"/>
                  </a:lnTo>
                  <a:lnTo>
                    <a:pt x="281608" y="136094"/>
                  </a:lnTo>
                  <a:lnTo>
                    <a:pt x="422412" y="272189"/>
                  </a:lnTo>
                  <a:lnTo>
                    <a:pt x="563216" y="408284"/>
                  </a:lnTo>
                  <a:lnTo>
                    <a:pt x="704020" y="408284"/>
                  </a:lnTo>
                  <a:lnTo>
                    <a:pt x="844824" y="544379"/>
                  </a:lnTo>
                  <a:lnTo>
                    <a:pt x="985628" y="680473"/>
                  </a:lnTo>
                  <a:lnTo>
                    <a:pt x="1126432" y="816568"/>
                  </a:lnTo>
                  <a:lnTo>
                    <a:pt x="1267236" y="952663"/>
                  </a:lnTo>
                  <a:lnTo>
                    <a:pt x="1408040" y="1088758"/>
                  </a:lnTo>
                  <a:lnTo>
                    <a:pt x="1548844" y="1088758"/>
                  </a:lnTo>
                  <a:lnTo>
                    <a:pt x="1689648" y="1088758"/>
                  </a:lnTo>
                  <a:lnTo>
                    <a:pt x="1830452" y="1088758"/>
                  </a:lnTo>
                  <a:lnTo>
                    <a:pt x="1971256" y="1088758"/>
                  </a:lnTo>
                  <a:lnTo>
                    <a:pt x="2112061" y="1224853"/>
                  </a:lnTo>
                  <a:lnTo>
                    <a:pt x="2252865" y="1088758"/>
                  </a:lnTo>
                  <a:lnTo>
                    <a:pt x="2393669" y="1088758"/>
                  </a:lnTo>
                  <a:lnTo>
                    <a:pt x="2534473" y="1224853"/>
                  </a:lnTo>
                  <a:lnTo>
                    <a:pt x="2675277" y="1224853"/>
                  </a:lnTo>
                  <a:lnTo>
                    <a:pt x="2816081" y="1224853"/>
                  </a:lnTo>
                  <a:lnTo>
                    <a:pt x="2956885" y="1088758"/>
                  </a:lnTo>
                  <a:lnTo>
                    <a:pt x="3097689" y="952663"/>
                  </a:lnTo>
                  <a:lnTo>
                    <a:pt x="3238493" y="952663"/>
                  </a:lnTo>
                  <a:lnTo>
                    <a:pt x="3379297" y="1088758"/>
                  </a:lnTo>
                  <a:lnTo>
                    <a:pt x="3520101" y="1088758"/>
                  </a:lnTo>
                </a:path>
              </a:pathLst>
            </a:custGeom>
            <a:ln w="27101" cap="flat">
              <a:solidFill>
                <a:srgbClr val="1CABE2">
                  <a:alpha val="80000"/>
                </a:srgbClr>
              </a:solidFill>
              <a:prstDash val="solid"/>
              <a:round/>
            </a:ln>
          </p:spPr>
          <p:txBody>
            <a:bodyPr/>
            <a:lstStyle/>
            <a:p/>
          </p:txBody>
        </p:sp>
        <p:sp>
          <p:nvSpPr>
            <p:cNvPr id="94" name="pl94"/>
            <p:cNvSpPr/>
            <p:nvPr/>
          </p:nvSpPr>
          <p:spPr>
            <a:xfrm>
              <a:off x="5308715" y="3662893"/>
              <a:ext cx="3520101" cy="1088758"/>
            </a:xfrm>
            <a:custGeom>
              <a:avLst/>
              <a:pathLst>
                <a:path w="3520101" h="1088758">
                  <a:moveTo>
                    <a:pt x="0" y="544379"/>
                  </a:moveTo>
                  <a:lnTo>
                    <a:pt x="140804" y="952663"/>
                  </a:lnTo>
                  <a:lnTo>
                    <a:pt x="281608" y="544379"/>
                  </a:lnTo>
                  <a:lnTo>
                    <a:pt x="422412" y="544379"/>
                  </a:lnTo>
                  <a:lnTo>
                    <a:pt x="563216" y="544379"/>
                  </a:lnTo>
                  <a:lnTo>
                    <a:pt x="704020" y="272189"/>
                  </a:lnTo>
                  <a:lnTo>
                    <a:pt x="844824" y="680473"/>
                  </a:lnTo>
                  <a:lnTo>
                    <a:pt x="985628" y="816568"/>
                  </a:lnTo>
                  <a:lnTo>
                    <a:pt x="1126432" y="680473"/>
                  </a:lnTo>
                  <a:lnTo>
                    <a:pt x="1267236" y="680473"/>
                  </a:lnTo>
                  <a:lnTo>
                    <a:pt x="1408040" y="544379"/>
                  </a:lnTo>
                  <a:lnTo>
                    <a:pt x="1548844" y="680473"/>
                  </a:lnTo>
                  <a:lnTo>
                    <a:pt x="1689648" y="816568"/>
                  </a:lnTo>
                  <a:lnTo>
                    <a:pt x="1830452" y="680473"/>
                  </a:lnTo>
                  <a:lnTo>
                    <a:pt x="1971256" y="680473"/>
                  </a:lnTo>
                  <a:lnTo>
                    <a:pt x="2112061" y="544379"/>
                  </a:lnTo>
                  <a:lnTo>
                    <a:pt x="2252865" y="680473"/>
                  </a:lnTo>
                  <a:lnTo>
                    <a:pt x="2393669" y="0"/>
                  </a:lnTo>
                  <a:lnTo>
                    <a:pt x="2534473" y="1088758"/>
                  </a:lnTo>
                  <a:lnTo>
                    <a:pt x="2675277" y="952663"/>
                  </a:lnTo>
                  <a:lnTo>
                    <a:pt x="2816081" y="680473"/>
                  </a:lnTo>
                  <a:lnTo>
                    <a:pt x="2956885" y="952663"/>
                  </a:lnTo>
                  <a:lnTo>
                    <a:pt x="3097689" y="0"/>
                  </a:lnTo>
                  <a:lnTo>
                    <a:pt x="3238493" y="544379"/>
                  </a:lnTo>
                  <a:lnTo>
                    <a:pt x="3379297" y="1088758"/>
                  </a:lnTo>
                  <a:lnTo>
                    <a:pt x="3520101" y="408284"/>
                  </a:lnTo>
                </a:path>
              </a:pathLst>
            </a:custGeom>
            <a:ln w="27101" cap="flat">
              <a:solidFill>
                <a:srgbClr val="00833D">
                  <a:alpha val="80000"/>
                </a:srgbClr>
              </a:solidFill>
              <a:prstDash val="solid"/>
              <a:round/>
            </a:ln>
          </p:spPr>
          <p:txBody>
            <a:bodyPr/>
            <a:lstStyle/>
            <a:p/>
          </p:txBody>
        </p:sp>
        <p:sp>
          <p:nvSpPr>
            <p:cNvPr id="95" name="pl95"/>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43362" cap="flat">
              <a:solidFill>
                <a:srgbClr val="000000">
                  <a:alpha val="100000"/>
                </a:srgbClr>
              </a:solidFill>
              <a:prstDash val="solid"/>
              <a:round/>
            </a:ln>
          </p:spPr>
          <p:txBody>
            <a:bodyPr/>
            <a:lstStyle/>
            <a:p/>
          </p:txBody>
        </p:sp>
        <p:sp>
          <p:nvSpPr>
            <p:cNvPr id="96" name="pl96"/>
            <p:cNvSpPr/>
            <p:nvPr/>
          </p:nvSpPr>
          <p:spPr>
            <a:xfrm>
              <a:off x="5308715" y="3662893"/>
              <a:ext cx="3520101" cy="1497042"/>
            </a:xfrm>
            <a:custGeom>
              <a:avLst/>
              <a:pathLst>
                <a:path w="3520101" h="1497042">
                  <a:moveTo>
                    <a:pt x="0" y="272189"/>
                  </a:moveTo>
                  <a:lnTo>
                    <a:pt x="140804" y="0"/>
                  </a:lnTo>
                  <a:lnTo>
                    <a:pt x="281608" y="816568"/>
                  </a:lnTo>
                  <a:lnTo>
                    <a:pt x="422412" y="1088758"/>
                  </a:lnTo>
                  <a:lnTo>
                    <a:pt x="563216" y="952663"/>
                  </a:lnTo>
                  <a:lnTo>
                    <a:pt x="704020" y="816568"/>
                  </a:lnTo>
                  <a:lnTo>
                    <a:pt x="844824" y="1497042"/>
                  </a:lnTo>
                  <a:lnTo>
                    <a:pt x="985628" y="952663"/>
                  </a:lnTo>
                  <a:lnTo>
                    <a:pt x="1126432" y="816568"/>
                  </a:lnTo>
                  <a:lnTo>
                    <a:pt x="1267236" y="1224853"/>
                  </a:lnTo>
                  <a:lnTo>
                    <a:pt x="1408040" y="952663"/>
                  </a:lnTo>
                  <a:lnTo>
                    <a:pt x="1548844" y="1088758"/>
                  </a:lnTo>
                  <a:lnTo>
                    <a:pt x="1689648" y="952663"/>
                  </a:lnTo>
                  <a:lnTo>
                    <a:pt x="1830452" y="952663"/>
                  </a:lnTo>
                  <a:lnTo>
                    <a:pt x="1971256" y="544379"/>
                  </a:lnTo>
                  <a:lnTo>
                    <a:pt x="2112061" y="272189"/>
                  </a:lnTo>
                  <a:lnTo>
                    <a:pt x="2252865" y="544379"/>
                  </a:lnTo>
                  <a:lnTo>
                    <a:pt x="2393669" y="408284"/>
                  </a:lnTo>
                  <a:lnTo>
                    <a:pt x="2534473" y="1360947"/>
                  </a:lnTo>
                  <a:lnTo>
                    <a:pt x="2675277" y="816568"/>
                  </a:lnTo>
                  <a:lnTo>
                    <a:pt x="2816081" y="544379"/>
                  </a:lnTo>
                  <a:lnTo>
                    <a:pt x="2956885" y="680473"/>
                  </a:lnTo>
                  <a:lnTo>
                    <a:pt x="3097689" y="136094"/>
                  </a:lnTo>
                  <a:lnTo>
                    <a:pt x="3238493" y="1497042"/>
                  </a:lnTo>
                  <a:lnTo>
                    <a:pt x="3379297" y="1360947"/>
                  </a:lnTo>
                  <a:lnTo>
                    <a:pt x="3520101" y="1224853"/>
                  </a:lnTo>
                </a:path>
              </a:pathLst>
            </a:custGeom>
            <a:ln w="27101" cap="flat">
              <a:solidFill>
                <a:srgbClr val="0058AB">
                  <a:alpha val="100000"/>
                </a:srgbClr>
              </a:solidFill>
              <a:prstDash val="solid"/>
              <a:round/>
            </a:ln>
          </p:spPr>
          <p:txBody>
            <a:bodyPr/>
            <a:lstStyle/>
            <a:p/>
          </p:txBody>
        </p:sp>
        <p:sp>
          <p:nvSpPr>
            <p:cNvPr id="97" name="pl97"/>
            <p:cNvSpPr/>
            <p:nvPr/>
          </p:nvSpPr>
          <p:spPr>
            <a:xfrm>
              <a:off x="5132709" y="461555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12735"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16755" y="4207273"/>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420776" y="3526799"/>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983992" y="4071178"/>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8012" y="4615557"/>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479462"/>
              <a:ext cx="0" cy="408284"/>
            </a:xfrm>
            <a:custGeom>
              <a:avLst/>
              <a:pathLst>
                <a:path w="0" h="408284">
                  <a:moveTo>
                    <a:pt x="0" y="408284"/>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5954246"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5984600"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658267" y="4140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688620" y="416952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362287"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392640"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pg113"/>
            <p:cNvSpPr/>
            <p:nvPr/>
          </p:nvSpPr>
          <p:spPr>
            <a:xfrm>
              <a:off x="7925503" y="40046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7955857" y="403466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12677" y="454899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43031" y="457776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7" name="pg117"/>
            <p:cNvSpPr/>
            <p:nvPr/>
          </p:nvSpPr>
          <p:spPr>
            <a:xfrm>
              <a:off x="8753481" y="441289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44295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9" name="tx119"/>
            <p:cNvSpPr/>
            <p:nvPr/>
          </p:nvSpPr>
          <p:spPr>
            <a:xfrm>
              <a:off x="8889106" y="3758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889106" y="40323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21" name="tx121"/>
            <p:cNvSpPr/>
            <p:nvPr/>
          </p:nvSpPr>
          <p:spPr>
            <a:xfrm>
              <a:off x="4968448" y="525484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57291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893895"/>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32119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253149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18510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90031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0031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5696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1942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67409" y="6093143"/>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40" name="tx140"/>
            <p:cNvSpPr/>
            <p:nvPr/>
          </p:nvSpPr>
          <p:spPr>
            <a:xfrm>
              <a:off x="712406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8652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821736" y="1332102"/>
              <a:ext cx="3774846"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Argentina, 2000-2025</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6 % de los niños que recibieron la primera dosis de DTP no recibieron la tercera dosis de DTP (izquierda), y el -2 % de los niños que recibieron la primera dosis de DTP no recibieron la primera dosis de MCV (derecha).
La tasa media de abandono de la DTP indica una capacidad moderada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Argentina fue superior a la tasa mundial, mientras que el abandono de la DTP-MCV fue inferior a la tasa mundial.</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moderada (6 %) y la de la serie DTP1-MCV1 fue baja (-2 %) en Argentina, lo que indica una capacidad moderada para administrar la serie primaria en una fase temprana, pero una buena capacidad para completar el ciclo completo de vacunación durante la primera infancia.</a:t>
            </a:r>
          </a:p>
        </p:txBody>
      </p:sp>
      <p:grpSp xmlns:pic="http://schemas.openxmlformats.org/drawingml/2006/picture">
        <p:nvGrpSpPr>
          <p:cNvPr id="148" name=""/>
          <p:cNvGrpSpPr/>
          <p:nvPr/>
        </p:nvGrpSpPr>
        <p:grpSpPr>
          <a:xfrm>
            <a:off x="292608" y="1097280"/>
            <a:ext cx="8595360" cy="28575"/>
            <a:chOff x="292608" y="1097280"/>
            <a:chExt cx="8595360" cy="28575"/>
          </a:xfrm>
        </p:grpSpPr>
        <p:sp>
          <p:nvSpPr>
            <p:cNvPr id="14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54545"/>
            </a:xfrm>
            <a:custGeom>
              <a:avLst/>
              <a:pathLst>
                <a:path w="2135265" h="254545">
                  <a:moveTo>
                    <a:pt x="0" y="33939"/>
                  </a:moveTo>
                  <a:lnTo>
                    <a:pt x="85410" y="59393"/>
                  </a:lnTo>
                  <a:lnTo>
                    <a:pt x="170821" y="33939"/>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25454"/>
                  </a:lnTo>
                  <a:lnTo>
                    <a:pt x="1366569" y="59393"/>
                  </a:lnTo>
                  <a:lnTo>
                    <a:pt x="1451980" y="16969"/>
                  </a:lnTo>
                  <a:lnTo>
                    <a:pt x="1537390" y="50909"/>
                  </a:lnTo>
                  <a:lnTo>
                    <a:pt x="1622801" y="118787"/>
                  </a:lnTo>
                  <a:lnTo>
                    <a:pt x="1708212" y="203636"/>
                  </a:lnTo>
                  <a:lnTo>
                    <a:pt x="1793622" y="161211"/>
                  </a:lnTo>
                  <a:lnTo>
                    <a:pt x="1879033" y="152727"/>
                  </a:lnTo>
                  <a:lnTo>
                    <a:pt x="1964443" y="254545"/>
                  </a:lnTo>
                  <a:lnTo>
                    <a:pt x="2049854" y="152727"/>
                  </a:lnTo>
                  <a:lnTo>
                    <a:pt x="2135265" y="152727"/>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2" name="tx52"/>
            <p:cNvSpPr/>
            <p:nvPr/>
          </p:nvSpPr>
          <p:spPr>
            <a:xfrm>
              <a:off x="2624645"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3" name="tx53"/>
            <p:cNvSpPr/>
            <p:nvPr/>
          </p:nvSpPr>
          <p:spPr>
            <a:xfrm>
              <a:off x="3051698"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326763"/>
              <a:ext cx="768695" cy="296969"/>
            </a:xfrm>
            <a:custGeom>
              <a:avLst/>
              <a:pathLst>
                <a:path w="768695" h="296969">
                  <a:moveTo>
                    <a:pt x="0" y="296969"/>
                  </a:moveTo>
                  <a:lnTo>
                    <a:pt x="85410" y="0"/>
                  </a:lnTo>
                  <a:lnTo>
                    <a:pt x="170821" y="8484"/>
                  </a:lnTo>
                  <a:lnTo>
                    <a:pt x="256231" y="50909"/>
                  </a:lnTo>
                  <a:lnTo>
                    <a:pt x="341642" y="93333"/>
                  </a:lnTo>
                  <a:lnTo>
                    <a:pt x="427053" y="42424"/>
                  </a:lnTo>
                  <a:lnTo>
                    <a:pt x="512463" y="8484"/>
                  </a:lnTo>
                  <a:lnTo>
                    <a:pt x="597874" y="110302"/>
                  </a:lnTo>
                  <a:lnTo>
                    <a:pt x="683284" y="84848"/>
                  </a:lnTo>
                  <a:lnTo>
                    <a:pt x="768695" y="84848"/>
                  </a:lnTo>
                </a:path>
              </a:pathLst>
            </a:custGeom>
            <a:ln w="27101" cap="flat">
              <a:solidFill>
                <a:srgbClr val="1CABE2">
                  <a:alpha val="100000"/>
                </a:srgbClr>
              </a:solidFill>
              <a:prstDash val="solid"/>
              <a:round/>
            </a:ln>
          </p:spPr>
          <p:txBody>
            <a:bodyPr/>
            <a:lstStyle/>
            <a:p/>
          </p:txBody>
        </p:sp>
        <p:sp>
          <p:nvSpPr>
            <p:cNvPr id="74" name="pt74"/>
            <p:cNvSpPr/>
            <p:nvPr/>
          </p:nvSpPr>
          <p:spPr>
            <a:xfrm>
              <a:off x="2404623"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85" name="tx85"/>
            <p:cNvSpPr/>
            <p:nvPr/>
          </p:nvSpPr>
          <p:spPr>
            <a:xfrm>
              <a:off x="3223926" y="33193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6" name="tx86"/>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7" name="tx87"/>
            <p:cNvSpPr/>
            <p:nvPr/>
          </p:nvSpPr>
          <p:spPr>
            <a:xfrm>
              <a:off x="3051698" y="32704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337263" y="4663333"/>
              <a:ext cx="854106" cy="229090"/>
            </a:xfrm>
            <a:custGeom>
              <a:avLst/>
              <a:pathLst>
                <a:path w="854106" h="229090">
                  <a:moveTo>
                    <a:pt x="0" y="229090"/>
                  </a:moveTo>
                  <a:lnTo>
                    <a:pt x="85410" y="110302"/>
                  </a:lnTo>
                  <a:lnTo>
                    <a:pt x="170821" y="0"/>
                  </a:lnTo>
                  <a:lnTo>
                    <a:pt x="256231" y="67878"/>
                  </a:lnTo>
                  <a:lnTo>
                    <a:pt x="341642" y="93333"/>
                  </a:lnTo>
                  <a:lnTo>
                    <a:pt x="427053" y="135757"/>
                  </a:lnTo>
                  <a:lnTo>
                    <a:pt x="512463" y="84848"/>
                  </a:lnTo>
                  <a:lnTo>
                    <a:pt x="597874" y="67878"/>
                  </a:lnTo>
                  <a:lnTo>
                    <a:pt x="683284" y="169696"/>
                  </a:lnTo>
                  <a:lnTo>
                    <a:pt x="768695" y="127272"/>
                  </a:lnTo>
                  <a:lnTo>
                    <a:pt x="854106" y="127272"/>
                  </a:lnTo>
                </a:path>
              </a:pathLst>
            </a:custGeom>
            <a:ln w="27101" cap="flat">
              <a:solidFill>
                <a:srgbClr val="1CABE2">
                  <a:alpha val="100000"/>
                </a:srgbClr>
              </a:solidFill>
              <a:prstDash val="solid"/>
              <a:round/>
            </a:ln>
          </p:spPr>
          <p:txBody>
            <a:bodyPr/>
            <a:lstStyle/>
            <a:p/>
          </p:txBody>
        </p:sp>
        <p:sp>
          <p:nvSpPr>
            <p:cNvPr id="108" name="pt108"/>
            <p:cNvSpPr/>
            <p:nvPr/>
          </p:nvSpPr>
          <p:spPr>
            <a:xfrm>
              <a:off x="2319213"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490034"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575444"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660855" y="473861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274626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831676"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917087"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02498"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087908"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173319"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tx119"/>
            <p:cNvSpPr/>
            <p:nvPr/>
          </p:nvSpPr>
          <p:spPr>
            <a:xfrm>
              <a:off x="2185333"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0" name="tx120"/>
            <p:cNvSpPr/>
            <p:nvPr/>
          </p:nvSpPr>
          <p:spPr>
            <a:xfrm>
              <a:off x="3223926" y="46982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1" name="tx121"/>
            <p:cNvSpPr/>
            <p:nvPr/>
          </p:nvSpPr>
          <p:spPr>
            <a:xfrm>
              <a:off x="2624645" y="461789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2" name="tx122"/>
            <p:cNvSpPr/>
            <p:nvPr/>
          </p:nvSpPr>
          <p:spPr>
            <a:xfrm>
              <a:off x="3051698" y="464940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3" name="pl123"/>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947768"/>
              <a:ext cx="2135265" cy="186666"/>
            </a:xfrm>
            <a:custGeom>
              <a:avLst/>
              <a:pathLst>
                <a:path w="2135265" h="186666">
                  <a:moveTo>
                    <a:pt x="0" y="25454"/>
                  </a:moveTo>
                  <a:lnTo>
                    <a:pt x="85410" y="25454"/>
                  </a:lnTo>
                  <a:lnTo>
                    <a:pt x="170821" y="25454"/>
                  </a:lnTo>
                  <a:lnTo>
                    <a:pt x="256231" y="25454"/>
                  </a:lnTo>
                  <a:lnTo>
                    <a:pt x="341642" y="0"/>
                  </a:lnTo>
                  <a:lnTo>
                    <a:pt x="427053" y="0"/>
                  </a:lnTo>
                  <a:lnTo>
                    <a:pt x="512463" y="50909"/>
                  </a:lnTo>
                  <a:lnTo>
                    <a:pt x="597874" y="42424"/>
                  </a:lnTo>
                  <a:lnTo>
                    <a:pt x="683284" y="16969"/>
                  </a:lnTo>
                  <a:lnTo>
                    <a:pt x="768695" y="42424"/>
                  </a:lnTo>
                  <a:lnTo>
                    <a:pt x="854106" y="33939"/>
                  </a:lnTo>
                  <a:lnTo>
                    <a:pt x="939516" y="42424"/>
                  </a:lnTo>
                  <a:lnTo>
                    <a:pt x="1024927" y="42424"/>
                  </a:lnTo>
                  <a:lnTo>
                    <a:pt x="1110337" y="42424"/>
                  </a:lnTo>
                  <a:lnTo>
                    <a:pt x="1195748" y="8484"/>
                  </a:lnTo>
                  <a:lnTo>
                    <a:pt x="1281159" y="42424"/>
                  </a:lnTo>
                  <a:lnTo>
                    <a:pt x="1366569" y="50909"/>
                  </a:lnTo>
                  <a:lnTo>
                    <a:pt x="1451980" y="42424"/>
                  </a:lnTo>
                  <a:lnTo>
                    <a:pt x="1537390" y="67878"/>
                  </a:lnTo>
                  <a:lnTo>
                    <a:pt x="1622801" y="101818"/>
                  </a:lnTo>
                  <a:lnTo>
                    <a:pt x="1708212" y="169696"/>
                  </a:lnTo>
                  <a:lnTo>
                    <a:pt x="1793622" y="93333"/>
                  </a:lnTo>
                  <a:lnTo>
                    <a:pt x="1879033" y="76363"/>
                  </a:lnTo>
                  <a:lnTo>
                    <a:pt x="1964443" y="186666"/>
                  </a:lnTo>
                  <a:lnTo>
                    <a:pt x="2049854" y="161211"/>
                  </a:lnTo>
                  <a:lnTo>
                    <a:pt x="2135265" y="161211"/>
                  </a:lnTo>
                </a:path>
              </a:pathLst>
            </a:custGeom>
            <a:ln w="27101" cap="flat">
              <a:solidFill>
                <a:srgbClr val="1CABE2">
                  <a:alpha val="100000"/>
                </a:srgbClr>
              </a:solidFill>
              <a:prstDash val="solid"/>
              <a:round/>
            </a:ln>
          </p:spPr>
          <p:txBody>
            <a:bodyPr/>
            <a:lstStyle/>
            <a:p/>
          </p:txBody>
        </p:sp>
        <p:sp>
          <p:nvSpPr>
            <p:cNvPr id="143" name="pt143"/>
            <p:cNvSpPr/>
            <p:nvPr/>
          </p:nvSpPr>
          <p:spPr>
            <a:xfrm>
              <a:off x="383224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391765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0306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08847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43011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0093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68634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857168"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6" name="pt156"/>
            <p:cNvSpPr/>
            <p:nvPr/>
          </p:nvSpPr>
          <p:spPr>
            <a:xfrm>
              <a:off x="494257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027989"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11340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36963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45504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540453"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62586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1127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796685"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88209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967506"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tx169"/>
            <p:cNvSpPr/>
            <p:nvPr/>
          </p:nvSpPr>
          <p:spPr>
            <a:xfrm>
              <a:off x="3698362"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0" name="tx170"/>
            <p:cNvSpPr/>
            <p:nvPr/>
          </p:nvSpPr>
          <p:spPr>
            <a:xfrm>
              <a:off x="6018113"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1" name="tx171"/>
            <p:cNvSpPr/>
            <p:nvPr/>
          </p:nvSpPr>
          <p:spPr>
            <a:xfrm>
              <a:off x="5418832"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tx172"/>
            <p:cNvSpPr/>
            <p:nvPr/>
          </p:nvSpPr>
          <p:spPr>
            <a:xfrm>
              <a:off x="5845885" y="19678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3" name="pl173"/>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258884"/>
              <a:ext cx="2135265" cy="186666"/>
            </a:xfrm>
            <a:custGeom>
              <a:avLst/>
              <a:pathLst>
                <a:path w="2135265" h="186666">
                  <a:moveTo>
                    <a:pt x="0" y="67878"/>
                  </a:moveTo>
                  <a:lnTo>
                    <a:pt x="85410" y="84848"/>
                  </a:lnTo>
                  <a:lnTo>
                    <a:pt x="170821" y="33939"/>
                  </a:lnTo>
                  <a:lnTo>
                    <a:pt x="256231" y="16969"/>
                  </a:lnTo>
                  <a:lnTo>
                    <a:pt x="341642" y="0"/>
                  </a:lnTo>
                  <a:lnTo>
                    <a:pt x="427053" y="8484"/>
                  </a:lnTo>
                  <a:lnTo>
                    <a:pt x="512463" y="16969"/>
                  </a:lnTo>
                  <a:lnTo>
                    <a:pt x="597874" y="42424"/>
                  </a:lnTo>
                  <a:lnTo>
                    <a:pt x="683284" y="25454"/>
                  </a:lnTo>
                  <a:lnTo>
                    <a:pt x="768695" y="25454"/>
                  </a:lnTo>
                  <a:lnTo>
                    <a:pt x="854106" y="33939"/>
                  </a:lnTo>
                  <a:lnTo>
                    <a:pt x="939516" y="33939"/>
                  </a:lnTo>
                  <a:lnTo>
                    <a:pt x="1024927" y="42424"/>
                  </a:lnTo>
                  <a:lnTo>
                    <a:pt x="1110337" y="42424"/>
                  </a:lnTo>
                  <a:lnTo>
                    <a:pt x="1195748" y="33939"/>
                  </a:lnTo>
                  <a:lnTo>
                    <a:pt x="1281159" y="84848"/>
                  </a:lnTo>
                  <a:lnTo>
                    <a:pt x="1366569" y="76363"/>
                  </a:lnTo>
                  <a:lnTo>
                    <a:pt x="1451980" y="76363"/>
                  </a:lnTo>
                  <a:lnTo>
                    <a:pt x="1537390" y="42424"/>
                  </a:lnTo>
                  <a:lnTo>
                    <a:pt x="1622801" y="110302"/>
                  </a:lnTo>
                  <a:lnTo>
                    <a:pt x="1708212" y="186666"/>
                  </a:lnTo>
                  <a:lnTo>
                    <a:pt x="1793622" y="110302"/>
                  </a:lnTo>
                  <a:lnTo>
                    <a:pt x="1879033" y="118787"/>
                  </a:lnTo>
                  <a:lnTo>
                    <a:pt x="1964443" y="161211"/>
                  </a:lnTo>
                  <a:lnTo>
                    <a:pt x="2049854" y="144242"/>
                  </a:lnTo>
                  <a:lnTo>
                    <a:pt x="2135265" y="144242"/>
                  </a:lnTo>
                </a:path>
              </a:pathLst>
            </a:custGeom>
            <a:ln w="27101" cap="flat">
              <a:solidFill>
                <a:srgbClr val="1CABE2">
                  <a:alpha val="100000"/>
                </a:srgbClr>
              </a:solidFill>
              <a:prstDash val="solid"/>
              <a:round/>
            </a:ln>
          </p:spPr>
          <p:txBody>
            <a:bodyPr/>
            <a:lstStyle/>
            <a:p/>
          </p:txBody>
        </p:sp>
        <p:sp>
          <p:nvSpPr>
            <p:cNvPr id="193" name="pt193"/>
            <p:cNvSpPr/>
            <p:nvPr/>
          </p:nvSpPr>
          <p:spPr>
            <a:xfrm>
              <a:off x="383224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3917652"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08847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25929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43011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77175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857168" y="328325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6" name="pt206"/>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02798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1340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19881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284221"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36963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45504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540453"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4" name="pt214"/>
            <p:cNvSpPr/>
            <p:nvPr/>
          </p:nvSpPr>
          <p:spPr>
            <a:xfrm>
              <a:off x="562586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11274"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79668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88209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967506"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tx219"/>
            <p:cNvSpPr/>
            <p:nvPr/>
          </p:nvSpPr>
          <p:spPr>
            <a:xfrm>
              <a:off x="3698362"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tx220"/>
            <p:cNvSpPr/>
            <p:nvPr/>
          </p:nvSpPr>
          <p:spPr>
            <a:xfrm>
              <a:off x="6018113" y="331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1" name="tx221"/>
            <p:cNvSpPr/>
            <p:nvPr/>
          </p:nvSpPr>
          <p:spPr>
            <a:xfrm>
              <a:off x="5418832"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22" name="tx222"/>
            <p:cNvSpPr/>
            <p:nvPr/>
          </p:nvSpPr>
          <p:spPr>
            <a:xfrm>
              <a:off x="5845885" y="3261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23" name="pl223"/>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4618987" y="5291211"/>
              <a:ext cx="1366569" cy="76363"/>
            </a:xfrm>
            <a:custGeom>
              <a:avLst/>
              <a:pathLst>
                <a:path w="1366569" h="76363">
                  <a:moveTo>
                    <a:pt x="0" y="50909"/>
                  </a:moveTo>
                  <a:lnTo>
                    <a:pt x="85410" y="0"/>
                  </a:lnTo>
                  <a:lnTo>
                    <a:pt x="170821" y="16969"/>
                  </a:lnTo>
                  <a:lnTo>
                    <a:pt x="256231" y="50909"/>
                  </a:lnTo>
                  <a:lnTo>
                    <a:pt x="341642" y="59393"/>
                  </a:lnTo>
                  <a:lnTo>
                    <a:pt x="427053" y="59393"/>
                  </a:lnTo>
                  <a:lnTo>
                    <a:pt x="512463" y="76363"/>
                  </a:lnTo>
                  <a:lnTo>
                    <a:pt x="597874" y="67878"/>
                  </a:lnTo>
                  <a:lnTo>
                    <a:pt x="683284" y="67878"/>
                  </a:lnTo>
                  <a:lnTo>
                    <a:pt x="768695" y="59393"/>
                  </a:lnTo>
                  <a:lnTo>
                    <a:pt x="854106" y="50909"/>
                  </a:lnTo>
                  <a:lnTo>
                    <a:pt x="939516" y="50909"/>
                  </a:lnTo>
                  <a:lnTo>
                    <a:pt x="1024927" y="67878"/>
                  </a:lnTo>
                  <a:lnTo>
                    <a:pt x="1110337" y="50909"/>
                  </a:lnTo>
                  <a:lnTo>
                    <a:pt x="1195748" y="59393"/>
                  </a:lnTo>
                  <a:lnTo>
                    <a:pt x="1281159" y="59393"/>
                  </a:lnTo>
                  <a:lnTo>
                    <a:pt x="1366569" y="59393"/>
                  </a:lnTo>
                </a:path>
              </a:pathLst>
            </a:custGeom>
            <a:ln w="27101" cap="flat">
              <a:solidFill>
                <a:srgbClr val="1CABE2">
                  <a:alpha val="100000"/>
                </a:srgbClr>
              </a:solidFill>
              <a:prstDash val="solid"/>
              <a:round/>
            </a:ln>
          </p:spPr>
          <p:txBody>
            <a:bodyPr/>
            <a:lstStyle/>
            <a:p/>
          </p:txBody>
        </p:sp>
        <p:sp>
          <p:nvSpPr>
            <p:cNvPr id="243" name="pt243"/>
            <p:cNvSpPr/>
            <p:nvPr/>
          </p:nvSpPr>
          <p:spPr>
            <a:xfrm>
              <a:off x="4600936"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686347" y="527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771758" y="52901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857168"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942579"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5027989"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5113400"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519881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284221"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369632"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455042"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540453"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625864" y="53410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711274"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5796685"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882095"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967506" y="53325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tx260"/>
            <p:cNvSpPr/>
            <p:nvPr/>
          </p:nvSpPr>
          <p:spPr>
            <a:xfrm>
              <a:off x="4543022" y="524985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61" name="tx261"/>
            <p:cNvSpPr/>
            <p:nvPr/>
          </p:nvSpPr>
          <p:spPr>
            <a:xfrm>
              <a:off x="6001835" y="5260720"/>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62" name="tx262"/>
            <p:cNvSpPr/>
            <p:nvPr/>
          </p:nvSpPr>
          <p:spPr>
            <a:xfrm>
              <a:off x="5445963" y="520096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63" name="tx263"/>
            <p:cNvSpPr/>
            <p:nvPr/>
          </p:nvSpPr>
          <p:spPr>
            <a:xfrm>
              <a:off x="5873016" y="5211833"/>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264" name="pl26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6644479" y="1956252"/>
              <a:ext cx="2135265" cy="271514"/>
            </a:xfrm>
            <a:custGeom>
              <a:avLst/>
              <a:pathLst>
                <a:path w="2135265" h="271514">
                  <a:moveTo>
                    <a:pt x="0" y="127272"/>
                  </a:moveTo>
                  <a:lnTo>
                    <a:pt x="85410" y="127272"/>
                  </a:lnTo>
                  <a:lnTo>
                    <a:pt x="170821" y="42424"/>
                  </a:lnTo>
                  <a:lnTo>
                    <a:pt x="256231" y="16969"/>
                  </a:lnTo>
                  <a:lnTo>
                    <a:pt x="341642" y="0"/>
                  </a:lnTo>
                  <a:lnTo>
                    <a:pt x="427053" y="0"/>
                  </a:lnTo>
                  <a:lnTo>
                    <a:pt x="512463" y="59393"/>
                  </a:lnTo>
                  <a:lnTo>
                    <a:pt x="597874" y="59393"/>
                  </a:lnTo>
                  <a:lnTo>
                    <a:pt x="683284" y="42424"/>
                  </a:lnTo>
                  <a:lnTo>
                    <a:pt x="768695" y="33939"/>
                  </a:lnTo>
                  <a:lnTo>
                    <a:pt x="854106" y="33939"/>
                  </a:lnTo>
                  <a:lnTo>
                    <a:pt x="939516" y="59393"/>
                  </a:lnTo>
                  <a:lnTo>
                    <a:pt x="1024927" y="59393"/>
                  </a:lnTo>
                  <a:lnTo>
                    <a:pt x="1110337" y="33939"/>
                  </a:lnTo>
                  <a:lnTo>
                    <a:pt x="1195748" y="33939"/>
                  </a:lnTo>
                  <a:lnTo>
                    <a:pt x="1281159" y="33939"/>
                  </a:lnTo>
                  <a:lnTo>
                    <a:pt x="1366569" y="50909"/>
                  </a:lnTo>
                  <a:lnTo>
                    <a:pt x="1451980" y="84848"/>
                  </a:lnTo>
                  <a:lnTo>
                    <a:pt x="1537390" y="101818"/>
                  </a:lnTo>
                  <a:lnTo>
                    <a:pt x="1622801" y="127272"/>
                  </a:lnTo>
                  <a:lnTo>
                    <a:pt x="1708212" y="203636"/>
                  </a:lnTo>
                  <a:lnTo>
                    <a:pt x="1793622" y="144242"/>
                  </a:lnTo>
                  <a:lnTo>
                    <a:pt x="1879033" y="118787"/>
                  </a:lnTo>
                  <a:lnTo>
                    <a:pt x="1964443" y="271514"/>
                  </a:lnTo>
                  <a:lnTo>
                    <a:pt x="2049854" y="195151"/>
                  </a:lnTo>
                  <a:lnTo>
                    <a:pt x="2135265" y="195151"/>
                  </a:lnTo>
                </a:path>
              </a:pathLst>
            </a:custGeom>
            <a:ln w="27101" cap="flat">
              <a:solidFill>
                <a:srgbClr val="1CABE2">
                  <a:alpha val="100000"/>
                </a:srgbClr>
              </a:solidFill>
              <a:prstDash val="solid"/>
              <a:round/>
            </a:ln>
          </p:spPr>
          <p:txBody>
            <a:bodyPr/>
            <a:lstStyle/>
            <a:p/>
          </p:txBody>
        </p:sp>
        <p:sp>
          <p:nvSpPr>
            <p:cNvPr id="284" name="pt284"/>
            <p:cNvSpPr/>
            <p:nvPr/>
          </p:nvSpPr>
          <p:spPr>
            <a:xfrm>
              <a:off x="662642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711839"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7972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8826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13889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22430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39512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651355"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7" name="pt297"/>
            <p:cNvSpPr/>
            <p:nvPr/>
          </p:nvSpPr>
          <p:spPr>
            <a:xfrm>
              <a:off x="77367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82217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9" name="pt299"/>
            <p:cNvSpPr/>
            <p:nvPr/>
          </p:nvSpPr>
          <p:spPr>
            <a:xfrm>
              <a:off x="790758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99299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0784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16381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249230"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334640"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420051"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50546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590872" y="22097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67628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76169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tx310"/>
            <p:cNvSpPr/>
            <p:nvPr/>
          </p:nvSpPr>
          <p:spPr>
            <a:xfrm>
              <a:off x="6492549" y="199121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1" name="tx311"/>
            <p:cNvSpPr/>
            <p:nvPr/>
          </p:nvSpPr>
          <p:spPr>
            <a:xfrm>
              <a:off x="8812300" y="206032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12" name="tx312"/>
            <p:cNvSpPr/>
            <p:nvPr/>
          </p:nvSpPr>
          <p:spPr>
            <a:xfrm>
              <a:off x="8213020"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313" name="tx313"/>
            <p:cNvSpPr/>
            <p:nvPr/>
          </p:nvSpPr>
          <p:spPr>
            <a:xfrm>
              <a:off x="8640073" y="201144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314" name="pl31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5" name="pl31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6" name="pl31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1" name="pl32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2" name="pl32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7" name="pl32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8" name="pl32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6644479" y="3258884"/>
              <a:ext cx="2135265" cy="449696"/>
            </a:xfrm>
            <a:custGeom>
              <a:avLst/>
              <a:pathLst>
                <a:path w="2135265" h="449696">
                  <a:moveTo>
                    <a:pt x="0" y="364847"/>
                  </a:moveTo>
                  <a:lnTo>
                    <a:pt x="85410" y="364847"/>
                  </a:lnTo>
                  <a:lnTo>
                    <a:pt x="170821" y="135757"/>
                  </a:lnTo>
                  <a:lnTo>
                    <a:pt x="256231" y="161211"/>
                  </a:lnTo>
                  <a:lnTo>
                    <a:pt x="341642" y="50909"/>
                  </a:lnTo>
                  <a:lnTo>
                    <a:pt x="427053" y="93333"/>
                  </a:lnTo>
                  <a:lnTo>
                    <a:pt x="512463" y="67878"/>
                  </a:lnTo>
                  <a:lnTo>
                    <a:pt x="597874" y="127272"/>
                  </a:lnTo>
                  <a:lnTo>
                    <a:pt x="683284" y="93333"/>
                  </a:lnTo>
                  <a:lnTo>
                    <a:pt x="768695" y="25454"/>
                  </a:lnTo>
                  <a:lnTo>
                    <a:pt x="854106" y="42424"/>
                  </a:lnTo>
                  <a:lnTo>
                    <a:pt x="939516" y="67878"/>
                  </a:lnTo>
                  <a:lnTo>
                    <a:pt x="1024927" y="84848"/>
                  </a:lnTo>
                  <a:lnTo>
                    <a:pt x="1110337" y="135757"/>
                  </a:lnTo>
                  <a:lnTo>
                    <a:pt x="1195748" y="25454"/>
                  </a:lnTo>
                  <a:lnTo>
                    <a:pt x="1281159" y="101818"/>
                  </a:lnTo>
                  <a:lnTo>
                    <a:pt x="1366569" y="93333"/>
                  </a:lnTo>
                  <a:lnTo>
                    <a:pt x="1451980" y="67878"/>
                  </a:lnTo>
                  <a:lnTo>
                    <a:pt x="1537390" y="0"/>
                  </a:lnTo>
                  <a:lnTo>
                    <a:pt x="1622801" y="127272"/>
                  </a:lnTo>
                  <a:lnTo>
                    <a:pt x="1708212" y="237575"/>
                  </a:lnTo>
                  <a:lnTo>
                    <a:pt x="1793622" y="169696"/>
                  </a:lnTo>
                  <a:lnTo>
                    <a:pt x="1879033" y="42424"/>
                  </a:lnTo>
                  <a:lnTo>
                    <a:pt x="1964443" y="381817"/>
                  </a:lnTo>
                  <a:lnTo>
                    <a:pt x="2049854" y="449696"/>
                  </a:lnTo>
                  <a:lnTo>
                    <a:pt x="2135265" y="449696"/>
                  </a:lnTo>
                </a:path>
              </a:pathLst>
            </a:custGeom>
            <a:ln w="27101" cap="flat">
              <a:solidFill>
                <a:srgbClr val="1CABE2">
                  <a:alpha val="100000"/>
                </a:srgbClr>
              </a:solidFill>
              <a:prstDash val="solid"/>
              <a:round/>
            </a:ln>
          </p:spPr>
          <p:txBody>
            <a:bodyPr/>
            <a:lstStyle/>
            <a:p/>
          </p:txBody>
        </p:sp>
        <p:sp>
          <p:nvSpPr>
            <p:cNvPr id="334" name="pt334"/>
            <p:cNvSpPr/>
            <p:nvPr/>
          </p:nvSpPr>
          <p:spPr>
            <a:xfrm>
              <a:off x="6626428"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5" name="pt335"/>
            <p:cNvSpPr/>
            <p:nvPr/>
          </p:nvSpPr>
          <p:spPr>
            <a:xfrm>
              <a:off x="6711839"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pt336"/>
            <p:cNvSpPr/>
            <p:nvPr/>
          </p:nvSpPr>
          <p:spPr>
            <a:xfrm>
              <a:off x="679724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7" name="pt337"/>
            <p:cNvSpPr/>
            <p:nvPr/>
          </p:nvSpPr>
          <p:spPr>
            <a:xfrm>
              <a:off x="6882660"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8" name="pt338"/>
            <p:cNvSpPr/>
            <p:nvPr/>
          </p:nvSpPr>
          <p:spPr>
            <a:xfrm>
              <a:off x="696807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9" name="pt339"/>
            <p:cNvSpPr/>
            <p:nvPr/>
          </p:nvSpPr>
          <p:spPr>
            <a:xfrm>
              <a:off x="705348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0" name="pt340"/>
            <p:cNvSpPr/>
            <p:nvPr/>
          </p:nvSpPr>
          <p:spPr>
            <a:xfrm>
              <a:off x="713889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1" name="pt341"/>
            <p:cNvSpPr/>
            <p:nvPr/>
          </p:nvSpPr>
          <p:spPr>
            <a:xfrm>
              <a:off x="722430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2" name="pt342"/>
            <p:cNvSpPr/>
            <p:nvPr/>
          </p:nvSpPr>
          <p:spPr>
            <a:xfrm>
              <a:off x="7309713"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3" name="pt343"/>
            <p:cNvSpPr/>
            <p:nvPr/>
          </p:nvSpPr>
          <p:spPr>
            <a:xfrm>
              <a:off x="739512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4" name="pt344"/>
            <p:cNvSpPr/>
            <p:nvPr/>
          </p:nvSpPr>
          <p:spPr>
            <a:xfrm>
              <a:off x="74805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7565945"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7651355"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7" name="pt347"/>
            <p:cNvSpPr/>
            <p:nvPr/>
          </p:nvSpPr>
          <p:spPr>
            <a:xfrm>
              <a:off x="773676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9" name="pt349"/>
            <p:cNvSpPr/>
            <p:nvPr/>
          </p:nvSpPr>
          <p:spPr>
            <a:xfrm>
              <a:off x="7907587"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79929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80784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81638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824923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8334640" y="347840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5" name="pt355"/>
            <p:cNvSpPr/>
            <p:nvPr/>
          </p:nvSpPr>
          <p:spPr>
            <a:xfrm>
              <a:off x="8420051"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850546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8590872"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867628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8761693" y="369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tx360"/>
            <p:cNvSpPr/>
            <p:nvPr/>
          </p:nvSpPr>
          <p:spPr>
            <a:xfrm>
              <a:off x="6492549" y="353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361" name="tx361"/>
            <p:cNvSpPr/>
            <p:nvPr/>
          </p:nvSpPr>
          <p:spPr>
            <a:xfrm>
              <a:off x="8812300" y="36163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62" name="tx362"/>
            <p:cNvSpPr/>
            <p:nvPr/>
          </p:nvSpPr>
          <p:spPr>
            <a:xfrm>
              <a:off x="8213020"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63" name="tx363"/>
            <p:cNvSpPr/>
            <p:nvPr/>
          </p:nvSpPr>
          <p:spPr>
            <a:xfrm>
              <a:off x="8640073" y="35674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364" name="tx36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65" name="tx36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66" name="tx36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67" name="tx36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68" name="tx36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69" name="tx36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0" name="tx37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1" name="tx37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72" name="tx37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73" name="tx37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74" name="tx37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75" name="tx37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76" name="tx37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77" name="tx37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78" name="tx37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79" name="tx37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0" name="tx38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1" name="tx38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2" name="tx38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3" name="tx38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4" name="tx38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5" name="tx38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6" name="tx38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7" name="tx38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8" name="tx38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9" name="tx38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0" name="tx39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1" name="tx39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2" name="tx39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3" name="tx39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94" name="tx39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95" name="tx39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96" name="tx39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97" name="tx39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98" name="tx39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99" name="tx39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0" name="tx40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1" name="tx40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2" name="tx40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3" name="tx40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4" name="tx40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5" name="tx40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6" name="tx40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7" name="tx40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8" name="tx40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9" name="tx40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0" name="tx41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1" name="tx41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12" name="pt41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3" name="pt41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4" name="tx41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15" name="tx41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16" name="tx416"/>
            <p:cNvSpPr/>
            <p:nvPr/>
          </p:nvSpPr>
          <p:spPr>
            <a:xfrm>
              <a:off x="2178058" y="1330710"/>
              <a:ext cx="54797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Argentina, 2000-2025</a:t>
              </a:r>
            </a:p>
          </p:txBody>
        </p:sp>
        <p:sp>
          <p:nvSpPr>
            <p:cNvPr id="417" name="tx41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18" name="tx41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vacuna contra la fiebre amarilla (YFV) presentaba la cobertura más baja (7 %), seguida de la vacuna contra la poliomielitis (MCV2) (46 %).
En comparación con 2019, la cobertura de ocho vacunas disminuyó (BCG, DTP1, DTP3, IPV1, MCV1, MCV2, ROTAC y YFV).
En comparación con 2024, la cobertura de ocho vacunas se mantuvo constante (BCG, DTP1, DTP3, IPV1, MCV1, MCV2, ROTAC y YFV).</a:t>
            </a:r>
          </a:p>
        </p:txBody>
      </p:sp>
      <p:sp>
        <p:nvSpPr>
          <p:cNvPr id="4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Argentina registró su cobertura más baja en la vacuna contra la fiebre amarilla (7 %), mientras que la mayoría de las demás vacunas sistemáticas se situaron entre el 46 % y el 82 %; la cobertura de 8 antígenos disminuyó con respecto a 2019, y la de otros 8 se mantuvo constante desde 2024.</a:t>
            </a:r>
          </a:p>
        </p:txBody>
      </p:sp>
      <p:grpSp xmlns:pic="http://schemas.openxmlformats.org/drawingml/2006/picture">
        <p:nvGrpSpPr>
          <p:cNvPr id="421" name=""/>
          <p:cNvGrpSpPr/>
          <p:nvPr/>
        </p:nvGrpSpPr>
        <p:grpSpPr>
          <a:xfrm>
            <a:off x="292608" y="1097280"/>
            <a:ext cx="8595360" cy="28575"/>
            <a:chOff x="292608" y="1097280"/>
            <a:chExt cx="8595360" cy="28575"/>
          </a:xfrm>
        </p:grpSpPr>
        <p:sp>
          <p:nvSpPr>
            <p:cNvPr id="4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518387"/>
            </a:xfrm>
            <a:custGeom>
              <a:avLst/>
              <a:pathLst>
                <a:path w="6518190" h="1518387">
                  <a:moveTo>
                    <a:pt x="0" y="711744"/>
                  </a:moveTo>
                  <a:lnTo>
                    <a:pt x="260727" y="711744"/>
                  </a:lnTo>
                  <a:lnTo>
                    <a:pt x="521455" y="237248"/>
                  </a:lnTo>
                  <a:lnTo>
                    <a:pt x="782182" y="94899"/>
                  </a:lnTo>
                  <a:lnTo>
                    <a:pt x="1042910" y="0"/>
                  </a:lnTo>
                  <a:lnTo>
                    <a:pt x="1303638" y="0"/>
                  </a:lnTo>
                  <a:lnTo>
                    <a:pt x="1564365" y="332147"/>
                  </a:lnTo>
                  <a:lnTo>
                    <a:pt x="1825093" y="332147"/>
                  </a:lnTo>
                  <a:lnTo>
                    <a:pt x="2085820" y="237248"/>
                  </a:lnTo>
                  <a:lnTo>
                    <a:pt x="2346548" y="189798"/>
                  </a:lnTo>
                  <a:lnTo>
                    <a:pt x="2607276" y="189798"/>
                  </a:lnTo>
                  <a:lnTo>
                    <a:pt x="2868003" y="332147"/>
                  </a:lnTo>
                  <a:lnTo>
                    <a:pt x="3128731" y="332147"/>
                  </a:lnTo>
                  <a:lnTo>
                    <a:pt x="3389458" y="189798"/>
                  </a:lnTo>
                  <a:lnTo>
                    <a:pt x="3650186" y="189798"/>
                  </a:lnTo>
                  <a:lnTo>
                    <a:pt x="3910914" y="189798"/>
                  </a:lnTo>
                  <a:lnTo>
                    <a:pt x="4171641" y="284697"/>
                  </a:lnTo>
                  <a:lnTo>
                    <a:pt x="4432369" y="474496"/>
                  </a:lnTo>
                  <a:lnTo>
                    <a:pt x="4693096" y="569395"/>
                  </a:lnTo>
                  <a:lnTo>
                    <a:pt x="4953824" y="711744"/>
                  </a:lnTo>
                  <a:lnTo>
                    <a:pt x="5214552" y="1138790"/>
                  </a:lnTo>
                  <a:lnTo>
                    <a:pt x="5475279" y="806643"/>
                  </a:lnTo>
                  <a:lnTo>
                    <a:pt x="5736007" y="664294"/>
                  </a:lnTo>
                  <a:lnTo>
                    <a:pt x="5996734" y="1518387"/>
                  </a:lnTo>
                  <a:lnTo>
                    <a:pt x="6257462" y="1091341"/>
                  </a:lnTo>
                  <a:lnTo>
                    <a:pt x="6518190" y="1091341"/>
                  </a:lnTo>
                </a:path>
              </a:pathLst>
            </a:custGeom>
            <a:ln w="27101" cap="flat">
              <a:solidFill>
                <a:srgbClr val="1C86EE">
                  <a:alpha val="100000"/>
                </a:srgbClr>
              </a:solidFill>
              <a:prstDash val="solid"/>
              <a:round/>
            </a:ln>
          </p:spPr>
          <p:txBody>
            <a:bodyPr/>
            <a:lstStyle/>
            <a:p/>
          </p:txBody>
        </p:sp>
        <p:sp>
          <p:nvSpPr>
            <p:cNvPr id="39" name="pl39"/>
            <p:cNvSpPr/>
            <p:nvPr/>
          </p:nvSpPr>
          <p:spPr>
            <a:xfrm>
              <a:off x="1656710" y="1168047"/>
              <a:ext cx="5996734" cy="1328589"/>
            </a:xfrm>
            <a:custGeom>
              <a:avLst/>
              <a:pathLst>
                <a:path w="5996734" h="1328589">
                  <a:moveTo>
                    <a:pt x="0" y="1328589"/>
                  </a:moveTo>
                  <a:lnTo>
                    <a:pt x="260727" y="189798"/>
                  </a:lnTo>
                  <a:lnTo>
                    <a:pt x="521455" y="0"/>
                  </a:lnTo>
                  <a:lnTo>
                    <a:pt x="782182" y="284697"/>
                  </a:lnTo>
                  <a:lnTo>
                    <a:pt x="1042910" y="474496"/>
                  </a:lnTo>
                  <a:lnTo>
                    <a:pt x="1303638" y="427046"/>
                  </a:lnTo>
                  <a:lnTo>
                    <a:pt x="1564365" y="189798"/>
                  </a:lnTo>
                  <a:lnTo>
                    <a:pt x="1825093" y="0"/>
                  </a:lnTo>
                  <a:lnTo>
                    <a:pt x="2085820" y="0"/>
                  </a:lnTo>
                  <a:lnTo>
                    <a:pt x="2346548" y="142348"/>
                  </a:lnTo>
                  <a:lnTo>
                    <a:pt x="2607276" y="142348"/>
                  </a:lnTo>
                  <a:lnTo>
                    <a:pt x="2868003" y="0"/>
                  </a:lnTo>
                  <a:lnTo>
                    <a:pt x="3128731" y="0"/>
                  </a:lnTo>
                  <a:lnTo>
                    <a:pt x="3389458" y="0"/>
                  </a:lnTo>
                  <a:lnTo>
                    <a:pt x="3650186" y="94899"/>
                  </a:lnTo>
                  <a:lnTo>
                    <a:pt x="3910914" y="379596"/>
                  </a:lnTo>
                  <a:lnTo>
                    <a:pt x="4171641" y="379596"/>
                  </a:lnTo>
                  <a:lnTo>
                    <a:pt x="4432369" y="521945"/>
                  </a:lnTo>
                  <a:lnTo>
                    <a:pt x="4693096" y="948992"/>
                  </a:lnTo>
                  <a:lnTo>
                    <a:pt x="4953824" y="616844"/>
                  </a:lnTo>
                  <a:lnTo>
                    <a:pt x="5214552" y="474496"/>
                  </a:lnTo>
                  <a:lnTo>
                    <a:pt x="5475279" y="1328589"/>
                  </a:lnTo>
                  <a:lnTo>
                    <a:pt x="5736007" y="901542"/>
                  </a:lnTo>
                  <a:lnTo>
                    <a:pt x="5996734" y="901542"/>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1518387"/>
            </a:xfrm>
            <a:custGeom>
              <a:avLst/>
              <a:pathLst>
                <a:path w="6518190" h="1518387">
                  <a:moveTo>
                    <a:pt x="0" y="711744"/>
                  </a:moveTo>
                  <a:lnTo>
                    <a:pt x="260727" y="711744"/>
                  </a:lnTo>
                  <a:lnTo>
                    <a:pt x="521455" y="237248"/>
                  </a:lnTo>
                  <a:lnTo>
                    <a:pt x="782182" y="94899"/>
                  </a:lnTo>
                  <a:lnTo>
                    <a:pt x="1042910" y="0"/>
                  </a:lnTo>
                  <a:lnTo>
                    <a:pt x="1303638" y="0"/>
                  </a:lnTo>
                  <a:lnTo>
                    <a:pt x="1564365" y="332147"/>
                  </a:lnTo>
                  <a:lnTo>
                    <a:pt x="1825093" y="332147"/>
                  </a:lnTo>
                  <a:lnTo>
                    <a:pt x="2085820" y="237248"/>
                  </a:lnTo>
                  <a:lnTo>
                    <a:pt x="2346548" y="189798"/>
                  </a:lnTo>
                  <a:lnTo>
                    <a:pt x="2607276" y="189798"/>
                  </a:lnTo>
                  <a:lnTo>
                    <a:pt x="2868003" y="332147"/>
                  </a:lnTo>
                  <a:lnTo>
                    <a:pt x="3128731" y="332147"/>
                  </a:lnTo>
                  <a:lnTo>
                    <a:pt x="3389458" y="189798"/>
                  </a:lnTo>
                  <a:lnTo>
                    <a:pt x="3650186" y="189798"/>
                  </a:lnTo>
                  <a:lnTo>
                    <a:pt x="3910914" y="189798"/>
                  </a:lnTo>
                  <a:lnTo>
                    <a:pt x="4171641" y="284697"/>
                  </a:lnTo>
                  <a:lnTo>
                    <a:pt x="4432369" y="569395"/>
                  </a:lnTo>
                  <a:lnTo>
                    <a:pt x="4693096" y="569395"/>
                  </a:lnTo>
                  <a:lnTo>
                    <a:pt x="4953824" y="711744"/>
                  </a:lnTo>
                  <a:lnTo>
                    <a:pt x="5214552" y="1138790"/>
                  </a:lnTo>
                  <a:lnTo>
                    <a:pt x="5475279" y="806643"/>
                  </a:lnTo>
                  <a:lnTo>
                    <a:pt x="5736007" y="664294"/>
                  </a:lnTo>
                  <a:lnTo>
                    <a:pt x="5996734" y="1518387"/>
                  </a:lnTo>
                  <a:lnTo>
                    <a:pt x="6257462" y="1091341"/>
                  </a:lnTo>
                  <a:lnTo>
                    <a:pt x="6518190" y="1091341"/>
                  </a:lnTo>
                </a:path>
              </a:pathLst>
            </a:custGeom>
            <a:ln w="27101" cap="flat">
              <a:solidFill>
                <a:srgbClr val="EE00EE">
                  <a:alpha val="100000"/>
                </a:srgbClr>
              </a:solidFill>
              <a:prstDash val="solid"/>
              <a:round/>
            </a:ln>
          </p:spPr>
          <p:txBody>
            <a:bodyPr/>
            <a:lstStyle/>
            <a:p/>
          </p:txBody>
        </p:sp>
        <p:sp>
          <p:nvSpPr>
            <p:cNvPr id="41" name="pl41"/>
            <p:cNvSpPr/>
            <p:nvPr/>
          </p:nvSpPr>
          <p:spPr>
            <a:xfrm>
              <a:off x="4003259" y="2733884"/>
              <a:ext cx="3650186" cy="1186240"/>
            </a:xfrm>
            <a:custGeom>
              <a:avLst/>
              <a:pathLst>
                <a:path w="3650186" h="1186240">
                  <a:moveTo>
                    <a:pt x="0" y="1186240"/>
                  </a:moveTo>
                  <a:lnTo>
                    <a:pt x="260727" y="854093"/>
                  </a:lnTo>
                  <a:lnTo>
                    <a:pt x="521455" y="47449"/>
                  </a:lnTo>
                  <a:lnTo>
                    <a:pt x="782182" y="189798"/>
                  </a:lnTo>
                  <a:lnTo>
                    <a:pt x="1042910" y="427046"/>
                  </a:lnTo>
                  <a:lnTo>
                    <a:pt x="1303638" y="142348"/>
                  </a:lnTo>
                  <a:lnTo>
                    <a:pt x="1564365" y="427046"/>
                  </a:lnTo>
                  <a:lnTo>
                    <a:pt x="1825093" y="94899"/>
                  </a:lnTo>
                  <a:lnTo>
                    <a:pt x="2085820" y="47449"/>
                  </a:lnTo>
                  <a:lnTo>
                    <a:pt x="2346548" y="711744"/>
                  </a:lnTo>
                  <a:lnTo>
                    <a:pt x="2607276" y="284697"/>
                  </a:lnTo>
                  <a:lnTo>
                    <a:pt x="2868003" y="332147"/>
                  </a:lnTo>
                  <a:lnTo>
                    <a:pt x="3128731" y="1186240"/>
                  </a:lnTo>
                  <a:lnTo>
                    <a:pt x="3389458" y="284697"/>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1310396"/>
              <a:ext cx="2346548" cy="1660736"/>
            </a:xfrm>
            <a:custGeom>
              <a:avLst/>
              <a:pathLst>
                <a:path w="2346548" h="1660736">
                  <a:moveTo>
                    <a:pt x="0" y="1660736"/>
                  </a:moveTo>
                  <a:lnTo>
                    <a:pt x="260727" y="0"/>
                  </a:lnTo>
                  <a:lnTo>
                    <a:pt x="521455" y="47449"/>
                  </a:lnTo>
                  <a:lnTo>
                    <a:pt x="782182" y="284697"/>
                  </a:lnTo>
                  <a:lnTo>
                    <a:pt x="1042910" y="521945"/>
                  </a:lnTo>
                  <a:lnTo>
                    <a:pt x="1303638" y="237248"/>
                  </a:lnTo>
                  <a:lnTo>
                    <a:pt x="1564365" y="47449"/>
                  </a:lnTo>
                  <a:lnTo>
                    <a:pt x="1825093" y="616844"/>
                  </a:lnTo>
                  <a:lnTo>
                    <a:pt x="2085820" y="474496"/>
                  </a:lnTo>
                  <a:lnTo>
                    <a:pt x="2346548"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642543"/>
              <a:ext cx="1042910" cy="616844"/>
            </a:xfrm>
            <a:custGeom>
              <a:avLst/>
              <a:pathLst>
                <a:path w="1042910" h="616844">
                  <a:moveTo>
                    <a:pt x="0" y="237248"/>
                  </a:moveTo>
                  <a:lnTo>
                    <a:pt x="260727" y="0"/>
                  </a:lnTo>
                  <a:lnTo>
                    <a:pt x="521455" y="616844"/>
                  </a:lnTo>
                  <a:lnTo>
                    <a:pt x="782182" y="474496"/>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043891"/>
            </a:xfrm>
            <a:custGeom>
              <a:avLst/>
              <a:pathLst>
                <a:path w="6518190" h="1043891">
                  <a:moveTo>
                    <a:pt x="0" y="379596"/>
                  </a:moveTo>
                  <a:lnTo>
                    <a:pt x="260727" y="474496"/>
                  </a:lnTo>
                  <a:lnTo>
                    <a:pt x="521455" y="189798"/>
                  </a:lnTo>
                  <a:lnTo>
                    <a:pt x="782182" y="94899"/>
                  </a:lnTo>
                  <a:lnTo>
                    <a:pt x="1042910" y="0"/>
                  </a:lnTo>
                  <a:lnTo>
                    <a:pt x="1303638" y="47449"/>
                  </a:lnTo>
                  <a:lnTo>
                    <a:pt x="1564365" y="94899"/>
                  </a:lnTo>
                  <a:lnTo>
                    <a:pt x="1825093" y="237248"/>
                  </a:lnTo>
                  <a:lnTo>
                    <a:pt x="2085820" y="142348"/>
                  </a:lnTo>
                  <a:lnTo>
                    <a:pt x="2346548" y="142348"/>
                  </a:lnTo>
                  <a:lnTo>
                    <a:pt x="2607276" y="189798"/>
                  </a:lnTo>
                  <a:lnTo>
                    <a:pt x="2868003" y="189798"/>
                  </a:lnTo>
                  <a:lnTo>
                    <a:pt x="3128731" y="237248"/>
                  </a:lnTo>
                  <a:lnTo>
                    <a:pt x="3389458" y="237248"/>
                  </a:lnTo>
                  <a:lnTo>
                    <a:pt x="3650186" y="189798"/>
                  </a:lnTo>
                  <a:lnTo>
                    <a:pt x="3910914" y="474496"/>
                  </a:lnTo>
                  <a:lnTo>
                    <a:pt x="4171641" y="427046"/>
                  </a:lnTo>
                  <a:lnTo>
                    <a:pt x="4432369" y="427046"/>
                  </a:lnTo>
                  <a:lnTo>
                    <a:pt x="4693096" y="237248"/>
                  </a:lnTo>
                  <a:lnTo>
                    <a:pt x="4953824" y="616844"/>
                  </a:lnTo>
                  <a:lnTo>
                    <a:pt x="5214552" y="1043891"/>
                  </a:lnTo>
                  <a:lnTo>
                    <a:pt x="5475279" y="616844"/>
                  </a:lnTo>
                  <a:lnTo>
                    <a:pt x="5736007" y="664294"/>
                  </a:lnTo>
                  <a:lnTo>
                    <a:pt x="5996734" y="901542"/>
                  </a:lnTo>
                  <a:lnTo>
                    <a:pt x="6257462" y="806643"/>
                  </a:lnTo>
                  <a:lnTo>
                    <a:pt x="6518190" y="806643"/>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514829"/>
            </a:xfrm>
            <a:custGeom>
              <a:avLst/>
              <a:pathLst>
                <a:path w="6518190" h="2514829">
                  <a:moveTo>
                    <a:pt x="0" y="2040333"/>
                  </a:moveTo>
                  <a:lnTo>
                    <a:pt x="260727" y="2040333"/>
                  </a:lnTo>
                  <a:lnTo>
                    <a:pt x="521455" y="759193"/>
                  </a:lnTo>
                  <a:lnTo>
                    <a:pt x="782182" y="901542"/>
                  </a:lnTo>
                  <a:lnTo>
                    <a:pt x="1042910" y="284697"/>
                  </a:lnTo>
                  <a:lnTo>
                    <a:pt x="1303638" y="521945"/>
                  </a:lnTo>
                  <a:lnTo>
                    <a:pt x="1564365" y="379596"/>
                  </a:lnTo>
                  <a:lnTo>
                    <a:pt x="1825093" y="711744"/>
                  </a:lnTo>
                  <a:lnTo>
                    <a:pt x="2085820" y="521945"/>
                  </a:lnTo>
                  <a:lnTo>
                    <a:pt x="2346548" y="142348"/>
                  </a:lnTo>
                  <a:lnTo>
                    <a:pt x="2607276" y="237248"/>
                  </a:lnTo>
                  <a:lnTo>
                    <a:pt x="2868003" y="379596"/>
                  </a:lnTo>
                  <a:lnTo>
                    <a:pt x="3128731" y="474496"/>
                  </a:lnTo>
                  <a:lnTo>
                    <a:pt x="3389458" y="759193"/>
                  </a:lnTo>
                  <a:lnTo>
                    <a:pt x="3650186" y="142348"/>
                  </a:lnTo>
                  <a:lnTo>
                    <a:pt x="3910914" y="569395"/>
                  </a:lnTo>
                  <a:lnTo>
                    <a:pt x="4171641" y="521945"/>
                  </a:lnTo>
                  <a:lnTo>
                    <a:pt x="4432369" y="379596"/>
                  </a:lnTo>
                  <a:lnTo>
                    <a:pt x="4693096" y="0"/>
                  </a:lnTo>
                  <a:lnTo>
                    <a:pt x="4953824" y="711744"/>
                  </a:lnTo>
                  <a:lnTo>
                    <a:pt x="5214552" y="1328589"/>
                  </a:lnTo>
                  <a:lnTo>
                    <a:pt x="5475279" y="948992"/>
                  </a:lnTo>
                  <a:lnTo>
                    <a:pt x="5736007" y="237248"/>
                  </a:lnTo>
                  <a:lnTo>
                    <a:pt x="5996734" y="2135232"/>
                  </a:lnTo>
                  <a:lnTo>
                    <a:pt x="6257462" y="2514829"/>
                  </a:lnTo>
                  <a:lnTo>
                    <a:pt x="6518190" y="2514829"/>
                  </a:lnTo>
                </a:path>
              </a:pathLst>
            </a:custGeom>
            <a:ln w="27101" cap="flat">
              <a:solidFill>
                <a:srgbClr val="008B00">
                  <a:alpha val="100000"/>
                </a:srgbClr>
              </a:solidFill>
              <a:prstDash val="solid"/>
              <a:round/>
            </a:ln>
          </p:spPr>
          <p:txBody>
            <a:bodyPr/>
            <a:lstStyle/>
            <a:p/>
          </p:txBody>
        </p:sp>
        <p:sp>
          <p:nvSpPr>
            <p:cNvPr id="46" name="pl46"/>
            <p:cNvSpPr/>
            <p:nvPr/>
          </p:nvSpPr>
          <p:spPr>
            <a:xfrm>
              <a:off x="4263986" y="1405295"/>
              <a:ext cx="3389458" cy="2277581"/>
            </a:xfrm>
            <a:custGeom>
              <a:avLst/>
              <a:pathLst>
                <a:path w="3389458" h="2277581">
                  <a:moveTo>
                    <a:pt x="0" y="2277581"/>
                  </a:moveTo>
                  <a:lnTo>
                    <a:pt x="260727" y="142348"/>
                  </a:lnTo>
                  <a:lnTo>
                    <a:pt x="521455" y="0"/>
                  </a:lnTo>
                  <a:lnTo>
                    <a:pt x="782182" y="332147"/>
                  </a:lnTo>
                  <a:lnTo>
                    <a:pt x="1042910" y="332147"/>
                  </a:lnTo>
                  <a:lnTo>
                    <a:pt x="1303638" y="521945"/>
                  </a:lnTo>
                  <a:lnTo>
                    <a:pt x="1564365" y="47449"/>
                  </a:lnTo>
                  <a:lnTo>
                    <a:pt x="1825093" y="427046"/>
                  </a:lnTo>
                  <a:lnTo>
                    <a:pt x="2085820" y="664294"/>
                  </a:lnTo>
                  <a:lnTo>
                    <a:pt x="2346548" y="474496"/>
                  </a:lnTo>
                  <a:lnTo>
                    <a:pt x="2607276" y="474496"/>
                  </a:lnTo>
                  <a:lnTo>
                    <a:pt x="2868003" y="854093"/>
                  </a:lnTo>
                  <a:lnTo>
                    <a:pt x="3128731" y="474496"/>
                  </a:lnTo>
                  <a:lnTo>
                    <a:pt x="3389458" y="474496"/>
                  </a:lnTo>
                </a:path>
              </a:pathLst>
            </a:custGeom>
            <a:ln w="27101" cap="flat">
              <a:solidFill>
                <a:srgbClr val="9A32CD">
                  <a:alpha val="100000"/>
                </a:srgbClr>
              </a:solidFill>
              <a:prstDash val="solid"/>
              <a:round/>
            </a:ln>
          </p:spPr>
          <p:txBody>
            <a:bodyPr/>
            <a:lstStyle/>
            <a:p/>
          </p:txBody>
        </p:sp>
        <p:sp>
          <p:nvSpPr>
            <p:cNvPr id="47" name="pl47"/>
            <p:cNvSpPr/>
            <p:nvPr/>
          </p:nvSpPr>
          <p:spPr>
            <a:xfrm>
              <a:off x="5046169" y="1452744"/>
              <a:ext cx="2607276" cy="1281139"/>
            </a:xfrm>
            <a:custGeom>
              <a:avLst/>
              <a:pathLst>
                <a:path w="2607276" h="1281139">
                  <a:moveTo>
                    <a:pt x="0" y="1281139"/>
                  </a:moveTo>
                  <a:lnTo>
                    <a:pt x="260727" y="616844"/>
                  </a:lnTo>
                  <a:lnTo>
                    <a:pt x="521455" y="0"/>
                  </a:lnTo>
                  <a:lnTo>
                    <a:pt x="782182" y="379596"/>
                  </a:lnTo>
                  <a:lnTo>
                    <a:pt x="1042910" y="521945"/>
                  </a:lnTo>
                  <a:lnTo>
                    <a:pt x="1303638" y="759193"/>
                  </a:lnTo>
                  <a:lnTo>
                    <a:pt x="1564365" y="474496"/>
                  </a:lnTo>
                  <a:lnTo>
                    <a:pt x="1825093" y="379596"/>
                  </a:lnTo>
                  <a:lnTo>
                    <a:pt x="2085820" y="948992"/>
                  </a:lnTo>
                  <a:lnTo>
                    <a:pt x="2346548" y="711744"/>
                  </a:lnTo>
                  <a:lnTo>
                    <a:pt x="2607276" y="711744"/>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043891"/>
            </a:xfrm>
            <a:custGeom>
              <a:avLst/>
              <a:pathLst>
                <a:path w="6518190" h="1043891">
                  <a:moveTo>
                    <a:pt x="0" y="379596"/>
                  </a:moveTo>
                  <a:lnTo>
                    <a:pt x="260727" y="474496"/>
                  </a:lnTo>
                  <a:lnTo>
                    <a:pt x="521455" y="189798"/>
                  </a:lnTo>
                  <a:lnTo>
                    <a:pt x="782182" y="94899"/>
                  </a:lnTo>
                  <a:lnTo>
                    <a:pt x="1042910" y="0"/>
                  </a:lnTo>
                  <a:lnTo>
                    <a:pt x="1303638" y="47449"/>
                  </a:lnTo>
                  <a:lnTo>
                    <a:pt x="1564365" y="94899"/>
                  </a:lnTo>
                  <a:lnTo>
                    <a:pt x="1825093" y="237248"/>
                  </a:lnTo>
                  <a:lnTo>
                    <a:pt x="2085820" y="142348"/>
                  </a:lnTo>
                  <a:lnTo>
                    <a:pt x="2346548" y="142348"/>
                  </a:lnTo>
                  <a:lnTo>
                    <a:pt x="2607276" y="189798"/>
                  </a:lnTo>
                  <a:lnTo>
                    <a:pt x="2868003" y="189798"/>
                  </a:lnTo>
                  <a:lnTo>
                    <a:pt x="3128731" y="237248"/>
                  </a:lnTo>
                  <a:lnTo>
                    <a:pt x="3389458" y="237248"/>
                  </a:lnTo>
                  <a:lnTo>
                    <a:pt x="3650186" y="189798"/>
                  </a:lnTo>
                  <a:lnTo>
                    <a:pt x="3910914" y="474496"/>
                  </a:lnTo>
                  <a:lnTo>
                    <a:pt x="4171641" y="427046"/>
                  </a:lnTo>
                  <a:lnTo>
                    <a:pt x="4432369" y="427046"/>
                  </a:lnTo>
                  <a:lnTo>
                    <a:pt x="4693096" y="237248"/>
                  </a:lnTo>
                  <a:lnTo>
                    <a:pt x="4953824" y="616844"/>
                  </a:lnTo>
                  <a:lnTo>
                    <a:pt x="5214552" y="1043891"/>
                  </a:lnTo>
                  <a:lnTo>
                    <a:pt x="5475279" y="616844"/>
                  </a:lnTo>
                  <a:lnTo>
                    <a:pt x="5736007" y="664294"/>
                  </a:lnTo>
                  <a:lnTo>
                    <a:pt x="5996734" y="901542"/>
                  </a:lnTo>
                  <a:lnTo>
                    <a:pt x="6257462" y="806643"/>
                  </a:lnTo>
                  <a:lnTo>
                    <a:pt x="6518190" y="806643"/>
                  </a:lnTo>
                </a:path>
              </a:pathLst>
            </a:custGeom>
            <a:ln w="27101" cap="flat">
              <a:solidFill>
                <a:srgbClr val="FB9A99">
                  <a:alpha val="100000"/>
                </a:srgbClr>
              </a:solidFill>
              <a:prstDash val="solid"/>
              <a:round/>
            </a:ln>
          </p:spPr>
          <p:txBody>
            <a:bodyPr/>
            <a:lstStyle/>
            <a:p/>
          </p:txBody>
        </p:sp>
        <p:sp>
          <p:nvSpPr>
            <p:cNvPr id="49" name="pl49"/>
            <p:cNvSpPr/>
            <p:nvPr/>
          </p:nvSpPr>
          <p:spPr>
            <a:xfrm>
              <a:off x="7664918" y="1195288"/>
              <a:ext cx="693942" cy="533336"/>
            </a:xfrm>
            <a:custGeom>
              <a:avLst/>
              <a:pathLst>
                <a:path w="693942" h="533336">
                  <a:moveTo>
                    <a:pt x="693942" y="0"/>
                  </a:moveTo>
                  <a:lnTo>
                    <a:pt x="0" y="533336"/>
                  </a:lnTo>
                </a:path>
              </a:pathLst>
            </a:custGeom>
          </p:spPr>
          <p:txBody>
            <a:bodyPr/>
            <a:lstStyle/>
            <a:p/>
          </p:txBody>
        </p:sp>
        <p:sp>
          <p:nvSpPr>
            <p:cNvPr id="50" name="pl50"/>
            <p:cNvSpPr/>
            <p:nvPr/>
          </p:nvSpPr>
          <p:spPr>
            <a:xfrm>
              <a:off x="7661542" y="933457"/>
              <a:ext cx="630889" cy="793797"/>
            </a:xfrm>
            <a:custGeom>
              <a:avLst/>
              <a:pathLst>
                <a:path w="630889" h="793797">
                  <a:moveTo>
                    <a:pt x="630889" y="0"/>
                  </a:moveTo>
                  <a:lnTo>
                    <a:pt x="0" y="793797"/>
                  </a:lnTo>
                </a:path>
              </a:pathLst>
            </a:custGeom>
          </p:spPr>
          <p:txBody>
            <a:bodyPr/>
            <a:lstStyle/>
            <a:p/>
          </p:txBody>
        </p:sp>
        <p:sp>
          <p:nvSpPr>
            <p:cNvPr id="51" name="pl51"/>
            <p:cNvSpPr/>
            <p:nvPr/>
          </p:nvSpPr>
          <p:spPr>
            <a:xfrm>
              <a:off x="7668488" y="1458583"/>
              <a:ext cx="756537" cy="319947"/>
            </a:xfrm>
            <a:custGeom>
              <a:avLst/>
              <a:pathLst>
                <a:path w="756537" h="319947">
                  <a:moveTo>
                    <a:pt x="756537" y="0"/>
                  </a:moveTo>
                  <a:lnTo>
                    <a:pt x="0" y="319947"/>
                  </a:lnTo>
                </a:path>
              </a:pathLst>
            </a:custGeom>
          </p:spPr>
          <p:txBody>
            <a:bodyPr/>
            <a:lstStyle/>
            <a:p/>
          </p:txBody>
        </p:sp>
        <p:sp>
          <p:nvSpPr>
            <p:cNvPr id="52" name="pl52"/>
            <p:cNvSpPr/>
            <p:nvPr/>
          </p:nvSpPr>
          <p:spPr>
            <a:xfrm>
              <a:off x="7670564" y="1719265"/>
              <a:ext cx="712381" cy="156759"/>
            </a:xfrm>
            <a:custGeom>
              <a:avLst/>
              <a:pathLst>
                <a:path w="712381" h="156759">
                  <a:moveTo>
                    <a:pt x="712381" y="0"/>
                  </a:moveTo>
                  <a:lnTo>
                    <a:pt x="0" y="156759"/>
                  </a:lnTo>
                </a:path>
              </a:pathLst>
            </a:custGeom>
          </p:spPr>
          <p:txBody>
            <a:bodyPr/>
            <a:lstStyle/>
            <a:p/>
          </p:txBody>
        </p:sp>
        <p:sp>
          <p:nvSpPr>
            <p:cNvPr id="53" name="pl53"/>
            <p:cNvSpPr/>
            <p:nvPr/>
          </p:nvSpPr>
          <p:spPr>
            <a:xfrm>
              <a:off x="7666766" y="2077317"/>
              <a:ext cx="716179" cy="415445"/>
            </a:xfrm>
            <a:custGeom>
              <a:avLst/>
              <a:pathLst>
                <a:path w="716179" h="415445">
                  <a:moveTo>
                    <a:pt x="716179" y="415445"/>
                  </a:moveTo>
                  <a:lnTo>
                    <a:pt x="0" y="0"/>
                  </a:lnTo>
                </a:path>
              </a:pathLst>
            </a:custGeom>
          </p:spPr>
          <p:txBody>
            <a:bodyPr/>
            <a:lstStyle/>
            <a:p/>
          </p:txBody>
        </p:sp>
        <p:sp>
          <p:nvSpPr>
            <p:cNvPr id="54" name="pl54"/>
            <p:cNvSpPr/>
            <p:nvPr/>
          </p:nvSpPr>
          <p:spPr>
            <a:xfrm>
              <a:off x="7671192" y="1979870"/>
              <a:ext cx="657392" cy="87360"/>
            </a:xfrm>
            <a:custGeom>
              <a:avLst/>
              <a:pathLst>
                <a:path w="657392" h="87360">
                  <a:moveTo>
                    <a:pt x="657392" y="0"/>
                  </a:moveTo>
                  <a:lnTo>
                    <a:pt x="0" y="87360"/>
                  </a:lnTo>
                </a:path>
              </a:pathLst>
            </a:custGeom>
          </p:spPr>
          <p:txBody>
            <a:bodyPr/>
            <a:lstStyle/>
            <a:p/>
          </p:txBody>
        </p:sp>
        <p:sp>
          <p:nvSpPr>
            <p:cNvPr id="55" name="pl55"/>
            <p:cNvSpPr/>
            <p:nvPr/>
          </p:nvSpPr>
          <p:spPr>
            <a:xfrm>
              <a:off x="7670639" y="2073218"/>
              <a:ext cx="766455" cy="161756"/>
            </a:xfrm>
            <a:custGeom>
              <a:avLst/>
              <a:pathLst>
                <a:path w="766455" h="161756">
                  <a:moveTo>
                    <a:pt x="766455" y="161756"/>
                  </a:moveTo>
                  <a:lnTo>
                    <a:pt x="0" y="0"/>
                  </a:lnTo>
                </a:path>
              </a:pathLst>
            </a:custGeom>
          </p:spPr>
          <p:txBody>
            <a:bodyPr/>
            <a:lstStyle/>
            <a:p/>
          </p:txBody>
        </p:sp>
        <p:sp>
          <p:nvSpPr>
            <p:cNvPr id="56" name="pl56"/>
            <p:cNvSpPr/>
            <p:nvPr/>
          </p:nvSpPr>
          <p:spPr>
            <a:xfrm>
              <a:off x="7664266" y="2126176"/>
              <a:ext cx="742762" cy="627124"/>
            </a:xfrm>
            <a:custGeom>
              <a:avLst/>
              <a:pathLst>
                <a:path w="742762" h="627124">
                  <a:moveTo>
                    <a:pt x="742762" y="627124"/>
                  </a:moveTo>
                  <a:lnTo>
                    <a:pt x="0" y="0"/>
                  </a:lnTo>
                </a:path>
              </a:pathLst>
            </a:custGeom>
          </p:spPr>
          <p:txBody>
            <a:bodyPr/>
            <a:lstStyle/>
            <a:p/>
          </p:txBody>
        </p:sp>
        <p:sp>
          <p:nvSpPr>
            <p:cNvPr id="57" name="pl57"/>
            <p:cNvSpPr/>
            <p:nvPr/>
          </p:nvSpPr>
          <p:spPr>
            <a:xfrm>
              <a:off x="7661759" y="2174607"/>
              <a:ext cx="691015" cy="840991"/>
            </a:xfrm>
            <a:custGeom>
              <a:avLst/>
              <a:pathLst>
                <a:path w="691015" h="840991">
                  <a:moveTo>
                    <a:pt x="691015" y="840991"/>
                  </a:moveTo>
                  <a:lnTo>
                    <a:pt x="0" y="0"/>
                  </a:lnTo>
                </a:path>
              </a:pathLst>
            </a:custGeom>
          </p:spPr>
          <p:txBody>
            <a:bodyPr/>
            <a:lstStyle/>
            <a:p/>
          </p:txBody>
        </p:sp>
        <p:sp>
          <p:nvSpPr>
            <p:cNvPr id="58" name="pl58"/>
            <p:cNvSpPr/>
            <p:nvPr/>
          </p:nvSpPr>
          <p:spPr>
            <a:xfrm>
              <a:off x="7665096" y="2742610"/>
              <a:ext cx="717849" cy="537641"/>
            </a:xfrm>
            <a:custGeom>
              <a:avLst/>
              <a:pathLst>
                <a:path w="717849" h="537641">
                  <a:moveTo>
                    <a:pt x="717849" y="537641"/>
                  </a:moveTo>
                  <a:lnTo>
                    <a:pt x="0" y="0"/>
                  </a:lnTo>
                </a:path>
              </a:pathLst>
            </a:custGeom>
          </p:spPr>
          <p:txBody>
            <a:bodyPr/>
            <a:lstStyle/>
            <a:p/>
          </p:txBody>
        </p:sp>
        <p:sp>
          <p:nvSpPr>
            <p:cNvPr id="59" name="pl59"/>
            <p:cNvSpPr/>
            <p:nvPr/>
          </p:nvSpPr>
          <p:spPr>
            <a:xfrm>
              <a:off x="7671100" y="3448245"/>
              <a:ext cx="687761" cy="101932"/>
            </a:xfrm>
            <a:custGeom>
              <a:avLst/>
              <a:pathLst>
                <a:path w="687761" h="101932">
                  <a:moveTo>
                    <a:pt x="687761" y="101932"/>
                  </a:moveTo>
                  <a:lnTo>
                    <a:pt x="0" y="0"/>
                  </a:lnTo>
                </a:path>
              </a:pathLst>
            </a:custGeom>
          </p:spPr>
          <p:txBody>
            <a:bodyPr/>
            <a:lstStyle/>
            <a:p/>
          </p:txBody>
        </p:sp>
        <p:sp>
          <p:nvSpPr>
            <p:cNvPr id="60" name="pg60"/>
            <p:cNvSpPr/>
            <p:nvPr/>
          </p:nvSpPr>
          <p:spPr>
            <a:xfrm>
              <a:off x="8290281" y="110314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1446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82%</a:t>
              </a:r>
            </a:p>
          </p:txBody>
        </p:sp>
        <p:sp>
          <p:nvSpPr>
            <p:cNvPr id="62" name="pg62"/>
            <p:cNvSpPr/>
            <p:nvPr/>
          </p:nvSpPr>
          <p:spPr>
            <a:xfrm>
              <a:off x="8223851" y="84193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3" name="tx63"/>
            <p:cNvSpPr/>
            <p:nvPr/>
          </p:nvSpPr>
          <p:spPr>
            <a:xfrm>
              <a:off x="8246711" y="8834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82%</a:t>
              </a:r>
            </a:p>
          </p:txBody>
        </p:sp>
        <p:sp>
          <p:nvSpPr>
            <p:cNvPr id="64" name="pg64"/>
            <p:cNvSpPr/>
            <p:nvPr/>
          </p:nvSpPr>
          <p:spPr>
            <a:xfrm>
              <a:off x="8356446" y="136782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40936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6" name="pg66"/>
            <p:cNvSpPr/>
            <p:nvPr/>
          </p:nvSpPr>
          <p:spPr>
            <a:xfrm>
              <a:off x="8314365" y="163097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7" name="tx67"/>
            <p:cNvSpPr/>
            <p:nvPr/>
          </p:nvSpPr>
          <p:spPr>
            <a:xfrm>
              <a:off x="8337225" y="16725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79%</a:t>
              </a:r>
            </a:p>
          </p:txBody>
        </p:sp>
        <p:sp>
          <p:nvSpPr>
            <p:cNvPr id="68" name="pg68"/>
            <p:cNvSpPr/>
            <p:nvPr/>
          </p:nvSpPr>
          <p:spPr>
            <a:xfrm>
              <a:off x="8314365" y="241558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4571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70" name="pg70"/>
            <p:cNvSpPr/>
            <p:nvPr/>
          </p:nvSpPr>
          <p:spPr>
            <a:xfrm>
              <a:off x="8260004" y="189345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91630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72" name="pg72"/>
            <p:cNvSpPr/>
            <p:nvPr/>
          </p:nvSpPr>
          <p:spPr>
            <a:xfrm>
              <a:off x="8368515" y="215386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19540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4" name="pg74"/>
            <p:cNvSpPr/>
            <p:nvPr/>
          </p:nvSpPr>
          <p:spPr>
            <a:xfrm>
              <a:off x="8338449" y="267580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71734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74%</a:t>
              </a:r>
            </a:p>
          </p:txBody>
        </p:sp>
        <p:sp>
          <p:nvSpPr>
            <p:cNvPr id="76" name="pg76"/>
            <p:cNvSpPr/>
            <p:nvPr/>
          </p:nvSpPr>
          <p:spPr>
            <a:xfrm>
              <a:off x="8284194" y="29376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97914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8" name="pg78"/>
            <p:cNvSpPr/>
            <p:nvPr/>
          </p:nvSpPr>
          <p:spPr>
            <a:xfrm>
              <a:off x="8314365" y="32031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2446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61%</a:t>
              </a:r>
            </a:p>
          </p:txBody>
        </p:sp>
        <p:sp>
          <p:nvSpPr>
            <p:cNvPr id="80" name="pg80"/>
            <p:cNvSpPr/>
            <p:nvPr/>
          </p:nvSpPr>
          <p:spPr>
            <a:xfrm>
              <a:off x="8290281" y="34679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50944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46%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78187" y="401416"/>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Argentina,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MCV2 presentaba la cobertura más baja de todas las vacunas (46 %), seguida de la HPVc (61 %).
La cobertura de ocho vacunas disminuyó (DTP3, HEPB3, HIB3, IPV1, MCV1, MCV2, ROTAC y RUBELLA) y la de una vacuna aumentó (HPVC) en comparación con la cobertura respectiva de 2019.
La cobertura de nueve vacunas se mantuvo igual (DTP3, HEPB3, HIB3, IPV1, IPVC, MCV1, MCV2, ROTAC y RUBELLA) y la de una vacuna aumentó (HPVC)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74620" y="870398"/>
              <a:ext cx="1155462" cy="0"/>
            </a:xfrm>
            <a:custGeom>
              <a:avLst/>
              <a:pathLst>
                <a:path w="1155462" h="0">
                  <a:moveTo>
                    <a:pt x="0" y="0"/>
                  </a:moveTo>
                  <a:lnTo>
                    <a:pt x="433298" y="0"/>
                  </a:lnTo>
                  <a:lnTo>
                    <a:pt x="794380"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1220700"/>
              <a:ext cx="938813" cy="0"/>
            </a:xfrm>
            <a:custGeom>
              <a:avLst/>
              <a:pathLst>
                <a:path w="938813" h="0">
                  <a:moveTo>
                    <a:pt x="0" y="0"/>
                  </a:moveTo>
                  <a:lnTo>
                    <a:pt x="144432" y="0"/>
                  </a:lnTo>
                  <a:lnTo>
                    <a:pt x="216649" y="0"/>
                  </a:lnTo>
                  <a:lnTo>
                    <a:pt x="216649"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257971" y="1571001"/>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1921302"/>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2271604"/>
              <a:ext cx="1083246" cy="0"/>
            </a:xfrm>
            <a:custGeom>
              <a:avLst/>
              <a:pathLst>
                <a:path w="1083246" h="0">
                  <a:moveTo>
                    <a:pt x="0" y="0"/>
                  </a:moveTo>
                  <a:lnTo>
                    <a:pt x="577731" y="0"/>
                  </a:lnTo>
                  <a:lnTo>
                    <a:pt x="938813" y="0"/>
                  </a:lnTo>
                  <a:lnTo>
                    <a:pt x="938813"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27" name="pl27"/>
            <p:cNvSpPr/>
            <p:nvPr/>
          </p:nvSpPr>
          <p:spPr>
            <a:xfrm>
              <a:off x="6257971" y="2621905"/>
              <a:ext cx="1299895" cy="0"/>
            </a:xfrm>
            <a:custGeom>
              <a:avLst/>
              <a:pathLst>
                <a:path w="1299895" h="0">
                  <a:moveTo>
                    <a:pt x="0" y="0"/>
                  </a:moveTo>
                  <a:lnTo>
                    <a:pt x="577731" y="0"/>
                  </a:lnTo>
                  <a:lnTo>
                    <a:pt x="649947"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2972206"/>
              <a:ext cx="866596" cy="0"/>
            </a:xfrm>
            <a:custGeom>
              <a:avLst/>
              <a:pathLst>
                <a:path w="866596" h="0">
                  <a:moveTo>
                    <a:pt x="0" y="0"/>
                  </a:moveTo>
                  <a:lnTo>
                    <a:pt x="144432" y="0"/>
                  </a:lnTo>
                  <a:lnTo>
                    <a:pt x="216649" y="0"/>
                  </a:lnTo>
                  <a:lnTo>
                    <a:pt x="216649"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052351" y="3322508"/>
              <a:ext cx="649947" cy="0"/>
            </a:xfrm>
            <a:custGeom>
              <a:avLst/>
              <a:pathLst>
                <a:path w="649947" h="0">
                  <a:moveTo>
                    <a:pt x="0" y="0"/>
                  </a:moveTo>
                  <a:lnTo>
                    <a:pt x="216649" y="0"/>
                  </a:lnTo>
                  <a:lnTo>
                    <a:pt x="361082"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4813643" y="3672809"/>
              <a:ext cx="3466387" cy="0"/>
            </a:xfrm>
            <a:custGeom>
              <a:avLst/>
              <a:pathLst>
                <a:path w="3466387" h="0">
                  <a:moveTo>
                    <a:pt x="0" y="0"/>
                  </a:moveTo>
                  <a:lnTo>
                    <a:pt x="0" y="0"/>
                  </a:lnTo>
                  <a:lnTo>
                    <a:pt x="577731" y="0"/>
                  </a:lnTo>
                  <a:lnTo>
                    <a:pt x="1805410" y="0"/>
                  </a:lnTo>
                  <a:lnTo>
                    <a:pt x="2383141" y="0"/>
                  </a:lnTo>
                  <a:lnTo>
                    <a:pt x="2744223" y="0"/>
                  </a:lnTo>
                  <a:lnTo>
                    <a:pt x="3466387"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4023110"/>
              <a:ext cx="649947" cy="0"/>
            </a:xfrm>
            <a:custGeom>
              <a:avLst/>
              <a:pathLst>
                <a:path w="649947" h="0">
                  <a:moveTo>
                    <a:pt x="0" y="0"/>
                  </a:moveTo>
                  <a:lnTo>
                    <a:pt x="288865" y="0"/>
                  </a:lnTo>
                  <a:lnTo>
                    <a:pt x="577731"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4373412"/>
              <a:ext cx="649947" cy="0"/>
            </a:xfrm>
            <a:custGeom>
              <a:avLst/>
              <a:pathLst>
                <a:path w="649947" h="0">
                  <a:moveTo>
                    <a:pt x="0" y="0"/>
                  </a:moveTo>
                  <a:lnTo>
                    <a:pt x="216649" y="0"/>
                  </a:lnTo>
                  <a:lnTo>
                    <a:pt x="361082"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6402403" y="4723713"/>
              <a:ext cx="866596" cy="0"/>
            </a:xfrm>
            <a:custGeom>
              <a:avLst/>
              <a:pathLst>
                <a:path w="866596" h="0">
                  <a:moveTo>
                    <a:pt x="0" y="0"/>
                  </a:moveTo>
                  <a:lnTo>
                    <a:pt x="288865" y="0"/>
                  </a:lnTo>
                  <a:lnTo>
                    <a:pt x="361082" y="0"/>
                  </a:lnTo>
                  <a:lnTo>
                    <a:pt x="361082"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4" name="pl34"/>
            <p:cNvSpPr/>
            <p:nvPr/>
          </p:nvSpPr>
          <p:spPr>
            <a:xfrm>
              <a:off x="1924986" y="5074015"/>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5" name="pt35"/>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0341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47012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5347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90341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33671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25347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0341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8676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903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25347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450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80914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26450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04785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8676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2006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26450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39790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192048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206491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199270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6731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78449"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27844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711747"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206233"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42288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845151"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84515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42288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845151"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845151"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989583"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89583"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989583"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422882"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684515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84515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27844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27844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63953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35066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35066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495098"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475087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475087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20623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134016"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134016"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639531"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350665"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350665"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6989583"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6700718"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70071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2006651"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193443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193443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382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Argentina,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(87 %) y 2024 (80 %). La cobertura de la DTP1 se mantuvo igual en 2025 (80 %) con respecto a 2024, y fue inferior a la de 2019. Entre 2019 y 2025, la cobertura de la DTP1 alcanzó su nivel más bajo en 2023 (77 %).
En 2024, 12 vacunas registraron una cobertura inferior a la de 2019.
En 2025, 12 vacunas registraron una cobertura inferior a la de 2019.
En 2025, ninguna vacuna registró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544490"/>
              <a:ext cx="3280304" cy="956903"/>
            </a:xfrm>
            <a:custGeom>
              <a:avLst/>
              <a:pathLst>
                <a:path w="3280304" h="956903">
                  <a:moveTo>
                    <a:pt x="0" y="738182"/>
                  </a:moveTo>
                  <a:lnTo>
                    <a:pt x="234307" y="546801"/>
                  </a:lnTo>
                  <a:lnTo>
                    <a:pt x="468614" y="136700"/>
                  </a:lnTo>
                  <a:lnTo>
                    <a:pt x="702922" y="136700"/>
                  </a:lnTo>
                  <a:lnTo>
                    <a:pt x="937229" y="136700"/>
                  </a:lnTo>
                  <a:lnTo>
                    <a:pt x="1171537" y="109360"/>
                  </a:lnTo>
                  <a:lnTo>
                    <a:pt x="1405844" y="136700"/>
                  </a:lnTo>
                  <a:lnTo>
                    <a:pt x="1640152" y="0"/>
                  </a:lnTo>
                  <a:lnTo>
                    <a:pt x="1874459" y="82020"/>
                  </a:lnTo>
                  <a:lnTo>
                    <a:pt x="2108766" y="519461"/>
                  </a:lnTo>
                  <a:lnTo>
                    <a:pt x="2343074" y="382761"/>
                  </a:lnTo>
                  <a:lnTo>
                    <a:pt x="2577381" y="191380"/>
                  </a:lnTo>
                  <a:lnTo>
                    <a:pt x="2811689" y="738182"/>
                  </a:lnTo>
                  <a:lnTo>
                    <a:pt x="3045996" y="956903"/>
                  </a:lnTo>
                  <a:lnTo>
                    <a:pt x="3280304" y="792862"/>
                  </a:lnTo>
                </a:path>
              </a:pathLst>
            </a:custGeom>
            <a:ln w="29811" cap="flat">
              <a:solidFill>
                <a:srgbClr val="FF0000">
                  <a:alpha val="100000"/>
                </a:srgbClr>
              </a:solidFill>
              <a:prstDash val="solid"/>
              <a:round/>
            </a:ln>
          </p:spPr>
          <p:txBody>
            <a:bodyPr/>
            <a:lstStyle/>
            <a:p/>
          </p:txBody>
        </p:sp>
        <p:sp>
          <p:nvSpPr>
            <p:cNvPr id="33" name="pl33"/>
            <p:cNvSpPr/>
            <p:nvPr/>
          </p:nvSpPr>
          <p:spPr>
            <a:xfrm>
              <a:off x="1178953" y="3337353"/>
              <a:ext cx="3280304" cy="683502"/>
            </a:xfrm>
            <a:custGeom>
              <a:avLst/>
              <a:pathLst>
                <a:path w="3280304" h="683502">
                  <a:moveTo>
                    <a:pt x="0" y="683502"/>
                  </a:moveTo>
                  <a:lnTo>
                    <a:pt x="234307" y="492121"/>
                  </a:lnTo>
                  <a:lnTo>
                    <a:pt x="468614" y="27340"/>
                  </a:lnTo>
                  <a:lnTo>
                    <a:pt x="702922" y="109360"/>
                  </a:lnTo>
                  <a:lnTo>
                    <a:pt x="937229" y="246060"/>
                  </a:lnTo>
                  <a:lnTo>
                    <a:pt x="1171537" y="82020"/>
                  </a:lnTo>
                  <a:lnTo>
                    <a:pt x="1405844" y="246060"/>
                  </a:lnTo>
                  <a:lnTo>
                    <a:pt x="1640152" y="54680"/>
                  </a:lnTo>
                  <a:lnTo>
                    <a:pt x="1874459" y="27340"/>
                  </a:lnTo>
                  <a:lnTo>
                    <a:pt x="2108766" y="410101"/>
                  </a:lnTo>
                  <a:lnTo>
                    <a:pt x="2343074" y="164040"/>
                  </a:lnTo>
                  <a:lnTo>
                    <a:pt x="2577381" y="191380"/>
                  </a:lnTo>
                  <a:lnTo>
                    <a:pt x="2811689" y="683502"/>
                  </a:lnTo>
                  <a:lnTo>
                    <a:pt x="3045996" y="16404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0391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34765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9960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3125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5" name="tx65"/>
            <p:cNvSpPr/>
            <p:nvPr/>
          </p:nvSpPr>
          <p:spPr>
            <a:xfrm>
              <a:off x="1413261"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6" name="tx66"/>
            <p:cNvSpPr/>
            <p:nvPr/>
          </p:nvSpPr>
          <p:spPr>
            <a:xfrm>
              <a:off x="1647568"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67" name="tx67"/>
            <p:cNvSpPr/>
            <p:nvPr/>
          </p:nvSpPr>
          <p:spPr>
            <a:xfrm>
              <a:off x="1881875"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8" name="tx68"/>
            <p:cNvSpPr/>
            <p:nvPr/>
          </p:nvSpPr>
          <p:spPr>
            <a:xfrm>
              <a:off x="2116183"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9" name="tx69"/>
            <p:cNvSpPr/>
            <p:nvPr/>
          </p:nvSpPr>
          <p:spPr>
            <a:xfrm>
              <a:off x="2350490"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0" name="tx70"/>
            <p:cNvSpPr/>
            <p:nvPr/>
          </p:nvSpPr>
          <p:spPr>
            <a:xfrm>
              <a:off x="258479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1" name="tx71"/>
            <p:cNvSpPr/>
            <p:nvPr/>
          </p:nvSpPr>
          <p:spPr>
            <a:xfrm>
              <a:off x="2819105"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2" name="tx72"/>
            <p:cNvSpPr/>
            <p:nvPr/>
          </p:nvSpPr>
          <p:spPr>
            <a:xfrm>
              <a:off x="3053413"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3" name="tx73"/>
            <p:cNvSpPr/>
            <p:nvPr/>
          </p:nvSpPr>
          <p:spPr>
            <a:xfrm>
              <a:off x="3287720"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4" name="tx74"/>
            <p:cNvSpPr/>
            <p:nvPr/>
          </p:nvSpPr>
          <p:spPr>
            <a:xfrm>
              <a:off x="3522028"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5" name="tx75"/>
            <p:cNvSpPr/>
            <p:nvPr/>
          </p:nvSpPr>
          <p:spPr>
            <a:xfrm>
              <a:off x="375633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6" name="tx76"/>
            <p:cNvSpPr/>
            <p:nvPr/>
          </p:nvSpPr>
          <p:spPr>
            <a:xfrm>
              <a:off x="3990642" y="40904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7" name="tx77"/>
            <p:cNvSpPr/>
            <p:nvPr/>
          </p:nvSpPr>
          <p:spPr>
            <a:xfrm>
              <a:off x="422495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8" name="tx78"/>
            <p:cNvSpPr/>
            <p:nvPr/>
          </p:nvSpPr>
          <p:spPr>
            <a:xfrm>
              <a:off x="4459257" y="34069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9" name="tx79"/>
            <p:cNvSpPr/>
            <p:nvPr/>
          </p:nvSpPr>
          <p:spPr>
            <a:xfrm>
              <a:off x="1178953"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0" name="tx80"/>
            <p:cNvSpPr/>
            <p:nvPr/>
          </p:nvSpPr>
          <p:spPr>
            <a:xfrm>
              <a:off x="141326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1" name="tx81"/>
            <p:cNvSpPr/>
            <p:nvPr/>
          </p:nvSpPr>
          <p:spPr>
            <a:xfrm>
              <a:off x="164756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2" name="tx82"/>
            <p:cNvSpPr/>
            <p:nvPr/>
          </p:nvSpPr>
          <p:spPr>
            <a:xfrm>
              <a:off x="188187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3" name="tx83"/>
            <p:cNvSpPr/>
            <p:nvPr/>
          </p:nvSpPr>
          <p:spPr>
            <a:xfrm>
              <a:off x="2116183"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4" name="tx84"/>
            <p:cNvSpPr/>
            <p:nvPr/>
          </p:nvSpPr>
          <p:spPr>
            <a:xfrm>
              <a:off x="2350490"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5" name="tx85"/>
            <p:cNvSpPr/>
            <p:nvPr/>
          </p:nvSpPr>
          <p:spPr>
            <a:xfrm>
              <a:off x="2584798"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6" name="tx86"/>
            <p:cNvSpPr/>
            <p:nvPr/>
          </p:nvSpPr>
          <p:spPr>
            <a:xfrm>
              <a:off x="2819105"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7" name="tx87"/>
            <p:cNvSpPr/>
            <p:nvPr/>
          </p:nvSpPr>
          <p:spPr>
            <a:xfrm>
              <a:off x="3053413"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8" name="tx88"/>
            <p:cNvSpPr/>
            <p:nvPr/>
          </p:nvSpPr>
          <p:spPr>
            <a:xfrm>
              <a:off x="3287720" y="289294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9" name="tx89"/>
            <p:cNvSpPr/>
            <p:nvPr/>
          </p:nvSpPr>
          <p:spPr>
            <a:xfrm>
              <a:off x="3522028"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90" name="tx90"/>
            <p:cNvSpPr/>
            <p:nvPr/>
          </p:nvSpPr>
          <p:spPr>
            <a:xfrm>
              <a:off x="375633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91" name="tx91"/>
            <p:cNvSpPr/>
            <p:nvPr/>
          </p:nvSpPr>
          <p:spPr>
            <a:xfrm>
              <a:off x="3990642"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2" name="tx92"/>
            <p:cNvSpPr/>
            <p:nvPr/>
          </p:nvSpPr>
          <p:spPr>
            <a:xfrm>
              <a:off x="4224950" y="3330434"/>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93" name="tx93"/>
            <p:cNvSpPr/>
            <p:nvPr/>
          </p:nvSpPr>
          <p:spPr>
            <a:xfrm>
              <a:off x="4459257"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4" name="pl9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3785538"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6" name="tx96"/>
            <p:cNvSpPr/>
            <p:nvPr/>
          </p:nvSpPr>
          <p:spPr>
            <a:xfrm>
              <a:off x="3630906"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7" name="rc9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8" name="pl9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778198" y="2872571"/>
              <a:ext cx="1874459" cy="738182"/>
            </a:xfrm>
            <a:custGeom>
              <a:avLst/>
              <a:pathLst>
                <a:path w="1874459" h="738182">
                  <a:moveTo>
                    <a:pt x="0" y="519461"/>
                  </a:moveTo>
                  <a:lnTo>
                    <a:pt x="234307" y="27340"/>
                  </a:lnTo>
                  <a:lnTo>
                    <a:pt x="468614" y="0"/>
                  </a:lnTo>
                  <a:lnTo>
                    <a:pt x="702922" y="410101"/>
                  </a:lnTo>
                  <a:lnTo>
                    <a:pt x="937229" y="300740"/>
                  </a:lnTo>
                  <a:lnTo>
                    <a:pt x="1171537" y="82020"/>
                  </a:lnTo>
                  <a:lnTo>
                    <a:pt x="1405844" y="574141"/>
                  </a:lnTo>
                  <a:lnTo>
                    <a:pt x="1640152" y="738182"/>
                  </a:lnTo>
                  <a:lnTo>
                    <a:pt x="1874459" y="574141"/>
                  </a:lnTo>
                </a:path>
              </a:pathLst>
            </a:custGeom>
            <a:ln w="29811" cap="flat">
              <a:solidFill>
                <a:srgbClr val="FF0000">
                  <a:alpha val="100000"/>
                </a:srgbClr>
              </a:solidFill>
              <a:prstDash val="solid"/>
              <a:round/>
            </a:ln>
          </p:spPr>
          <p:txBody>
            <a:bodyPr/>
            <a:lstStyle/>
            <a:p/>
          </p:txBody>
        </p:sp>
        <p:sp>
          <p:nvSpPr>
            <p:cNvPr id="127" name="pl127"/>
            <p:cNvSpPr/>
            <p:nvPr/>
          </p:nvSpPr>
          <p:spPr>
            <a:xfrm>
              <a:off x="6778198" y="3446713"/>
              <a:ext cx="1874459" cy="929562"/>
            </a:xfrm>
            <a:custGeom>
              <a:avLst/>
              <a:pathLst>
                <a:path w="1874459" h="929562">
                  <a:moveTo>
                    <a:pt x="0" y="929562"/>
                  </a:moveTo>
                  <a:lnTo>
                    <a:pt x="234307" y="328081"/>
                  </a:lnTo>
                  <a:lnTo>
                    <a:pt x="468614" y="218720"/>
                  </a:lnTo>
                  <a:lnTo>
                    <a:pt x="702922" y="492121"/>
                  </a:lnTo>
                  <a:lnTo>
                    <a:pt x="937229" y="410101"/>
                  </a:lnTo>
                  <a:lnTo>
                    <a:pt x="1171537" y="246060"/>
                  </a:lnTo>
                  <a:lnTo>
                    <a:pt x="1405844" y="765522"/>
                  </a:lnTo>
                  <a:lnTo>
                    <a:pt x="1640152" y="164040"/>
                  </a:lnTo>
                  <a:lnTo>
                    <a:pt x="1874459" y="0"/>
                  </a:lnTo>
                </a:path>
              </a:pathLst>
            </a:custGeom>
            <a:ln w="29811" cap="flat">
              <a:solidFill>
                <a:srgbClr val="0058AB">
                  <a:alpha val="100000"/>
                </a:srgbClr>
              </a:solidFill>
              <a:prstDash val="solid"/>
              <a:round/>
            </a:ln>
          </p:spPr>
          <p:txBody>
            <a:bodyPr/>
            <a:lstStyle/>
            <a:p/>
          </p:txBody>
        </p:sp>
        <p:sp>
          <p:nvSpPr>
            <p:cNvPr id="128" name="pt128"/>
            <p:cNvSpPr/>
            <p:nvPr/>
          </p:nvSpPr>
          <p:spPr>
            <a:xfrm>
              <a:off x="675337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698767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221987"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456294"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7690601"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924909"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159216"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8393524" y="35859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862783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6753372" y="43514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6987679"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221987"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456294" y="39140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690601"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924909"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159216"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839352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62783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tx146"/>
            <p:cNvSpPr/>
            <p:nvPr/>
          </p:nvSpPr>
          <p:spPr>
            <a:xfrm>
              <a:off x="6778198" y="44458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7" name="tx147"/>
            <p:cNvSpPr/>
            <p:nvPr/>
          </p:nvSpPr>
          <p:spPr>
            <a:xfrm>
              <a:off x="7012505"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8" name="tx148"/>
            <p:cNvSpPr/>
            <p:nvPr/>
          </p:nvSpPr>
          <p:spPr>
            <a:xfrm>
              <a:off x="7246812"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9" name="tx149"/>
            <p:cNvSpPr/>
            <p:nvPr/>
          </p:nvSpPr>
          <p:spPr>
            <a:xfrm>
              <a:off x="7481120" y="40084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0" name="tx150"/>
            <p:cNvSpPr/>
            <p:nvPr/>
          </p:nvSpPr>
          <p:spPr>
            <a:xfrm>
              <a:off x="7715427"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51" name="tx151"/>
            <p:cNvSpPr/>
            <p:nvPr/>
          </p:nvSpPr>
          <p:spPr>
            <a:xfrm>
              <a:off x="7949735"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52" name="tx152"/>
            <p:cNvSpPr/>
            <p:nvPr/>
          </p:nvSpPr>
          <p:spPr>
            <a:xfrm>
              <a:off x="8184042"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53" name="tx153"/>
            <p:cNvSpPr/>
            <p:nvPr/>
          </p:nvSpPr>
          <p:spPr>
            <a:xfrm>
              <a:off x="841835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54" name="tx154"/>
            <p:cNvSpPr/>
            <p:nvPr/>
          </p:nvSpPr>
          <p:spPr>
            <a:xfrm>
              <a:off x="865265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55" name="tx155"/>
            <p:cNvSpPr/>
            <p:nvPr/>
          </p:nvSpPr>
          <p:spPr>
            <a:xfrm>
              <a:off x="677819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56" name="tx156"/>
            <p:cNvSpPr/>
            <p:nvPr/>
          </p:nvSpPr>
          <p:spPr>
            <a:xfrm>
              <a:off x="701250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57" name="tx157"/>
            <p:cNvSpPr/>
            <p:nvPr/>
          </p:nvSpPr>
          <p:spPr>
            <a:xfrm>
              <a:off x="724681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8" name="tx158"/>
            <p:cNvSpPr/>
            <p:nvPr/>
          </p:nvSpPr>
          <p:spPr>
            <a:xfrm>
              <a:off x="7481120"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9" name="tx159"/>
            <p:cNvSpPr/>
            <p:nvPr/>
          </p:nvSpPr>
          <p:spPr>
            <a:xfrm>
              <a:off x="7715427"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60" name="tx160"/>
            <p:cNvSpPr/>
            <p:nvPr/>
          </p:nvSpPr>
          <p:spPr>
            <a:xfrm>
              <a:off x="7949735"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61" name="tx161"/>
            <p:cNvSpPr/>
            <p:nvPr/>
          </p:nvSpPr>
          <p:spPr>
            <a:xfrm>
              <a:off x="8184042"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62" name="tx162"/>
            <p:cNvSpPr/>
            <p:nvPr/>
          </p:nvSpPr>
          <p:spPr>
            <a:xfrm>
              <a:off x="8418350" y="34385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63" name="tx163"/>
            <p:cNvSpPr/>
            <p:nvPr/>
          </p:nvSpPr>
          <p:spPr>
            <a:xfrm>
              <a:off x="865265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64" name="pl16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5" name="tx165"/>
            <p:cNvSpPr/>
            <p:nvPr/>
          </p:nvSpPr>
          <p:spPr>
            <a:xfrm>
              <a:off x="7978938"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66" name="tx166"/>
            <p:cNvSpPr/>
            <p:nvPr/>
          </p:nvSpPr>
          <p:spPr>
            <a:xfrm>
              <a:off x="7824306"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67" name="rc16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8" name="tx16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69" name="tx16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70" name="tx170"/>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1" name="tx171"/>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2" name="tx172"/>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3" name="tx173"/>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4" name="tx174"/>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5" name="tx175"/>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6" name="tx176"/>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7" name="tx177"/>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8" name="tx178"/>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9" name="tx179"/>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0" name="tx180"/>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1" name="tx181"/>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2" name="tx182"/>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3" name="tx183"/>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4" name="tx184"/>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5" name="tx185"/>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6" name="tx186"/>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7" name="tx187"/>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8" name="tx188"/>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9" name="tx189"/>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0" name="tx190"/>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1" name="tx191"/>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2" name="tx192"/>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3" name="tx193"/>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4" name="tx194"/>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5" name="tx195"/>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6" name="tx196"/>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7" name="tx197"/>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8" name="tx198"/>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9" name="tx199"/>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0" name="tx2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1" name="tx2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2" name="tx2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3" name="tx2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4" name="tx2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5" name="tx2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6" name="tx206"/>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07" name="pl2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8" name="pl2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9" name="tx2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0" name="tx2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1" name="tx211"/>
            <p:cNvSpPr/>
            <p:nvPr/>
          </p:nvSpPr>
          <p:spPr>
            <a:xfrm>
              <a:off x="757200" y="1330710"/>
              <a:ext cx="6998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Argentina, 2011-2025</a:t>
              </a:r>
            </a:p>
          </p:txBody>
        </p:sp>
        <p:sp>
          <p:nvSpPr>
            <p:cNvPr id="212" name="tx212"/>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13" name="tx213"/>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Argentina fue 2011.
En 2025, la cobertura del programa para la primera dosis (HPV1) entre las niñas fue del 61 %. En 2025, la cobertura del programa para la última dosis (HPVc) entre las niñas fue del 61 %.</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61 % y la cobertura entre los niños aumentó hasta el 57 %, tras el cambio a una dosis única en 2024.</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96135"/>
              <a:ext cx="6481656" cy="1015673"/>
            </a:xfrm>
            <a:custGeom>
              <a:avLst/>
              <a:pathLst>
                <a:path w="6481656" h="1015673">
                  <a:moveTo>
                    <a:pt x="0" y="476096"/>
                  </a:moveTo>
                  <a:lnTo>
                    <a:pt x="259266" y="476096"/>
                  </a:lnTo>
                  <a:lnTo>
                    <a:pt x="518532" y="158698"/>
                  </a:lnTo>
                  <a:lnTo>
                    <a:pt x="777798" y="63479"/>
                  </a:lnTo>
                  <a:lnTo>
                    <a:pt x="1037065" y="0"/>
                  </a:lnTo>
                  <a:lnTo>
                    <a:pt x="1296331" y="0"/>
                  </a:lnTo>
                  <a:lnTo>
                    <a:pt x="1555597" y="222178"/>
                  </a:lnTo>
                  <a:lnTo>
                    <a:pt x="1814863" y="222178"/>
                  </a:lnTo>
                  <a:lnTo>
                    <a:pt x="2074130" y="158698"/>
                  </a:lnTo>
                  <a:lnTo>
                    <a:pt x="2333396" y="126959"/>
                  </a:lnTo>
                  <a:lnTo>
                    <a:pt x="2592662" y="126959"/>
                  </a:lnTo>
                  <a:lnTo>
                    <a:pt x="2851928" y="222178"/>
                  </a:lnTo>
                  <a:lnTo>
                    <a:pt x="3111195" y="222178"/>
                  </a:lnTo>
                  <a:lnTo>
                    <a:pt x="3370461" y="126959"/>
                  </a:lnTo>
                  <a:lnTo>
                    <a:pt x="3629727" y="126959"/>
                  </a:lnTo>
                  <a:lnTo>
                    <a:pt x="3888994" y="126959"/>
                  </a:lnTo>
                  <a:lnTo>
                    <a:pt x="4148260" y="190438"/>
                  </a:lnTo>
                  <a:lnTo>
                    <a:pt x="4407526" y="317397"/>
                  </a:lnTo>
                  <a:lnTo>
                    <a:pt x="4666792" y="380877"/>
                  </a:lnTo>
                  <a:lnTo>
                    <a:pt x="4926059" y="476096"/>
                  </a:lnTo>
                  <a:lnTo>
                    <a:pt x="5185325" y="761754"/>
                  </a:lnTo>
                  <a:lnTo>
                    <a:pt x="5444591" y="539576"/>
                  </a:lnTo>
                  <a:lnTo>
                    <a:pt x="5703857" y="444357"/>
                  </a:lnTo>
                  <a:lnTo>
                    <a:pt x="5963124" y="1015673"/>
                  </a:lnTo>
                  <a:lnTo>
                    <a:pt x="6222390" y="730015"/>
                  </a:lnTo>
                  <a:lnTo>
                    <a:pt x="6481656" y="730015"/>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64395"/>
              <a:ext cx="6481656" cy="1682208"/>
            </a:xfrm>
            <a:custGeom>
              <a:avLst/>
              <a:pathLst>
                <a:path w="6481656" h="1682208">
                  <a:moveTo>
                    <a:pt x="0" y="1364810"/>
                  </a:moveTo>
                  <a:lnTo>
                    <a:pt x="259266" y="1364810"/>
                  </a:lnTo>
                  <a:lnTo>
                    <a:pt x="518532" y="507836"/>
                  </a:lnTo>
                  <a:lnTo>
                    <a:pt x="777798" y="603055"/>
                  </a:lnTo>
                  <a:lnTo>
                    <a:pt x="1037065" y="190438"/>
                  </a:lnTo>
                  <a:lnTo>
                    <a:pt x="1296331" y="349137"/>
                  </a:lnTo>
                  <a:lnTo>
                    <a:pt x="1555597" y="253918"/>
                  </a:lnTo>
                  <a:lnTo>
                    <a:pt x="1814863" y="476096"/>
                  </a:lnTo>
                  <a:lnTo>
                    <a:pt x="2074130" y="349137"/>
                  </a:lnTo>
                  <a:lnTo>
                    <a:pt x="2333396" y="95219"/>
                  </a:lnTo>
                  <a:lnTo>
                    <a:pt x="2592662" y="158698"/>
                  </a:lnTo>
                  <a:lnTo>
                    <a:pt x="2851928" y="253918"/>
                  </a:lnTo>
                  <a:lnTo>
                    <a:pt x="3111195" y="317397"/>
                  </a:lnTo>
                  <a:lnTo>
                    <a:pt x="3370461" y="507836"/>
                  </a:lnTo>
                  <a:lnTo>
                    <a:pt x="3629727" y="95219"/>
                  </a:lnTo>
                  <a:lnTo>
                    <a:pt x="3888994" y="380877"/>
                  </a:lnTo>
                  <a:lnTo>
                    <a:pt x="4148260" y="349137"/>
                  </a:lnTo>
                  <a:lnTo>
                    <a:pt x="4407526" y="253918"/>
                  </a:lnTo>
                  <a:lnTo>
                    <a:pt x="4666792" y="0"/>
                  </a:lnTo>
                  <a:lnTo>
                    <a:pt x="4926059" y="476096"/>
                  </a:lnTo>
                  <a:lnTo>
                    <a:pt x="5185325" y="888714"/>
                  </a:lnTo>
                  <a:lnTo>
                    <a:pt x="5444591" y="634795"/>
                  </a:lnTo>
                  <a:lnTo>
                    <a:pt x="5703857" y="158698"/>
                  </a:lnTo>
                  <a:lnTo>
                    <a:pt x="5963124" y="1428290"/>
                  </a:lnTo>
                  <a:lnTo>
                    <a:pt x="6222390" y="1682208"/>
                  </a:lnTo>
                  <a:lnTo>
                    <a:pt x="6481656" y="1682208"/>
                  </a:lnTo>
                </a:path>
              </a:pathLst>
            </a:custGeom>
            <a:ln w="27101" cap="flat">
              <a:solidFill>
                <a:srgbClr val="7CAE00">
                  <a:alpha val="100000"/>
                </a:srgbClr>
              </a:solidFill>
              <a:prstDash val="solid"/>
              <a:round/>
            </a:ln>
          </p:spPr>
          <p:txBody>
            <a:bodyPr/>
            <a:lstStyle/>
            <a:p/>
          </p:txBody>
        </p:sp>
        <p:sp>
          <p:nvSpPr>
            <p:cNvPr id="29" name="pl29"/>
            <p:cNvSpPr/>
            <p:nvPr/>
          </p:nvSpPr>
          <p:spPr>
            <a:xfrm>
              <a:off x="4550214" y="2281793"/>
              <a:ext cx="3370461" cy="1523509"/>
            </a:xfrm>
            <a:custGeom>
              <a:avLst/>
              <a:pathLst>
                <a:path w="3370461" h="1523509">
                  <a:moveTo>
                    <a:pt x="0" y="1523509"/>
                  </a:moveTo>
                  <a:lnTo>
                    <a:pt x="259266" y="95219"/>
                  </a:lnTo>
                  <a:lnTo>
                    <a:pt x="518532" y="0"/>
                  </a:lnTo>
                  <a:lnTo>
                    <a:pt x="777798" y="222178"/>
                  </a:lnTo>
                  <a:lnTo>
                    <a:pt x="1037065" y="222178"/>
                  </a:lnTo>
                  <a:lnTo>
                    <a:pt x="1296331" y="349137"/>
                  </a:lnTo>
                  <a:lnTo>
                    <a:pt x="1555597" y="31739"/>
                  </a:lnTo>
                  <a:lnTo>
                    <a:pt x="1814863" y="285658"/>
                  </a:lnTo>
                  <a:lnTo>
                    <a:pt x="2074130" y="444357"/>
                  </a:lnTo>
                  <a:lnTo>
                    <a:pt x="2333396" y="317397"/>
                  </a:lnTo>
                  <a:lnTo>
                    <a:pt x="2592662" y="317397"/>
                  </a:lnTo>
                  <a:lnTo>
                    <a:pt x="2851928" y="571316"/>
                  </a:lnTo>
                  <a:lnTo>
                    <a:pt x="3111195" y="317397"/>
                  </a:lnTo>
                  <a:lnTo>
                    <a:pt x="3370461" y="317397"/>
                  </a:lnTo>
                </a:path>
              </a:pathLst>
            </a:custGeom>
            <a:ln w="27101" cap="flat">
              <a:solidFill>
                <a:srgbClr val="00BFC4">
                  <a:alpha val="100000"/>
                </a:srgbClr>
              </a:solidFill>
              <a:prstDash val="solid"/>
              <a:round/>
            </a:ln>
          </p:spPr>
          <p:txBody>
            <a:bodyPr/>
            <a:lstStyle/>
            <a:p/>
          </p:txBody>
        </p:sp>
        <p:sp>
          <p:nvSpPr>
            <p:cNvPr id="30" name="pl30"/>
            <p:cNvSpPr/>
            <p:nvPr/>
          </p:nvSpPr>
          <p:spPr>
            <a:xfrm>
              <a:off x="4290948" y="3170507"/>
              <a:ext cx="3629727" cy="793494"/>
            </a:xfrm>
            <a:custGeom>
              <a:avLst/>
              <a:pathLst>
                <a:path w="3629727" h="793494">
                  <a:moveTo>
                    <a:pt x="0" y="793494"/>
                  </a:moveTo>
                  <a:lnTo>
                    <a:pt x="259266" y="571316"/>
                  </a:lnTo>
                  <a:lnTo>
                    <a:pt x="518532" y="31739"/>
                  </a:lnTo>
                  <a:lnTo>
                    <a:pt x="777798" y="126959"/>
                  </a:lnTo>
                  <a:lnTo>
                    <a:pt x="1037065" y="285658"/>
                  </a:lnTo>
                  <a:lnTo>
                    <a:pt x="1296331" y="95219"/>
                  </a:lnTo>
                  <a:lnTo>
                    <a:pt x="1555597" y="285658"/>
                  </a:lnTo>
                  <a:lnTo>
                    <a:pt x="1814863" y="63479"/>
                  </a:lnTo>
                  <a:lnTo>
                    <a:pt x="2074130" y="31739"/>
                  </a:lnTo>
                  <a:lnTo>
                    <a:pt x="2333396" y="476096"/>
                  </a:lnTo>
                  <a:lnTo>
                    <a:pt x="2592662" y="190438"/>
                  </a:lnTo>
                  <a:lnTo>
                    <a:pt x="2851928" y="222178"/>
                  </a:lnTo>
                  <a:lnTo>
                    <a:pt x="3111195" y="793494"/>
                  </a:lnTo>
                  <a:lnTo>
                    <a:pt x="3370461" y="190438"/>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8777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6082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608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1321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4338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329083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4511838" y="37669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92562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7455" y="2536900"/>
              <a:ext cx="242486" cy="58259"/>
            </a:xfrm>
            <a:custGeom>
              <a:avLst/>
              <a:pathLst>
                <a:path w="242486" h="58259">
                  <a:moveTo>
                    <a:pt x="242486" y="0"/>
                  </a:moveTo>
                  <a:lnTo>
                    <a:pt x="0" y="58259"/>
                  </a:lnTo>
                </a:path>
              </a:pathLst>
            </a:custGeom>
          </p:spPr>
          <p:txBody>
            <a:bodyPr/>
            <a:lstStyle/>
            <a:p/>
          </p:txBody>
        </p:sp>
        <p:sp>
          <p:nvSpPr>
            <p:cNvPr id="41" name="pl41"/>
            <p:cNvSpPr/>
            <p:nvPr/>
          </p:nvSpPr>
          <p:spPr>
            <a:xfrm>
              <a:off x="7937670" y="2730018"/>
              <a:ext cx="242272" cy="55140"/>
            </a:xfrm>
            <a:custGeom>
              <a:avLst/>
              <a:pathLst>
                <a:path w="242272" h="55140">
                  <a:moveTo>
                    <a:pt x="242272" y="55140"/>
                  </a:moveTo>
                  <a:lnTo>
                    <a:pt x="0" y="0"/>
                  </a:lnTo>
                </a:path>
              </a:pathLst>
            </a:custGeom>
          </p:spPr>
          <p:txBody>
            <a:bodyPr/>
            <a:lstStyle/>
            <a:p/>
          </p:txBody>
        </p:sp>
        <p:sp>
          <p:nvSpPr>
            <p:cNvPr id="42" name="pl42"/>
            <p:cNvSpPr/>
            <p:nvPr/>
          </p:nvSpPr>
          <p:spPr>
            <a:xfrm>
              <a:off x="7939982" y="3170506"/>
              <a:ext cx="239959" cy="1"/>
            </a:xfrm>
            <a:custGeom>
              <a:avLst/>
              <a:pathLst>
                <a:path w="239959" h="1">
                  <a:moveTo>
                    <a:pt x="239959" y="0"/>
                  </a:moveTo>
                  <a:lnTo>
                    <a:pt x="0" y="1"/>
                  </a:lnTo>
                </a:path>
              </a:pathLst>
            </a:custGeom>
          </p:spPr>
          <p:txBody>
            <a:bodyPr/>
            <a:lstStyle/>
            <a:p/>
          </p:txBody>
        </p:sp>
        <p:sp>
          <p:nvSpPr>
            <p:cNvPr id="43" name="pl43"/>
            <p:cNvSpPr/>
            <p:nvPr/>
          </p:nvSpPr>
          <p:spPr>
            <a:xfrm>
              <a:off x="7939982" y="3646605"/>
              <a:ext cx="239959" cy="5"/>
            </a:xfrm>
            <a:custGeom>
              <a:avLst/>
              <a:pathLst>
                <a:path w="239959" h="5">
                  <a:moveTo>
                    <a:pt x="239959" y="5"/>
                  </a:moveTo>
                  <a:lnTo>
                    <a:pt x="0" y="0"/>
                  </a:lnTo>
                </a:path>
              </a:pathLst>
            </a:custGeom>
          </p:spPr>
          <p:txBody>
            <a:bodyPr/>
            <a:lstStyle/>
            <a:p/>
          </p:txBody>
        </p:sp>
        <p:sp>
          <p:nvSpPr>
            <p:cNvPr id="44" name="pg44"/>
            <p:cNvSpPr/>
            <p:nvPr/>
          </p:nvSpPr>
          <p:spPr>
            <a:xfrm>
              <a:off x="8111362" y="243244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47328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79%</a:t>
              </a:r>
            </a:p>
          </p:txBody>
        </p:sp>
        <p:sp>
          <p:nvSpPr>
            <p:cNvPr id="46" name="pg46"/>
            <p:cNvSpPr/>
            <p:nvPr/>
          </p:nvSpPr>
          <p:spPr>
            <a:xfrm>
              <a:off x="8111362" y="27052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7460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8" name="pg48"/>
            <p:cNvSpPr/>
            <p:nvPr/>
          </p:nvSpPr>
          <p:spPr>
            <a:xfrm>
              <a:off x="8111362" y="30795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312036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61%</a:t>
              </a:r>
            </a:p>
          </p:txBody>
        </p:sp>
        <p:sp>
          <p:nvSpPr>
            <p:cNvPr id="50" name="pg50"/>
            <p:cNvSpPr/>
            <p:nvPr/>
          </p:nvSpPr>
          <p:spPr>
            <a:xfrm>
              <a:off x="8111362" y="355562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59646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2" name="pg52"/>
            <p:cNvSpPr/>
            <p:nvPr/>
          </p:nvSpPr>
          <p:spPr>
            <a:xfrm>
              <a:off x="1503983" y="230483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9703" y="234857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4" name="pg54"/>
            <p:cNvSpPr/>
            <p:nvPr/>
          </p:nvSpPr>
          <p:spPr>
            <a:xfrm>
              <a:off x="1502743" y="31629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48463" y="32067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6" name="pg56"/>
            <p:cNvSpPr/>
            <p:nvPr/>
          </p:nvSpPr>
          <p:spPr>
            <a:xfrm>
              <a:off x="4615069" y="36382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660789" y="368355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8" name="pg58"/>
            <p:cNvSpPr/>
            <p:nvPr/>
          </p:nvSpPr>
          <p:spPr>
            <a:xfrm>
              <a:off x="3994636" y="39494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0356" y="399316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63709" y="1513317"/>
              <a:ext cx="35508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Argentina,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Argentina cuenta con las cuatro vacunas de los ODS.
En 2025, Argentina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fijado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80 % entre 2024 y 2025.
• La cobertura de la DTP3 se mantuvo constante en el 75 % entre 2024 y 2025.
• En 2025 había aproximadamente el mismo número de niños sin ninguna dosis. Esto deja a 101 000 niños sin vacunar, vulnerables a enfermedades prevenibles mediante vacunación, y a otros 25 000 con una protección incompleta.
• Argentina representaba el 10,4 % de los niños sin ninguna dosis en América Latina y el Caribe (LACR) y el 0,7 % de los niños sin ninguna dosis a nivel mundial.
• La cobertura de la primera dosis de la vacuna contra el sarampión (MCV1) se mantuvo constante en el 82 % entre 2024 y 2025. Hubo 91 000 niños que no recibieron la primera dosis de la vacuna contra el sarampión.
• La cobertura de la segunda dosis de la vacuna contra el sarampión (MCV2) se mantuvo constante en el 46 % entre 2024 y 2025.
• La cobertura de la última dosis de la vacuna contra el VPH (HPVc) entre las niñas aumentó del 55 % al 61 %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Argentina.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16690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16690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19148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19148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191489"/>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191489"/>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8" name="rc128"/>
            <p:cNvSpPr/>
            <p:nvPr/>
          </p:nvSpPr>
          <p:spPr>
            <a:xfrm>
              <a:off x="955945"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126699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0" name="rc130"/>
            <p:cNvSpPr/>
            <p:nvPr/>
          </p:nvSpPr>
          <p:spPr>
            <a:xfrm>
              <a:off x="1578050"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1889102"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2200154"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2511207" y="2923050"/>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2822259"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313331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3755416"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8" name="rc138"/>
            <p:cNvSpPr/>
            <p:nvPr/>
          </p:nvSpPr>
          <p:spPr>
            <a:xfrm>
              <a:off x="4066468"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9" name="rc139"/>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73"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5310677"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292305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292305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3898465"/>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3898465"/>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14231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955945"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0" name="rc170"/>
            <p:cNvSpPr/>
            <p:nvPr/>
          </p:nvSpPr>
          <p:spPr>
            <a:xfrm>
              <a:off x="1266997"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1889102"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220015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4" name="rc174"/>
            <p:cNvSpPr/>
            <p:nvPr/>
          </p:nvSpPr>
          <p:spPr>
            <a:xfrm>
              <a:off x="2511207"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282225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3133311"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7" name="rc177"/>
            <p:cNvSpPr/>
            <p:nvPr/>
          </p:nvSpPr>
          <p:spPr>
            <a:xfrm>
              <a:off x="3444364"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3755416"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9" name="rc179"/>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437752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4999625"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531067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5621730"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932782"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243834"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554887"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8" name="rc188"/>
            <p:cNvSpPr/>
            <p:nvPr/>
          </p:nvSpPr>
          <p:spPr>
            <a:xfrm>
              <a:off x="6865939"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7176991"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0" name="rc190"/>
            <p:cNvSpPr/>
            <p:nvPr/>
          </p:nvSpPr>
          <p:spPr>
            <a:xfrm>
              <a:off x="7488044"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7799096"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8110148" y="438617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3" name="rc193"/>
            <p:cNvSpPr/>
            <p:nvPr/>
          </p:nvSpPr>
          <p:spPr>
            <a:xfrm>
              <a:off x="8421201"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8732253" y="438617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5" name="rc195"/>
            <p:cNvSpPr/>
            <p:nvPr/>
          </p:nvSpPr>
          <p:spPr>
            <a:xfrm>
              <a:off x="955945"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6" name="rc196"/>
            <p:cNvSpPr/>
            <p:nvPr/>
          </p:nvSpPr>
          <p:spPr>
            <a:xfrm>
              <a:off x="1266997"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7" name="rc197"/>
            <p:cNvSpPr/>
            <p:nvPr/>
          </p:nvSpPr>
          <p:spPr>
            <a:xfrm>
              <a:off x="1578050"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98" name="rc198"/>
            <p:cNvSpPr/>
            <p:nvPr/>
          </p:nvSpPr>
          <p:spPr>
            <a:xfrm>
              <a:off x="1889102"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9" name="rc199"/>
            <p:cNvSpPr/>
            <p:nvPr/>
          </p:nvSpPr>
          <p:spPr>
            <a:xfrm>
              <a:off x="2200154"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251120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1" name="rc201"/>
            <p:cNvSpPr/>
            <p:nvPr/>
          </p:nvSpPr>
          <p:spPr>
            <a:xfrm>
              <a:off x="2822259"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2" name="rc202"/>
            <p:cNvSpPr/>
            <p:nvPr/>
          </p:nvSpPr>
          <p:spPr>
            <a:xfrm>
              <a:off x="3133311"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3" name="rc203"/>
            <p:cNvSpPr/>
            <p:nvPr/>
          </p:nvSpPr>
          <p:spPr>
            <a:xfrm>
              <a:off x="3444364"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3755416" y="487388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4066468"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6" name="rc206"/>
            <p:cNvSpPr/>
            <p:nvPr/>
          </p:nvSpPr>
          <p:spPr>
            <a:xfrm>
              <a:off x="4377521"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7" name="rc207"/>
            <p:cNvSpPr/>
            <p:nvPr/>
          </p:nvSpPr>
          <p:spPr>
            <a:xfrm>
              <a:off x="4688573"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4999625"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9" name="rc209"/>
            <p:cNvSpPr/>
            <p:nvPr/>
          </p:nvSpPr>
          <p:spPr>
            <a:xfrm>
              <a:off x="5310677" y="487388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5621730"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1" name="rc211"/>
            <p:cNvSpPr/>
            <p:nvPr/>
          </p:nvSpPr>
          <p:spPr>
            <a:xfrm>
              <a:off x="5932782"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2" name="rc212"/>
            <p:cNvSpPr/>
            <p:nvPr/>
          </p:nvSpPr>
          <p:spPr>
            <a:xfrm>
              <a:off x="6243834"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3" name="rc213"/>
            <p:cNvSpPr/>
            <p:nvPr/>
          </p:nvSpPr>
          <p:spPr>
            <a:xfrm>
              <a:off x="6554887"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6865939"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5" name="rc215"/>
            <p:cNvSpPr/>
            <p:nvPr/>
          </p:nvSpPr>
          <p:spPr>
            <a:xfrm>
              <a:off x="7176991"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6" name="rc216"/>
            <p:cNvSpPr/>
            <p:nvPr/>
          </p:nvSpPr>
          <p:spPr>
            <a:xfrm>
              <a:off x="7488044"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7" name="rc217"/>
            <p:cNvSpPr/>
            <p:nvPr/>
          </p:nvSpPr>
          <p:spPr>
            <a:xfrm>
              <a:off x="7799096" y="487388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8" name="rc218"/>
            <p:cNvSpPr/>
            <p:nvPr/>
          </p:nvSpPr>
          <p:spPr>
            <a:xfrm>
              <a:off x="8110148"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9" name="rc219"/>
            <p:cNvSpPr/>
            <p:nvPr/>
          </p:nvSpPr>
          <p:spPr>
            <a:xfrm>
              <a:off x="8421201"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0" name="rc220"/>
            <p:cNvSpPr/>
            <p:nvPr/>
          </p:nvSpPr>
          <p:spPr>
            <a:xfrm>
              <a:off x="8732253" y="4873880"/>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4688573" y="3410758"/>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2" name="rc222"/>
            <p:cNvSpPr/>
            <p:nvPr/>
          </p:nvSpPr>
          <p:spPr>
            <a:xfrm>
              <a:off x="4999625"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5310677"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4" name="rc224"/>
            <p:cNvSpPr/>
            <p:nvPr/>
          </p:nvSpPr>
          <p:spPr>
            <a:xfrm>
              <a:off x="5621730"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5932782"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6" name="rc226"/>
            <p:cNvSpPr/>
            <p:nvPr/>
          </p:nvSpPr>
          <p:spPr>
            <a:xfrm>
              <a:off x="6243834" y="341075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7" name="rc227"/>
            <p:cNvSpPr/>
            <p:nvPr/>
          </p:nvSpPr>
          <p:spPr>
            <a:xfrm>
              <a:off x="6554887" y="3410758"/>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6865939"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9" name="rc229"/>
            <p:cNvSpPr/>
            <p:nvPr/>
          </p:nvSpPr>
          <p:spPr>
            <a:xfrm>
              <a:off x="7176991"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7488044"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1" name="rc231"/>
            <p:cNvSpPr/>
            <p:nvPr/>
          </p:nvSpPr>
          <p:spPr>
            <a:xfrm>
              <a:off x="7799096"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2" name="rc232"/>
            <p:cNvSpPr/>
            <p:nvPr/>
          </p:nvSpPr>
          <p:spPr>
            <a:xfrm>
              <a:off x="8110148"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3" name="rc233"/>
            <p:cNvSpPr/>
            <p:nvPr/>
          </p:nvSpPr>
          <p:spPr>
            <a:xfrm>
              <a:off x="8421201"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8732253"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5" name="rc235"/>
            <p:cNvSpPr/>
            <p:nvPr/>
          </p:nvSpPr>
          <p:spPr>
            <a:xfrm>
              <a:off x="955945"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1266997"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1578050"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8" name="rc238"/>
            <p:cNvSpPr/>
            <p:nvPr/>
          </p:nvSpPr>
          <p:spPr>
            <a:xfrm>
              <a:off x="1889102"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220015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0" name="rc240"/>
            <p:cNvSpPr/>
            <p:nvPr/>
          </p:nvSpPr>
          <p:spPr>
            <a:xfrm>
              <a:off x="2511207"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282225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3133311"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3444364"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3755416"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5" name="rc245"/>
            <p:cNvSpPr/>
            <p:nvPr/>
          </p:nvSpPr>
          <p:spPr>
            <a:xfrm>
              <a:off x="4066468"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437752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8" name="rc248"/>
            <p:cNvSpPr/>
            <p:nvPr/>
          </p:nvSpPr>
          <p:spPr>
            <a:xfrm>
              <a:off x="4999625"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531067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5621730"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1" name="rc251"/>
            <p:cNvSpPr/>
            <p:nvPr/>
          </p:nvSpPr>
          <p:spPr>
            <a:xfrm>
              <a:off x="5932782"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2" name="rc252"/>
            <p:cNvSpPr/>
            <p:nvPr/>
          </p:nvSpPr>
          <p:spPr>
            <a:xfrm>
              <a:off x="6243834"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3" name="rc253"/>
            <p:cNvSpPr/>
            <p:nvPr/>
          </p:nvSpPr>
          <p:spPr>
            <a:xfrm>
              <a:off x="6554887"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4" name="rc254"/>
            <p:cNvSpPr/>
            <p:nvPr/>
          </p:nvSpPr>
          <p:spPr>
            <a:xfrm>
              <a:off x="6865939"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5" name="rc255"/>
            <p:cNvSpPr/>
            <p:nvPr/>
          </p:nvSpPr>
          <p:spPr>
            <a:xfrm>
              <a:off x="7176991"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7488044"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7" name="rc257"/>
            <p:cNvSpPr/>
            <p:nvPr/>
          </p:nvSpPr>
          <p:spPr>
            <a:xfrm>
              <a:off x="7799096"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8110148" y="463002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9" name="rc259"/>
            <p:cNvSpPr/>
            <p:nvPr/>
          </p:nvSpPr>
          <p:spPr>
            <a:xfrm>
              <a:off x="8421201"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0" name="rc260"/>
            <p:cNvSpPr/>
            <p:nvPr/>
          </p:nvSpPr>
          <p:spPr>
            <a:xfrm>
              <a:off x="8732253" y="463002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1" name="rc261"/>
            <p:cNvSpPr/>
            <p:nvPr/>
          </p:nvSpPr>
          <p:spPr>
            <a:xfrm>
              <a:off x="5621730" y="3654611"/>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62" name="rc262"/>
            <p:cNvSpPr/>
            <p:nvPr/>
          </p:nvSpPr>
          <p:spPr>
            <a:xfrm>
              <a:off x="5932782"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3" name="rc263"/>
            <p:cNvSpPr/>
            <p:nvPr/>
          </p:nvSpPr>
          <p:spPr>
            <a:xfrm>
              <a:off x="6243834" y="3654611"/>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4" name="rc264"/>
            <p:cNvSpPr/>
            <p:nvPr/>
          </p:nvSpPr>
          <p:spPr>
            <a:xfrm>
              <a:off x="6554887"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5" name="rc265"/>
            <p:cNvSpPr/>
            <p:nvPr/>
          </p:nvSpPr>
          <p:spPr>
            <a:xfrm>
              <a:off x="6865939" y="3654611"/>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7176991" y="3654611"/>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7" name="rc267"/>
            <p:cNvSpPr/>
            <p:nvPr/>
          </p:nvSpPr>
          <p:spPr>
            <a:xfrm>
              <a:off x="7488044"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8" name="rc268"/>
            <p:cNvSpPr/>
            <p:nvPr/>
          </p:nvSpPr>
          <p:spPr>
            <a:xfrm>
              <a:off x="7799096"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9" name="rc269"/>
            <p:cNvSpPr/>
            <p:nvPr/>
          </p:nvSpPr>
          <p:spPr>
            <a:xfrm>
              <a:off x="8110148" y="3654611"/>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0" name="rc270"/>
            <p:cNvSpPr/>
            <p:nvPr/>
          </p:nvSpPr>
          <p:spPr>
            <a:xfrm>
              <a:off x="8421201"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1" name="rc271"/>
            <p:cNvSpPr/>
            <p:nvPr/>
          </p:nvSpPr>
          <p:spPr>
            <a:xfrm>
              <a:off x="8732253"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2" name="rc272"/>
            <p:cNvSpPr/>
            <p:nvPr/>
          </p:nvSpPr>
          <p:spPr>
            <a:xfrm>
              <a:off x="3755416"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3" name="rc273"/>
            <p:cNvSpPr/>
            <p:nvPr/>
          </p:nvSpPr>
          <p:spPr>
            <a:xfrm>
              <a:off x="4066468" y="5117734"/>
              <a:ext cx="311052" cy="243853"/>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4" name="rc274"/>
            <p:cNvSpPr/>
            <p:nvPr/>
          </p:nvSpPr>
          <p:spPr>
            <a:xfrm>
              <a:off x="4377521" y="5117734"/>
              <a:ext cx="311052" cy="243853"/>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75" name="rc275"/>
            <p:cNvSpPr/>
            <p:nvPr/>
          </p:nvSpPr>
          <p:spPr>
            <a:xfrm>
              <a:off x="4688573"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6" name="rc276"/>
            <p:cNvSpPr/>
            <p:nvPr/>
          </p:nvSpPr>
          <p:spPr>
            <a:xfrm>
              <a:off x="4999625"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7" name="rc277"/>
            <p:cNvSpPr/>
            <p:nvPr/>
          </p:nvSpPr>
          <p:spPr>
            <a:xfrm>
              <a:off x="531067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78" name="rc278"/>
            <p:cNvSpPr/>
            <p:nvPr/>
          </p:nvSpPr>
          <p:spPr>
            <a:xfrm>
              <a:off x="562173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5932782"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0" name="rc280"/>
            <p:cNvSpPr/>
            <p:nvPr/>
          </p:nvSpPr>
          <p:spPr>
            <a:xfrm>
              <a:off x="624383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1" name="rc281"/>
            <p:cNvSpPr/>
            <p:nvPr/>
          </p:nvSpPr>
          <p:spPr>
            <a:xfrm>
              <a:off x="6554887"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2" name="rc282"/>
            <p:cNvSpPr/>
            <p:nvPr/>
          </p:nvSpPr>
          <p:spPr>
            <a:xfrm>
              <a:off x="6865939"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3" name="rc283"/>
            <p:cNvSpPr/>
            <p:nvPr/>
          </p:nvSpPr>
          <p:spPr>
            <a:xfrm>
              <a:off x="7176991"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4" name="rc284"/>
            <p:cNvSpPr/>
            <p:nvPr/>
          </p:nvSpPr>
          <p:spPr>
            <a:xfrm>
              <a:off x="7488044"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5" name="rc285"/>
            <p:cNvSpPr/>
            <p:nvPr/>
          </p:nvSpPr>
          <p:spPr>
            <a:xfrm>
              <a:off x="7799096"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6" name="rc286"/>
            <p:cNvSpPr/>
            <p:nvPr/>
          </p:nvSpPr>
          <p:spPr>
            <a:xfrm>
              <a:off x="8110148"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7" name="rc287"/>
            <p:cNvSpPr/>
            <p:nvPr/>
          </p:nvSpPr>
          <p:spPr>
            <a:xfrm>
              <a:off x="8421201"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8" name="rc288"/>
            <p:cNvSpPr/>
            <p:nvPr/>
          </p:nvSpPr>
          <p:spPr>
            <a:xfrm>
              <a:off x="8732253" y="5117734"/>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9" name="rc289"/>
            <p:cNvSpPr/>
            <p:nvPr/>
          </p:nvSpPr>
          <p:spPr>
            <a:xfrm>
              <a:off x="4377521"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0" name="rc290"/>
            <p:cNvSpPr/>
            <p:nvPr/>
          </p:nvSpPr>
          <p:spPr>
            <a:xfrm>
              <a:off x="4688573"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1" name="rc291"/>
            <p:cNvSpPr/>
            <p:nvPr/>
          </p:nvSpPr>
          <p:spPr>
            <a:xfrm>
              <a:off x="4999625"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2" name="rc292"/>
            <p:cNvSpPr/>
            <p:nvPr/>
          </p:nvSpPr>
          <p:spPr>
            <a:xfrm>
              <a:off x="5310677" y="5361588"/>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3" name="rc293"/>
            <p:cNvSpPr/>
            <p:nvPr/>
          </p:nvSpPr>
          <p:spPr>
            <a:xfrm>
              <a:off x="5621730"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4" name="rc294"/>
            <p:cNvSpPr/>
            <p:nvPr/>
          </p:nvSpPr>
          <p:spPr>
            <a:xfrm>
              <a:off x="5932782" y="5361588"/>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5" name="rc295"/>
            <p:cNvSpPr/>
            <p:nvPr/>
          </p:nvSpPr>
          <p:spPr>
            <a:xfrm>
              <a:off x="6243834"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6" name="rc296"/>
            <p:cNvSpPr/>
            <p:nvPr/>
          </p:nvSpPr>
          <p:spPr>
            <a:xfrm>
              <a:off x="6554887" y="5361588"/>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7" name="rc297"/>
            <p:cNvSpPr/>
            <p:nvPr/>
          </p:nvSpPr>
          <p:spPr>
            <a:xfrm>
              <a:off x="6865939" y="5361588"/>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8" name="rc298"/>
            <p:cNvSpPr/>
            <p:nvPr/>
          </p:nvSpPr>
          <p:spPr>
            <a:xfrm>
              <a:off x="7176991" y="5361588"/>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99" name="rc299"/>
            <p:cNvSpPr/>
            <p:nvPr/>
          </p:nvSpPr>
          <p:spPr>
            <a:xfrm>
              <a:off x="7488044" y="5361588"/>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0" name="rc300"/>
            <p:cNvSpPr/>
            <p:nvPr/>
          </p:nvSpPr>
          <p:spPr>
            <a:xfrm>
              <a:off x="7799096"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1" name="rc301"/>
            <p:cNvSpPr/>
            <p:nvPr/>
          </p:nvSpPr>
          <p:spPr>
            <a:xfrm>
              <a:off x="8110148" y="536158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1" y="5361588"/>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03" name="rc303"/>
            <p:cNvSpPr/>
            <p:nvPr/>
          </p:nvSpPr>
          <p:spPr>
            <a:xfrm>
              <a:off x="8732253" y="5361588"/>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4" name="tx30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445166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8" name="tx318"/>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2" name="tx322"/>
            <p:cNvSpPr/>
            <p:nvPr/>
          </p:nvSpPr>
          <p:spPr>
            <a:xfrm>
              <a:off x="6650123"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3" name="tx32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7272228"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5" name="tx32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7" name="tx32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9" name="tx32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0" name="tx33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2" name="tx33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2917495"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476271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4" name="tx344"/>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1" name="tx35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8205385" y="25194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4" name="tx35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5" name="tx35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1051182"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7" name="tx357"/>
            <p:cNvSpPr/>
            <p:nvPr/>
          </p:nvSpPr>
          <p:spPr>
            <a:xfrm>
              <a:off x="1362234"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1673286"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4" name="tx364"/>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4762716"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9" name="tx36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538482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5" name="tx375"/>
            <p:cNvSpPr/>
            <p:nvPr/>
          </p:nvSpPr>
          <p:spPr>
            <a:xfrm>
              <a:off x="696117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6" name="tx376"/>
            <p:cNvSpPr/>
            <p:nvPr/>
          </p:nvSpPr>
          <p:spPr>
            <a:xfrm>
              <a:off x="7272228"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7" name="tx37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8" name="tx37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0" name="tx380"/>
            <p:cNvSpPr/>
            <p:nvPr/>
          </p:nvSpPr>
          <p:spPr>
            <a:xfrm>
              <a:off x="8516437"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1" name="tx381"/>
            <p:cNvSpPr/>
            <p:nvPr/>
          </p:nvSpPr>
          <p:spPr>
            <a:xfrm>
              <a:off x="8827489"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3" name="tx383"/>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4" name="tx384"/>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5" name="tx385"/>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7" name="tx387"/>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8" name="tx388"/>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1" name="tx391"/>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2" name="tx392"/>
            <p:cNvSpPr/>
            <p:nvPr/>
          </p:nvSpPr>
          <p:spPr>
            <a:xfrm>
              <a:off x="4762716"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538482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8" name="tx398"/>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9" name="tx399"/>
            <p:cNvSpPr/>
            <p:nvPr/>
          </p:nvSpPr>
          <p:spPr>
            <a:xfrm>
              <a:off x="6961175"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0" name="tx400"/>
            <p:cNvSpPr/>
            <p:nvPr/>
          </p:nvSpPr>
          <p:spPr>
            <a:xfrm>
              <a:off x="7251134"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01" name="tx401"/>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2" name="tx402"/>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3" name="tx403"/>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4" name="tx404"/>
            <p:cNvSpPr/>
            <p:nvPr/>
          </p:nvSpPr>
          <p:spPr>
            <a:xfrm>
              <a:off x="8516437"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5" name="tx405"/>
            <p:cNvSpPr/>
            <p:nvPr/>
          </p:nvSpPr>
          <p:spPr>
            <a:xfrm>
              <a:off x="8827489"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6" name="tx40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7" name="tx407"/>
            <p:cNvSpPr/>
            <p:nvPr/>
          </p:nvSpPr>
          <p:spPr>
            <a:xfrm>
              <a:off x="2606443"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2917495"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9" name="tx409"/>
            <p:cNvSpPr/>
            <p:nvPr/>
          </p:nvSpPr>
          <p:spPr>
            <a:xfrm>
              <a:off x="322854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0" name="tx410"/>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1" name="tx411"/>
            <p:cNvSpPr/>
            <p:nvPr/>
          </p:nvSpPr>
          <p:spPr>
            <a:xfrm>
              <a:off x="385065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416170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3" name="tx41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4762716"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5" name="tx41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9" name="tx41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0" name="tx42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1" name="tx421"/>
            <p:cNvSpPr/>
            <p:nvPr/>
          </p:nvSpPr>
          <p:spPr>
            <a:xfrm>
              <a:off x="696117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2" name="tx422"/>
            <p:cNvSpPr/>
            <p:nvPr/>
          </p:nvSpPr>
          <p:spPr>
            <a:xfrm>
              <a:off x="7251134" y="22732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3" name="tx423"/>
            <p:cNvSpPr/>
            <p:nvPr/>
          </p:nvSpPr>
          <p:spPr>
            <a:xfrm>
              <a:off x="7583280"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4" name="tx42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5" name="tx42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6" name="tx426"/>
            <p:cNvSpPr/>
            <p:nvPr/>
          </p:nvSpPr>
          <p:spPr>
            <a:xfrm>
              <a:off x="8516437"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7" name="tx427"/>
            <p:cNvSpPr/>
            <p:nvPr/>
          </p:nvSpPr>
          <p:spPr>
            <a:xfrm>
              <a:off x="8827489"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8" name="tx428"/>
            <p:cNvSpPr/>
            <p:nvPr/>
          </p:nvSpPr>
          <p:spPr>
            <a:xfrm>
              <a:off x="105118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0" name="tx430"/>
            <p:cNvSpPr/>
            <p:nvPr/>
          </p:nvSpPr>
          <p:spPr>
            <a:xfrm>
              <a:off x="1673286"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1" name="tx431"/>
            <p:cNvSpPr/>
            <p:nvPr/>
          </p:nvSpPr>
          <p:spPr>
            <a:xfrm>
              <a:off x="198433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3" name="tx433"/>
            <p:cNvSpPr/>
            <p:nvPr/>
          </p:nvSpPr>
          <p:spPr>
            <a:xfrm>
              <a:off x="260644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4" name="tx434"/>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5" name="tx43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6" name="tx436"/>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7" name="tx43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8" name="tx43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0" name="tx440"/>
            <p:cNvSpPr/>
            <p:nvPr/>
          </p:nvSpPr>
          <p:spPr>
            <a:xfrm>
              <a:off x="4762716"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538482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4" name="tx44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6" name="tx446"/>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696117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7272228"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9" name="tx44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0" name="tx45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1" name="tx45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2" name="tx452"/>
            <p:cNvSpPr/>
            <p:nvPr/>
          </p:nvSpPr>
          <p:spPr>
            <a:xfrm>
              <a:off x="8516437"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3" name="tx453"/>
            <p:cNvSpPr/>
            <p:nvPr/>
          </p:nvSpPr>
          <p:spPr>
            <a:xfrm>
              <a:off x="8827489"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4" name="tx454"/>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5" name="tx455"/>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8" name="tx458"/>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9" name="tx459"/>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0" name="tx460"/>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1" name="tx461"/>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2" name="tx462"/>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3" name="tx463"/>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4" name="tx464"/>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5" name="tx465"/>
            <p:cNvSpPr/>
            <p:nvPr/>
          </p:nvSpPr>
          <p:spPr>
            <a:xfrm>
              <a:off x="8205385"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66" name="tx466"/>
            <p:cNvSpPr/>
            <p:nvPr/>
          </p:nvSpPr>
          <p:spPr>
            <a:xfrm>
              <a:off x="8516437"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7" name="tx467"/>
            <p:cNvSpPr/>
            <p:nvPr/>
          </p:nvSpPr>
          <p:spPr>
            <a:xfrm>
              <a:off x="8827489"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8" name="tx46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0" name="tx470"/>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3" name="tx473"/>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6" name="tx476"/>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8" name="tx478"/>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4762716"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1" name="tx481"/>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84" name="tx484"/>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5" name="tx485"/>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6" name="tx486"/>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8" name="tx488"/>
            <p:cNvSpPr/>
            <p:nvPr/>
          </p:nvSpPr>
          <p:spPr>
            <a:xfrm>
              <a:off x="7251134"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9" name="tx489"/>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0" name="tx490"/>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2" name="tx492"/>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3" name="tx493"/>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4" name="tx494"/>
            <p:cNvSpPr/>
            <p:nvPr/>
          </p:nvSpPr>
          <p:spPr>
            <a:xfrm>
              <a:off x="167328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5" name="tx495"/>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6" name="tx496"/>
            <p:cNvSpPr/>
            <p:nvPr/>
          </p:nvSpPr>
          <p:spPr>
            <a:xfrm>
              <a:off x="229539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7" name="tx497"/>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8" name="tx498"/>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9" name="tx499"/>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0" name="tx500"/>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1" name="tx501"/>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3" name="tx503"/>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4" name="tx504"/>
            <p:cNvSpPr/>
            <p:nvPr/>
          </p:nvSpPr>
          <p:spPr>
            <a:xfrm>
              <a:off x="4762716"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5" name="tx505"/>
            <p:cNvSpPr/>
            <p:nvPr/>
          </p:nvSpPr>
          <p:spPr>
            <a:xfrm>
              <a:off x="5094862"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6" name="tx506"/>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7" name="tx507"/>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8" name="tx508"/>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9" name="tx509"/>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0" name="tx510"/>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2" name="tx512"/>
            <p:cNvSpPr/>
            <p:nvPr/>
          </p:nvSpPr>
          <p:spPr>
            <a:xfrm>
              <a:off x="7251134"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13" name="tx513"/>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4" name="tx514"/>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6" name="tx516"/>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7" name="tx517"/>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8" name="tx51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9" name="tx51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0" name="tx52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1" name="tx52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2" name="tx522"/>
            <p:cNvSpPr/>
            <p:nvPr/>
          </p:nvSpPr>
          <p:spPr>
            <a:xfrm>
              <a:off x="7272228"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3" name="tx52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4" name="tx52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5" name="tx525"/>
            <p:cNvSpPr/>
            <p:nvPr/>
          </p:nvSpPr>
          <p:spPr>
            <a:xfrm>
              <a:off x="820538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26" name="tx526"/>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7" name="tx52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28" name="tx528"/>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0" name="tx530"/>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3" name="tx533"/>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5" name="tx535"/>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7" name="tx537"/>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9" name="tx539"/>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1" name="tx541"/>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2" name="tx542"/>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5" name="tx545"/>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6" name="tx546"/>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7" name="tx547"/>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8" name="tx548"/>
            <p:cNvSpPr/>
            <p:nvPr/>
          </p:nvSpPr>
          <p:spPr>
            <a:xfrm>
              <a:off x="7272228"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9" name="tx549"/>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0" name="tx550"/>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1" name="tx551"/>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2" name="tx552"/>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3" name="tx553"/>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4" name="tx554"/>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55" name="tx555"/>
            <p:cNvSpPr/>
            <p:nvPr/>
          </p:nvSpPr>
          <p:spPr>
            <a:xfrm>
              <a:off x="6028019"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6" name="tx55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57" name="tx557"/>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8" name="tx558"/>
            <p:cNvSpPr/>
            <p:nvPr/>
          </p:nvSpPr>
          <p:spPr>
            <a:xfrm>
              <a:off x="6940082"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59" name="tx559"/>
            <p:cNvSpPr/>
            <p:nvPr/>
          </p:nvSpPr>
          <p:spPr>
            <a:xfrm>
              <a:off x="7272228" y="3737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60" name="tx560"/>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1" name="tx561"/>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62" name="tx56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63" name="tx563"/>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64" name="tx564"/>
            <p:cNvSpPr/>
            <p:nvPr/>
          </p:nvSpPr>
          <p:spPr>
            <a:xfrm>
              <a:off x="882748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65" name="tx565"/>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66" name="tx566"/>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67" name="tx567"/>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68" name="tx568"/>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69" name="tx569"/>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70" name="tx570"/>
            <p:cNvSpPr/>
            <p:nvPr/>
          </p:nvSpPr>
          <p:spPr>
            <a:xfrm>
              <a:off x="136223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71" name="tx571"/>
            <p:cNvSpPr/>
            <p:nvPr/>
          </p:nvSpPr>
          <p:spPr>
            <a:xfrm>
              <a:off x="8205385"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72" name="tx572"/>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73" name="tx573"/>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74" name="tx574"/>
            <p:cNvSpPr/>
            <p:nvPr/>
          </p:nvSpPr>
          <p:spPr>
            <a:xfrm>
              <a:off x="4783809"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75" name="tx575"/>
            <p:cNvSpPr/>
            <p:nvPr/>
          </p:nvSpPr>
          <p:spPr>
            <a:xfrm>
              <a:off x="388079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6" name="tx576"/>
            <p:cNvSpPr/>
            <p:nvPr/>
          </p:nvSpPr>
          <p:spPr>
            <a:xfrm>
              <a:off x="4161705"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77" name="tx577"/>
            <p:cNvSpPr/>
            <p:nvPr/>
          </p:nvSpPr>
          <p:spPr>
            <a:xfrm>
              <a:off x="4472757"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78" name="tx578"/>
            <p:cNvSpPr/>
            <p:nvPr/>
          </p:nvSpPr>
          <p:spPr>
            <a:xfrm>
              <a:off x="4813954"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79" name="tx579"/>
            <p:cNvSpPr/>
            <p:nvPr/>
          </p:nvSpPr>
          <p:spPr>
            <a:xfrm>
              <a:off x="5125006"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0" name="tx580"/>
            <p:cNvSpPr/>
            <p:nvPr/>
          </p:nvSpPr>
          <p:spPr>
            <a:xfrm>
              <a:off x="5436059"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1" name="tx581"/>
            <p:cNvSpPr/>
            <p:nvPr/>
          </p:nvSpPr>
          <p:spPr>
            <a:xfrm>
              <a:off x="574711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2" name="tx582"/>
            <p:cNvSpPr/>
            <p:nvPr/>
          </p:nvSpPr>
          <p:spPr>
            <a:xfrm>
              <a:off x="605816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3" name="tx583"/>
            <p:cNvSpPr/>
            <p:nvPr/>
          </p:nvSpPr>
          <p:spPr>
            <a:xfrm>
              <a:off x="636921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4" name="tx584"/>
            <p:cNvSpPr/>
            <p:nvPr/>
          </p:nvSpPr>
          <p:spPr>
            <a:xfrm>
              <a:off x="6680268"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5" name="tx585"/>
            <p:cNvSpPr/>
            <p:nvPr/>
          </p:nvSpPr>
          <p:spPr>
            <a:xfrm>
              <a:off x="6991320"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6" name="tx586"/>
            <p:cNvSpPr/>
            <p:nvPr/>
          </p:nvSpPr>
          <p:spPr>
            <a:xfrm>
              <a:off x="7302373"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7" name="tx587"/>
            <p:cNvSpPr/>
            <p:nvPr/>
          </p:nvSpPr>
          <p:spPr>
            <a:xfrm>
              <a:off x="7613425"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88" name="tx588"/>
            <p:cNvSpPr/>
            <p:nvPr/>
          </p:nvSpPr>
          <p:spPr>
            <a:xfrm>
              <a:off x="7924477"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89" name="tx589"/>
            <p:cNvSpPr/>
            <p:nvPr/>
          </p:nvSpPr>
          <p:spPr>
            <a:xfrm>
              <a:off x="8235530"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0" name="tx590"/>
            <p:cNvSpPr/>
            <p:nvPr/>
          </p:nvSpPr>
          <p:spPr>
            <a:xfrm>
              <a:off x="8546582"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1" name="tx591"/>
            <p:cNvSpPr/>
            <p:nvPr/>
          </p:nvSpPr>
          <p:spPr>
            <a:xfrm>
              <a:off x="8857634" y="520186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2" name="tx592"/>
            <p:cNvSpPr/>
            <p:nvPr/>
          </p:nvSpPr>
          <p:spPr>
            <a:xfrm>
              <a:off x="4472757"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93" name="tx593"/>
            <p:cNvSpPr/>
            <p:nvPr/>
          </p:nvSpPr>
          <p:spPr>
            <a:xfrm>
              <a:off x="478380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94" name="tx594"/>
            <p:cNvSpPr/>
            <p:nvPr/>
          </p:nvSpPr>
          <p:spPr>
            <a:xfrm>
              <a:off x="5405914"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95" name="tx595"/>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6" name="tx596"/>
            <p:cNvSpPr/>
            <p:nvPr/>
          </p:nvSpPr>
          <p:spPr>
            <a:xfrm>
              <a:off x="602801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97" name="tx597"/>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8" name="tx598"/>
            <p:cNvSpPr/>
            <p:nvPr/>
          </p:nvSpPr>
          <p:spPr>
            <a:xfrm>
              <a:off x="6650123"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99" name="tx599"/>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00" name="tx600"/>
            <p:cNvSpPr/>
            <p:nvPr/>
          </p:nvSpPr>
          <p:spPr>
            <a:xfrm>
              <a:off x="7583280" y="544445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1" name="tx601"/>
            <p:cNvSpPr/>
            <p:nvPr/>
          </p:nvSpPr>
          <p:spPr>
            <a:xfrm>
              <a:off x="7894332"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602" name="tx602"/>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03" name="tx603"/>
            <p:cNvSpPr/>
            <p:nvPr/>
          </p:nvSpPr>
          <p:spPr>
            <a:xfrm>
              <a:off x="8516437" y="544445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4" name="tx6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5" name="tx6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6" name="tx6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7" name="tx6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8" name="tx6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9" name="tx6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10" name="tx6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11" name="tx6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2" name="tx6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3" name="tx6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4" name="tx6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5" name="tx6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6" name="tx6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7" name="tx6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8" name="tx6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9" name="tx6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20" name="tx6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21" name="tx6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2" name="tx6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3" name="tx6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4" name="tx6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5" name="tx6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6" name="tx6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7" name="tx6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8" name="tx6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9" name="tx6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30" name="tx63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31" name="tx63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32" name="tx63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3" name="tx63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4" name="tx63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5" name="tx63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6" name="tx63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7" name="tx63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8" name="tx63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9" name="tx63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40" name="tx64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41" name="tx64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3" name="tx64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4" name="tx64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5" name="tx64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46" name="pic646"/>
            <p:cNvPicPr/>
            <p:nvPr/>
          </p:nvPicPr>
          <p:blipFill>
            <a:blip r:embed="rId2" cstate="print"/>
            <a:stretch>
              <a:fillRect/>
            </a:stretch>
          </p:blipFill>
          <p:spPr>
            <a:xfrm>
              <a:off x="4862947" y="5838594"/>
              <a:ext cx="2160000" cy="219455"/>
            </a:xfrm>
            <a:prstGeom prst="rect">
              <a:avLst/>
            </a:prstGeom>
          </p:spPr>
        </p:pic>
        <p:sp>
          <p:nvSpPr>
            <p:cNvPr id="647" name="pl64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1" name="pl65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2" name="pl65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3" name="pl65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pl65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7" name="pl65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8" name="pl65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9" name="tx65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60" name="tx66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61" name="tx66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62" name="tx66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3" name="tx66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4" name="tx66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5" name="tx665"/>
            <p:cNvSpPr/>
            <p:nvPr/>
          </p:nvSpPr>
          <p:spPr>
            <a:xfrm>
              <a:off x="924840" y="1330710"/>
              <a:ext cx="3075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Argentina, 2000-2025</a:t>
              </a:r>
            </a:p>
          </p:txBody>
        </p:sp>
        <p:sp>
          <p:nvSpPr>
            <p:cNvPr id="666" name="tx66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67" name="tx66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68" name="tx66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15 vacunas del calendario alcanzó una cobertura del 90 % o superior. La cobertura vacunal osciló entre el 7 % y el 82 %.
Desde 2002, se han realizado estimaciones para ocho nuevas vacunas. La IPVC es la vacuna más reciente de la que se tiene constancia (2021), y alcanzó una cobertura del 74 % en 2025.
En 2025, Argentina no notificó ningún caso de desabastecimiento de vacunas o suministros.</a:t>
            </a:r>
          </a:p>
        </p:txBody>
      </p:sp>
      <p:sp>
        <p:nvSpPr>
          <p:cNvPr id="6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un antígeno, se mantuvo sin cambios para 14 y no disminuyó para ninguno, lo que indica un progreso general en los resultados de la vacunación sistemática; ninguno alcanzó una cobertura de al menos el 90 %.</a:t>
            </a:r>
          </a:p>
        </p:txBody>
      </p:sp>
      <p:grpSp xmlns:pic="http://schemas.openxmlformats.org/drawingml/2006/picture">
        <p:nvGrpSpPr>
          <p:cNvPr id="671" name=""/>
          <p:cNvGrpSpPr/>
          <p:nvPr/>
        </p:nvGrpSpPr>
        <p:grpSpPr>
          <a:xfrm>
            <a:off x="292608" y="1005840"/>
            <a:ext cx="8595360" cy="28575"/>
            <a:chOff x="292608" y="1005840"/>
            <a:chExt cx="8595360" cy="28575"/>
          </a:xfrm>
        </p:grpSpPr>
        <p:sp>
          <p:nvSpPr>
            <p:cNvPr id="6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P7TF5XRZ5TZD-1674051314-8189</_dlc_DocId>
    <_dlc_DocIdUrl xmlns="5ce71423-0d49-4a04-8822-86064e799dcd">
      <Url>https://unicef.sharepoint.com/teams/DAPM-DataComm/_layouts/15/DocIdRedir.aspx?ID=P7TF5XRZ5TZD-1674051314-8189</Url>
      <Description>P7TF5XRZ5TZD-1674051314-8189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B0D776C-6828-42D3-A664-059EAF23F914}"/>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88ccfbab-b1f2-47c5-bb13-ff6a75d92368</vt:lpwstr>
  </property>
</Properties>
</file>