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798715c27ece3c58424ff44146591d7e7fdc1ae.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1000d37c18ebbd56dea0288edba7708e4638248.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c50d824052dd9ec22294483d03d8f4f7c69d400.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877859"/>
            </a:xfrm>
            <a:custGeom>
              <a:avLst/>
              <a:pathLst>
                <a:path w="6481656" h="877859">
                  <a:moveTo>
                    <a:pt x="0" y="119708"/>
                  </a:moveTo>
                  <a:lnTo>
                    <a:pt x="259266" y="119708"/>
                  </a:lnTo>
                  <a:lnTo>
                    <a:pt x="518532" y="119708"/>
                  </a:lnTo>
                  <a:lnTo>
                    <a:pt x="777798" y="119708"/>
                  </a:lnTo>
                  <a:lnTo>
                    <a:pt x="1037065" y="0"/>
                  </a:lnTo>
                  <a:lnTo>
                    <a:pt x="1296331" y="0"/>
                  </a:lnTo>
                  <a:lnTo>
                    <a:pt x="1555597" y="239416"/>
                  </a:lnTo>
                  <a:lnTo>
                    <a:pt x="1814863" y="199513"/>
                  </a:lnTo>
                  <a:lnTo>
                    <a:pt x="2074130" y="79805"/>
                  </a:lnTo>
                  <a:lnTo>
                    <a:pt x="2333396" y="199513"/>
                  </a:lnTo>
                  <a:lnTo>
                    <a:pt x="2592662" y="159610"/>
                  </a:lnTo>
                  <a:lnTo>
                    <a:pt x="2851928" y="199513"/>
                  </a:lnTo>
                  <a:lnTo>
                    <a:pt x="3111195" y="199513"/>
                  </a:lnTo>
                  <a:lnTo>
                    <a:pt x="3370461" y="199513"/>
                  </a:lnTo>
                  <a:lnTo>
                    <a:pt x="3629727" y="39902"/>
                  </a:lnTo>
                  <a:lnTo>
                    <a:pt x="3888994" y="199513"/>
                  </a:lnTo>
                  <a:lnTo>
                    <a:pt x="4148260" y="239416"/>
                  </a:lnTo>
                  <a:lnTo>
                    <a:pt x="4407526" y="199513"/>
                  </a:lnTo>
                  <a:lnTo>
                    <a:pt x="4666792" y="319221"/>
                  </a:lnTo>
                  <a:lnTo>
                    <a:pt x="4926059" y="478832"/>
                  </a:lnTo>
                  <a:lnTo>
                    <a:pt x="5185325" y="798054"/>
                  </a:lnTo>
                  <a:lnTo>
                    <a:pt x="5444591" y="438929"/>
                  </a:lnTo>
                  <a:lnTo>
                    <a:pt x="5703857" y="359124"/>
                  </a:lnTo>
                  <a:lnTo>
                    <a:pt x="5963124" y="877859"/>
                  </a:lnTo>
                  <a:lnTo>
                    <a:pt x="6222390" y="758151"/>
                  </a:lnTo>
                  <a:lnTo>
                    <a:pt x="6481656" y="758151"/>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1276887"/>
            </a:xfrm>
            <a:custGeom>
              <a:avLst/>
              <a:pathLst>
                <a:path w="6481656" h="1276887">
                  <a:moveTo>
                    <a:pt x="0" y="598540"/>
                  </a:moveTo>
                  <a:lnTo>
                    <a:pt x="259266" y="598540"/>
                  </a:lnTo>
                  <a:lnTo>
                    <a:pt x="518532" y="199513"/>
                  </a:lnTo>
                  <a:lnTo>
                    <a:pt x="777798" y="79805"/>
                  </a:lnTo>
                  <a:lnTo>
                    <a:pt x="1037065" y="0"/>
                  </a:lnTo>
                  <a:lnTo>
                    <a:pt x="1296331" y="0"/>
                  </a:lnTo>
                  <a:lnTo>
                    <a:pt x="1555597" y="279319"/>
                  </a:lnTo>
                  <a:lnTo>
                    <a:pt x="1814863" y="279319"/>
                  </a:lnTo>
                  <a:lnTo>
                    <a:pt x="2074130" y="199513"/>
                  </a:lnTo>
                  <a:lnTo>
                    <a:pt x="2333396" y="159610"/>
                  </a:lnTo>
                  <a:lnTo>
                    <a:pt x="2592662" y="159610"/>
                  </a:lnTo>
                  <a:lnTo>
                    <a:pt x="2851928" y="279319"/>
                  </a:lnTo>
                  <a:lnTo>
                    <a:pt x="3111195" y="279319"/>
                  </a:lnTo>
                  <a:lnTo>
                    <a:pt x="3370461" y="159610"/>
                  </a:lnTo>
                  <a:lnTo>
                    <a:pt x="3629727" y="159610"/>
                  </a:lnTo>
                  <a:lnTo>
                    <a:pt x="3888994" y="159610"/>
                  </a:lnTo>
                  <a:lnTo>
                    <a:pt x="4148260" y="239416"/>
                  </a:lnTo>
                  <a:lnTo>
                    <a:pt x="4407526" y="399027"/>
                  </a:lnTo>
                  <a:lnTo>
                    <a:pt x="4666792" y="478832"/>
                  </a:lnTo>
                  <a:lnTo>
                    <a:pt x="4926059" y="598540"/>
                  </a:lnTo>
                  <a:lnTo>
                    <a:pt x="5185325" y="957665"/>
                  </a:lnTo>
                  <a:lnTo>
                    <a:pt x="5444591" y="678346"/>
                  </a:lnTo>
                  <a:lnTo>
                    <a:pt x="5703857" y="558638"/>
                  </a:lnTo>
                  <a:lnTo>
                    <a:pt x="5963124" y="1276887"/>
                  </a:lnTo>
                  <a:lnTo>
                    <a:pt x="6222390" y="917762"/>
                  </a:lnTo>
                  <a:lnTo>
                    <a:pt x="6481656" y="91776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877859"/>
            </a:xfrm>
            <a:custGeom>
              <a:avLst/>
              <a:pathLst>
                <a:path w="6481656" h="877859">
                  <a:moveTo>
                    <a:pt x="0" y="319221"/>
                  </a:moveTo>
                  <a:lnTo>
                    <a:pt x="259266" y="399027"/>
                  </a:lnTo>
                  <a:lnTo>
                    <a:pt x="518532" y="159610"/>
                  </a:lnTo>
                  <a:lnTo>
                    <a:pt x="777798" y="79805"/>
                  </a:lnTo>
                  <a:lnTo>
                    <a:pt x="1037065" y="0"/>
                  </a:lnTo>
                  <a:lnTo>
                    <a:pt x="1296331" y="39902"/>
                  </a:lnTo>
                  <a:lnTo>
                    <a:pt x="1555597" y="79805"/>
                  </a:lnTo>
                  <a:lnTo>
                    <a:pt x="1814863" y="199513"/>
                  </a:lnTo>
                  <a:lnTo>
                    <a:pt x="2074130" y="119708"/>
                  </a:lnTo>
                  <a:lnTo>
                    <a:pt x="2333396" y="119708"/>
                  </a:lnTo>
                  <a:lnTo>
                    <a:pt x="2592662" y="159610"/>
                  </a:lnTo>
                  <a:lnTo>
                    <a:pt x="2851928" y="159610"/>
                  </a:lnTo>
                  <a:lnTo>
                    <a:pt x="3111195" y="199513"/>
                  </a:lnTo>
                  <a:lnTo>
                    <a:pt x="3370461" y="199513"/>
                  </a:lnTo>
                  <a:lnTo>
                    <a:pt x="3629727" y="159610"/>
                  </a:lnTo>
                  <a:lnTo>
                    <a:pt x="3888994" y="399027"/>
                  </a:lnTo>
                  <a:lnTo>
                    <a:pt x="4148260" y="359124"/>
                  </a:lnTo>
                  <a:lnTo>
                    <a:pt x="4407526" y="359124"/>
                  </a:lnTo>
                  <a:lnTo>
                    <a:pt x="4666792" y="199513"/>
                  </a:lnTo>
                  <a:lnTo>
                    <a:pt x="4926059" y="518735"/>
                  </a:lnTo>
                  <a:lnTo>
                    <a:pt x="5185325" y="877859"/>
                  </a:lnTo>
                  <a:lnTo>
                    <a:pt x="5444591" y="518735"/>
                  </a:lnTo>
                  <a:lnTo>
                    <a:pt x="5703857" y="558638"/>
                  </a:lnTo>
                  <a:lnTo>
                    <a:pt x="5963124" y="758151"/>
                  </a:lnTo>
                  <a:lnTo>
                    <a:pt x="6222390" y="678346"/>
                  </a:lnTo>
                  <a:lnTo>
                    <a:pt x="6481656" y="678346"/>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2114844"/>
            </a:xfrm>
            <a:custGeom>
              <a:avLst/>
              <a:pathLst>
                <a:path w="6481656" h="2114844">
                  <a:moveTo>
                    <a:pt x="0" y="1715817"/>
                  </a:moveTo>
                  <a:lnTo>
                    <a:pt x="259266" y="1715817"/>
                  </a:lnTo>
                  <a:lnTo>
                    <a:pt x="518532" y="638443"/>
                  </a:lnTo>
                  <a:lnTo>
                    <a:pt x="777798" y="758151"/>
                  </a:lnTo>
                  <a:lnTo>
                    <a:pt x="1037065" y="239416"/>
                  </a:lnTo>
                  <a:lnTo>
                    <a:pt x="1296331" y="438929"/>
                  </a:lnTo>
                  <a:lnTo>
                    <a:pt x="1555597" y="319221"/>
                  </a:lnTo>
                  <a:lnTo>
                    <a:pt x="1814863" y="598540"/>
                  </a:lnTo>
                  <a:lnTo>
                    <a:pt x="2074130" y="438929"/>
                  </a:lnTo>
                  <a:lnTo>
                    <a:pt x="2333396" y="119708"/>
                  </a:lnTo>
                  <a:lnTo>
                    <a:pt x="2592662" y="199513"/>
                  </a:lnTo>
                  <a:lnTo>
                    <a:pt x="2851928" y="319221"/>
                  </a:lnTo>
                  <a:lnTo>
                    <a:pt x="3111195" y="399027"/>
                  </a:lnTo>
                  <a:lnTo>
                    <a:pt x="3370461" y="638443"/>
                  </a:lnTo>
                  <a:lnTo>
                    <a:pt x="3629727" y="119708"/>
                  </a:lnTo>
                  <a:lnTo>
                    <a:pt x="3888994" y="478832"/>
                  </a:lnTo>
                  <a:lnTo>
                    <a:pt x="4148260" y="438929"/>
                  </a:lnTo>
                  <a:lnTo>
                    <a:pt x="4407526" y="319221"/>
                  </a:lnTo>
                  <a:lnTo>
                    <a:pt x="4666792" y="0"/>
                  </a:lnTo>
                  <a:lnTo>
                    <a:pt x="4926059" y="598540"/>
                  </a:lnTo>
                  <a:lnTo>
                    <a:pt x="5185325" y="1117276"/>
                  </a:lnTo>
                  <a:lnTo>
                    <a:pt x="5444591" y="798054"/>
                  </a:lnTo>
                  <a:lnTo>
                    <a:pt x="5703857" y="199513"/>
                  </a:lnTo>
                  <a:lnTo>
                    <a:pt x="5963124" y="1795622"/>
                  </a:lnTo>
                  <a:lnTo>
                    <a:pt x="6222390" y="2114844"/>
                  </a:lnTo>
                  <a:lnTo>
                    <a:pt x="6481656" y="2114844"/>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237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9585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3950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299605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4402" y="1860393"/>
              <a:ext cx="245540" cy="129335"/>
            </a:xfrm>
            <a:custGeom>
              <a:avLst/>
              <a:pathLst>
                <a:path w="245540" h="129335">
                  <a:moveTo>
                    <a:pt x="245540" y="0"/>
                  </a:moveTo>
                  <a:lnTo>
                    <a:pt x="0" y="129335"/>
                  </a:lnTo>
                </a:path>
              </a:pathLst>
            </a:custGeom>
          </p:spPr>
          <p:txBody>
            <a:bodyPr/>
            <a:lstStyle/>
            <a:p/>
          </p:txBody>
        </p:sp>
        <p:sp>
          <p:nvSpPr>
            <p:cNvPr id="42" name="pl42"/>
            <p:cNvSpPr/>
            <p:nvPr/>
          </p:nvSpPr>
          <p:spPr>
            <a:xfrm>
              <a:off x="7938690" y="2079191"/>
              <a:ext cx="241251" cy="32502"/>
            </a:xfrm>
            <a:custGeom>
              <a:avLst/>
              <a:pathLst>
                <a:path w="241251" h="32502">
                  <a:moveTo>
                    <a:pt x="241251" y="32502"/>
                  </a:moveTo>
                  <a:lnTo>
                    <a:pt x="0" y="0"/>
                  </a:lnTo>
                </a:path>
              </a:pathLst>
            </a:custGeom>
          </p:spPr>
          <p:txBody>
            <a:bodyPr/>
            <a:lstStyle/>
            <a:p/>
          </p:txBody>
        </p:sp>
        <p:sp>
          <p:nvSpPr>
            <p:cNvPr id="43" name="pl43"/>
            <p:cNvSpPr/>
            <p:nvPr/>
          </p:nvSpPr>
          <p:spPr>
            <a:xfrm>
              <a:off x="7936414" y="2281941"/>
              <a:ext cx="243527" cy="87625"/>
            </a:xfrm>
            <a:custGeom>
              <a:avLst/>
              <a:pathLst>
                <a:path w="243527" h="87625">
                  <a:moveTo>
                    <a:pt x="243527" y="87625"/>
                  </a:moveTo>
                  <a:lnTo>
                    <a:pt x="0" y="0"/>
                  </a:lnTo>
                </a:path>
              </a:pathLst>
            </a:custGeom>
          </p:spPr>
          <p:txBody>
            <a:bodyPr/>
            <a:lstStyle/>
            <a:p/>
          </p:txBody>
        </p:sp>
        <p:sp>
          <p:nvSpPr>
            <p:cNvPr id="44" name="pl44"/>
            <p:cNvSpPr/>
            <p:nvPr/>
          </p:nvSpPr>
          <p:spPr>
            <a:xfrm>
              <a:off x="7939163" y="3433457"/>
              <a:ext cx="240778" cy="1"/>
            </a:xfrm>
            <a:custGeom>
              <a:avLst/>
              <a:pathLst>
                <a:path w="240778" h="1">
                  <a:moveTo>
                    <a:pt x="240778" y="1"/>
                  </a:moveTo>
                  <a:lnTo>
                    <a:pt x="0" y="0"/>
                  </a:lnTo>
                </a:path>
              </a:pathLst>
            </a:custGeom>
          </p:spPr>
          <p:txBody>
            <a:bodyPr/>
            <a:lstStyle/>
            <a:p/>
          </p:txBody>
        </p:sp>
        <p:sp>
          <p:nvSpPr>
            <p:cNvPr id="45" name="pg45"/>
            <p:cNvSpPr/>
            <p:nvPr/>
          </p:nvSpPr>
          <p:spPr>
            <a:xfrm>
              <a:off x="8111362" y="174721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178805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82%</a:t>
              </a:r>
            </a:p>
          </p:txBody>
        </p:sp>
        <p:sp>
          <p:nvSpPr>
            <p:cNvPr id="47" name="pg47"/>
            <p:cNvSpPr/>
            <p:nvPr/>
          </p:nvSpPr>
          <p:spPr>
            <a:xfrm>
              <a:off x="8111362" y="202167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206251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80%</a:t>
              </a:r>
            </a:p>
          </p:txBody>
        </p:sp>
        <p:sp>
          <p:nvSpPr>
            <p:cNvPr id="49" name="pg49"/>
            <p:cNvSpPr/>
            <p:nvPr/>
          </p:nvSpPr>
          <p:spPr>
            <a:xfrm>
              <a:off x="8111362" y="229540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233624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75%</a:t>
              </a:r>
            </a:p>
          </p:txBody>
        </p:sp>
        <p:sp>
          <p:nvSpPr>
            <p:cNvPr id="51" name="pg51"/>
            <p:cNvSpPr/>
            <p:nvPr/>
          </p:nvSpPr>
          <p:spPr>
            <a:xfrm>
              <a:off x="8111362" y="334247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38331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967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Argentina,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82%.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4806697"/>
              <a:ext cx="1218078" cy="130618"/>
            </a:xfrm>
            <a:prstGeom prst="rect">
              <a:avLst/>
            </a:prstGeom>
            <a:solidFill>
              <a:srgbClr val="D9D9D9">
                <a:alpha val="60000"/>
              </a:srgbClr>
            </a:solidFill>
          </p:spPr>
          <p:txBody>
            <a:bodyPr/>
            <a:lstStyle/>
            <a:p/>
          </p:txBody>
        </p:sp>
        <p:sp>
          <p:nvSpPr>
            <p:cNvPr id="11" name="pl11"/>
            <p:cNvSpPr/>
            <p:nvPr/>
          </p:nvSpPr>
          <p:spPr>
            <a:xfrm>
              <a:off x="138797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7411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973395"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66201"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21701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40212"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40212"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40212"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6341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0981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3301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44619"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4461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5622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6782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79421"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91022"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4026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026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41422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1422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25824"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37425"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437425"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49026"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449026"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46062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460627"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46062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46062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46062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46062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46062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46062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46062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0747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167562"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31837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053296"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05772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057721"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085309"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11855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14614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1841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1577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186927"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189716"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20131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199720"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224518"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224518"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22292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24058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274270"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285871"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237311"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270921"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275346"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282561"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282522"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278136"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295720"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27371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282522"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286986"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287025"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278136"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631576" y="4806697"/>
              <a:ext cx="1218078" cy="130618"/>
            </a:xfrm>
            <a:prstGeom prst="rect">
              <a:avLst/>
            </a:prstGeom>
            <a:solidFill>
              <a:srgbClr val="D9D9D9">
                <a:alpha val="60000"/>
              </a:srgbClr>
            </a:solidFill>
          </p:spPr>
          <p:txBody>
            <a:bodyPr/>
            <a:lstStyle/>
            <a:p/>
          </p:txBody>
        </p:sp>
        <p:sp>
          <p:nvSpPr>
            <p:cNvPr id="87" name="pl87"/>
            <p:cNvSpPr/>
            <p:nvPr/>
          </p:nvSpPr>
          <p:spPr>
            <a:xfrm>
              <a:off x="26060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19217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17985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272664"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284265"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46987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49307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493078"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5278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527880"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52788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562683"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574283"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574283"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58588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58588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597485"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597485"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609086"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632287"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64388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667089"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678690"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70189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270189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270189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271349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271349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271349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272509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274829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2748295"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274829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2748295"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274829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28121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37402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3856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571237"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594439"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594439"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34977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349776"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345389"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40223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396179"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404990"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40777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407779"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41938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41060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408972"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445371"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452585"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488985"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48738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528212"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528251"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523787"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56193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56193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53100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551491"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570229"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565804"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583388"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561378"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57465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2919244" y="4545460"/>
              <a:ext cx="1218078" cy="130618"/>
            </a:xfrm>
            <a:prstGeom prst="rect">
              <a:avLst/>
            </a:prstGeom>
            <a:solidFill>
              <a:srgbClr val="D9D9D9">
                <a:alpha val="60000"/>
              </a:srgbClr>
            </a:solidFill>
          </p:spPr>
          <p:txBody>
            <a:bodyPr/>
            <a:lstStyle/>
            <a:p/>
          </p:txBody>
        </p:sp>
        <p:sp>
          <p:nvSpPr>
            <p:cNvPr id="163" name="pl163"/>
            <p:cNvSpPr/>
            <p:nvPr/>
          </p:nvSpPr>
          <p:spPr>
            <a:xfrm>
              <a:off x="396331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354944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51392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367633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371114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79234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3803947"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827149"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83875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87355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908354"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91995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919955"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3931556"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394315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395475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396635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397795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397795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3989559"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3989559"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001160"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012761"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02436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02436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02436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02436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03596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03596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03596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03596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03596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035962"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03596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03596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361528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37777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381250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389370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390530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3640233"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366064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3682288"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3721477"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3759512"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3733039"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376226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37650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377665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3775055"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3799854"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3799854"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3798257"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381591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3849606"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386120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3846257"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3850682"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3824248"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3846257"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3857897"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3857858"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3853471"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3871055"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3849046"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386232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3862360"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3853471"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206912" y="4926782"/>
              <a:ext cx="1218078" cy="134832"/>
            </a:xfrm>
            <a:prstGeom prst="rect">
              <a:avLst/>
            </a:prstGeom>
            <a:solidFill>
              <a:srgbClr val="D9D9D9">
                <a:alpha val="60000"/>
              </a:srgbClr>
            </a:solidFill>
          </p:spPr>
          <p:txBody>
            <a:bodyPr/>
            <a:lstStyle/>
            <a:p/>
          </p:txBody>
        </p:sp>
        <p:sp>
          <p:nvSpPr>
            <p:cNvPr id="239" name="pl239"/>
            <p:cNvSpPr/>
            <p:nvPr/>
          </p:nvSpPr>
          <p:spPr>
            <a:xfrm>
              <a:off x="51697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47559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48015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4859600"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033612"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056813"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068414"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103216"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103216"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114817"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149619"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149619"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172821"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172821"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184421"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196022"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196022"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20762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230824"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242425"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254026"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254026"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254026"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277227"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277227"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277227"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28882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28882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28882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32363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32363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32363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32363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32363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4902957"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4960961"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134972"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158174"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169775"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4925111"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4925111"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4923553"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4971514"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498032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012378"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4994716"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4997544"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01795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499590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020707"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052720"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064320"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075921"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062723"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062723"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103548"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103587"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099123"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13727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13727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10633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141139"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158723"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136714"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149990"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150028"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5494580" y="4414842"/>
              <a:ext cx="1218078" cy="130618"/>
            </a:xfrm>
            <a:prstGeom prst="rect">
              <a:avLst/>
            </a:prstGeom>
            <a:solidFill>
              <a:srgbClr val="D9D9D9">
                <a:alpha val="60000"/>
              </a:srgbClr>
            </a:solidFill>
          </p:spPr>
          <p:txBody>
            <a:bodyPr/>
            <a:lstStyle/>
            <a:p/>
          </p:txBody>
        </p:sp>
        <p:sp>
          <p:nvSpPr>
            <p:cNvPr id="313" name="pl313"/>
            <p:cNvSpPr/>
            <p:nvPr/>
          </p:nvSpPr>
          <p:spPr>
            <a:xfrm>
              <a:off x="65038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0899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07766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182070"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240074"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240074"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6367682"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6390884"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6414085"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6425686"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43728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64604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647208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647208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6483690"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6483690"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6495291"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6506891"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6506891"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6506891"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6518492"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6518492"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654169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654169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654169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6553294"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6564895"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6564895"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658809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659969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659969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659969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661129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661129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661129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17902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628343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634143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6341435"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6469043"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199581"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227169"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234384"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6259182"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6291195"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6285212"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6293984"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6323247"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6296774"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6317186"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6328787"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6315628"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6328787"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63403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63403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6368053"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63635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6368092"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6401740"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6391216"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6364781"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6410031"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6448143"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6434790"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6417206"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6428807"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6424382"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643765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6782248" y="5067934"/>
              <a:ext cx="1218078" cy="130618"/>
            </a:xfrm>
            <a:prstGeom prst="rect">
              <a:avLst/>
            </a:prstGeom>
            <a:solidFill>
              <a:srgbClr val="D9D9D9">
                <a:alpha val="60000"/>
              </a:srgbClr>
            </a:solidFill>
          </p:spPr>
          <p:txBody>
            <a:bodyPr/>
            <a:lstStyle/>
            <a:p/>
          </p:txBody>
        </p:sp>
        <p:sp>
          <p:nvSpPr>
            <p:cNvPr id="389" name="pl389"/>
            <p:cNvSpPr/>
            <p:nvPr/>
          </p:nvSpPr>
          <p:spPr>
            <a:xfrm>
              <a:off x="76175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720363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719132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728412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7307328"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735373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7458138"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750454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75161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7527742"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7550944"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7550944"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7574145"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7608947"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7632149"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7655350"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7655350"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7655350"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7666951"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7701753"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7724955"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724955"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773655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7736556"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7748156"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7806160"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7817761"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829362"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7829362"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785256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785256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78641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787576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789896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789896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729268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7385487"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740868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745509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75594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76059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7617502"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7629103"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765230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7652304"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7675506"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7710308"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7733510"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775671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775671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775671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7768312"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7523687"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7533691"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7538077"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755845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755845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7570052"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7645717"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766620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7655721"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7651257"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770100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767007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769056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7688848"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7716475"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77253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069916" y="3957677"/>
              <a:ext cx="1218078" cy="174158"/>
            </a:xfrm>
            <a:prstGeom prst="rect">
              <a:avLst/>
            </a:prstGeom>
            <a:solidFill>
              <a:srgbClr val="D9D9D9">
                <a:alpha val="60000"/>
              </a:srgbClr>
            </a:solidFill>
          </p:spPr>
          <p:txBody>
            <a:bodyPr/>
            <a:lstStyle/>
            <a:p/>
          </p:txBody>
        </p:sp>
        <p:sp>
          <p:nvSpPr>
            <p:cNvPr id="465" name="pl465"/>
            <p:cNvSpPr/>
            <p:nvPr/>
          </p:nvSpPr>
          <p:spPr>
            <a:xfrm>
              <a:off x="89863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5725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80381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8490589"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8722604"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890821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8919817"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8931417"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8943018"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8954619"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8966220"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024223"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024223"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024223"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035824"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04742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059026"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07062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093828"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12863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15183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9163432"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163432"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17503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175033"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186634"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18663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813952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8591950"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8823965"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9009577"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9021177"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9032778"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904437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905598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8788115"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884611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8846119"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8832960"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8848947"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8847311"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8880921"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889252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8915723"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8954951"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900027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898983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898094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9023479"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9010126"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900414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899971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9357584" y="4273911"/>
              <a:ext cx="1218078" cy="219989"/>
            </a:xfrm>
            <a:prstGeom prst="rect">
              <a:avLst/>
            </a:prstGeom>
            <a:solidFill>
              <a:srgbClr val="D9D9D9">
                <a:alpha val="60000"/>
              </a:srgbClr>
            </a:solidFill>
          </p:spPr>
          <p:txBody>
            <a:bodyPr/>
            <a:lstStyle/>
            <a:p/>
          </p:txBody>
        </p:sp>
        <p:sp>
          <p:nvSpPr>
            <p:cNvPr id="525" name="pl525"/>
            <p:cNvSpPr/>
            <p:nvPr/>
          </p:nvSpPr>
          <p:spPr>
            <a:xfrm>
              <a:off x="1026244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984858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932582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9523040"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9929067"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0045074"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0172682"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0207485"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0253888"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0288690"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0288690"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0311891"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0311891"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0335093"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0335093"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0335093"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034669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038149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0427899"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0439500"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0474302"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047430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942718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9624401"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003042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0146435"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0274043"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0308845"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0075783"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0088576"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0097426"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0133787"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0124975"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0148215"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0156988"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0156988"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0168589"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0203391"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0276345"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0287946"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0309395"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028738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568" name="pl568"/>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69" name="pl569"/>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0" name="pl570"/>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1" name="pl571"/>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2" name="pl572"/>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3" name="pl573"/>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4" name="rc574"/>
            <p:cNvSpPr/>
            <p:nvPr/>
          </p:nvSpPr>
          <p:spPr>
            <a:xfrm>
              <a:off x="10645252" y="4693890"/>
              <a:ext cx="1218078" cy="379981"/>
            </a:xfrm>
            <a:prstGeom prst="rect">
              <a:avLst/>
            </a:prstGeom>
            <a:solidFill>
              <a:srgbClr val="D9D9D9">
                <a:alpha val="60000"/>
              </a:srgbClr>
            </a:solidFill>
          </p:spPr>
          <p:txBody>
            <a:bodyPr/>
            <a:lstStyle/>
            <a:p/>
          </p:txBody>
        </p:sp>
        <p:sp>
          <p:nvSpPr>
            <p:cNvPr id="575" name="pl575"/>
            <p:cNvSpPr/>
            <p:nvPr/>
          </p:nvSpPr>
          <p:spPr>
            <a:xfrm>
              <a:off x="1143410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76" name="tx576"/>
            <p:cNvSpPr/>
            <p:nvPr/>
          </p:nvSpPr>
          <p:spPr>
            <a:xfrm>
              <a:off x="1102024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577" name="pt577"/>
            <p:cNvSpPr/>
            <p:nvPr/>
          </p:nvSpPr>
          <p:spPr>
            <a:xfrm>
              <a:off x="1067149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8" name="pt578"/>
            <p:cNvSpPr/>
            <p:nvPr/>
          </p:nvSpPr>
          <p:spPr>
            <a:xfrm>
              <a:off x="10694701" y="484052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9" name="pt579"/>
            <p:cNvSpPr/>
            <p:nvPr/>
          </p:nvSpPr>
          <p:spPr>
            <a:xfrm>
              <a:off x="11309540" y="446054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0" name="pt580"/>
            <p:cNvSpPr/>
            <p:nvPr/>
          </p:nvSpPr>
          <p:spPr>
            <a:xfrm>
              <a:off x="11321141" y="408056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1" name="pt581"/>
            <p:cNvSpPr/>
            <p:nvPr/>
          </p:nvSpPr>
          <p:spPr>
            <a:xfrm>
              <a:off x="11344343" y="370058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2" name="pt582"/>
            <p:cNvSpPr/>
            <p:nvPr/>
          </p:nvSpPr>
          <p:spPr>
            <a:xfrm>
              <a:off x="11379145" y="332059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3" name="pt583"/>
            <p:cNvSpPr/>
            <p:nvPr/>
          </p:nvSpPr>
          <p:spPr>
            <a:xfrm>
              <a:off x="11448749" y="294061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4" name="pt584"/>
            <p:cNvSpPr/>
            <p:nvPr/>
          </p:nvSpPr>
          <p:spPr>
            <a:xfrm>
              <a:off x="11529955" y="256063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5" name="pt585"/>
            <p:cNvSpPr/>
            <p:nvPr/>
          </p:nvSpPr>
          <p:spPr>
            <a:xfrm>
              <a:off x="11576358" y="21806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6" name="pt586"/>
            <p:cNvSpPr/>
            <p:nvPr/>
          </p:nvSpPr>
          <p:spPr>
            <a:xfrm>
              <a:off x="11692365" y="1800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7" name="pt587"/>
            <p:cNvSpPr/>
            <p:nvPr/>
          </p:nvSpPr>
          <p:spPr>
            <a:xfrm>
              <a:off x="11727168" y="14206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176197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tx589"/>
            <p:cNvSpPr/>
            <p:nvPr/>
          </p:nvSpPr>
          <p:spPr>
            <a:xfrm>
              <a:off x="1077286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90" name="tx590"/>
            <p:cNvSpPr/>
            <p:nvPr/>
          </p:nvSpPr>
          <p:spPr>
            <a:xfrm>
              <a:off x="10796061" y="485348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91" name="tx591"/>
            <p:cNvSpPr/>
            <p:nvPr/>
          </p:nvSpPr>
          <p:spPr>
            <a:xfrm>
              <a:off x="11410901" y="447544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92" name="tx592"/>
            <p:cNvSpPr/>
            <p:nvPr/>
          </p:nvSpPr>
          <p:spPr>
            <a:xfrm>
              <a:off x="11422502" y="4095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93" name="tx593"/>
            <p:cNvSpPr/>
            <p:nvPr/>
          </p:nvSpPr>
          <p:spPr>
            <a:xfrm>
              <a:off x="11445703" y="371354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94" name="tx594"/>
            <p:cNvSpPr/>
            <p:nvPr/>
          </p:nvSpPr>
          <p:spPr>
            <a:xfrm>
              <a:off x="11480506" y="333352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95" name="tx595"/>
            <p:cNvSpPr/>
            <p:nvPr/>
          </p:nvSpPr>
          <p:spPr>
            <a:xfrm>
              <a:off x="11550110" y="295552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96" name="tx596"/>
            <p:cNvSpPr/>
            <p:nvPr/>
          </p:nvSpPr>
          <p:spPr>
            <a:xfrm>
              <a:off x="11631315" y="2573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97" name="tx597"/>
            <p:cNvSpPr/>
            <p:nvPr/>
          </p:nvSpPr>
          <p:spPr>
            <a:xfrm>
              <a:off x="11398253" y="219556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98" name="tx598"/>
            <p:cNvSpPr/>
            <p:nvPr/>
          </p:nvSpPr>
          <p:spPr>
            <a:xfrm>
              <a:off x="11518763" y="1813599"/>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99" name="tx599"/>
            <p:cNvSpPr/>
            <p:nvPr/>
          </p:nvSpPr>
          <p:spPr>
            <a:xfrm>
              <a:off x="11549063" y="143361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0" name="tx600"/>
            <p:cNvSpPr/>
            <p:nvPr/>
          </p:nvSpPr>
          <p:spPr>
            <a:xfrm>
              <a:off x="1157505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601" name="rc601"/>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602" name="rc602"/>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3" name="tx603"/>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(80%)</a:t>
              </a:r>
            </a:p>
          </p:txBody>
        </p:sp>
        <p:sp>
          <p:nvSpPr>
            <p:cNvPr id="604" name="rc604"/>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5" name="tx605"/>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(75%)</a:t>
              </a:r>
            </a:p>
          </p:txBody>
        </p:sp>
        <p:sp>
          <p:nvSpPr>
            <p:cNvPr id="606" name="rc606"/>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7" name="tx607"/>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(81%)</a:t>
              </a:r>
            </a:p>
          </p:txBody>
        </p:sp>
        <p:sp>
          <p:nvSpPr>
            <p:cNvPr id="608" name="rc608"/>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9" name="tx609"/>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(74%)</a:t>
              </a:r>
            </a:p>
          </p:txBody>
        </p:sp>
        <p:sp>
          <p:nvSpPr>
            <p:cNvPr id="610" name="rc610"/>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1" name="tx61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(82%)</a:t>
              </a:r>
            </a:p>
          </p:txBody>
        </p:sp>
        <p:sp>
          <p:nvSpPr>
            <p:cNvPr id="612" name="rc612"/>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3" name="tx613"/>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(46%)</a:t>
              </a:r>
            </a:p>
          </p:txBody>
        </p:sp>
        <p:sp>
          <p:nvSpPr>
            <p:cNvPr id="614" name="rc614"/>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5" name="tx615"/>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(79%)</a:t>
              </a:r>
            </a:p>
          </p:txBody>
        </p:sp>
        <p:sp>
          <p:nvSpPr>
            <p:cNvPr id="616" name="rc616"/>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7" name="tx617"/>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(73%)</a:t>
              </a:r>
            </a:p>
          </p:txBody>
        </p:sp>
        <p:sp>
          <p:nvSpPr>
            <p:cNvPr id="618" name="rc618"/>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9" name="tx619"/>
            <p:cNvSpPr/>
            <p:nvPr/>
          </p:nvSpPr>
          <p:spPr>
            <a:xfrm>
              <a:off x="11012108" y="702764"/>
              <a:ext cx="4843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(7%)</a:t>
              </a:r>
            </a:p>
          </p:txBody>
        </p:sp>
        <p:sp>
          <p:nvSpPr>
            <p:cNvPr id="620" name="pl620"/>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21" name="pl621"/>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2" name="pl622"/>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3" name="pl623"/>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4" name="pl624"/>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tx627"/>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8" name="tx628"/>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9" name="tx629"/>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0" name="tx630"/>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1" name="tx631"/>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2" name="tx632"/>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3" name="pl633"/>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34" name="pl634"/>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tx640"/>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2" name="tx642"/>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3" name="tx643"/>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4" name="tx644"/>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5" name="tx645"/>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6" name="pl646"/>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47" name="pl647"/>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tx653"/>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4" name="tx654"/>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5" name="tx655"/>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6" name="tx656"/>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7" name="tx657"/>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8" name="tx658"/>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9" name="pl659"/>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60" name="pl660"/>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tx666"/>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7" name="tx667"/>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8" name="tx668"/>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69" name="tx669"/>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1" name="tx671"/>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2" name="pl672"/>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73" name="pl673"/>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4" name="pl674"/>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5" name="pl675"/>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6" name="pl676"/>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0" name="tx680"/>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1" name="tx681"/>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2" name="tx682"/>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3" name="tx683"/>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4" name="tx684"/>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5" name="pl685"/>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86" name="pl686"/>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7" name="pl687"/>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8" name="pl688"/>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9" name="pl689"/>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2" name="tx692"/>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94" name="tx694"/>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5" name="tx695"/>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96" name="tx696"/>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7" name="tx697"/>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98" name="pl698"/>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99" name="pl699"/>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0" name="pl700"/>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7" name="tx707"/>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08" name="tx708"/>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9" name="tx709"/>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0" name="tx710"/>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1" name="pl711"/>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12" name="pl712"/>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3" name="pl713"/>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4" name="pl714"/>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5" name="pl715"/>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6" name="pl716"/>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7" name="pl717"/>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8" name="tx718"/>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9" name="tx719"/>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0" name="tx720"/>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1" name="tx721"/>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2" name="tx722"/>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3" name="tx723"/>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4" name="pl724"/>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25" name="pl725"/>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6" name="pl726"/>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7" name="pl727"/>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8" name="pl728"/>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9" name="pl729"/>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0" name="pl730"/>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1" name="tx731"/>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2" name="tx732"/>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33" name="tx733"/>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4" name="tx734"/>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35" name="tx735"/>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6" name="tx736"/>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37" name="tx737"/>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8" name="tx738"/>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9" name="pt739"/>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0" name="pt740"/>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1" name="pt741"/>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2" name="pt742"/>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3" name="pt743"/>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4" name="pt744"/>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5" name="tx745"/>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46" name="tx746"/>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47" name="tx747"/>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48" name="tx748"/>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49" name="tx749"/>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50" name="tx750"/>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51" name="tx751"/>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752" name="tx752"/>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5414593" y="6568512"/>
              <a:ext cx="64487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arg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7345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8836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90327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41818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93309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6309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14581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66072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175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978736"/>
              <a:ext cx="239399" cy="137260"/>
            </a:xfrm>
            <a:prstGeom prst="rect">
              <a:avLst/>
            </a:prstGeom>
            <a:solidFill>
              <a:srgbClr val="1CABE2">
                <a:alpha val="85098"/>
              </a:srgbClr>
            </a:solidFill>
          </p:spPr>
          <p:txBody>
            <a:bodyPr/>
            <a:lstStyle/>
            <a:p/>
          </p:txBody>
        </p:sp>
        <p:sp>
          <p:nvSpPr>
            <p:cNvPr id="27" name="rc27"/>
            <p:cNvSpPr/>
            <p:nvPr/>
          </p:nvSpPr>
          <p:spPr>
            <a:xfrm>
              <a:off x="1577053" y="3979930"/>
              <a:ext cx="239399" cy="136067"/>
            </a:xfrm>
            <a:prstGeom prst="rect">
              <a:avLst/>
            </a:prstGeom>
            <a:solidFill>
              <a:srgbClr val="1CABE2">
                <a:alpha val="85098"/>
              </a:srgbClr>
            </a:solidFill>
          </p:spPr>
          <p:txBody>
            <a:bodyPr/>
            <a:lstStyle/>
            <a:p/>
          </p:txBody>
        </p:sp>
        <p:sp>
          <p:nvSpPr>
            <p:cNvPr id="28" name="rc28"/>
            <p:cNvSpPr/>
            <p:nvPr/>
          </p:nvSpPr>
          <p:spPr>
            <a:xfrm>
              <a:off x="1843053" y="3980109"/>
              <a:ext cx="239399" cy="135888"/>
            </a:xfrm>
            <a:prstGeom prst="rect">
              <a:avLst/>
            </a:prstGeom>
            <a:solidFill>
              <a:srgbClr val="1CABE2">
                <a:alpha val="85098"/>
              </a:srgbClr>
            </a:solidFill>
          </p:spPr>
          <p:txBody>
            <a:bodyPr/>
            <a:lstStyle/>
            <a:p/>
          </p:txBody>
        </p:sp>
        <p:sp>
          <p:nvSpPr>
            <p:cNvPr id="29" name="rc29"/>
            <p:cNvSpPr/>
            <p:nvPr/>
          </p:nvSpPr>
          <p:spPr>
            <a:xfrm>
              <a:off x="2109053" y="3980769"/>
              <a:ext cx="239399" cy="135228"/>
            </a:xfrm>
            <a:prstGeom prst="rect">
              <a:avLst/>
            </a:prstGeom>
            <a:solidFill>
              <a:srgbClr val="1CABE2">
                <a:alpha val="85098"/>
              </a:srgbClr>
            </a:solidFill>
          </p:spPr>
          <p:txBody>
            <a:bodyPr/>
            <a:lstStyle/>
            <a:p/>
          </p:txBody>
        </p:sp>
        <p:sp>
          <p:nvSpPr>
            <p:cNvPr id="30" name="rc30"/>
            <p:cNvSpPr/>
            <p:nvPr/>
          </p:nvSpPr>
          <p:spPr>
            <a:xfrm>
              <a:off x="2375052" y="4082041"/>
              <a:ext cx="239399" cy="33956"/>
            </a:xfrm>
            <a:prstGeom prst="rect">
              <a:avLst/>
            </a:prstGeom>
            <a:solidFill>
              <a:srgbClr val="1CABE2">
                <a:alpha val="85098"/>
              </a:srgbClr>
            </a:solidFill>
          </p:spPr>
          <p:txBody>
            <a:bodyPr/>
            <a:lstStyle/>
            <a:p/>
          </p:txBody>
        </p:sp>
        <p:sp>
          <p:nvSpPr>
            <p:cNvPr id="31" name="rc31"/>
            <p:cNvSpPr/>
            <p:nvPr/>
          </p:nvSpPr>
          <p:spPr>
            <a:xfrm>
              <a:off x="2641052" y="4081653"/>
              <a:ext cx="239399" cy="34344"/>
            </a:xfrm>
            <a:prstGeom prst="rect">
              <a:avLst/>
            </a:prstGeom>
            <a:solidFill>
              <a:srgbClr val="1CABE2">
                <a:alpha val="85098"/>
              </a:srgbClr>
            </a:solidFill>
          </p:spPr>
          <p:txBody>
            <a:bodyPr/>
            <a:lstStyle/>
            <a:p/>
          </p:txBody>
        </p:sp>
        <p:sp>
          <p:nvSpPr>
            <p:cNvPr id="32" name="rc32"/>
            <p:cNvSpPr/>
            <p:nvPr/>
          </p:nvSpPr>
          <p:spPr>
            <a:xfrm>
              <a:off x="2907052" y="3874898"/>
              <a:ext cx="239399" cy="241099"/>
            </a:xfrm>
            <a:prstGeom prst="rect">
              <a:avLst/>
            </a:prstGeom>
            <a:solidFill>
              <a:srgbClr val="1CABE2">
                <a:alpha val="85098"/>
              </a:srgbClr>
            </a:solidFill>
          </p:spPr>
          <p:txBody>
            <a:bodyPr/>
            <a:lstStyle/>
            <a:p/>
          </p:txBody>
        </p:sp>
        <p:sp>
          <p:nvSpPr>
            <p:cNvPr id="33" name="rc33"/>
            <p:cNvSpPr/>
            <p:nvPr/>
          </p:nvSpPr>
          <p:spPr>
            <a:xfrm>
              <a:off x="3173051" y="3909417"/>
              <a:ext cx="239399" cy="206580"/>
            </a:xfrm>
            <a:prstGeom prst="rect">
              <a:avLst/>
            </a:prstGeom>
            <a:solidFill>
              <a:srgbClr val="1CABE2">
                <a:alpha val="85098"/>
              </a:srgbClr>
            </a:solidFill>
          </p:spPr>
          <p:txBody>
            <a:bodyPr/>
            <a:lstStyle/>
            <a:p/>
          </p:txBody>
        </p:sp>
        <p:sp>
          <p:nvSpPr>
            <p:cNvPr id="34" name="rc34"/>
            <p:cNvSpPr/>
            <p:nvPr/>
          </p:nvSpPr>
          <p:spPr>
            <a:xfrm>
              <a:off x="3439051" y="4008734"/>
              <a:ext cx="239399" cy="107262"/>
            </a:xfrm>
            <a:prstGeom prst="rect">
              <a:avLst/>
            </a:prstGeom>
            <a:solidFill>
              <a:srgbClr val="1CABE2">
                <a:alpha val="85098"/>
              </a:srgbClr>
            </a:solidFill>
          </p:spPr>
          <p:txBody>
            <a:bodyPr/>
            <a:lstStyle/>
            <a:p/>
          </p:txBody>
        </p:sp>
        <p:sp>
          <p:nvSpPr>
            <p:cNvPr id="35" name="rc35"/>
            <p:cNvSpPr/>
            <p:nvPr/>
          </p:nvSpPr>
          <p:spPr>
            <a:xfrm>
              <a:off x="3705050" y="3901811"/>
              <a:ext cx="239399" cy="214186"/>
            </a:xfrm>
            <a:prstGeom prst="rect">
              <a:avLst/>
            </a:prstGeom>
            <a:solidFill>
              <a:srgbClr val="1CABE2">
                <a:alpha val="85098"/>
              </a:srgbClr>
            </a:solidFill>
          </p:spPr>
          <p:txBody>
            <a:bodyPr/>
            <a:lstStyle/>
            <a:p/>
          </p:txBody>
        </p:sp>
        <p:sp>
          <p:nvSpPr>
            <p:cNvPr id="36" name="rc36"/>
            <p:cNvSpPr/>
            <p:nvPr/>
          </p:nvSpPr>
          <p:spPr>
            <a:xfrm>
              <a:off x="3971050" y="3934729"/>
              <a:ext cx="239399" cy="181268"/>
            </a:xfrm>
            <a:prstGeom prst="rect">
              <a:avLst/>
            </a:prstGeom>
            <a:solidFill>
              <a:srgbClr val="1CABE2">
                <a:alpha val="85098"/>
              </a:srgbClr>
            </a:solidFill>
          </p:spPr>
          <p:txBody>
            <a:bodyPr/>
            <a:lstStyle/>
            <a:p/>
          </p:txBody>
        </p:sp>
        <p:sp>
          <p:nvSpPr>
            <p:cNvPr id="37" name="rc37"/>
            <p:cNvSpPr/>
            <p:nvPr/>
          </p:nvSpPr>
          <p:spPr>
            <a:xfrm>
              <a:off x="4237050" y="3897760"/>
              <a:ext cx="239399" cy="218236"/>
            </a:xfrm>
            <a:prstGeom prst="rect">
              <a:avLst/>
            </a:prstGeom>
            <a:solidFill>
              <a:srgbClr val="1CABE2">
                <a:alpha val="85098"/>
              </a:srgbClr>
            </a:solidFill>
          </p:spPr>
          <p:txBody>
            <a:bodyPr/>
            <a:lstStyle/>
            <a:p/>
          </p:txBody>
        </p:sp>
        <p:sp>
          <p:nvSpPr>
            <p:cNvPr id="38" name="rc38"/>
            <p:cNvSpPr/>
            <p:nvPr/>
          </p:nvSpPr>
          <p:spPr>
            <a:xfrm>
              <a:off x="4503049" y="3903834"/>
              <a:ext cx="239399" cy="212163"/>
            </a:xfrm>
            <a:prstGeom prst="rect">
              <a:avLst/>
            </a:prstGeom>
            <a:solidFill>
              <a:srgbClr val="1CABE2">
                <a:alpha val="85098"/>
              </a:srgbClr>
            </a:solidFill>
          </p:spPr>
          <p:txBody>
            <a:bodyPr/>
            <a:lstStyle/>
            <a:p/>
          </p:txBody>
        </p:sp>
        <p:sp>
          <p:nvSpPr>
            <p:cNvPr id="39" name="rc39"/>
            <p:cNvSpPr/>
            <p:nvPr/>
          </p:nvSpPr>
          <p:spPr>
            <a:xfrm>
              <a:off x="4769049" y="3899148"/>
              <a:ext cx="239399" cy="216849"/>
            </a:xfrm>
            <a:prstGeom prst="rect">
              <a:avLst/>
            </a:prstGeom>
            <a:solidFill>
              <a:srgbClr val="1CABE2">
                <a:alpha val="85098"/>
              </a:srgbClr>
            </a:solidFill>
          </p:spPr>
          <p:txBody>
            <a:bodyPr/>
            <a:lstStyle/>
            <a:p/>
          </p:txBody>
        </p:sp>
        <p:sp>
          <p:nvSpPr>
            <p:cNvPr id="40" name="rc40"/>
            <p:cNvSpPr/>
            <p:nvPr/>
          </p:nvSpPr>
          <p:spPr>
            <a:xfrm>
              <a:off x="5035049" y="4041551"/>
              <a:ext cx="239399" cy="74446"/>
            </a:xfrm>
            <a:prstGeom prst="rect">
              <a:avLst/>
            </a:prstGeom>
            <a:solidFill>
              <a:srgbClr val="1CABE2">
                <a:alpha val="85098"/>
              </a:srgbClr>
            </a:solidFill>
          </p:spPr>
          <p:txBody>
            <a:bodyPr/>
            <a:lstStyle/>
            <a:p/>
          </p:txBody>
        </p:sp>
        <p:sp>
          <p:nvSpPr>
            <p:cNvPr id="41" name="rc41"/>
            <p:cNvSpPr/>
            <p:nvPr/>
          </p:nvSpPr>
          <p:spPr>
            <a:xfrm>
              <a:off x="5301048" y="3894666"/>
              <a:ext cx="239399" cy="221331"/>
            </a:xfrm>
            <a:prstGeom prst="rect">
              <a:avLst/>
            </a:prstGeom>
            <a:solidFill>
              <a:srgbClr val="1CABE2">
                <a:alpha val="85098"/>
              </a:srgbClr>
            </a:solidFill>
          </p:spPr>
          <p:txBody>
            <a:bodyPr/>
            <a:lstStyle/>
            <a:p/>
          </p:txBody>
        </p:sp>
        <p:sp>
          <p:nvSpPr>
            <p:cNvPr id="42" name="rc42"/>
            <p:cNvSpPr/>
            <p:nvPr/>
          </p:nvSpPr>
          <p:spPr>
            <a:xfrm>
              <a:off x="5567048" y="3868121"/>
              <a:ext cx="239399" cy="247875"/>
            </a:xfrm>
            <a:prstGeom prst="rect">
              <a:avLst/>
            </a:prstGeom>
            <a:solidFill>
              <a:srgbClr val="1CABE2">
                <a:alpha val="85098"/>
              </a:srgbClr>
            </a:solidFill>
          </p:spPr>
          <p:txBody>
            <a:bodyPr/>
            <a:lstStyle/>
            <a:p/>
          </p:txBody>
        </p:sp>
        <p:sp>
          <p:nvSpPr>
            <p:cNvPr id="43" name="rc43"/>
            <p:cNvSpPr/>
            <p:nvPr/>
          </p:nvSpPr>
          <p:spPr>
            <a:xfrm>
              <a:off x="5833047" y="3909684"/>
              <a:ext cx="239399" cy="206313"/>
            </a:xfrm>
            <a:prstGeom prst="rect">
              <a:avLst/>
            </a:prstGeom>
            <a:solidFill>
              <a:srgbClr val="1CABE2">
                <a:alpha val="85098"/>
              </a:srgbClr>
            </a:solidFill>
          </p:spPr>
          <p:txBody>
            <a:bodyPr/>
            <a:lstStyle/>
            <a:p/>
          </p:txBody>
        </p:sp>
        <p:sp>
          <p:nvSpPr>
            <p:cNvPr id="44" name="rc44"/>
            <p:cNvSpPr/>
            <p:nvPr/>
          </p:nvSpPr>
          <p:spPr>
            <a:xfrm>
              <a:off x="6099047" y="3819782"/>
              <a:ext cx="239399" cy="296214"/>
            </a:xfrm>
            <a:prstGeom prst="rect">
              <a:avLst/>
            </a:prstGeom>
            <a:solidFill>
              <a:srgbClr val="1CABE2">
                <a:alpha val="85098"/>
              </a:srgbClr>
            </a:solidFill>
          </p:spPr>
          <p:txBody>
            <a:bodyPr/>
            <a:lstStyle/>
            <a:p/>
          </p:txBody>
        </p:sp>
        <p:sp>
          <p:nvSpPr>
            <p:cNvPr id="45" name="rc45"/>
            <p:cNvSpPr/>
            <p:nvPr/>
          </p:nvSpPr>
          <p:spPr>
            <a:xfrm>
              <a:off x="6365047" y="3725185"/>
              <a:ext cx="239399" cy="390812"/>
            </a:xfrm>
            <a:prstGeom prst="rect">
              <a:avLst/>
            </a:prstGeom>
            <a:solidFill>
              <a:srgbClr val="1CABE2">
                <a:alpha val="85098"/>
              </a:srgbClr>
            </a:solidFill>
          </p:spPr>
          <p:txBody>
            <a:bodyPr/>
            <a:lstStyle/>
            <a:p/>
          </p:txBody>
        </p:sp>
        <p:sp>
          <p:nvSpPr>
            <p:cNvPr id="46" name="rc46"/>
            <p:cNvSpPr/>
            <p:nvPr/>
          </p:nvSpPr>
          <p:spPr>
            <a:xfrm>
              <a:off x="6631046" y="3577422"/>
              <a:ext cx="239399" cy="538575"/>
            </a:xfrm>
            <a:prstGeom prst="rect">
              <a:avLst/>
            </a:prstGeom>
            <a:solidFill>
              <a:srgbClr val="1CABE2">
                <a:alpha val="85098"/>
              </a:srgbClr>
            </a:solidFill>
          </p:spPr>
          <p:txBody>
            <a:bodyPr/>
            <a:lstStyle/>
            <a:p/>
          </p:txBody>
        </p:sp>
        <p:sp>
          <p:nvSpPr>
            <p:cNvPr id="47" name="rc47"/>
            <p:cNvSpPr/>
            <p:nvPr/>
          </p:nvSpPr>
          <p:spPr>
            <a:xfrm>
              <a:off x="6897046" y="3810410"/>
              <a:ext cx="239399" cy="305586"/>
            </a:xfrm>
            <a:prstGeom prst="rect">
              <a:avLst/>
            </a:prstGeom>
            <a:solidFill>
              <a:srgbClr val="1CABE2">
                <a:alpha val="85098"/>
              </a:srgbClr>
            </a:solidFill>
          </p:spPr>
          <p:txBody>
            <a:bodyPr/>
            <a:lstStyle/>
            <a:p/>
          </p:txBody>
        </p:sp>
        <p:sp>
          <p:nvSpPr>
            <p:cNvPr id="48" name="rc48"/>
            <p:cNvSpPr/>
            <p:nvPr/>
          </p:nvSpPr>
          <p:spPr>
            <a:xfrm>
              <a:off x="7163045" y="3877270"/>
              <a:ext cx="239399" cy="238726"/>
            </a:xfrm>
            <a:prstGeom prst="rect">
              <a:avLst/>
            </a:prstGeom>
            <a:solidFill>
              <a:srgbClr val="1CABE2">
                <a:alpha val="85098"/>
              </a:srgbClr>
            </a:solidFill>
          </p:spPr>
          <p:txBody>
            <a:bodyPr/>
            <a:lstStyle/>
            <a:p/>
          </p:txBody>
        </p:sp>
        <p:sp>
          <p:nvSpPr>
            <p:cNvPr id="49" name="rc49"/>
            <p:cNvSpPr/>
            <p:nvPr/>
          </p:nvSpPr>
          <p:spPr>
            <a:xfrm>
              <a:off x="7429045" y="3558266"/>
              <a:ext cx="239399" cy="557731"/>
            </a:xfrm>
            <a:prstGeom prst="rect">
              <a:avLst/>
            </a:prstGeom>
            <a:solidFill>
              <a:srgbClr val="1CABE2">
                <a:alpha val="85098"/>
              </a:srgbClr>
            </a:solidFill>
          </p:spPr>
          <p:txBody>
            <a:bodyPr/>
            <a:lstStyle/>
            <a:p/>
          </p:txBody>
        </p:sp>
        <p:sp>
          <p:nvSpPr>
            <p:cNvPr id="50" name="rc50"/>
            <p:cNvSpPr/>
            <p:nvPr/>
          </p:nvSpPr>
          <p:spPr>
            <a:xfrm>
              <a:off x="7695045" y="3628288"/>
              <a:ext cx="239399" cy="487708"/>
            </a:xfrm>
            <a:prstGeom prst="rect">
              <a:avLst/>
            </a:prstGeom>
            <a:solidFill>
              <a:srgbClr val="1CABE2">
                <a:alpha val="85098"/>
              </a:srgbClr>
            </a:solidFill>
          </p:spPr>
          <p:txBody>
            <a:bodyPr/>
            <a:lstStyle/>
            <a:p/>
          </p:txBody>
        </p:sp>
        <p:sp>
          <p:nvSpPr>
            <p:cNvPr id="51" name="rc51"/>
            <p:cNvSpPr/>
            <p:nvPr/>
          </p:nvSpPr>
          <p:spPr>
            <a:xfrm>
              <a:off x="7961044" y="3626804"/>
              <a:ext cx="239399" cy="489193"/>
            </a:xfrm>
            <a:prstGeom prst="rect">
              <a:avLst/>
            </a:prstGeom>
            <a:solidFill>
              <a:srgbClr val="1CABE2">
                <a:alpha val="85098"/>
              </a:srgbClr>
            </a:solidFill>
          </p:spPr>
          <p:txBody>
            <a:bodyPr/>
            <a:lstStyle/>
            <a:p/>
          </p:txBody>
        </p:sp>
        <p:sp>
          <p:nvSpPr>
            <p:cNvPr id="52" name="rc52"/>
            <p:cNvSpPr/>
            <p:nvPr/>
          </p:nvSpPr>
          <p:spPr>
            <a:xfrm>
              <a:off x="1311054" y="3532643"/>
              <a:ext cx="239399" cy="446092"/>
            </a:xfrm>
            <a:prstGeom prst="rect">
              <a:avLst/>
            </a:prstGeom>
            <a:solidFill>
              <a:srgbClr val="B3B3B3">
                <a:alpha val="85098"/>
              </a:srgbClr>
            </a:solidFill>
          </p:spPr>
          <p:txBody>
            <a:bodyPr/>
            <a:lstStyle/>
            <a:p/>
          </p:txBody>
        </p:sp>
        <p:sp>
          <p:nvSpPr>
            <p:cNvPr id="53" name="rc53"/>
            <p:cNvSpPr/>
            <p:nvPr/>
          </p:nvSpPr>
          <p:spPr>
            <a:xfrm>
              <a:off x="1577053" y="3537703"/>
              <a:ext cx="239399" cy="442226"/>
            </a:xfrm>
            <a:prstGeom prst="rect">
              <a:avLst/>
            </a:prstGeom>
            <a:solidFill>
              <a:srgbClr val="B3B3B3">
                <a:alpha val="85098"/>
              </a:srgbClr>
            </a:solidFill>
          </p:spPr>
          <p:txBody>
            <a:bodyPr/>
            <a:lstStyle/>
            <a:p/>
          </p:txBody>
        </p:sp>
        <p:sp>
          <p:nvSpPr>
            <p:cNvPr id="54" name="rc54"/>
            <p:cNvSpPr/>
            <p:nvPr/>
          </p:nvSpPr>
          <p:spPr>
            <a:xfrm>
              <a:off x="1843053" y="3878192"/>
              <a:ext cx="239399" cy="101917"/>
            </a:xfrm>
            <a:prstGeom prst="rect">
              <a:avLst/>
            </a:prstGeom>
            <a:solidFill>
              <a:srgbClr val="B3B3B3">
                <a:alpha val="85098"/>
              </a:srgbClr>
            </a:solidFill>
          </p:spPr>
          <p:txBody>
            <a:bodyPr/>
            <a:lstStyle/>
            <a:p/>
          </p:txBody>
        </p:sp>
        <p:sp>
          <p:nvSpPr>
            <p:cNvPr id="55" name="rc55"/>
            <p:cNvSpPr/>
            <p:nvPr/>
          </p:nvSpPr>
          <p:spPr>
            <a:xfrm>
              <a:off x="2109053" y="3980769"/>
              <a:ext cx="239399" cy="0"/>
            </a:xfrm>
            <a:prstGeom prst="rect">
              <a:avLst/>
            </a:prstGeom>
            <a:solidFill>
              <a:srgbClr val="B3B3B3">
                <a:alpha val="85098"/>
              </a:srgbClr>
            </a:solidFill>
          </p:spPr>
          <p:txBody>
            <a:bodyPr/>
            <a:lstStyle/>
            <a:p/>
          </p:txBody>
        </p:sp>
        <p:sp>
          <p:nvSpPr>
            <p:cNvPr id="56" name="rc56"/>
            <p:cNvSpPr/>
            <p:nvPr/>
          </p:nvSpPr>
          <p:spPr>
            <a:xfrm>
              <a:off x="2375052" y="4048085"/>
              <a:ext cx="239399" cy="33956"/>
            </a:xfrm>
            <a:prstGeom prst="rect">
              <a:avLst/>
            </a:prstGeom>
            <a:solidFill>
              <a:srgbClr val="B3B3B3">
                <a:alpha val="85098"/>
              </a:srgbClr>
            </a:solidFill>
          </p:spPr>
          <p:txBody>
            <a:bodyPr/>
            <a:lstStyle/>
            <a:p/>
          </p:txBody>
        </p:sp>
        <p:sp>
          <p:nvSpPr>
            <p:cNvPr id="57" name="rc57"/>
            <p:cNvSpPr/>
            <p:nvPr/>
          </p:nvSpPr>
          <p:spPr>
            <a:xfrm>
              <a:off x="2641052" y="4047304"/>
              <a:ext cx="239399" cy="34349"/>
            </a:xfrm>
            <a:prstGeom prst="rect">
              <a:avLst/>
            </a:prstGeom>
            <a:solidFill>
              <a:srgbClr val="B3B3B3">
                <a:alpha val="85098"/>
              </a:srgbClr>
            </a:solidFill>
          </p:spPr>
          <p:txBody>
            <a:bodyPr/>
            <a:lstStyle/>
            <a:p/>
          </p:txBody>
        </p:sp>
        <p:sp>
          <p:nvSpPr>
            <p:cNvPr id="58" name="rc58"/>
            <p:cNvSpPr/>
            <p:nvPr/>
          </p:nvSpPr>
          <p:spPr>
            <a:xfrm>
              <a:off x="2907052" y="3806011"/>
              <a:ext cx="239399" cy="68887"/>
            </a:xfrm>
            <a:prstGeom prst="rect">
              <a:avLst/>
            </a:prstGeom>
            <a:solidFill>
              <a:srgbClr val="B3B3B3">
                <a:alpha val="85098"/>
              </a:srgbClr>
            </a:solidFill>
          </p:spPr>
          <p:txBody>
            <a:bodyPr/>
            <a:lstStyle/>
            <a:p/>
          </p:txBody>
        </p:sp>
        <p:sp>
          <p:nvSpPr>
            <p:cNvPr id="59" name="rc59"/>
            <p:cNvSpPr/>
            <p:nvPr/>
          </p:nvSpPr>
          <p:spPr>
            <a:xfrm>
              <a:off x="3173051" y="3806127"/>
              <a:ext cx="239399" cy="103290"/>
            </a:xfrm>
            <a:prstGeom prst="rect">
              <a:avLst/>
            </a:prstGeom>
            <a:solidFill>
              <a:srgbClr val="B3B3B3">
                <a:alpha val="85098"/>
              </a:srgbClr>
            </a:solidFill>
          </p:spPr>
          <p:txBody>
            <a:bodyPr/>
            <a:lstStyle/>
            <a:p/>
          </p:txBody>
        </p:sp>
        <p:sp>
          <p:nvSpPr>
            <p:cNvPr id="60" name="rc60"/>
            <p:cNvSpPr/>
            <p:nvPr/>
          </p:nvSpPr>
          <p:spPr>
            <a:xfrm>
              <a:off x="3439051" y="3865715"/>
              <a:ext cx="239399" cy="143018"/>
            </a:xfrm>
            <a:prstGeom prst="rect">
              <a:avLst/>
            </a:prstGeom>
            <a:solidFill>
              <a:srgbClr val="B3B3B3">
                <a:alpha val="85098"/>
              </a:srgbClr>
            </a:solidFill>
          </p:spPr>
          <p:txBody>
            <a:bodyPr/>
            <a:lstStyle/>
            <a:p/>
          </p:txBody>
        </p:sp>
        <p:sp>
          <p:nvSpPr>
            <p:cNvPr id="61" name="rc61"/>
            <p:cNvSpPr/>
            <p:nvPr/>
          </p:nvSpPr>
          <p:spPr>
            <a:xfrm>
              <a:off x="3705050" y="3901811"/>
              <a:ext cx="239399" cy="0"/>
            </a:xfrm>
            <a:prstGeom prst="rect">
              <a:avLst/>
            </a:prstGeom>
            <a:solidFill>
              <a:srgbClr val="B3B3B3">
                <a:alpha val="85098"/>
              </a:srgbClr>
            </a:solidFill>
          </p:spPr>
          <p:txBody>
            <a:bodyPr/>
            <a:lstStyle/>
            <a:p/>
          </p:txBody>
        </p:sp>
        <p:sp>
          <p:nvSpPr>
            <p:cNvPr id="62" name="rc62"/>
            <p:cNvSpPr/>
            <p:nvPr/>
          </p:nvSpPr>
          <p:spPr>
            <a:xfrm>
              <a:off x="3971050" y="3898473"/>
              <a:ext cx="239399" cy="36255"/>
            </a:xfrm>
            <a:prstGeom prst="rect">
              <a:avLst/>
            </a:prstGeom>
            <a:solidFill>
              <a:srgbClr val="B3B3B3">
                <a:alpha val="85098"/>
              </a:srgbClr>
            </a:solidFill>
          </p:spPr>
          <p:txBody>
            <a:bodyPr/>
            <a:lstStyle/>
            <a:p/>
          </p:txBody>
        </p:sp>
        <p:sp>
          <p:nvSpPr>
            <p:cNvPr id="63" name="rc63"/>
            <p:cNvSpPr/>
            <p:nvPr/>
          </p:nvSpPr>
          <p:spPr>
            <a:xfrm>
              <a:off x="4237050" y="3788640"/>
              <a:ext cx="239399" cy="109120"/>
            </a:xfrm>
            <a:prstGeom prst="rect">
              <a:avLst/>
            </a:prstGeom>
            <a:solidFill>
              <a:srgbClr val="B3B3B3">
                <a:alpha val="85098"/>
              </a:srgbClr>
            </a:solidFill>
          </p:spPr>
          <p:txBody>
            <a:bodyPr/>
            <a:lstStyle/>
            <a:p/>
          </p:txBody>
        </p:sp>
        <p:sp>
          <p:nvSpPr>
            <p:cNvPr id="64" name="rc64"/>
            <p:cNvSpPr/>
            <p:nvPr/>
          </p:nvSpPr>
          <p:spPr>
            <a:xfrm>
              <a:off x="4503049" y="3797750"/>
              <a:ext cx="239399" cy="106084"/>
            </a:xfrm>
            <a:prstGeom prst="rect">
              <a:avLst/>
            </a:prstGeom>
            <a:solidFill>
              <a:srgbClr val="B3B3B3">
                <a:alpha val="85098"/>
              </a:srgbClr>
            </a:solidFill>
          </p:spPr>
          <p:txBody>
            <a:bodyPr/>
            <a:lstStyle/>
            <a:p/>
          </p:txBody>
        </p:sp>
        <p:sp>
          <p:nvSpPr>
            <p:cNvPr id="65" name="rc65"/>
            <p:cNvSpPr/>
            <p:nvPr/>
          </p:nvSpPr>
          <p:spPr>
            <a:xfrm>
              <a:off x="4769049" y="3899148"/>
              <a:ext cx="239399" cy="0"/>
            </a:xfrm>
            <a:prstGeom prst="rect">
              <a:avLst/>
            </a:prstGeom>
            <a:solidFill>
              <a:srgbClr val="B3B3B3">
                <a:alpha val="85098"/>
              </a:srgbClr>
            </a:solidFill>
          </p:spPr>
          <p:txBody>
            <a:bodyPr/>
            <a:lstStyle/>
            <a:p/>
          </p:txBody>
        </p:sp>
        <p:sp>
          <p:nvSpPr>
            <p:cNvPr id="66" name="rc66"/>
            <p:cNvSpPr/>
            <p:nvPr/>
          </p:nvSpPr>
          <p:spPr>
            <a:xfrm>
              <a:off x="5035049" y="3892652"/>
              <a:ext cx="239399" cy="148898"/>
            </a:xfrm>
            <a:prstGeom prst="rect">
              <a:avLst/>
            </a:prstGeom>
            <a:solidFill>
              <a:srgbClr val="B3B3B3">
                <a:alpha val="85098"/>
              </a:srgbClr>
            </a:solidFill>
          </p:spPr>
          <p:txBody>
            <a:bodyPr/>
            <a:lstStyle/>
            <a:p/>
          </p:txBody>
        </p:sp>
        <p:sp>
          <p:nvSpPr>
            <p:cNvPr id="67" name="rc67"/>
            <p:cNvSpPr/>
            <p:nvPr/>
          </p:nvSpPr>
          <p:spPr>
            <a:xfrm>
              <a:off x="5301048" y="3894666"/>
              <a:ext cx="239399" cy="0"/>
            </a:xfrm>
            <a:prstGeom prst="rect">
              <a:avLst/>
            </a:prstGeom>
            <a:solidFill>
              <a:srgbClr val="B3B3B3">
                <a:alpha val="85098"/>
              </a:srgbClr>
            </a:solidFill>
          </p:spPr>
          <p:txBody>
            <a:bodyPr/>
            <a:lstStyle/>
            <a:p/>
          </p:txBody>
        </p:sp>
        <p:sp>
          <p:nvSpPr>
            <p:cNvPr id="68" name="rc68"/>
            <p:cNvSpPr/>
            <p:nvPr/>
          </p:nvSpPr>
          <p:spPr>
            <a:xfrm>
              <a:off x="5567048" y="3832715"/>
              <a:ext cx="239399" cy="35406"/>
            </a:xfrm>
            <a:prstGeom prst="rect">
              <a:avLst/>
            </a:prstGeom>
            <a:solidFill>
              <a:srgbClr val="B3B3B3">
                <a:alpha val="85098"/>
              </a:srgbClr>
            </a:solidFill>
          </p:spPr>
          <p:txBody>
            <a:bodyPr/>
            <a:lstStyle/>
            <a:p/>
          </p:txBody>
        </p:sp>
        <p:sp>
          <p:nvSpPr>
            <p:cNvPr id="69" name="rc69"/>
            <p:cNvSpPr/>
            <p:nvPr/>
          </p:nvSpPr>
          <p:spPr>
            <a:xfrm>
              <a:off x="5833047" y="3703371"/>
              <a:ext cx="239399" cy="206313"/>
            </a:xfrm>
            <a:prstGeom prst="rect">
              <a:avLst/>
            </a:prstGeom>
            <a:solidFill>
              <a:srgbClr val="B3B3B3">
                <a:alpha val="85098"/>
              </a:srgbClr>
            </a:solidFill>
          </p:spPr>
          <p:txBody>
            <a:bodyPr/>
            <a:lstStyle/>
            <a:p/>
          </p:txBody>
        </p:sp>
        <p:sp>
          <p:nvSpPr>
            <p:cNvPr id="70" name="rc70"/>
            <p:cNvSpPr/>
            <p:nvPr/>
          </p:nvSpPr>
          <p:spPr>
            <a:xfrm>
              <a:off x="6099047" y="3655216"/>
              <a:ext cx="239399" cy="164566"/>
            </a:xfrm>
            <a:prstGeom prst="rect">
              <a:avLst/>
            </a:prstGeom>
            <a:solidFill>
              <a:srgbClr val="B3B3B3">
                <a:alpha val="85098"/>
              </a:srgbClr>
            </a:solidFill>
          </p:spPr>
          <p:txBody>
            <a:bodyPr/>
            <a:lstStyle/>
            <a:p/>
          </p:txBody>
        </p:sp>
        <p:sp>
          <p:nvSpPr>
            <p:cNvPr id="71" name="rc71"/>
            <p:cNvSpPr/>
            <p:nvPr/>
          </p:nvSpPr>
          <p:spPr>
            <a:xfrm>
              <a:off x="6365047" y="3604936"/>
              <a:ext cx="239399" cy="120248"/>
            </a:xfrm>
            <a:prstGeom prst="rect">
              <a:avLst/>
            </a:prstGeom>
            <a:solidFill>
              <a:srgbClr val="B3B3B3">
                <a:alpha val="85098"/>
              </a:srgbClr>
            </a:solidFill>
          </p:spPr>
          <p:txBody>
            <a:bodyPr/>
            <a:lstStyle/>
            <a:p/>
          </p:txBody>
        </p:sp>
        <p:sp>
          <p:nvSpPr>
            <p:cNvPr id="72" name="rc72"/>
            <p:cNvSpPr/>
            <p:nvPr/>
          </p:nvSpPr>
          <p:spPr>
            <a:xfrm>
              <a:off x="6631046" y="3449194"/>
              <a:ext cx="239399" cy="128228"/>
            </a:xfrm>
            <a:prstGeom prst="rect">
              <a:avLst/>
            </a:prstGeom>
            <a:solidFill>
              <a:srgbClr val="B3B3B3">
                <a:alpha val="85098"/>
              </a:srgbClr>
            </a:solidFill>
          </p:spPr>
          <p:txBody>
            <a:bodyPr/>
            <a:lstStyle/>
            <a:p/>
          </p:txBody>
        </p:sp>
        <p:sp>
          <p:nvSpPr>
            <p:cNvPr id="73" name="rc73"/>
            <p:cNvSpPr/>
            <p:nvPr/>
          </p:nvSpPr>
          <p:spPr>
            <a:xfrm>
              <a:off x="6897046" y="3632155"/>
              <a:ext cx="239399" cy="178255"/>
            </a:xfrm>
            <a:prstGeom prst="rect">
              <a:avLst/>
            </a:prstGeom>
            <a:solidFill>
              <a:srgbClr val="B3B3B3">
                <a:alpha val="85098"/>
              </a:srgbClr>
            </a:solidFill>
          </p:spPr>
          <p:txBody>
            <a:bodyPr/>
            <a:lstStyle/>
            <a:p/>
          </p:txBody>
        </p:sp>
        <p:sp>
          <p:nvSpPr>
            <p:cNvPr id="74" name="rc74"/>
            <p:cNvSpPr/>
            <p:nvPr/>
          </p:nvSpPr>
          <p:spPr>
            <a:xfrm>
              <a:off x="7163045" y="3734033"/>
              <a:ext cx="239399" cy="143237"/>
            </a:xfrm>
            <a:prstGeom prst="rect">
              <a:avLst/>
            </a:prstGeom>
            <a:solidFill>
              <a:srgbClr val="B3B3B3">
                <a:alpha val="85098"/>
              </a:srgbClr>
            </a:solidFill>
          </p:spPr>
          <p:txBody>
            <a:bodyPr/>
            <a:lstStyle/>
            <a:p/>
          </p:txBody>
        </p:sp>
        <p:sp>
          <p:nvSpPr>
            <p:cNvPr id="75" name="rc75"/>
            <p:cNvSpPr/>
            <p:nvPr/>
          </p:nvSpPr>
          <p:spPr>
            <a:xfrm>
              <a:off x="7429045" y="3291525"/>
              <a:ext cx="239399" cy="266740"/>
            </a:xfrm>
            <a:prstGeom prst="rect">
              <a:avLst/>
            </a:prstGeom>
            <a:solidFill>
              <a:srgbClr val="B3B3B3">
                <a:alpha val="85098"/>
              </a:srgbClr>
            </a:solidFill>
          </p:spPr>
          <p:txBody>
            <a:bodyPr/>
            <a:lstStyle/>
            <a:p/>
          </p:txBody>
        </p:sp>
        <p:sp>
          <p:nvSpPr>
            <p:cNvPr id="76" name="rc76"/>
            <p:cNvSpPr/>
            <p:nvPr/>
          </p:nvSpPr>
          <p:spPr>
            <a:xfrm>
              <a:off x="7695045" y="3506366"/>
              <a:ext cx="239399" cy="121922"/>
            </a:xfrm>
            <a:prstGeom prst="rect">
              <a:avLst/>
            </a:prstGeom>
            <a:solidFill>
              <a:srgbClr val="B3B3B3">
                <a:alpha val="85098"/>
              </a:srgbClr>
            </a:solidFill>
          </p:spPr>
          <p:txBody>
            <a:bodyPr/>
            <a:lstStyle/>
            <a:p/>
          </p:txBody>
        </p:sp>
        <p:sp>
          <p:nvSpPr>
            <p:cNvPr id="77" name="rc77"/>
            <p:cNvSpPr/>
            <p:nvPr/>
          </p:nvSpPr>
          <p:spPr>
            <a:xfrm>
              <a:off x="7961044" y="3504503"/>
              <a:ext cx="239399" cy="122300"/>
            </a:xfrm>
            <a:prstGeom prst="rect">
              <a:avLst/>
            </a:prstGeom>
            <a:solidFill>
              <a:srgbClr val="B3B3B3">
                <a:alpha val="85098"/>
              </a:srgbClr>
            </a:solidFill>
          </p:spPr>
          <p:txBody>
            <a:bodyPr/>
            <a:lstStyle/>
            <a:p/>
          </p:txBody>
        </p:sp>
        <p:sp>
          <p:nvSpPr>
            <p:cNvPr id="78" name="pl78"/>
            <p:cNvSpPr/>
            <p:nvPr/>
          </p:nvSpPr>
          <p:spPr>
            <a:xfrm>
              <a:off x="1430754" y="2075428"/>
              <a:ext cx="6649990" cy="453459"/>
            </a:xfrm>
            <a:custGeom>
              <a:avLst/>
              <a:pathLst>
                <a:path w="6649990" h="453459">
                  <a:moveTo>
                    <a:pt x="0" y="61835"/>
                  </a:moveTo>
                  <a:lnTo>
                    <a:pt x="265999" y="61835"/>
                  </a:lnTo>
                  <a:lnTo>
                    <a:pt x="531999" y="61835"/>
                  </a:lnTo>
                  <a:lnTo>
                    <a:pt x="797998" y="61835"/>
                  </a:lnTo>
                  <a:lnTo>
                    <a:pt x="1063998" y="0"/>
                  </a:lnTo>
                  <a:lnTo>
                    <a:pt x="1329998" y="0"/>
                  </a:lnTo>
                  <a:lnTo>
                    <a:pt x="1595997" y="123670"/>
                  </a:lnTo>
                  <a:lnTo>
                    <a:pt x="1861997" y="103059"/>
                  </a:lnTo>
                  <a:lnTo>
                    <a:pt x="2127996" y="41223"/>
                  </a:lnTo>
                  <a:lnTo>
                    <a:pt x="2393996" y="103059"/>
                  </a:lnTo>
                  <a:lnTo>
                    <a:pt x="2659996" y="82447"/>
                  </a:lnTo>
                  <a:lnTo>
                    <a:pt x="2925995" y="103059"/>
                  </a:lnTo>
                  <a:lnTo>
                    <a:pt x="3191995" y="103059"/>
                  </a:lnTo>
                  <a:lnTo>
                    <a:pt x="3457995" y="103059"/>
                  </a:lnTo>
                  <a:lnTo>
                    <a:pt x="3723994" y="20611"/>
                  </a:lnTo>
                  <a:lnTo>
                    <a:pt x="3989994" y="103059"/>
                  </a:lnTo>
                  <a:lnTo>
                    <a:pt x="4255993" y="123670"/>
                  </a:lnTo>
                  <a:lnTo>
                    <a:pt x="4521993" y="103059"/>
                  </a:lnTo>
                  <a:lnTo>
                    <a:pt x="4787993" y="164894"/>
                  </a:lnTo>
                  <a:lnTo>
                    <a:pt x="5053992" y="247341"/>
                  </a:lnTo>
                  <a:lnTo>
                    <a:pt x="5319992" y="412236"/>
                  </a:lnTo>
                  <a:lnTo>
                    <a:pt x="5585991" y="226729"/>
                  </a:lnTo>
                  <a:lnTo>
                    <a:pt x="5851991" y="185506"/>
                  </a:lnTo>
                  <a:lnTo>
                    <a:pt x="6117991" y="453459"/>
                  </a:lnTo>
                  <a:lnTo>
                    <a:pt x="6383990" y="391624"/>
                  </a:lnTo>
                  <a:lnTo>
                    <a:pt x="6649990" y="391624"/>
                  </a:lnTo>
                </a:path>
              </a:pathLst>
            </a:custGeom>
            <a:ln w="27101" cap="flat">
              <a:solidFill>
                <a:srgbClr val="0058AB">
                  <a:alpha val="100000"/>
                </a:srgbClr>
              </a:solidFill>
              <a:prstDash val="solid"/>
              <a:round/>
            </a:ln>
          </p:spPr>
          <p:txBody>
            <a:bodyPr/>
            <a:lstStyle/>
            <a:p/>
          </p:txBody>
        </p:sp>
        <p:sp>
          <p:nvSpPr>
            <p:cNvPr id="79" name="pl79"/>
            <p:cNvSpPr/>
            <p:nvPr/>
          </p:nvSpPr>
          <p:spPr>
            <a:xfrm>
              <a:off x="1430754" y="2096040"/>
              <a:ext cx="6649990" cy="659577"/>
            </a:xfrm>
            <a:custGeom>
              <a:avLst/>
              <a:pathLst>
                <a:path w="6649990" h="659577">
                  <a:moveTo>
                    <a:pt x="0" y="309177"/>
                  </a:moveTo>
                  <a:lnTo>
                    <a:pt x="265999" y="309177"/>
                  </a:lnTo>
                  <a:lnTo>
                    <a:pt x="531999" y="103059"/>
                  </a:lnTo>
                  <a:lnTo>
                    <a:pt x="797998" y="41223"/>
                  </a:lnTo>
                  <a:lnTo>
                    <a:pt x="1063998" y="0"/>
                  </a:lnTo>
                  <a:lnTo>
                    <a:pt x="1329998" y="0"/>
                  </a:lnTo>
                  <a:lnTo>
                    <a:pt x="1595997" y="144282"/>
                  </a:lnTo>
                  <a:lnTo>
                    <a:pt x="1861997" y="144282"/>
                  </a:lnTo>
                  <a:lnTo>
                    <a:pt x="2127996" y="103059"/>
                  </a:lnTo>
                  <a:lnTo>
                    <a:pt x="2393996" y="82447"/>
                  </a:lnTo>
                  <a:lnTo>
                    <a:pt x="2659996" y="82447"/>
                  </a:lnTo>
                  <a:lnTo>
                    <a:pt x="2925995" y="144282"/>
                  </a:lnTo>
                  <a:lnTo>
                    <a:pt x="3191995" y="144282"/>
                  </a:lnTo>
                  <a:lnTo>
                    <a:pt x="3457995" y="82447"/>
                  </a:lnTo>
                  <a:lnTo>
                    <a:pt x="3723994" y="82447"/>
                  </a:lnTo>
                  <a:lnTo>
                    <a:pt x="3989994" y="82447"/>
                  </a:lnTo>
                  <a:lnTo>
                    <a:pt x="4255993" y="123670"/>
                  </a:lnTo>
                  <a:lnTo>
                    <a:pt x="4521993" y="206118"/>
                  </a:lnTo>
                  <a:lnTo>
                    <a:pt x="4787993" y="247341"/>
                  </a:lnTo>
                  <a:lnTo>
                    <a:pt x="5053992" y="309177"/>
                  </a:lnTo>
                  <a:lnTo>
                    <a:pt x="5319992" y="494683"/>
                  </a:lnTo>
                  <a:lnTo>
                    <a:pt x="5585991" y="350400"/>
                  </a:lnTo>
                  <a:lnTo>
                    <a:pt x="5851991" y="288565"/>
                  </a:lnTo>
                  <a:lnTo>
                    <a:pt x="6117991" y="659577"/>
                  </a:lnTo>
                  <a:lnTo>
                    <a:pt x="6383990" y="474071"/>
                  </a:lnTo>
                  <a:lnTo>
                    <a:pt x="6649990" y="474071"/>
                  </a:lnTo>
                </a:path>
              </a:pathLst>
            </a:custGeom>
            <a:ln w="27101" cap="flat">
              <a:solidFill>
                <a:srgbClr val="F26A21">
                  <a:alpha val="100000"/>
                </a:srgbClr>
              </a:solidFill>
              <a:prstDash val="solid"/>
              <a:round/>
            </a:ln>
          </p:spPr>
          <p:txBody>
            <a:bodyPr/>
            <a:lstStyle/>
            <a:p/>
          </p:txBody>
        </p:sp>
        <p:sp>
          <p:nvSpPr>
            <p:cNvPr id="80" name="tx80"/>
            <p:cNvSpPr/>
            <p:nvPr/>
          </p:nvSpPr>
          <p:spPr>
            <a:xfrm>
              <a:off x="137046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2700462"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30460"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5360458"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6424457"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6690456"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6" name="tx86"/>
            <p:cNvSpPr/>
            <p:nvPr/>
          </p:nvSpPr>
          <p:spPr>
            <a:xfrm>
              <a:off x="6956456"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7" name="tx87"/>
            <p:cNvSpPr/>
            <p:nvPr/>
          </p:nvSpPr>
          <p:spPr>
            <a:xfrm>
              <a:off x="7222456"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7488455"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9" name="tx89"/>
            <p:cNvSpPr/>
            <p:nvPr/>
          </p:nvSpPr>
          <p:spPr>
            <a:xfrm>
              <a:off x="7754455"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90" name="tx90"/>
            <p:cNvSpPr/>
            <p:nvPr/>
          </p:nvSpPr>
          <p:spPr>
            <a:xfrm>
              <a:off x="8020454"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91" name="tx91"/>
            <p:cNvSpPr/>
            <p:nvPr/>
          </p:nvSpPr>
          <p:spPr>
            <a:xfrm>
              <a:off x="1370464"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2" name="tx92"/>
            <p:cNvSpPr/>
            <p:nvPr/>
          </p:nvSpPr>
          <p:spPr>
            <a:xfrm>
              <a:off x="2700462"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3" name="tx93"/>
            <p:cNvSpPr/>
            <p:nvPr/>
          </p:nvSpPr>
          <p:spPr>
            <a:xfrm>
              <a:off x="403046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4" name="tx94"/>
            <p:cNvSpPr/>
            <p:nvPr/>
          </p:nvSpPr>
          <p:spPr>
            <a:xfrm>
              <a:off x="5360458"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5" name="tx95"/>
            <p:cNvSpPr/>
            <p:nvPr/>
          </p:nvSpPr>
          <p:spPr>
            <a:xfrm>
              <a:off x="6424457"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6" name="tx96"/>
            <p:cNvSpPr/>
            <p:nvPr/>
          </p:nvSpPr>
          <p:spPr>
            <a:xfrm>
              <a:off x="6690456"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97" name="tx97"/>
            <p:cNvSpPr/>
            <p:nvPr/>
          </p:nvSpPr>
          <p:spPr>
            <a:xfrm>
              <a:off x="6956456"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8" name="tx98"/>
            <p:cNvSpPr/>
            <p:nvPr/>
          </p:nvSpPr>
          <p:spPr>
            <a:xfrm>
              <a:off x="7222456"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9" name="tx99"/>
            <p:cNvSpPr/>
            <p:nvPr/>
          </p:nvSpPr>
          <p:spPr>
            <a:xfrm>
              <a:off x="7488455" y="28082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66</a:t>
              </a:r>
            </a:p>
          </p:txBody>
        </p:sp>
        <p:sp>
          <p:nvSpPr>
            <p:cNvPr id="100" name="tx100"/>
            <p:cNvSpPr/>
            <p:nvPr/>
          </p:nvSpPr>
          <p:spPr>
            <a:xfrm>
              <a:off x="7754455"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101" name="tx101"/>
            <p:cNvSpPr/>
            <p:nvPr/>
          </p:nvSpPr>
          <p:spPr>
            <a:xfrm>
              <a:off x="8020454"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102" name="tx102"/>
            <p:cNvSpPr/>
            <p:nvPr/>
          </p:nvSpPr>
          <p:spPr>
            <a:xfrm>
              <a:off x="1370464" y="4006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3" name="tx103"/>
            <p:cNvSpPr/>
            <p:nvPr/>
          </p:nvSpPr>
          <p:spPr>
            <a:xfrm>
              <a:off x="2730607" y="406103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4" name="tx104"/>
            <p:cNvSpPr/>
            <p:nvPr/>
          </p:nvSpPr>
          <p:spPr>
            <a:xfrm>
              <a:off x="4030460" y="39848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5" name="tx105"/>
            <p:cNvSpPr/>
            <p:nvPr/>
          </p:nvSpPr>
          <p:spPr>
            <a:xfrm>
              <a:off x="5360458" y="39648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6" name="tx106"/>
            <p:cNvSpPr/>
            <p:nvPr/>
          </p:nvSpPr>
          <p:spPr>
            <a:xfrm>
              <a:off x="6424457" y="3880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07" name="tx107"/>
            <p:cNvSpPr/>
            <p:nvPr/>
          </p:nvSpPr>
          <p:spPr>
            <a:xfrm>
              <a:off x="6660311" y="380759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108" name="tx108"/>
            <p:cNvSpPr/>
            <p:nvPr/>
          </p:nvSpPr>
          <p:spPr>
            <a:xfrm>
              <a:off x="6956456" y="39227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9" name="tx109"/>
            <p:cNvSpPr/>
            <p:nvPr/>
          </p:nvSpPr>
          <p:spPr>
            <a:xfrm>
              <a:off x="7222456" y="39561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0" name="tx110"/>
            <p:cNvSpPr/>
            <p:nvPr/>
          </p:nvSpPr>
          <p:spPr>
            <a:xfrm>
              <a:off x="7458310" y="379669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111" name="tx111"/>
            <p:cNvSpPr/>
            <p:nvPr/>
          </p:nvSpPr>
          <p:spPr>
            <a:xfrm>
              <a:off x="7724310" y="383170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12" name="tx112"/>
            <p:cNvSpPr/>
            <p:nvPr/>
          </p:nvSpPr>
          <p:spPr>
            <a:xfrm>
              <a:off x="7990310" y="383096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13" name="tx113"/>
            <p:cNvSpPr/>
            <p:nvPr/>
          </p:nvSpPr>
          <p:spPr>
            <a:xfrm>
              <a:off x="1370464" y="37152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14" name="tx114"/>
            <p:cNvSpPr/>
            <p:nvPr/>
          </p:nvSpPr>
          <p:spPr>
            <a:xfrm>
              <a:off x="2730607" y="402668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15" name="tx115"/>
            <p:cNvSpPr/>
            <p:nvPr/>
          </p:nvSpPr>
          <p:spPr>
            <a:xfrm>
              <a:off x="4060605" y="38788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16" name="tx116"/>
            <p:cNvSpPr/>
            <p:nvPr/>
          </p:nvSpPr>
          <p:spPr>
            <a:xfrm>
              <a:off x="6424457" y="36246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7" name="tx117"/>
            <p:cNvSpPr/>
            <p:nvPr/>
          </p:nvSpPr>
          <p:spPr>
            <a:xfrm>
              <a:off x="6690456" y="3472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8" name="tx118"/>
            <p:cNvSpPr/>
            <p:nvPr/>
          </p:nvSpPr>
          <p:spPr>
            <a:xfrm>
              <a:off x="6956456" y="36807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19" name="tx119"/>
            <p:cNvSpPr/>
            <p:nvPr/>
          </p:nvSpPr>
          <p:spPr>
            <a:xfrm>
              <a:off x="7222456" y="37651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20" name="tx120"/>
            <p:cNvSpPr/>
            <p:nvPr/>
          </p:nvSpPr>
          <p:spPr>
            <a:xfrm>
              <a:off x="7488455" y="338583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1" name="tx121"/>
            <p:cNvSpPr/>
            <p:nvPr/>
          </p:nvSpPr>
          <p:spPr>
            <a:xfrm>
              <a:off x="7754455" y="35268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22" name="tx122"/>
            <p:cNvSpPr/>
            <p:nvPr/>
          </p:nvSpPr>
          <p:spPr>
            <a:xfrm>
              <a:off x="8020454" y="35252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23" name="tx123"/>
            <p:cNvSpPr/>
            <p:nvPr/>
          </p:nvSpPr>
          <p:spPr>
            <a:xfrm>
              <a:off x="1340319" y="34146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120</a:t>
              </a:r>
            </a:p>
          </p:txBody>
        </p:sp>
        <p:sp>
          <p:nvSpPr>
            <p:cNvPr id="124" name="tx124"/>
            <p:cNvSpPr/>
            <p:nvPr/>
          </p:nvSpPr>
          <p:spPr>
            <a:xfrm>
              <a:off x="2700462" y="3930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25" name="tx125"/>
            <p:cNvSpPr/>
            <p:nvPr/>
          </p:nvSpPr>
          <p:spPr>
            <a:xfrm>
              <a:off x="4030460" y="378075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26" name="tx126"/>
            <p:cNvSpPr/>
            <p:nvPr/>
          </p:nvSpPr>
          <p:spPr>
            <a:xfrm>
              <a:off x="5360458" y="3776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27" name="tx127"/>
            <p:cNvSpPr/>
            <p:nvPr/>
          </p:nvSpPr>
          <p:spPr>
            <a:xfrm>
              <a:off x="6394312" y="348689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105</a:t>
              </a:r>
            </a:p>
          </p:txBody>
        </p:sp>
        <p:sp>
          <p:nvSpPr>
            <p:cNvPr id="128" name="tx128"/>
            <p:cNvSpPr/>
            <p:nvPr/>
          </p:nvSpPr>
          <p:spPr>
            <a:xfrm>
              <a:off x="6660311" y="333110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137</a:t>
              </a:r>
            </a:p>
          </p:txBody>
        </p:sp>
        <p:sp>
          <p:nvSpPr>
            <p:cNvPr id="129" name="tx129"/>
            <p:cNvSpPr/>
            <p:nvPr/>
          </p:nvSpPr>
          <p:spPr>
            <a:xfrm>
              <a:off x="6926311" y="351411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a:t>
              </a:r>
            </a:p>
          </p:txBody>
        </p:sp>
        <p:sp>
          <p:nvSpPr>
            <p:cNvPr id="130" name="tx130"/>
            <p:cNvSpPr/>
            <p:nvPr/>
          </p:nvSpPr>
          <p:spPr>
            <a:xfrm>
              <a:off x="7222456" y="36159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31" name="tx131"/>
            <p:cNvSpPr/>
            <p:nvPr/>
          </p:nvSpPr>
          <p:spPr>
            <a:xfrm>
              <a:off x="7458310" y="31734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170</a:t>
              </a:r>
            </a:p>
          </p:txBody>
        </p:sp>
        <p:sp>
          <p:nvSpPr>
            <p:cNvPr id="132" name="tx132"/>
            <p:cNvSpPr/>
            <p:nvPr/>
          </p:nvSpPr>
          <p:spPr>
            <a:xfrm>
              <a:off x="7724310" y="338832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126</a:t>
              </a:r>
            </a:p>
          </p:txBody>
        </p:sp>
        <p:sp>
          <p:nvSpPr>
            <p:cNvPr id="133" name="tx133"/>
            <p:cNvSpPr/>
            <p:nvPr/>
          </p:nvSpPr>
          <p:spPr>
            <a:xfrm>
              <a:off x="7990310" y="338646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126</a:t>
              </a:r>
            </a:p>
          </p:txBody>
        </p:sp>
        <p:sp>
          <p:nvSpPr>
            <p:cNvPr id="134" name="tx134"/>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577692" y="357879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6" name="tx136"/>
            <p:cNvSpPr/>
            <p:nvPr/>
          </p:nvSpPr>
          <p:spPr>
            <a:xfrm>
              <a:off x="577692" y="309370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7" name="tx137"/>
            <p:cNvSpPr/>
            <p:nvPr/>
          </p:nvSpPr>
          <p:spPr>
            <a:xfrm>
              <a:off x="577692" y="2608547"/>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8" name="tx138"/>
            <p:cNvSpPr/>
            <p:nvPr/>
          </p:nvSpPr>
          <p:spPr>
            <a:xfrm>
              <a:off x="577692" y="212352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7" name="pl157"/>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670912" y="4979579"/>
              <a:ext cx="201456" cy="201456"/>
            </a:xfrm>
            <a:prstGeom prst="rect">
              <a:avLst/>
            </a:prstGeom>
            <a:solidFill>
              <a:srgbClr val="B3B3B3">
                <a:alpha val="85098"/>
              </a:srgbClr>
            </a:solidFill>
          </p:spPr>
          <p:txBody>
            <a:bodyPr/>
            <a:lstStyle/>
            <a:p/>
          </p:txBody>
        </p:sp>
        <p:sp>
          <p:nvSpPr>
            <p:cNvPr id="162" name="rc162"/>
            <p:cNvSpPr/>
            <p:nvPr/>
          </p:nvSpPr>
          <p:spPr>
            <a:xfrm>
              <a:off x="5573066" y="4979579"/>
              <a:ext cx="201456" cy="201456"/>
            </a:xfrm>
            <a:prstGeom prst="rect">
              <a:avLst/>
            </a:prstGeom>
            <a:solidFill>
              <a:srgbClr val="1CABE2">
                <a:alpha val="85098"/>
              </a:srgbClr>
            </a:solidFill>
          </p:spPr>
          <p:txBody>
            <a:bodyPr/>
            <a:lstStyle/>
            <a:p/>
          </p:txBody>
        </p:sp>
        <p:sp>
          <p:nvSpPr>
            <p:cNvPr id="163" name="tx163"/>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6" name="tx166"/>
            <p:cNvSpPr/>
            <p:nvPr/>
          </p:nvSpPr>
          <p:spPr>
            <a:xfrm>
              <a:off x="966584" y="1582906"/>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Argentina, 2000-2025</a:t>
              </a:r>
            </a:p>
          </p:txBody>
        </p:sp>
        <p:sp>
          <p:nvSpPr>
            <p:cNvPr id="167" name="pl167"/>
            <p:cNvSpPr/>
            <p:nvPr/>
          </p:nvSpPr>
          <p:spPr>
            <a:xfrm>
              <a:off x="267736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40999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814262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3" name="pl173"/>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04368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77630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311054" y="5726143"/>
              <a:ext cx="4403082" cy="119033"/>
            </a:xfrm>
            <a:prstGeom prst="rect">
              <a:avLst/>
            </a:prstGeom>
            <a:solidFill>
              <a:srgbClr val="1CABE2">
                <a:alpha val="85098"/>
              </a:srgbClr>
            </a:solidFill>
          </p:spPr>
          <p:txBody>
            <a:bodyPr/>
            <a:lstStyle/>
            <a:p/>
          </p:txBody>
        </p:sp>
        <p:sp>
          <p:nvSpPr>
            <p:cNvPr id="177" name="rc177"/>
            <p:cNvSpPr/>
            <p:nvPr/>
          </p:nvSpPr>
          <p:spPr>
            <a:xfrm>
              <a:off x="1311054" y="5577352"/>
              <a:ext cx="5494766" cy="119033"/>
            </a:xfrm>
            <a:prstGeom prst="rect">
              <a:avLst/>
            </a:prstGeom>
            <a:solidFill>
              <a:srgbClr val="1CABE2">
                <a:alpha val="85098"/>
              </a:srgbClr>
            </a:solidFill>
          </p:spPr>
          <p:txBody>
            <a:bodyPr/>
            <a:lstStyle/>
            <a:p/>
          </p:txBody>
        </p:sp>
        <p:sp>
          <p:nvSpPr>
            <p:cNvPr id="178" name="rc178"/>
            <p:cNvSpPr/>
            <p:nvPr/>
          </p:nvSpPr>
          <p:spPr>
            <a:xfrm>
              <a:off x="1311054" y="5428560"/>
              <a:ext cx="5511490" cy="119033"/>
            </a:xfrm>
            <a:prstGeom prst="rect">
              <a:avLst/>
            </a:prstGeom>
            <a:solidFill>
              <a:srgbClr val="1CABE2">
                <a:alpha val="85098"/>
              </a:srgbClr>
            </a:solidFill>
          </p:spPr>
          <p:txBody>
            <a:bodyPr/>
            <a:lstStyle/>
            <a:p/>
          </p:txBody>
        </p:sp>
        <p:sp>
          <p:nvSpPr>
            <p:cNvPr id="179" name="rc179"/>
            <p:cNvSpPr/>
            <p:nvPr/>
          </p:nvSpPr>
          <p:spPr>
            <a:xfrm>
              <a:off x="5714136" y="5726143"/>
              <a:ext cx="1354781" cy="119033"/>
            </a:xfrm>
            <a:prstGeom prst="rect">
              <a:avLst/>
            </a:prstGeom>
            <a:solidFill>
              <a:srgbClr val="B3B3B3">
                <a:alpha val="85098"/>
              </a:srgbClr>
            </a:solidFill>
          </p:spPr>
          <p:txBody>
            <a:bodyPr/>
            <a:lstStyle/>
            <a:p/>
          </p:txBody>
        </p:sp>
        <p:sp>
          <p:nvSpPr>
            <p:cNvPr id="180" name="rc180"/>
            <p:cNvSpPr/>
            <p:nvPr/>
          </p:nvSpPr>
          <p:spPr>
            <a:xfrm>
              <a:off x="6805820" y="5577352"/>
              <a:ext cx="1373636" cy="119033"/>
            </a:xfrm>
            <a:prstGeom prst="rect">
              <a:avLst/>
            </a:prstGeom>
            <a:solidFill>
              <a:srgbClr val="B3B3B3">
                <a:alpha val="85098"/>
              </a:srgbClr>
            </a:solidFill>
          </p:spPr>
          <p:txBody>
            <a:bodyPr/>
            <a:lstStyle/>
            <a:p/>
          </p:txBody>
        </p:sp>
        <p:sp>
          <p:nvSpPr>
            <p:cNvPr id="181" name="rc181"/>
            <p:cNvSpPr/>
            <p:nvPr/>
          </p:nvSpPr>
          <p:spPr>
            <a:xfrm>
              <a:off x="6822544" y="5428560"/>
              <a:ext cx="1377899" cy="119033"/>
            </a:xfrm>
            <a:prstGeom prst="rect">
              <a:avLst/>
            </a:prstGeom>
            <a:solidFill>
              <a:srgbClr val="B3B3B3">
                <a:alpha val="85098"/>
              </a:srgbClr>
            </a:solidFill>
          </p:spPr>
          <p:txBody>
            <a:bodyPr/>
            <a:lstStyle/>
            <a:p/>
          </p:txBody>
        </p:sp>
        <p:sp>
          <p:nvSpPr>
            <p:cNvPr id="182" name="tx182"/>
            <p:cNvSpPr/>
            <p:nvPr/>
          </p:nvSpPr>
          <p:spPr>
            <a:xfrm>
              <a:off x="7213599"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105.3</a:t>
              </a:r>
            </a:p>
          </p:txBody>
        </p:sp>
        <p:sp>
          <p:nvSpPr>
            <p:cNvPr id="183" name="tx183"/>
            <p:cNvSpPr/>
            <p:nvPr/>
          </p:nvSpPr>
          <p:spPr>
            <a:xfrm>
              <a:off x="8324139"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125.7</a:t>
              </a:r>
            </a:p>
          </p:txBody>
        </p:sp>
        <p:sp>
          <p:nvSpPr>
            <p:cNvPr id="184" name="tx184"/>
            <p:cNvSpPr/>
            <p:nvPr/>
          </p:nvSpPr>
          <p:spPr>
            <a:xfrm>
              <a:off x="8345125"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126.1</a:t>
              </a:r>
            </a:p>
          </p:txBody>
        </p:sp>
        <p:sp>
          <p:nvSpPr>
            <p:cNvPr id="185" name="tx185"/>
            <p:cNvSpPr/>
            <p:nvPr/>
          </p:nvSpPr>
          <p:spPr>
            <a:xfrm>
              <a:off x="3400068"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80.6</a:t>
              </a:r>
            </a:p>
          </p:txBody>
        </p:sp>
        <p:sp>
          <p:nvSpPr>
            <p:cNvPr id="186" name="tx186"/>
            <p:cNvSpPr/>
            <p:nvPr/>
          </p:nvSpPr>
          <p:spPr>
            <a:xfrm>
              <a:off x="3913756"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100.5</a:t>
              </a:r>
            </a:p>
          </p:txBody>
        </p:sp>
        <p:sp>
          <p:nvSpPr>
            <p:cNvPr id="187" name="tx187"/>
            <p:cNvSpPr/>
            <p:nvPr/>
          </p:nvSpPr>
          <p:spPr>
            <a:xfrm>
              <a:off x="3922118"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100.8</a:t>
              </a:r>
            </a:p>
          </p:txBody>
        </p:sp>
        <p:sp>
          <p:nvSpPr>
            <p:cNvPr id="188" name="tx188"/>
            <p:cNvSpPr/>
            <p:nvPr/>
          </p:nvSpPr>
          <p:spPr>
            <a:xfrm>
              <a:off x="6279000"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24.8</a:t>
              </a:r>
            </a:p>
          </p:txBody>
        </p:sp>
        <p:sp>
          <p:nvSpPr>
            <p:cNvPr id="189" name="tx189"/>
            <p:cNvSpPr/>
            <p:nvPr/>
          </p:nvSpPr>
          <p:spPr>
            <a:xfrm>
              <a:off x="7380112"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25.1</a:t>
              </a:r>
            </a:p>
          </p:txBody>
        </p:sp>
        <p:sp>
          <p:nvSpPr>
            <p:cNvPr id="190" name="tx190"/>
            <p:cNvSpPr/>
            <p:nvPr/>
          </p:nvSpPr>
          <p:spPr>
            <a:xfrm>
              <a:off x="739896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25.2</a:t>
              </a:r>
            </a:p>
          </p:txBody>
        </p:sp>
        <p:sp>
          <p:nvSpPr>
            <p:cNvPr id="191" name="tx191"/>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391939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6" name="tx196"/>
            <p:cNvSpPr/>
            <p:nvPr/>
          </p:nvSpPr>
          <p:spPr>
            <a:xfrm>
              <a:off x="6613177"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7" name="tx197"/>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8" name="tx19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0" name="tx20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Argentina.
In 2025, DTP1 coverage in Argentina remained constant 80%. The number of children missing out on any DTP vaccination (zero-dose children) remained constant at from 101,000 in 2024 to 101,000 in 2025.
DTP3 coverage remained constant 75% in 2025, leaving 126,000 children vulnerable to vaccine-preventable diseases.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80% and DTP3 was 75%, leaving 126,000 children un- or under-vaccinated, including 101,000 zero-dose and 25,000 with only partial protection.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81169"/>
            </a:xfrm>
            <a:custGeom>
              <a:avLst/>
              <a:pathLst>
                <a:path w="3397293" h="481169">
                  <a:moveTo>
                    <a:pt x="0" y="65614"/>
                  </a:moveTo>
                  <a:lnTo>
                    <a:pt x="135891" y="65614"/>
                  </a:lnTo>
                  <a:lnTo>
                    <a:pt x="271783" y="65614"/>
                  </a:lnTo>
                  <a:lnTo>
                    <a:pt x="407675" y="65614"/>
                  </a:lnTo>
                  <a:lnTo>
                    <a:pt x="543566" y="0"/>
                  </a:lnTo>
                  <a:lnTo>
                    <a:pt x="679458" y="0"/>
                  </a:lnTo>
                  <a:lnTo>
                    <a:pt x="815350" y="131228"/>
                  </a:lnTo>
                  <a:lnTo>
                    <a:pt x="951242" y="109356"/>
                  </a:lnTo>
                  <a:lnTo>
                    <a:pt x="1087133" y="43742"/>
                  </a:lnTo>
                  <a:lnTo>
                    <a:pt x="1223025" y="109356"/>
                  </a:lnTo>
                  <a:lnTo>
                    <a:pt x="1358917" y="87485"/>
                  </a:lnTo>
                  <a:lnTo>
                    <a:pt x="1494809" y="109356"/>
                  </a:lnTo>
                  <a:lnTo>
                    <a:pt x="1630700" y="109356"/>
                  </a:lnTo>
                  <a:lnTo>
                    <a:pt x="1766592" y="109356"/>
                  </a:lnTo>
                  <a:lnTo>
                    <a:pt x="1902484" y="21871"/>
                  </a:lnTo>
                  <a:lnTo>
                    <a:pt x="2038375" y="109356"/>
                  </a:lnTo>
                  <a:lnTo>
                    <a:pt x="2174267" y="131228"/>
                  </a:lnTo>
                  <a:lnTo>
                    <a:pt x="2310159" y="109356"/>
                  </a:lnTo>
                  <a:lnTo>
                    <a:pt x="2446051" y="174970"/>
                  </a:lnTo>
                  <a:lnTo>
                    <a:pt x="2581942" y="262456"/>
                  </a:lnTo>
                  <a:lnTo>
                    <a:pt x="2717834" y="437426"/>
                  </a:lnTo>
                  <a:lnTo>
                    <a:pt x="2853726" y="240584"/>
                  </a:lnTo>
                  <a:lnTo>
                    <a:pt x="2989618" y="196842"/>
                  </a:lnTo>
                  <a:lnTo>
                    <a:pt x="3125509" y="481169"/>
                  </a:lnTo>
                  <a:lnTo>
                    <a:pt x="3261401" y="415555"/>
                  </a:lnTo>
                  <a:lnTo>
                    <a:pt x="3397293" y="41555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81169"/>
            </a:xfrm>
            <a:custGeom>
              <a:avLst/>
              <a:pathLst>
                <a:path w="3397293" h="481169">
                  <a:moveTo>
                    <a:pt x="0" y="65614"/>
                  </a:moveTo>
                  <a:lnTo>
                    <a:pt x="135891" y="65614"/>
                  </a:lnTo>
                  <a:lnTo>
                    <a:pt x="271783" y="65614"/>
                  </a:lnTo>
                  <a:lnTo>
                    <a:pt x="407675" y="65614"/>
                  </a:lnTo>
                  <a:lnTo>
                    <a:pt x="543566" y="0"/>
                  </a:lnTo>
                  <a:lnTo>
                    <a:pt x="679458" y="0"/>
                  </a:lnTo>
                  <a:lnTo>
                    <a:pt x="815350" y="131228"/>
                  </a:lnTo>
                  <a:lnTo>
                    <a:pt x="951242" y="109356"/>
                  </a:lnTo>
                  <a:lnTo>
                    <a:pt x="1087133" y="43742"/>
                  </a:lnTo>
                  <a:lnTo>
                    <a:pt x="1223025" y="109356"/>
                  </a:lnTo>
                  <a:lnTo>
                    <a:pt x="1358917" y="87485"/>
                  </a:lnTo>
                  <a:lnTo>
                    <a:pt x="1494809" y="109356"/>
                  </a:lnTo>
                  <a:lnTo>
                    <a:pt x="1630700" y="109356"/>
                  </a:lnTo>
                  <a:lnTo>
                    <a:pt x="1766592" y="109356"/>
                  </a:lnTo>
                  <a:lnTo>
                    <a:pt x="1902484" y="21871"/>
                  </a:lnTo>
                  <a:lnTo>
                    <a:pt x="2038375" y="109356"/>
                  </a:lnTo>
                  <a:lnTo>
                    <a:pt x="2174267" y="131228"/>
                  </a:lnTo>
                  <a:lnTo>
                    <a:pt x="2310159" y="109356"/>
                  </a:lnTo>
                  <a:lnTo>
                    <a:pt x="2446051" y="174970"/>
                  </a:lnTo>
                  <a:lnTo>
                    <a:pt x="2581942" y="262456"/>
                  </a:lnTo>
                  <a:lnTo>
                    <a:pt x="2717834" y="437426"/>
                  </a:lnTo>
                  <a:lnTo>
                    <a:pt x="2853726" y="240584"/>
                  </a:lnTo>
                  <a:lnTo>
                    <a:pt x="2989618" y="196842"/>
                  </a:lnTo>
                  <a:lnTo>
                    <a:pt x="3125509" y="481169"/>
                  </a:lnTo>
                  <a:lnTo>
                    <a:pt x="3261401" y="415555"/>
                  </a:lnTo>
                  <a:lnTo>
                    <a:pt x="3397293" y="41555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81169"/>
            </a:xfrm>
            <a:custGeom>
              <a:avLst/>
              <a:pathLst>
                <a:path w="3397293" h="481169">
                  <a:moveTo>
                    <a:pt x="0" y="65614"/>
                  </a:moveTo>
                  <a:lnTo>
                    <a:pt x="135891" y="65614"/>
                  </a:lnTo>
                  <a:lnTo>
                    <a:pt x="271783" y="65614"/>
                  </a:lnTo>
                  <a:lnTo>
                    <a:pt x="407675" y="65614"/>
                  </a:lnTo>
                  <a:lnTo>
                    <a:pt x="543566" y="0"/>
                  </a:lnTo>
                  <a:lnTo>
                    <a:pt x="679458" y="0"/>
                  </a:lnTo>
                  <a:lnTo>
                    <a:pt x="815350" y="131228"/>
                  </a:lnTo>
                  <a:lnTo>
                    <a:pt x="951242" y="109356"/>
                  </a:lnTo>
                  <a:lnTo>
                    <a:pt x="1087133" y="43742"/>
                  </a:lnTo>
                  <a:lnTo>
                    <a:pt x="1223025" y="109356"/>
                  </a:lnTo>
                  <a:lnTo>
                    <a:pt x="1358917" y="87485"/>
                  </a:lnTo>
                  <a:lnTo>
                    <a:pt x="1494809" y="109356"/>
                  </a:lnTo>
                  <a:lnTo>
                    <a:pt x="1630700" y="109356"/>
                  </a:lnTo>
                  <a:lnTo>
                    <a:pt x="1766592" y="109356"/>
                  </a:lnTo>
                  <a:lnTo>
                    <a:pt x="1902484" y="21871"/>
                  </a:lnTo>
                  <a:lnTo>
                    <a:pt x="2038375" y="109356"/>
                  </a:lnTo>
                  <a:lnTo>
                    <a:pt x="2174267" y="131228"/>
                  </a:lnTo>
                  <a:lnTo>
                    <a:pt x="2310159" y="109356"/>
                  </a:lnTo>
                  <a:lnTo>
                    <a:pt x="2446051" y="174970"/>
                  </a:lnTo>
                  <a:lnTo>
                    <a:pt x="2581942" y="262456"/>
                  </a:lnTo>
                  <a:lnTo>
                    <a:pt x="2717834" y="437426"/>
                  </a:lnTo>
                  <a:lnTo>
                    <a:pt x="2853726" y="240584"/>
                  </a:lnTo>
                  <a:lnTo>
                    <a:pt x="2989618" y="196842"/>
                  </a:lnTo>
                  <a:lnTo>
                    <a:pt x="3125509" y="481169"/>
                  </a:lnTo>
                  <a:lnTo>
                    <a:pt x="3261401" y="415555"/>
                  </a:lnTo>
                  <a:lnTo>
                    <a:pt x="3397293" y="41555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1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962980"/>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60" name="tx60"/>
            <p:cNvSpPr/>
            <p:nvPr/>
          </p:nvSpPr>
          <p:spPr>
            <a:xfrm>
              <a:off x="28749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4910" y="1405107"/>
              <a:ext cx="260940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Argentina, 2000-2025</a:t>
              </a:r>
            </a:p>
          </p:txBody>
        </p:sp>
        <p:sp>
          <p:nvSpPr>
            <p:cNvPr id="63" name="pl63"/>
            <p:cNvSpPr/>
            <p:nvPr/>
          </p:nvSpPr>
          <p:spPr>
            <a:xfrm>
              <a:off x="5267799" y="37008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32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42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243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9067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80856"/>
              <a:ext cx="3397293" cy="1578838"/>
            </a:xfrm>
            <a:custGeom>
              <a:avLst/>
              <a:pathLst>
                <a:path w="3397293" h="1578838">
                  <a:moveTo>
                    <a:pt x="0" y="215296"/>
                  </a:moveTo>
                  <a:lnTo>
                    <a:pt x="135891" y="215296"/>
                  </a:lnTo>
                  <a:lnTo>
                    <a:pt x="271783" y="215296"/>
                  </a:lnTo>
                  <a:lnTo>
                    <a:pt x="407675" y="215296"/>
                  </a:lnTo>
                  <a:lnTo>
                    <a:pt x="543566" y="0"/>
                  </a:lnTo>
                  <a:lnTo>
                    <a:pt x="679458" y="0"/>
                  </a:lnTo>
                  <a:lnTo>
                    <a:pt x="815350" y="430592"/>
                  </a:lnTo>
                  <a:lnTo>
                    <a:pt x="951242" y="358826"/>
                  </a:lnTo>
                  <a:lnTo>
                    <a:pt x="1087133" y="143530"/>
                  </a:lnTo>
                  <a:lnTo>
                    <a:pt x="1223025" y="358826"/>
                  </a:lnTo>
                  <a:lnTo>
                    <a:pt x="1358917" y="287061"/>
                  </a:lnTo>
                  <a:lnTo>
                    <a:pt x="1494809" y="358826"/>
                  </a:lnTo>
                  <a:lnTo>
                    <a:pt x="1630700" y="358826"/>
                  </a:lnTo>
                  <a:lnTo>
                    <a:pt x="1766592" y="358826"/>
                  </a:lnTo>
                  <a:lnTo>
                    <a:pt x="1902484" y="71765"/>
                  </a:lnTo>
                  <a:lnTo>
                    <a:pt x="2038375" y="358826"/>
                  </a:lnTo>
                  <a:lnTo>
                    <a:pt x="2174267" y="430592"/>
                  </a:lnTo>
                  <a:lnTo>
                    <a:pt x="2310159" y="358826"/>
                  </a:lnTo>
                  <a:lnTo>
                    <a:pt x="2446051" y="574122"/>
                  </a:lnTo>
                  <a:lnTo>
                    <a:pt x="2581942" y="861184"/>
                  </a:lnTo>
                  <a:lnTo>
                    <a:pt x="2717834" y="1435307"/>
                  </a:lnTo>
                  <a:lnTo>
                    <a:pt x="2853726" y="789419"/>
                  </a:lnTo>
                  <a:lnTo>
                    <a:pt x="2989618" y="645888"/>
                  </a:lnTo>
                  <a:lnTo>
                    <a:pt x="3125509" y="1578838"/>
                  </a:lnTo>
                  <a:lnTo>
                    <a:pt x="3261401" y="1363541"/>
                  </a:lnTo>
                  <a:lnTo>
                    <a:pt x="3397293" y="1363541"/>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42041"/>
              <a:ext cx="3397293" cy="645888"/>
            </a:xfrm>
            <a:custGeom>
              <a:avLst/>
              <a:pathLst>
                <a:path w="3397293" h="645888">
                  <a:moveTo>
                    <a:pt x="0" y="645888"/>
                  </a:moveTo>
                  <a:lnTo>
                    <a:pt x="135891" y="574122"/>
                  </a:lnTo>
                  <a:lnTo>
                    <a:pt x="271783" y="574122"/>
                  </a:lnTo>
                  <a:lnTo>
                    <a:pt x="407675" y="502357"/>
                  </a:lnTo>
                  <a:lnTo>
                    <a:pt x="543566" y="430592"/>
                  </a:lnTo>
                  <a:lnTo>
                    <a:pt x="679458" y="358826"/>
                  </a:lnTo>
                  <a:lnTo>
                    <a:pt x="815350" y="287061"/>
                  </a:lnTo>
                  <a:lnTo>
                    <a:pt x="951242" y="287061"/>
                  </a:lnTo>
                  <a:lnTo>
                    <a:pt x="1087133" y="215296"/>
                  </a:lnTo>
                  <a:lnTo>
                    <a:pt x="1223025" y="143530"/>
                  </a:lnTo>
                  <a:lnTo>
                    <a:pt x="1358917" y="143530"/>
                  </a:lnTo>
                  <a:lnTo>
                    <a:pt x="1494809" y="71765"/>
                  </a:lnTo>
                  <a:lnTo>
                    <a:pt x="1630700" y="143530"/>
                  </a:lnTo>
                  <a:lnTo>
                    <a:pt x="1766592" y="143530"/>
                  </a:lnTo>
                  <a:lnTo>
                    <a:pt x="1902484" y="143530"/>
                  </a:lnTo>
                  <a:lnTo>
                    <a:pt x="2038375" y="143530"/>
                  </a:lnTo>
                  <a:lnTo>
                    <a:pt x="2174267" y="71765"/>
                  </a:lnTo>
                  <a:lnTo>
                    <a:pt x="2310159" y="71765"/>
                  </a:lnTo>
                  <a:lnTo>
                    <a:pt x="2446051" y="71765"/>
                  </a:lnTo>
                  <a:lnTo>
                    <a:pt x="2581942" y="0"/>
                  </a:lnTo>
                  <a:lnTo>
                    <a:pt x="2717834" y="215296"/>
                  </a:lnTo>
                  <a:lnTo>
                    <a:pt x="2853726" y="358826"/>
                  </a:lnTo>
                  <a:lnTo>
                    <a:pt x="2989618" y="143530"/>
                  </a:lnTo>
                  <a:lnTo>
                    <a:pt x="3125509" y="143530"/>
                  </a:lnTo>
                  <a:lnTo>
                    <a:pt x="3261401" y="143530"/>
                  </a:lnTo>
                  <a:lnTo>
                    <a:pt x="3397293" y="7176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52622"/>
              <a:ext cx="3397293" cy="1004715"/>
            </a:xfrm>
            <a:custGeom>
              <a:avLst/>
              <a:pathLst>
                <a:path w="3397293" h="1004715">
                  <a:moveTo>
                    <a:pt x="0" y="71765"/>
                  </a:moveTo>
                  <a:lnTo>
                    <a:pt x="135891" y="143530"/>
                  </a:lnTo>
                  <a:lnTo>
                    <a:pt x="271783" y="71765"/>
                  </a:lnTo>
                  <a:lnTo>
                    <a:pt x="407675" y="71765"/>
                  </a:lnTo>
                  <a:lnTo>
                    <a:pt x="543566" y="71765"/>
                  </a:lnTo>
                  <a:lnTo>
                    <a:pt x="679458" y="0"/>
                  </a:lnTo>
                  <a:lnTo>
                    <a:pt x="815350" y="71765"/>
                  </a:lnTo>
                  <a:lnTo>
                    <a:pt x="951242" y="143530"/>
                  </a:lnTo>
                  <a:lnTo>
                    <a:pt x="1087133" y="0"/>
                  </a:lnTo>
                  <a:lnTo>
                    <a:pt x="1223025" y="71765"/>
                  </a:lnTo>
                  <a:lnTo>
                    <a:pt x="1358917" y="71765"/>
                  </a:lnTo>
                  <a:lnTo>
                    <a:pt x="1494809" y="71765"/>
                  </a:lnTo>
                  <a:lnTo>
                    <a:pt x="1630700" y="71765"/>
                  </a:lnTo>
                  <a:lnTo>
                    <a:pt x="1766592" y="215296"/>
                  </a:lnTo>
                  <a:lnTo>
                    <a:pt x="1902484" y="143530"/>
                  </a:lnTo>
                  <a:lnTo>
                    <a:pt x="2038375" y="71765"/>
                  </a:lnTo>
                  <a:lnTo>
                    <a:pt x="2174267" y="143530"/>
                  </a:lnTo>
                  <a:lnTo>
                    <a:pt x="2310159" y="287061"/>
                  </a:lnTo>
                  <a:lnTo>
                    <a:pt x="2446051" y="502357"/>
                  </a:lnTo>
                  <a:lnTo>
                    <a:pt x="2581942" y="789419"/>
                  </a:lnTo>
                  <a:lnTo>
                    <a:pt x="2717834" y="861184"/>
                  </a:lnTo>
                  <a:lnTo>
                    <a:pt x="2853726" y="1004715"/>
                  </a:lnTo>
                  <a:lnTo>
                    <a:pt x="2989618" y="717653"/>
                  </a:lnTo>
                  <a:lnTo>
                    <a:pt x="3125509" y="717653"/>
                  </a:lnTo>
                  <a:lnTo>
                    <a:pt x="3261401" y="717653"/>
                  </a:lnTo>
                  <a:lnTo>
                    <a:pt x="3397293" y="574122"/>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4204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80856"/>
              <a:ext cx="3397293" cy="1578838"/>
            </a:xfrm>
            <a:custGeom>
              <a:avLst/>
              <a:pathLst>
                <a:path w="3397293" h="1578838">
                  <a:moveTo>
                    <a:pt x="0" y="215296"/>
                  </a:moveTo>
                  <a:lnTo>
                    <a:pt x="135891" y="215296"/>
                  </a:lnTo>
                  <a:lnTo>
                    <a:pt x="271783" y="215296"/>
                  </a:lnTo>
                  <a:lnTo>
                    <a:pt x="407675" y="215296"/>
                  </a:lnTo>
                  <a:lnTo>
                    <a:pt x="543566" y="0"/>
                  </a:lnTo>
                  <a:lnTo>
                    <a:pt x="679458" y="0"/>
                  </a:lnTo>
                  <a:lnTo>
                    <a:pt x="815350" y="430592"/>
                  </a:lnTo>
                  <a:lnTo>
                    <a:pt x="951242" y="358826"/>
                  </a:lnTo>
                  <a:lnTo>
                    <a:pt x="1087133" y="143530"/>
                  </a:lnTo>
                  <a:lnTo>
                    <a:pt x="1223025" y="358826"/>
                  </a:lnTo>
                  <a:lnTo>
                    <a:pt x="1358917" y="287061"/>
                  </a:lnTo>
                  <a:lnTo>
                    <a:pt x="1494809" y="358826"/>
                  </a:lnTo>
                  <a:lnTo>
                    <a:pt x="1630700" y="358826"/>
                  </a:lnTo>
                  <a:lnTo>
                    <a:pt x="1766592" y="358826"/>
                  </a:lnTo>
                  <a:lnTo>
                    <a:pt x="1902484" y="71765"/>
                  </a:lnTo>
                  <a:lnTo>
                    <a:pt x="2038375" y="358826"/>
                  </a:lnTo>
                  <a:lnTo>
                    <a:pt x="2174267" y="430592"/>
                  </a:lnTo>
                  <a:lnTo>
                    <a:pt x="2310159" y="358826"/>
                  </a:lnTo>
                  <a:lnTo>
                    <a:pt x="2446051" y="574122"/>
                  </a:lnTo>
                  <a:lnTo>
                    <a:pt x="2581942" y="861184"/>
                  </a:lnTo>
                  <a:lnTo>
                    <a:pt x="2717834" y="1435307"/>
                  </a:lnTo>
                  <a:lnTo>
                    <a:pt x="2853726" y="789419"/>
                  </a:lnTo>
                  <a:lnTo>
                    <a:pt x="2989618" y="645888"/>
                  </a:lnTo>
                  <a:lnTo>
                    <a:pt x="3125509" y="1578838"/>
                  </a:lnTo>
                  <a:lnTo>
                    <a:pt x="3261401" y="1363541"/>
                  </a:lnTo>
                  <a:lnTo>
                    <a:pt x="3397293" y="1363541"/>
                  </a:lnTo>
                </a:path>
              </a:pathLst>
            </a:custGeom>
            <a:ln w="43362" cap="flat">
              <a:solidFill>
                <a:srgbClr val="000000">
                  <a:alpha val="100000"/>
                </a:srgbClr>
              </a:solidFill>
              <a:prstDash val="solid"/>
              <a:round/>
            </a:ln>
          </p:spPr>
          <p:txBody>
            <a:bodyPr/>
            <a:lstStyle/>
            <a:p/>
          </p:txBody>
        </p:sp>
        <p:sp>
          <p:nvSpPr>
            <p:cNvPr id="82" name="pl82"/>
            <p:cNvSpPr/>
            <p:nvPr/>
          </p:nvSpPr>
          <p:spPr>
            <a:xfrm>
              <a:off x="5437664" y="2294266"/>
              <a:ext cx="0" cy="401886"/>
            </a:xfrm>
            <a:custGeom>
              <a:avLst/>
              <a:pathLst>
                <a:path w="0" h="401886">
                  <a:moveTo>
                    <a:pt x="0" y="40188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294266"/>
              <a:ext cx="0" cy="186589"/>
            </a:xfrm>
            <a:custGeom>
              <a:avLst/>
              <a:pathLst>
                <a:path w="0" h="186589">
                  <a:moveTo>
                    <a:pt x="0" y="18658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294266"/>
              <a:ext cx="0" cy="473651"/>
            </a:xfrm>
            <a:custGeom>
              <a:avLst/>
              <a:pathLst>
                <a:path w="0" h="473651">
                  <a:moveTo>
                    <a:pt x="0" y="47365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294266"/>
              <a:ext cx="0" cy="545416"/>
            </a:xfrm>
            <a:custGeom>
              <a:avLst/>
              <a:pathLst>
                <a:path w="0" h="545416">
                  <a:moveTo>
                    <a:pt x="0" y="54541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294266"/>
              <a:ext cx="0" cy="1047774"/>
            </a:xfrm>
            <a:custGeom>
              <a:avLst/>
              <a:pathLst>
                <a:path w="0" h="1047774">
                  <a:moveTo>
                    <a:pt x="0" y="104777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294266"/>
              <a:ext cx="0" cy="1550131"/>
            </a:xfrm>
            <a:custGeom>
              <a:avLst/>
              <a:pathLst>
                <a:path w="0" h="1550131">
                  <a:moveTo>
                    <a:pt x="0" y="155013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294266"/>
              <a:ext cx="0" cy="1550131"/>
            </a:xfrm>
            <a:custGeom>
              <a:avLst/>
              <a:pathLst>
                <a:path w="0" h="1550131">
                  <a:moveTo>
                    <a:pt x="0" y="155013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80856"/>
              <a:ext cx="3397293" cy="1578838"/>
            </a:xfrm>
            <a:custGeom>
              <a:avLst/>
              <a:pathLst>
                <a:path w="3397293" h="1578838">
                  <a:moveTo>
                    <a:pt x="0" y="215296"/>
                  </a:moveTo>
                  <a:lnTo>
                    <a:pt x="135891" y="215296"/>
                  </a:lnTo>
                  <a:lnTo>
                    <a:pt x="271783" y="215296"/>
                  </a:lnTo>
                  <a:lnTo>
                    <a:pt x="407675" y="215296"/>
                  </a:lnTo>
                  <a:lnTo>
                    <a:pt x="543566" y="0"/>
                  </a:lnTo>
                  <a:lnTo>
                    <a:pt x="679458" y="0"/>
                  </a:lnTo>
                  <a:lnTo>
                    <a:pt x="815350" y="430592"/>
                  </a:lnTo>
                  <a:lnTo>
                    <a:pt x="951242" y="358826"/>
                  </a:lnTo>
                  <a:lnTo>
                    <a:pt x="1087133" y="143530"/>
                  </a:lnTo>
                  <a:lnTo>
                    <a:pt x="1223025" y="358826"/>
                  </a:lnTo>
                  <a:lnTo>
                    <a:pt x="1358917" y="287061"/>
                  </a:lnTo>
                  <a:lnTo>
                    <a:pt x="1494809" y="358826"/>
                  </a:lnTo>
                  <a:lnTo>
                    <a:pt x="1630700" y="358826"/>
                  </a:lnTo>
                  <a:lnTo>
                    <a:pt x="1766592" y="358826"/>
                  </a:lnTo>
                  <a:lnTo>
                    <a:pt x="1902484" y="71765"/>
                  </a:lnTo>
                  <a:lnTo>
                    <a:pt x="2038375" y="358826"/>
                  </a:lnTo>
                  <a:lnTo>
                    <a:pt x="2174267" y="430592"/>
                  </a:lnTo>
                  <a:lnTo>
                    <a:pt x="2310159" y="358826"/>
                  </a:lnTo>
                  <a:lnTo>
                    <a:pt x="2446051" y="574122"/>
                  </a:lnTo>
                  <a:lnTo>
                    <a:pt x="2581942" y="861184"/>
                  </a:lnTo>
                  <a:lnTo>
                    <a:pt x="2717834" y="1435307"/>
                  </a:lnTo>
                  <a:lnTo>
                    <a:pt x="2853726" y="789419"/>
                  </a:lnTo>
                  <a:lnTo>
                    <a:pt x="2989618" y="645888"/>
                  </a:lnTo>
                  <a:lnTo>
                    <a:pt x="3125509" y="1578838"/>
                  </a:lnTo>
                  <a:lnTo>
                    <a:pt x="3261401" y="1363541"/>
                  </a:lnTo>
                  <a:lnTo>
                    <a:pt x="3397293" y="1363541"/>
                  </a:lnTo>
                </a:path>
              </a:pathLst>
            </a:custGeom>
            <a:ln w="27101" cap="flat">
              <a:solidFill>
                <a:srgbClr val="0058AB">
                  <a:alpha val="100000"/>
                </a:srgbClr>
              </a:solidFill>
              <a:prstDash val="solid"/>
              <a:round/>
            </a:ln>
          </p:spPr>
          <p:txBody>
            <a:bodyPr/>
            <a:lstStyle/>
            <a:p/>
          </p:txBody>
        </p:sp>
        <p:sp>
          <p:nvSpPr>
            <p:cNvPr id="90" name="tx90"/>
            <p:cNvSpPr/>
            <p:nvPr/>
          </p:nvSpPr>
          <p:spPr>
            <a:xfrm>
              <a:off x="5407519" y="22251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1" name="tx91"/>
            <p:cNvSpPr/>
            <p:nvPr/>
          </p:nvSpPr>
          <p:spPr>
            <a:xfrm>
              <a:off x="6056833" y="22264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6766436" y="22251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445895" y="222776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989462" y="22251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22776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8786762" y="2227767"/>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902429" y="337468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08625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28992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722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8546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678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678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245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869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34954" y="4962980"/>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116" name="tx116"/>
            <p:cNvSpPr/>
            <p:nvPr/>
          </p:nvSpPr>
          <p:spPr>
            <a:xfrm>
              <a:off x="719161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5406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22469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0397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8547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66980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13221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94725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7622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5773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5849135" cy="114824"/>
            </a:xfrm>
            <a:prstGeom prst="rect">
              <a:avLst/>
            </a:prstGeom>
            <a:solidFill>
              <a:srgbClr val="1CABE2">
                <a:alpha val="80000"/>
              </a:srgbClr>
            </a:solidFill>
          </p:spPr>
          <p:txBody>
            <a:bodyPr/>
            <a:lstStyle/>
            <a:p/>
          </p:txBody>
        </p:sp>
        <p:sp>
          <p:nvSpPr>
            <p:cNvPr id="132" name="rc132"/>
            <p:cNvSpPr/>
            <p:nvPr/>
          </p:nvSpPr>
          <p:spPr>
            <a:xfrm>
              <a:off x="1317178" y="5743865"/>
              <a:ext cx="7299348" cy="114824"/>
            </a:xfrm>
            <a:prstGeom prst="rect">
              <a:avLst/>
            </a:prstGeom>
            <a:solidFill>
              <a:srgbClr val="1CABE2">
                <a:alpha val="80000"/>
              </a:srgbClr>
            </a:solidFill>
          </p:spPr>
          <p:txBody>
            <a:bodyPr/>
            <a:lstStyle/>
            <a:p/>
          </p:txBody>
        </p:sp>
        <p:sp>
          <p:nvSpPr>
            <p:cNvPr id="133" name="rc133"/>
            <p:cNvSpPr/>
            <p:nvPr/>
          </p:nvSpPr>
          <p:spPr>
            <a:xfrm>
              <a:off x="1317178" y="5600334"/>
              <a:ext cx="7321564" cy="114824"/>
            </a:xfrm>
            <a:prstGeom prst="rect">
              <a:avLst/>
            </a:prstGeom>
            <a:solidFill>
              <a:srgbClr val="1CABE2">
                <a:alpha val="80000"/>
              </a:srgbClr>
            </a:solidFill>
          </p:spPr>
          <p:txBody>
            <a:bodyPr/>
            <a:lstStyle/>
            <a:p/>
          </p:txBody>
        </p:sp>
        <p:sp>
          <p:nvSpPr>
            <p:cNvPr id="134" name="tx134"/>
            <p:cNvSpPr/>
            <p:nvPr/>
          </p:nvSpPr>
          <p:spPr>
            <a:xfrm>
              <a:off x="6735276"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81,000</a:t>
              </a:r>
            </a:p>
          </p:txBody>
        </p:sp>
        <p:sp>
          <p:nvSpPr>
            <p:cNvPr id="135" name="tx135"/>
            <p:cNvSpPr/>
            <p:nvPr/>
          </p:nvSpPr>
          <p:spPr>
            <a:xfrm>
              <a:off x="8107114"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101,000</a:t>
              </a:r>
            </a:p>
          </p:txBody>
        </p:sp>
        <p:sp>
          <p:nvSpPr>
            <p:cNvPr id="136" name="tx136"/>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101,000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70492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2" name="tx142"/>
            <p:cNvSpPr/>
            <p:nvPr/>
          </p:nvSpPr>
          <p:spPr>
            <a:xfrm>
              <a:off x="451996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633500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4" name="tx144"/>
            <p:cNvSpPr/>
            <p:nvPr/>
          </p:nvSpPr>
          <p:spPr>
            <a:xfrm>
              <a:off x="807234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5" name="tx145"/>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Argentina (80%) was 10 percentage points lower than the global average (90%) and 9 percentage points lower than the average across all LACR countries (89%).
National DTP1 coverage was 7 percentage points lower than in 2019 (87%).
This equates to 101,000 zero-dose children in 2025 compared to 81,000 zero-dose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Argentina DTP1 coverage was 80% - this is 7 percentage points lower than in 2019 and lower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Argentina ranked number 4 out of 33 countries for lowest DTP1 coverage (based on tied ranks).
Argentina was in the top 10 countries with the most zero-dose children (rank=3).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Argentina was among the countries with the highest coverage, but was in the top 3 countries with the highest number of zero-dose children in the region, contributing substantially to the zero-dose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F26A21">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Argentina ranked number 7 out of 33 countries with 63,000 zero-dose children.
In 2025, Argentina ranked number 3 out of 33 countries with 101,000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2776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31251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39727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77014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85489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93965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3610642"/>
              <a:ext cx="200644" cy="1074744"/>
            </a:xfrm>
            <a:prstGeom prst="rect">
              <a:avLst/>
            </a:prstGeom>
            <a:solidFill>
              <a:srgbClr val="80BD41">
                <a:alpha val="100000"/>
              </a:srgbClr>
            </a:solidFill>
          </p:spPr>
          <p:txBody>
            <a:bodyPr/>
            <a:lstStyle/>
            <a:p/>
          </p:txBody>
        </p:sp>
        <p:sp>
          <p:nvSpPr>
            <p:cNvPr id="26" name="rc26"/>
            <p:cNvSpPr/>
            <p:nvPr/>
          </p:nvSpPr>
          <p:spPr>
            <a:xfrm>
              <a:off x="1423662" y="3390513"/>
              <a:ext cx="200644" cy="51795"/>
            </a:xfrm>
            <a:prstGeom prst="rect">
              <a:avLst/>
            </a:prstGeom>
            <a:solidFill>
              <a:srgbClr val="0058AB">
                <a:alpha val="100000"/>
              </a:srgbClr>
            </a:solidFill>
          </p:spPr>
          <p:txBody>
            <a:bodyPr/>
            <a:lstStyle/>
            <a:p/>
          </p:txBody>
        </p:sp>
        <p:sp>
          <p:nvSpPr>
            <p:cNvPr id="27" name="rc27"/>
            <p:cNvSpPr/>
            <p:nvPr/>
          </p:nvSpPr>
          <p:spPr>
            <a:xfrm>
              <a:off x="1423662" y="3442308"/>
              <a:ext cx="200644" cy="168333"/>
            </a:xfrm>
            <a:prstGeom prst="rect">
              <a:avLst/>
            </a:prstGeom>
            <a:solidFill>
              <a:srgbClr val="1CABE2">
                <a:alpha val="100000"/>
              </a:srgbClr>
            </a:solidFill>
          </p:spPr>
          <p:txBody>
            <a:bodyPr/>
            <a:lstStyle/>
            <a:p/>
          </p:txBody>
        </p:sp>
        <p:sp>
          <p:nvSpPr>
            <p:cNvPr id="28" name="rc28"/>
            <p:cNvSpPr/>
            <p:nvPr/>
          </p:nvSpPr>
          <p:spPr>
            <a:xfrm>
              <a:off x="1646600" y="3619963"/>
              <a:ext cx="200644" cy="1065423"/>
            </a:xfrm>
            <a:prstGeom prst="rect">
              <a:avLst/>
            </a:prstGeom>
            <a:solidFill>
              <a:srgbClr val="80BD41">
                <a:alpha val="100000"/>
              </a:srgbClr>
            </a:solidFill>
          </p:spPr>
          <p:txBody>
            <a:bodyPr/>
            <a:lstStyle/>
            <a:p/>
          </p:txBody>
        </p:sp>
        <p:sp>
          <p:nvSpPr>
            <p:cNvPr id="29" name="rc29"/>
            <p:cNvSpPr/>
            <p:nvPr/>
          </p:nvSpPr>
          <p:spPr>
            <a:xfrm>
              <a:off x="1646600" y="3401743"/>
              <a:ext cx="200644" cy="51345"/>
            </a:xfrm>
            <a:prstGeom prst="rect">
              <a:avLst/>
            </a:prstGeom>
            <a:solidFill>
              <a:srgbClr val="0058AB">
                <a:alpha val="100000"/>
              </a:srgbClr>
            </a:solidFill>
          </p:spPr>
          <p:txBody>
            <a:bodyPr/>
            <a:lstStyle/>
            <a:p/>
          </p:txBody>
        </p:sp>
        <p:sp>
          <p:nvSpPr>
            <p:cNvPr id="30" name="rc30"/>
            <p:cNvSpPr/>
            <p:nvPr/>
          </p:nvSpPr>
          <p:spPr>
            <a:xfrm>
              <a:off x="1646600" y="3453088"/>
              <a:ext cx="200644" cy="166874"/>
            </a:xfrm>
            <a:prstGeom prst="rect">
              <a:avLst/>
            </a:prstGeom>
            <a:solidFill>
              <a:srgbClr val="1CABE2">
                <a:alpha val="100000"/>
              </a:srgbClr>
            </a:solidFill>
          </p:spPr>
          <p:txBody>
            <a:bodyPr/>
            <a:lstStyle/>
            <a:p/>
          </p:txBody>
        </p:sp>
        <p:sp>
          <p:nvSpPr>
            <p:cNvPr id="31" name="rc31"/>
            <p:cNvSpPr/>
            <p:nvPr/>
          </p:nvSpPr>
          <p:spPr>
            <a:xfrm>
              <a:off x="1869538" y="3493190"/>
              <a:ext cx="200644" cy="1192196"/>
            </a:xfrm>
            <a:prstGeom prst="rect">
              <a:avLst/>
            </a:prstGeom>
            <a:solidFill>
              <a:srgbClr val="80BD41">
                <a:alpha val="100000"/>
              </a:srgbClr>
            </a:solidFill>
          </p:spPr>
          <p:txBody>
            <a:bodyPr/>
            <a:lstStyle/>
            <a:p/>
          </p:txBody>
        </p:sp>
        <p:sp>
          <p:nvSpPr>
            <p:cNvPr id="32" name="rc32"/>
            <p:cNvSpPr/>
            <p:nvPr/>
          </p:nvSpPr>
          <p:spPr>
            <a:xfrm>
              <a:off x="1869538" y="3403454"/>
              <a:ext cx="200644" cy="51277"/>
            </a:xfrm>
            <a:prstGeom prst="rect">
              <a:avLst/>
            </a:prstGeom>
            <a:solidFill>
              <a:srgbClr val="0058AB">
                <a:alpha val="100000"/>
              </a:srgbClr>
            </a:solidFill>
          </p:spPr>
          <p:txBody>
            <a:bodyPr/>
            <a:lstStyle/>
            <a:p/>
          </p:txBody>
        </p:sp>
        <p:sp>
          <p:nvSpPr>
            <p:cNvPr id="33" name="rc33"/>
            <p:cNvSpPr/>
            <p:nvPr/>
          </p:nvSpPr>
          <p:spPr>
            <a:xfrm>
              <a:off x="1869538" y="3454732"/>
              <a:ext cx="200644" cy="38458"/>
            </a:xfrm>
            <a:prstGeom prst="rect">
              <a:avLst/>
            </a:prstGeom>
            <a:solidFill>
              <a:srgbClr val="1CABE2">
                <a:alpha val="100000"/>
              </a:srgbClr>
            </a:solidFill>
          </p:spPr>
          <p:txBody>
            <a:bodyPr/>
            <a:lstStyle/>
            <a:p/>
          </p:txBody>
        </p:sp>
        <p:sp>
          <p:nvSpPr>
            <p:cNvPr id="34" name="rc34"/>
            <p:cNvSpPr/>
            <p:nvPr/>
          </p:nvSpPr>
          <p:spPr>
            <a:xfrm>
              <a:off x="2092476" y="3460692"/>
              <a:ext cx="200644" cy="1224694"/>
            </a:xfrm>
            <a:prstGeom prst="rect">
              <a:avLst/>
            </a:prstGeom>
            <a:solidFill>
              <a:srgbClr val="80BD41">
                <a:alpha val="100000"/>
              </a:srgbClr>
            </a:solidFill>
          </p:spPr>
          <p:txBody>
            <a:bodyPr/>
            <a:lstStyle/>
            <a:p/>
          </p:txBody>
        </p:sp>
        <p:sp>
          <p:nvSpPr>
            <p:cNvPr id="35" name="rc35"/>
            <p:cNvSpPr/>
            <p:nvPr/>
          </p:nvSpPr>
          <p:spPr>
            <a:xfrm>
              <a:off x="2092476" y="3409663"/>
              <a:ext cx="200644" cy="51028"/>
            </a:xfrm>
            <a:prstGeom prst="rect">
              <a:avLst/>
            </a:prstGeom>
            <a:solidFill>
              <a:srgbClr val="0058AB">
                <a:alpha val="100000"/>
              </a:srgbClr>
            </a:solidFill>
          </p:spPr>
          <p:txBody>
            <a:bodyPr/>
            <a:lstStyle/>
            <a:p/>
          </p:txBody>
        </p:sp>
        <p:sp>
          <p:nvSpPr>
            <p:cNvPr id="36" name="rc36"/>
            <p:cNvSpPr/>
            <p:nvPr/>
          </p:nvSpPr>
          <p:spPr>
            <a:xfrm>
              <a:off x="2092476" y="3460692"/>
              <a:ext cx="200644" cy="0"/>
            </a:xfrm>
            <a:prstGeom prst="rect">
              <a:avLst/>
            </a:prstGeom>
            <a:solidFill>
              <a:srgbClr val="1CABE2">
                <a:alpha val="100000"/>
              </a:srgbClr>
            </a:solidFill>
          </p:spPr>
          <p:txBody>
            <a:bodyPr/>
            <a:lstStyle/>
            <a:p/>
          </p:txBody>
        </p:sp>
        <p:sp>
          <p:nvSpPr>
            <p:cNvPr id="37" name="rc37"/>
            <p:cNvSpPr/>
            <p:nvPr/>
          </p:nvSpPr>
          <p:spPr>
            <a:xfrm>
              <a:off x="2315413" y="3429667"/>
              <a:ext cx="200644" cy="1255719"/>
            </a:xfrm>
            <a:prstGeom prst="rect">
              <a:avLst/>
            </a:prstGeom>
            <a:solidFill>
              <a:srgbClr val="80BD41">
                <a:alpha val="100000"/>
              </a:srgbClr>
            </a:solidFill>
          </p:spPr>
          <p:txBody>
            <a:bodyPr/>
            <a:lstStyle/>
            <a:p/>
          </p:txBody>
        </p:sp>
        <p:sp>
          <p:nvSpPr>
            <p:cNvPr id="38" name="rc38"/>
            <p:cNvSpPr/>
            <p:nvPr/>
          </p:nvSpPr>
          <p:spPr>
            <a:xfrm>
              <a:off x="2315413" y="3404040"/>
              <a:ext cx="200644" cy="12813"/>
            </a:xfrm>
            <a:prstGeom prst="rect">
              <a:avLst/>
            </a:prstGeom>
            <a:solidFill>
              <a:srgbClr val="0058AB">
                <a:alpha val="100000"/>
              </a:srgbClr>
            </a:solidFill>
          </p:spPr>
          <p:txBody>
            <a:bodyPr/>
            <a:lstStyle/>
            <a:p/>
          </p:txBody>
        </p:sp>
        <p:sp>
          <p:nvSpPr>
            <p:cNvPr id="39" name="rc39"/>
            <p:cNvSpPr/>
            <p:nvPr/>
          </p:nvSpPr>
          <p:spPr>
            <a:xfrm>
              <a:off x="2315413" y="3416853"/>
              <a:ext cx="200644" cy="12813"/>
            </a:xfrm>
            <a:prstGeom prst="rect">
              <a:avLst/>
            </a:prstGeom>
            <a:solidFill>
              <a:srgbClr val="1CABE2">
                <a:alpha val="100000"/>
              </a:srgbClr>
            </a:solidFill>
          </p:spPr>
          <p:txBody>
            <a:bodyPr/>
            <a:lstStyle/>
            <a:p/>
          </p:txBody>
        </p:sp>
        <p:sp>
          <p:nvSpPr>
            <p:cNvPr id="40" name="rc40"/>
            <p:cNvSpPr/>
            <p:nvPr/>
          </p:nvSpPr>
          <p:spPr>
            <a:xfrm>
              <a:off x="2538351" y="3415261"/>
              <a:ext cx="200644" cy="1270125"/>
            </a:xfrm>
            <a:prstGeom prst="rect">
              <a:avLst/>
            </a:prstGeom>
            <a:solidFill>
              <a:srgbClr val="80BD41">
                <a:alpha val="100000"/>
              </a:srgbClr>
            </a:solidFill>
          </p:spPr>
          <p:txBody>
            <a:bodyPr/>
            <a:lstStyle/>
            <a:p/>
          </p:txBody>
        </p:sp>
        <p:sp>
          <p:nvSpPr>
            <p:cNvPr id="41" name="rc41"/>
            <p:cNvSpPr/>
            <p:nvPr/>
          </p:nvSpPr>
          <p:spPr>
            <a:xfrm>
              <a:off x="2538351" y="3389339"/>
              <a:ext cx="200644" cy="12959"/>
            </a:xfrm>
            <a:prstGeom prst="rect">
              <a:avLst/>
            </a:prstGeom>
            <a:solidFill>
              <a:srgbClr val="0058AB">
                <a:alpha val="100000"/>
              </a:srgbClr>
            </a:solidFill>
          </p:spPr>
          <p:txBody>
            <a:bodyPr/>
            <a:lstStyle/>
            <a:p/>
          </p:txBody>
        </p:sp>
        <p:sp>
          <p:nvSpPr>
            <p:cNvPr id="42" name="rc42"/>
            <p:cNvSpPr/>
            <p:nvPr/>
          </p:nvSpPr>
          <p:spPr>
            <a:xfrm>
              <a:off x="2538351" y="3402299"/>
              <a:ext cx="200644" cy="12961"/>
            </a:xfrm>
            <a:prstGeom prst="rect">
              <a:avLst/>
            </a:prstGeom>
            <a:solidFill>
              <a:srgbClr val="1CABE2">
                <a:alpha val="100000"/>
              </a:srgbClr>
            </a:solidFill>
          </p:spPr>
          <p:txBody>
            <a:bodyPr/>
            <a:lstStyle/>
            <a:p/>
          </p:txBody>
        </p:sp>
        <p:sp>
          <p:nvSpPr>
            <p:cNvPr id="43" name="rc43"/>
            <p:cNvSpPr/>
            <p:nvPr/>
          </p:nvSpPr>
          <p:spPr>
            <a:xfrm>
              <a:off x="2761289" y="3502652"/>
              <a:ext cx="200644" cy="1182734"/>
            </a:xfrm>
            <a:prstGeom prst="rect">
              <a:avLst/>
            </a:prstGeom>
            <a:solidFill>
              <a:srgbClr val="80BD41">
                <a:alpha val="100000"/>
              </a:srgbClr>
            </a:solidFill>
          </p:spPr>
          <p:txBody>
            <a:bodyPr/>
            <a:lstStyle/>
            <a:p/>
          </p:txBody>
        </p:sp>
        <p:sp>
          <p:nvSpPr>
            <p:cNvPr id="44" name="rc44"/>
            <p:cNvSpPr/>
            <p:nvPr/>
          </p:nvSpPr>
          <p:spPr>
            <a:xfrm>
              <a:off x="2761289" y="3385678"/>
              <a:ext cx="200644" cy="90979"/>
            </a:xfrm>
            <a:prstGeom prst="rect">
              <a:avLst/>
            </a:prstGeom>
            <a:solidFill>
              <a:srgbClr val="0058AB">
                <a:alpha val="100000"/>
              </a:srgbClr>
            </a:solidFill>
          </p:spPr>
          <p:txBody>
            <a:bodyPr/>
            <a:lstStyle/>
            <a:p/>
          </p:txBody>
        </p:sp>
        <p:sp>
          <p:nvSpPr>
            <p:cNvPr id="45" name="rc45"/>
            <p:cNvSpPr/>
            <p:nvPr/>
          </p:nvSpPr>
          <p:spPr>
            <a:xfrm>
              <a:off x="2761289" y="3476657"/>
              <a:ext cx="200644" cy="25994"/>
            </a:xfrm>
            <a:prstGeom prst="rect">
              <a:avLst/>
            </a:prstGeom>
            <a:solidFill>
              <a:srgbClr val="1CABE2">
                <a:alpha val="100000"/>
              </a:srgbClr>
            </a:solidFill>
          </p:spPr>
          <p:txBody>
            <a:bodyPr/>
            <a:lstStyle/>
            <a:p/>
          </p:txBody>
        </p:sp>
        <p:sp>
          <p:nvSpPr>
            <p:cNvPr id="46" name="rc46"/>
            <p:cNvSpPr/>
            <p:nvPr/>
          </p:nvSpPr>
          <p:spPr>
            <a:xfrm>
              <a:off x="2984227" y="3503088"/>
              <a:ext cx="200644" cy="1182298"/>
            </a:xfrm>
            <a:prstGeom prst="rect">
              <a:avLst/>
            </a:prstGeom>
            <a:solidFill>
              <a:srgbClr val="80BD41">
                <a:alpha val="100000"/>
              </a:srgbClr>
            </a:solidFill>
          </p:spPr>
          <p:txBody>
            <a:bodyPr/>
            <a:lstStyle/>
            <a:p/>
          </p:txBody>
        </p:sp>
        <p:sp>
          <p:nvSpPr>
            <p:cNvPr id="47" name="rc47"/>
            <p:cNvSpPr/>
            <p:nvPr/>
          </p:nvSpPr>
          <p:spPr>
            <a:xfrm>
              <a:off x="2984227" y="3386158"/>
              <a:ext cx="200644" cy="77953"/>
            </a:xfrm>
            <a:prstGeom prst="rect">
              <a:avLst/>
            </a:prstGeom>
            <a:solidFill>
              <a:srgbClr val="0058AB">
                <a:alpha val="100000"/>
              </a:srgbClr>
            </a:solidFill>
          </p:spPr>
          <p:txBody>
            <a:bodyPr/>
            <a:lstStyle/>
            <a:p/>
          </p:txBody>
        </p:sp>
        <p:sp>
          <p:nvSpPr>
            <p:cNvPr id="48" name="rc48"/>
            <p:cNvSpPr/>
            <p:nvPr/>
          </p:nvSpPr>
          <p:spPr>
            <a:xfrm>
              <a:off x="2984227" y="3464111"/>
              <a:ext cx="200644" cy="38976"/>
            </a:xfrm>
            <a:prstGeom prst="rect">
              <a:avLst/>
            </a:prstGeom>
            <a:solidFill>
              <a:srgbClr val="1CABE2">
                <a:alpha val="100000"/>
              </a:srgbClr>
            </a:solidFill>
          </p:spPr>
          <p:txBody>
            <a:bodyPr/>
            <a:lstStyle/>
            <a:p/>
          </p:txBody>
        </p:sp>
        <p:sp>
          <p:nvSpPr>
            <p:cNvPr id="49" name="rc49"/>
            <p:cNvSpPr/>
            <p:nvPr/>
          </p:nvSpPr>
          <p:spPr>
            <a:xfrm>
              <a:off x="3207165" y="3430617"/>
              <a:ext cx="200644" cy="1254769"/>
            </a:xfrm>
            <a:prstGeom prst="rect">
              <a:avLst/>
            </a:prstGeom>
            <a:solidFill>
              <a:srgbClr val="80BD41">
                <a:alpha val="100000"/>
              </a:srgbClr>
            </a:solidFill>
          </p:spPr>
          <p:txBody>
            <a:bodyPr/>
            <a:lstStyle/>
            <a:p/>
          </p:txBody>
        </p:sp>
        <p:sp>
          <p:nvSpPr>
            <p:cNvPr id="50" name="rc50"/>
            <p:cNvSpPr/>
            <p:nvPr/>
          </p:nvSpPr>
          <p:spPr>
            <a:xfrm>
              <a:off x="3207165" y="3336173"/>
              <a:ext cx="200644" cy="40475"/>
            </a:xfrm>
            <a:prstGeom prst="rect">
              <a:avLst/>
            </a:prstGeom>
            <a:solidFill>
              <a:srgbClr val="0058AB">
                <a:alpha val="100000"/>
              </a:srgbClr>
            </a:solidFill>
          </p:spPr>
          <p:txBody>
            <a:bodyPr/>
            <a:lstStyle/>
            <a:p/>
          </p:txBody>
        </p:sp>
        <p:sp>
          <p:nvSpPr>
            <p:cNvPr id="51" name="rc51"/>
            <p:cNvSpPr/>
            <p:nvPr/>
          </p:nvSpPr>
          <p:spPr>
            <a:xfrm>
              <a:off x="3207165" y="3376649"/>
              <a:ext cx="200644" cy="53968"/>
            </a:xfrm>
            <a:prstGeom prst="rect">
              <a:avLst/>
            </a:prstGeom>
            <a:solidFill>
              <a:srgbClr val="1CABE2">
                <a:alpha val="100000"/>
              </a:srgbClr>
            </a:solidFill>
          </p:spPr>
          <p:txBody>
            <a:bodyPr/>
            <a:lstStyle/>
            <a:p/>
          </p:txBody>
        </p:sp>
        <p:sp>
          <p:nvSpPr>
            <p:cNvPr id="52" name="rc52"/>
            <p:cNvSpPr/>
            <p:nvPr/>
          </p:nvSpPr>
          <p:spPr>
            <a:xfrm>
              <a:off x="3430103" y="3419142"/>
              <a:ext cx="200644" cy="1266245"/>
            </a:xfrm>
            <a:prstGeom prst="rect">
              <a:avLst/>
            </a:prstGeom>
            <a:solidFill>
              <a:srgbClr val="80BD41">
                <a:alpha val="100000"/>
              </a:srgbClr>
            </a:solidFill>
          </p:spPr>
          <p:txBody>
            <a:bodyPr/>
            <a:lstStyle/>
            <a:p/>
          </p:txBody>
        </p:sp>
        <p:sp>
          <p:nvSpPr>
            <p:cNvPr id="53" name="rc53"/>
            <p:cNvSpPr/>
            <p:nvPr/>
          </p:nvSpPr>
          <p:spPr>
            <a:xfrm>
              <a:off x="3430103" y="3338318"/>
              <a:ext cx="200644" cy="80823"/>
            </a:xfrm>
            <a:prstGeom prst="rect">
              <a:avLst/>
            </a:prstGeom>
            <a:solidFill>
              <a:srgbClr val="0058AB">
                <a:alpha val="100000"/>
              </a:srgbClr>
            </a:solidFill>
          </p:spPr>
          <p:txBody>
            <a:bodyPr/>
            <a:lstStyle/>
            <a:p/>
          </p:txBody>
        </p:sp>
        <p:sp>
          <p:nvSpPr>
            <p:cNvPr id="54" name="rc54"/>
            <p:cNvSpPr/>
            <p:nvPr/>
          </p:nvSpPr>
          <p:spPr>
            <a:xfrm>
              <a:off x="3430103" y="3419142"/>
              <a:ext cx="200644" cy="0"/>
            </a:xfrm>
            <a:prstGeom prst="rect">
              <a:avLst/>
            </a:prstGeom>
            <a:solidFill>
              <a:srgbClr val="1CABE2">
                <a:alpha val="100000"/>
              </a:srgbClr>
            </a:solidFill>
          </p:spPr>
          <p:txBody>
            <a:bodyPr/>
            <a:lstStyle/>
            <a:p/>
          </p:txBody>
        </p:sp>
        <p:sp>
          <p:nvSpPr>
            <p:cNvPr id="55" name="rc55"/>
            <p:cNvSpPr/>
            <p:nvPr/>
          </p:nvSpPr>
          <p:spPr>
            <a:xfrm>
              <a:off x="3653041" y="3399427"/>
              <a:ext cx="200644" cy="1285959"/>
            </a:xfrm>
            <a:prstGeom prst="rect">
              <a:avLst/>
            </a:prstGeom>
            <a:solidFill>
              <a:srgbClr val="80BD41">
                <a:alpha val="100000"/>
              </a:srgbClr>
            </a:solidFill>
          </p:spPr>
          <p:txBody>
            <a:bodyPr/>
            <a:lstStyle/>
            <a:p/>
          </p:txBody>
        </p:sp>
        <p:sp>
          <p:nvSpPr>
            <p:cNvPr id="56" name="rc56"/>
            <p:cNvSpPr/>
            <p:nvPr/>
          </p:nvSpPr>
          <p:spPr>
            <a:xfrm>
              <a:off x="3653041" y="3317344"/>
              <a:ext cx="200644" cy="68401"/>
            </a:xfrm>
            <a:prstGeom prst="rect">
              <a:avLst/>
            </a:prstGeom>
            <a:solidFill>
              <a:srgbClr val="0058AB">
                <a:alpha val="100000"/>
              </a:srgbClr>
            </a:solidFill>
          </p:spPr>
          <p:txBody>
            <a:bodyPr/>
            <a:lstStyle/>
            <a:p/>
          </p:txBody>
        </p:sp>
        <p:sp>
          <p:nvSpPr>
            <p:cNvPr id="57" name="rc57"/>
            <p:cNvSpPr/>
            <p:nvPr/>
          </p:nvSpPr>
          <p:spPr>
            <a:xfrm>
              <a:off x="3653041" y="3385746"/>
              <a:ext cx="200644" cy="13681"/>
            </a:xfrm>
            <a:prstGeom prst="rect">
              <a:avLst/>
            </a:prstGeom>
            <a:solidFill>
              <a:srgbClr val="1CABE2">
                <a:alpha val="100000"/>
              </a:srgbClr>
            </a:solidFill>
          </p:spPr>
          <p:txBody>
            <a:bodyPr/>
            <a:lstStyle/>
            <a:p/>
          </p:txBody>
        </p:sp>
        <p:sp>
          <p:nvSpPr>
            <p:cNvPr id="58" name="rc58"/>
            <p:cNvSpPr/>
            <p:nvPr/>
          </p:nvSpPr>
          <p:spPr>
            <a:xfrm>
              <a:off x="3875979" y="3436377"/>
              <a:ext cx="200644" cy="1249009"/>
            </a:xfrm>
            <a:prstGeom prst="rect">
              <a:avLst/>
            </a:prstGeom>
            <a:solidFill>
              <a:srgbClr val="80BD41">
                <a:alpha val="100000"/>
              </a:srgbClr>
            </a:solidFill>
          </p:spPr>
          <p:txBody>
            <a:bodyPr/>
            <a:lstStyle/>
            <a:p/>
          </p:txBody>
        </p:sp>
        <p:sp>
          <p:nvSpPr>
            <p:cNvPr id="59" name="rc59"/>
            <p:cNvSpPr/>
            <p:nvPr/>
          </p:nvSpPr>
          <p:spPr>
            <a:xfrm>
              <a:off x="3875979" y="3312849"/>
              <a:ext cx="200644" cy="82351"/>
            </a:xfrm>
            <a:prstGeom prst="rect">
              <a:avLst/>
            </a:prstGeom>
            <a:solidFill>
              <a:srgbClr val="0058AB">
                <a:alpha val="100000"/>
              </a:srgbClr>
            </a:solidFill>
          </p:spPr>
          <p:txBody>
            <a:bodyPr/>
            <a:lstStyle/>
            <a:p/>
          </p:txBody>
        </p:sp>
        <p:sp>
          <p:nvSpPr>
            <p:cNvPr id="60" name="rc60"/>
            <p:cNvSpPr/>
            <p:nvPr/>
          </p:nvSpPr>
          <p:spPr>
            <a:xfrm>
              <a:off x="3875979" y="3395201"/>
              <a:ext cx="200644" cy="41176"/>
            </a:xfrm>
            <a:prstGeom prst="rect">
              <a:avLst/>
            </a:prstGeom>
            <a:solidFill>
              <a:srgbClr val="1CABE2">
                <a:alpha val="100000"/>
              </a:srgbClr>
            </a:solidFill>
          </p:spPr>
          <p:txBody>
            <a:bodyPr/>
            <a:lstStyle/>
            <a:p/>
          </p:txBody>
        </p:sp>
        <p:sp>
          <p:nvSpPr>
            <p:cNvPr id="61" name="rc61"/>
            <p:cNvSpPr/>
            <p:nvPr/>
          </p:nvSpPr>
          <p:spPr>
            <a:xfrm>
              <a:off x="4098916" y="3471127"/>
              <a:ext cx="200644" cy="1214259"/>
            </a:xfrm>
            <a:prstGeom prst="rect">
              <a:avLst/>
            </a:prstGeom>
            <a:solidFill>
              <a:srgbClr val="80BD41">
                <a:alpha val="100000"/>
              </a:srgbClr>
            </a:solidFill>
          </p:spPr>
          <p:txBody>
            <a:bodyPr/>
            <a:lstStyle/>
            <a:p/>
          </p:txBody>
        </p:sp>
        <p:sp>
          <p:nvSpPr>
            <p:cNvPr id="62" name="rc62"/>
            <p:cNvSpPr/>
            <p:nvPr/>
          </p:nvSpPr>
          <p:spPr>
            <a:xfrm>
              <a:off x="4098916" y="3351036"/>
              <a:ext cx="200644" cy="80060"/>
            </a:xfrm>
            <a:prstGeom prst="rect">
              <a:avLst/>
            </a:prstGeom>
            <a:solidFill>
              <a:srgbClr val="0058AB">
                <a:alpha val="100000"/>
              </a:srgbClr>
            </a:solidFill>
          </p:spPr>
          <p:txBody>
            <a:bodyPr/>
            <a:lstStyle/>
            <a:p/>
          </p:txBody>
        </p:sp>
        <p:sp>
          <p:nvSpPr>
            <p:cNvPr id="63" name="rc63"/>
            <p:cNvSpPr/>
            <p:nvPr/>
          </p:nvSpPr>
          <p:spPr>
            <a:xfrm>
              <a:off x="4098916" y="3431096"/>
              <a:ext cx="200644" cy="40030"/>
            </a:xfrm>
            <a:prstGeom prst="rect">
              <a:avLst/>
            </a:prstGeom>
            <a:solidFill>
              <a:srgbClr val="1CABE2">
                <a:alpha val="100000"/>
              </a:srgbClr>
            </a:solidFill>
          </p:spPr>
          <p:txBody>
            <a:bodyPr/>
            <a:lstStyle/>
            <a:p/>
          </p:txBody>
        </p:sp>
        <p:sp>
          <p:nvSpPr>
            <p:cNvPr id="64" name="rc64"/>
            <p:cNvSpPr/>
            <p:nvPr/>
          </p:nvSpPr>
          <p:spPr>
            <a:xfrm>
              <a:off x="4321854" y="3403421"/>
              <a:ext cx="200644" cy="1281965"/>
            </a:xfrm>
            <a:prstGeom prst="rect">
              <a:avLst/>
            </a:prstGeom>
            <a:solidFill>
              <a:srgbClr val="80BD41">
                <a:alpha val="100000"/>
              </a:srgbClr>
            </a:solidFill>
          </p:spPr>
          <p:txBody>
            <a:bodyPr/>
            <a:lstStyle/>
            <a:p/>
          </p:txBody>
        </p:sp>
        <p:sp>
          <p:nvSpPr>
            <p:cNvPr id="65" name="rc65"/>
            <p:cNvSpPr/>
            <p:nvPr/>
          </p:nvSpPr>
          <p:spPr>
            <a:xfrm>
              <a:off x="4321854" y="3321593"/>
              <a:ext cx="200644" cy="81828"/>
            </a:xfrm>
            <a:prstGeom prst="rect">
              <a:avLst/>
            </a:prstGeom>
            <a:solidFill>
              <a:srgbClr val="0058AB">
                <a:alpha val="100000"/>
              </a:srgbClr>
            </a:solidFill>
          </p:spPr>
          <p:txBody>
            <a:bodyPr/>
            <a:lstStyle/>
            <a:p/>
          </p:txBody>
        </p:sp>
        <p:sp>
          <p:nvSpPr>
            <p:cNvPr id="66" name="rc66"/>
            <p:cNvSpPr/>
            <p:nvPr/>
          </p:nvSpPr>
          <p:spPr>
            <a:xfrm>
              <a:off x="4321854" y="3403421"/>
              <a:ext cx="200644" cy="0"/>
            </a:xfrm>
            <a:prstGeom prst="rect">
              <a:avLst/>
            </a:prstGeom>
            <a:solidFill>
              <a:srgbClr val="1CABE2">
                <a:alpha val="100000"/>
              </a:srgbClr>
            </a:solidFill>
          </p:spPr>
          <p:txBody>
            <a:bodyPr/>
            <a:lstStyle/>
            <a:p/>
          </p:txBody>
        </p:sp>
        <p:sp>
          <p:nvSpPr>
            <p:cNvPr id="67" name="rc67"/>
            <p:cNvSpPr/>
            <p:nvPr/>
          </p:nvSpPr>
          <p:spPr>
            <a:xfrm>
              <a:off x="4544792" y="3365010"/>
              <a:ext cx="200644" cy="1320376"/>
            </a:xfrm>
            <a:prstGeom prst="rect">
              <a:avLst/>
            </a:prstGeom>
            <a:solidFill>
              <a:srgbClr val="80BD41">
                <a:alpha val="100000"/>
              </a:srgbClr>
            </a:solidFill>
          </p:spPr>
          <p:txBody>
            <a:bodyPr/>
            <a:lstStyle/>
            <a:p/>
          </p:txBody>
        </p:sp>
        <p:sp>
          <p:nvSpPr>
            <p:cNvPr id="68" name="rc68"/>
            <p:cNvSpPr/>
            <p:nvPr/>
          </p:nvSpPr>
          <p:spPr>
            <a:xfrm>
              <a:off x="4544792" y="3280731"/>
              <a:ext cx="200644" cy="28092"/>
            </a:xfrm>
            <a:prstGeom prst="rect">
              <a:avLst/>
            </a:prstGeom>
            <a:solidFill>
              <a:srgbClr val="0058AB">
                <a:alpha val="100000"/>
              </a:srgbClr>
            </a:solidFill>
          </p:spPr>
          <p:txBody>
            <a:bodyPr/>
            <a:lstStyle/>
            <a:p/>
          </p:txBody>
        </p:sp>
        <p:sp>
          <p:nvSpPr>
            <p:cNvPr id="69" name="rc69"/>
            <p:cNvSpPr/>
            <p:nvPr/>
          </p:nvSpPr>
          <p:spPr>
            <a:xfrm>
              <a:off x="4544792" y="3308823"/>
              <a:ext cx="200644" cy="56186"/>
            </a:xfrm>
            <a:prstGeom prst="rect">
              <a:avLst/>
            </a:prstGeom>
            <a:solidFill>
              <a:srgbClr val="1CABE2">
                <a:alpha val="100000"/>
              </a:srgbClr>
            </a:solidFill>
          </p:spPr>
          <p:txBody>
            <a:bodyPr/>
            <a:lstStyle/>
            <a:p/>
          </p:txBody>
        </p:sp>
        <p:sp>
          <p:nvSpPr>
            <p:cNvPr id="70" name="rc70"/>
            <p:cNvSpPr/>
            <p:nvPr/>
          </p:nvSpPr>
          <p:spPr>
            <a:xfrm>
              <a:off x="4767730" y="3376918"/>
              <a:ext cx="200644" cy="1308469"/>
            </a:xfrm>
            <a:prstGeom prst="rect">
              <a:avLst/>
            </a:prstGeom>
            <a:solidFill>
              <a:srgbClr val="80BD41">
                <a:alpha val="100000"/>
              </a:srgbClr>
            </a:solidFill>
          </p:spPr>
          <p:txBody>
            <a:bodyPr/>
            <a:lstStyle/>
            <a:p/>
          </p:txBody>
        </p:sp>
        <p:sp>
          <p:nvSpPr>
            <p:cNvPr id="71" name="rc71"/>
            <p:cNvSpPr/>
            <p:nvPr/>
          </p:nvSpPr>
          <p:spPr>
            <a:xfrm>
              <a:off x="4767730" y="3293398"/>
              <a:ext cx="200644" cy="83519"/>
            </a:xfrm>
            <a:prstGeom prst="rect">
              <a:avLst/>
            </a:prstGeom>
            <a:solidFill>
              <a:srgbClr val="0058AB">
                <a:alpha val="100000"/>
              </a:srgbClr>
            </a:solidFill>
          </p:spPr>
          <p:txBody>
            <a:bodyPr/>
            <a:lstStyle/>
            <a:p/>
          </p:txBody>
        </p:sp>
        <p:sp>
          <p:nvSpPr>
            <p:cNvPr id="72" name="rc72"/>
            <p:cNvSpPr/>
            <p:nvPr/>
          </p:nvSpPr>
          <p:spPr>
            <a:xfrm>
              <a:off x="4767730" y="3376918"/>
              <a:ext cx="200644" cy="0"/>
            </a:xfrm>
            <a:prstGeom prst="rect">
              <a:avLst/>
            </a:prstGeom>
            <a:solidFill>
              <a:srgbClr val="1CABE2">
                <a:alpha val="100000"/>
              </a:srgbClr>
            </a:solidFill>
          </p:spPr>
          <p:txBody>
            <a:bodyPr/>
            <a:lstStyle/>
            <a:p/>
          </p:txBody>
        </p:sp>
        <p:sp>
          <p:nvSpPr>
            <p:cNvPr id="73" name="rc73"/>
            <p:cNvSpPr/>
            <p:nvPr/>
          </p:nvSpPr>
          <p:spPr>
            <a:xfrm>
              <a:off x="4990668" y="3456064"/>
              <a:ext cx="200644" cy="1229322"/>
            </a:xfrm>
            <a:prstGeom prst="rect">
              <a:avLst/>
            </a:prstGeom>
            <a:solidFill>
              <a:srgbClr val="80BD41">
                <a:alpha val="100000"/>
              </a:srgbClr>
            </a:solidFill>
          </p:spPr>
          <p:txBody>
            <a:bodyPr/>
            <a:lstStyle/>
            <a:p/>
          </p:txBody>
        </p:sp>
        <p:sp>
          <p:nvSpPr>
            <p:cNvPr id="74" name="rc74"/>
            <p:cNvSpPr/>
            <p:nvPr/>
          </p:nvSpPr>
          <p:spPr>
            <a:xfrm>
              <a:off x="4990668" y="3349167"/>
              <a:ext cx="200644" cy="93536"/>
            </a:xfrm>
            <a:prstGeom prst="rect">
              <a:avLst/>
            </a:prstGeom>
            <a:solidFill>
              <a:srgbClr val="0058AB">
                <a:alpha val="100000"/>
              </a:srgbClr>
            </a:solidFill>
          </p:spPr>
          <p:txBody>
            <a:bodyPr/>
            <a:lstStyle/>
            <a:p/>
          </p:txBody>
        </p:sp>
        <p:sp>
          <p:nvSpPr>
            <p:cNvPr id="75" name="rc75"/>
            <p:cNvSpPr/>
            <p:nvPr/>
          </p:nvSpPr>
          <p:spPr>
            <a:xfrm>
              <a:off x="4990668" y="3442704"/>
              <a:ext cx="200644" cy="13360"/>
            </a:xfrm>
            <a:prstGeom prst="rect">
              <a:avLst/>
            </a:prstGeom>
            <a:solidFill>
              <a:srgbClr val="1CABE2">
                <a:alpha val="100000"/>
              </a:srgbClr>
            </a:solidFill>
          </p:spPr>
          <p:txBody>
            <a:bodyPr/>
            <a:lstStyle/>
            <a:p/>
          </p:txBody>
        </p:sp>
        <p:sp>
          <p:nvSpPr>
            <p:cNvPr id="76" name="rc76"/>
            <p:cNvSpPr/>
            <p:nvPr/>
          </p:nvSpPr>
          <p:spPr>
            <a:xfrm>
              <a:off x="5213606" y="3543549"/>
              <a:ext cx="200644" cy="1141837"/>
            </a:xfrm>
            <a:prstGeom prst="rect">
              <a:avLst/>
            </a:prstGeom>
            <a:solidFill>
              <a:srgbClr val="80BD41">
                <a:alpha val="100000"/>
              </a:srgbClr>
            </a:solidFill>
          </p:spPr>
          <p:txBody>
            <a:bodyPr/>
            <a:lstStyle/>
            <a:p/>
          </p:txBody>
        </p:sp>
        <p:sp>
          <p:nvSpPr>
            <p:cNvPr id="77" name="rc77"/>
            <p:cNvSpPr/>
            <p:nvPr/>
          </p:nvSpPr>
          <p:spPr>
            <a:xfrm>
              <a:off x="5213606" y="3387844"/>
              <a:ext cx="200644" cy="77852"/>
            </a:xfrm>
            <a:prstGeom prst="rect">
              <a:avLst/>
            </a:prstGeom>
            <a:solidFill>
              <a:srgbClr val="0058AB">
                <a:alpha val="100000"/>
              </a:srgbClr>
            </a:solidFill>
          </p:spPr>
          <p:txBody>
            <a:bodyPr/>
            <a:lstStyle/>
            <a:p/>
          </p:txBody>
        </p:sp>
        <p:sp>
          <p:nvSpPr>
            <p:cNvPr id="78" name="rc78"/>
            <p:cNvSpPr/>
            <p:nvPr/>
          </p:nvSpPr>
          <p:spPr>
            <a:xfrm>
              <a:off x="5213606" y="3465696"/>
              <a:ext cx="200644" cy="77852"/>
            </a:xfrm>
            <a:prstGeom prst="rect">
              <a:avLst/>
            </a:prstGeom>
            <a:solidFill>
              <a:srgbClr val="1CABE2">
                <a:alpha val="100000"/>
              </a:srgbClr>
            </a:solidFill>
          </p:spPr>
          <p:txBody>
            <a:bodyPr/>
            <a:lstStyle/>
            <a:p/>
          </p:txBody>
        </p:sp>
        <p:sp>
          <p:nvSpPr>
            <p:cNvPr id="79" name="rc79"/>
            <p:cNvSpPr/>
            <p:nvPr/>
          </p:nvSpPr>
          <p:spPr>
            <a:xfrm>
              <a:off x="5436544" y="3617292"/>
              <a:ext cx="200644" cy="1068094"/>
            </a:xfrm>
            <a:prstGeom prst="rect">
              <a:avLst/>
            </a:prstGeom>
            <a:solidFill>
              <a:srgbClr val="80BD41">
                <a:alpha val="100000"/>
              </a:srgbClr>
            </a:solidFill>
          </p:spPr>
          <p:txBody>
            <a:bodyPr/>
            <a:lstStyle/>
            <a:p/>
          </p:txBody>
        </p:sp>
        <p:sp>
          <p:nvSpPr>
            <p:cNvPr id="80" name="rc80"/>
            <p:cNvSpPr/>
            <p:nvPr/>
          </p:nvSpPr>
          <p:spPr>
            <a:xfrm>
              <a:off x="5436544" y="3443416"/>
              <a:ext cx="200644" cy="111777"/>
            </a:xfrm>
            <a:prstGeom prst="rect">
              <a:avLst/>
            </a:prstGeom>
            <a:solidFill>
              <a:srgbClr val="0058AB">
                <a:alpha val="100000"/>
              </a:srgbClr>
            </a:solidFill>
          </p:spPr>
          <p:txBody>
            <a:bodyPr/>
            <a:lstStyle/>
            <a:p/>
          </p:txBody>
        </p:sp>
        <p:sp>
          <p:nvSpPr>
            <p:cNvPr id="81" name="rc81"/>
            <p:cNvSpPr/>
            <p:nvPr/>
          </p:nvSpPr>
          <p:spPr>
            <a:xfrm>
              <a:off x="5436544" y="3555193"/>
              <a:ext cx="200644" cy="62099"/>
            </a:xfrm>
            <a:prstGeom prst="rect">
              <a:avLst/>
            </a:prstGeom>
            <a:solidFill>
              <a:srgbClr val="1CABE2">
                <a:alpha val="100000"/>
              </a:srgbClr>
            </a:solidFill>
          </p:spPr>
          <p:txBody>
            <a:bodyPr/>
            <a:lstStyle/>
            <a:p/>
          </p:txBody>
        </p:sp>
        <p:sp>
          <p:nvSpPr>
            <p:cNvPr id="82" name="rc82"/>
            <p:cNvSpPr/>
            <p:nvPr/>
          </p:nvSpPr>
          <p:spPr>
            <a:xfrm>
              <a:off x="5659482" y="3743832"/>
              <a:ext cx="200644" cy="941554"/>
            </a:xfrm>
            <a:prstGeom prst="rect">
              <a:avLst/>
            </a:prstGeom>
            <a:solidFill>
              <a:srgbClr val="80BD41">
                <a:alpha val="100000"/>
              </a:srgbClr>
            </a:solidFill>
          </p:spPr>
          <p:txBody>
            <a:bodyPr/>
            <a:lstStyle/>
            <a:p/>
          </p:txBody>
        </p:sp>
        <p:sp>
          <p:nvSpPr>
            <p:cNvPr id="83" name="rc83"/>
            <p:cNvSpPr/>
            <p:nvPr/>
          </p:nvSpPr>
          <p:spPr>
            <a:xfrm>
              <a:off x="5659482" y="3550983"/>
              <a:ext cx="200644" cy="147473"/>
            </a:xfrm>
            <a:prstGeom prst="rect">
              <a:avLst/>
            </a:prstGeom>
            <a:solidFill>
              <a:srgbClr val="0058AB">
                <a:alpha val="100000"/>
              </a:srgbClr>
            </a:solidFill>
          </p:spPr>
          <p:txBody>
            <a:bodyPr/>
            <a:lstStyle/>
            <a:p/>
          </p:txBody>
        </p:sp>
        <p:sp>
          <p:nvSpPr>
            <p:cNvPr id="84" name="rc84"/>
            <p:cNvSpPr/>
            <p:nvPr/>
          </p:nvSpPr>
          <p:spPr>
            <a:xfrm>
              <a:off x="5659482" y="3698456"/>
              <a:ext cx="200644" cy="45376"/>
            </a:xfrm>
            <a:prstGeom prst="rect">
              <a:avLst/>
            </a:prstGeom>
            <a:solidFill>
              <a:srgbClr val="1CABE2">
                <a:alpha val="100000"/>
              </a:srgbClr>
            </a:solidFill>
          </p:spPr>
          <p:txBody>
            <a:bodyPr/>
            <a:lstStyle/>
            <a:p/>
          </p:txBody>
        </p:sp>
        <p:sp>
          <p:nvSpPr>
            <p:cNvPr id="85" name="rc85"/>
            <p:cNvSpPr/>
            <p:nvPr/>
          </p:nvSpPr>
          <p:spPr>
            <a:xfrm>
              <a:off x="5882419" y="3969239"/>
              <a:ext cx="200644" cy="716148"/>
            </a:xfrm>
            <a:prstGeom prst="rect">
              <a:avLst/>
            </a:prstGeom>
            <a:solidFill>
              <a:srgbClr val="80BD41">
                <a:alpha val="100000"/>
              </a:srgbClr>
            </a:solidFill>
          </p:spPr>
          <p:txBody>
            <a:bodyPr/>
            <a:lstStyle/>
            <a:p/>
          </p:txBody>
        </p:sp>
        <p:sp>
          <p:nvSpPr>
            <p:cNvPr id="86" name="rc86"/>
            <p:cNvSpPr/>
            <p:nvPr/>
          </p:nvSpPr>
          <p:spPr>
            <a:xfrm>
              <a:off x="5882419" y="3717619"/>
              <a:ext cx="200644" cy="203231"/>
            </a:xfrm>
            <a:prstGeom prst="rect">
              <a:avLst/>
            </a:prstGeom>
            <a:solidFill>
              <a:srgbClr val="0058AB">
                <a:alpha val="100000"/>
              </a:srgbClr>
            </a:solidFill>
          </p:spPr>
          <p:txBody>
            <a:bodyPr/>
            <a:lstStyle/>
            <a:p/>
          </p:txBody>
        </p:sp>
        <p:sp>
          <p:nvSpPr>
            <p:cNvPr id="87" name="rc87"/>
            <p:cNvSpPr/>
            <p:nvPr/>
          </p:nvSpPr>
          <p:spPr>
            <a:xfrm>
              <a:off x="5882419" y="3920851"/>
              <a:ext cx="200644" cy="48387"/>
            </a:xfrm>
            <a:prstGeom prst="rect">
              <a:avLst/>
            </a:prstGeom>
            <a:solidFill>
              <a:srgbClr val="1CABE2">
                <a:alpha val="100000"/>
              </a:srgbClr>
            </a:solidFill>
          </p:spPr>
          <p:txBody>
            <a:bodyPr/>
            <a:lstStyle/>
            <a:p/>
          </p:txBody>
        </p:sp>
        <p:sp>
          <p:nvSpPr>
            <p:cNvPr id="88" name="rc88"/>
            <p:cNvSpPr/>
            <p:nvPr/>
          </p:nvSpPr>
          <p:spPr>
            <a:xfrm>
              <a:off x="6105357" y="3907022"/>
              <a:ext cx="200644" cy="778364"/>
            </a:xfrm>
            <a:prstGeom prst="rect">
              <a:avLst/>
            </a:prstGeom>
            <a:solidFill>
              <a:srgbClr val="80BD41">
                <a:alpha val="100000"/>
              </a:srgbClr>
            </a:solidFill>
          </p:spPr>
          <p:txBody>
            <a:bodyPr/>
            <a:lstStyle/>
            <a:p/>
          </p:txBody>
        </p:sp>
        <p:sp>
          <p:nvSpPr>
            <p:cNvPr id="89" name="rc89"/>
            <p:cNvSpPr/>
            <p:nvPr/>
          </p:nvSpPr>
          <p:spPr>
            <a:xfrm>
              <a:off x="6105357" y="3724443"/>
              <a:ext cx="200644" cy="115313"/>
            </a:xfrm>
            <a:prstGeom prst="rect">
              <a:avLst/>
            </a:prstGeom>
            <a:solidFill>
              <a:srgbClr val="0058AB">
                <a:alpha val="100000"/>
              </a:srgbClr>
            </a:solidFill>
          </p:spPr>
          <p:txBody>
            <a:bodyPr/>
            <a:lstStyle/>
            <a:p/>
          </p:txBody>
        </p:sp>
        <p:sp>
          <p:nvSpPr>
            <p:cNvPr id="90" name="rc90"/>
            <p:cNvSpPr/>
            <p:nvPr/>
          </p:nvSpPr>
          <p:spPr>
            <a:xfrm>
              <a:off x="6105357" y="3839757"/>
              <a:ext cx="200644" cy="67265"/>
            </a:xfrm>
            <a:prstGeom prst="rect">
              <a:avLst/>
            </a:prstGeom>
            <a:solidFill>
              <a:srgbClr val="1CABE2">
                <a:alpha val="100000"/>
              </a:srgbClr>
            </a:solidFill>
          </p:spPr>
          <p:txBody>
            <a:bodyPr/>
            <a:lstStyle/>
            <a:p/>
          </p:txBody>
        </p:sp>
        <p:sp>
          <p:nvSpPr>
            <p:cNvPr id="91" name="rc91"/>
            <p:cNvSpPr/>
            <p:nvPr/>
          </p:nvSpPr>
          <p:spPr>
            <a:xfrm>
              <a:off x="6328295" y="3928679"/>
              <a:ext cx="200644" cy="756708"/>
            </a:xfrm>
            <a:prstGeom prst="rect">
              <a:avLst/>
            </a:prstGeom>
            <a:solidFill>
              <a:srgbClr val="80BD41">
                <a:alpha val="100000"/>
              </a:srgbClr>
            </a:solidFill>
          </p:spPr>
          <p:txBody>
            <a:bodyPr/>
            <a:lstStyle/>
            <a:p/>
          </p:txBody>
        </p:sp>
        <p:sp>
          <p:nvSpPr>
            <p:cNvPr id="92" name="rc92"/>
            <p:cNvSpPr/>
            <p:nvPr/>
          </p:nvSpPr>
          <p:spPr>
            <a:xfrm>
              <a:off x="6328295" y="3784544"/>
              <a:ext cx="200644" cy="90083"/>
            </a:xfrm>
            <a:prstGeom prst="rect">
              <a:avLst/>
            </a:prstGeom>
            <a:solidFill>
              <a:srgbClr val="0058AB">
                <a:alpha val="100000"/>
              </a:srgbClr>
            </a:solidFill>
          </p:spPr>
          <p:txBody>
            <a:bodyPr/>
            <a:lstStyle/>
            <a:p/>
          </p:txBody>
        </p:sp>
        <p:sp>
          <p:nvSpPr>
            <p:cNvPr id="93" name="rc93"/>
            <p:cNvSpPr/>
            <p:nvPr/>
          </p:nvSpPr>
          <p:spPr>
            <a:xfrm>
              <a:off x="6328295" y="3874628"/>
              <a:ext cx="200644" cy="54050"/>
            </a:xfrm>
            <a:prstGeom prst="rect">
              <a:avLst/>
            </a:prstGeom>
            <a:solidFill>
              <a:srgbClr val="1CABE2">
                <a:alpha val="100000"/>
              </a:srgbClr>
            </a:solidFill>
          </p:spPr>
          <p:txBody>
            <a:bodyPr/>
            <a:lstStyle/>
            <a:p/>
          </p:txBody>
        </p:sp>
        <p:sp>
          <p:nvSpPr>
            <p:cNvPr id="94" name="rc94"/>
            <p:cNvSpPr/>
            <p:nvPr/>
          </p:nvSpPr>
          <p:spPr>
            <a:xfrm>
              <a:off x="6551233" y="4081455"/>
              <a:ext cx="200644" cy="603931"/>
            </a:xfrm>
            <a:prstGeom prst="rect">
              <a:avLst/>
            </a:prstGeom>
            <a:solidFill>
              <a:srgbClr val="80BD41">
                <a:alpha val="100000"/>
              </a:srgbClr>
            </a:solidFill>
          </p:spPr>
          <p:txBody>
            <a:bodyPr/>
            <a:lstStyle/>
            <a:p/>
          </p:txBody>
        </p:sp>
        <p:sp>
          <p:nvSpPr>
            <p:cNvPr id="95" name="rc95"/>
            <p:cNvSpPr/>
            <p:nvPr/>
          </p:nvSpPr>
          <p:spPr>
            <a:xfrm>
              <a:off x="6551233" y="3770339"/>
              <a:ext cx="200644" cy="210460"/>
            </a:xfrm>
            <a:prstGeom prst="rect">
              <a:avLst/>
            </a:prstGeom>
            <a:solidFill>
              <a:srgbClr val="0058AB">
                <a:alpha val="100000"/>
              </a:srgbClr>
            </a:solidFill>
          </p:spPr>
          <p:txBody>
            <a:bodyPr/>
            <a:lstStyle/>
            <a:p/>
          </p:txBody>
        </p:sp>
        <p:sp>
          <p:nvSpPr>
            <p:cNvPr id="96" name="rc96"/>
            <p:cNvSpPr/>
            <p:nvPr/>
          </p:nvSpPr>
          <p:spPr>
            <a:xfrm>
              <a:off x="6551233" y="3980800"/>
              <a:ext cx="200644" cy="100654"/>
            </a:xfrm>
            <a:prstGeom prst="rect">
              <a:avLst/>
            </a:prstGeom>
            <a:solidFill>
              <a:srgbClr val="1CABE2">
                <a:alpha val="100000"/>
              </a:srgbClr>
            </a:solidFill>
          </p:spPr>
          <p:txBody>
            <a:bodyPr/>
            <a:lstStyle/>
            <a:p/>
          </p:txBody>
        </p:sp>
        <p:sp>
          <p:nvSpPr>
            <p:cNvPr id="97" name="rc97"/>
            <p:cNvSpPr/>
            <p:nvPr/>
          </p:nvSpPr>
          <p:spPr>
            <a:xfrm>
              <a:off x="6774171" y="3995248"/>
              <a:ext cx="200644" cy="690138"/>
            </a:xfrm>
            <a:prstGeom prst="rect">
              <a:avLst/>
            </a:prstGeom>
            <a:solidFill>
              <a:srgbClr val="80BD41">
                <a:alpha val="100000"/>
              </a:srgbClr>
            </a:solidFill>
          </p:spPr>
          <p:txBody>
            <a:bodyPr/>
            <a:lstStyle/>
            <a:p/>
          </p:txBody>
        </p:sp>
        <p:sp>
          <p:nvSpPr>
            <p:cNvPr id="98" name="rc98"/>
            <p:cNvSpPr/>
            <p:nvPr/>
          </p:nvSpPr>
          <p:spPr>
            <a:xfrm>
              <a:off x="6774171" y="3765203"/>
              <a:ext cx="200644" cy="184037"/>
            </a:xfrm>
            <a:prstGeom prst="rect">
              <a:avLst/>
            </a:prstGeom>
            <a:solidFill>
              <a:srgbClr val="0058AB">
                <a:alpha val="100000"/>
              </a:srgbClr>
            </a:solidFill>
          </p:spPr>
          <p:txBody>
            <a:bodyPr/>
            <a:lstStyle/>
            <a:p/>
          </p:txBody>
        </p:sp>
        <p:sp>
          <p:nvSpPr>
            <p:cNvPr id="99" name="rc99"/>
            <p:cNvSpPr/>
            <p:nvPr/>
          </p:nvSpPr>
          <p:spPr>
            <a:xfrm>
              <a:off x="6774171" y="3949240"/>
              <a:ext cx="200644" cy="46007"/>
            </a:xfrm>
            <a:prstGeom prst="rect">
              <a:avLst/>
            </a:prstGeom>
            <a:solidFill>
              <a:srgbClr val="1CABE2">
                <a:alpha val="100000"/>
              </a:srgbClr>
            </a:solidFill>
          </p:spPr>
          <p:txBody>
            <a:bodyPr/>
            <a:lstStyle/>
            <a:p/>
          </p:txBody>
        </p:sp>
        <p:sp>
          <p:nvSpPr>
            <p:cNvPr id="100" name="rc100"/>
            <p:cNvSpPr/>
            <p:nvPr/>
          </p:nvSpPr>
          <p:spPr>
            <a:xfrm>
              <a:off x="6997109" y="3993145"/>
              <a:ext cx="200644" cy="692241"/>
            </a:xfrm>
            <a:prstGeom prst="rect">
              <a:avLst/>
            </a:prstGeom>
            <a:solidFill>
              <a:srgbClr val="80BD41">
                <a:alpha val="100000"/>
              </a:srgbClr>
            </a:solidFill>
          </p:spPr>
          <p:txBody>
            <a:bodyPr/>
            <a:lstStyle/>
            <a:p/>
          </p:txBody>
        </p:sp>
        <p:sp>
          <p:nvSpPr>
            <p:cNvPr id="101" name="rc101"/>
            <p:cNvSpPr/>
            <p:nvPr/>
          </p:nvSpPr>
          <p:spPr>
            <a:xfrm>
              <a:off x="6997109" y="3762397"/>
              <a:ext cx="200644" cy="184597"/>
            </a:xfrm>
            <a:prstGeom prst="rect">
              <a:avLst/>
            </a:prstGeom>
            <a:solidFill>
              <a:srgbClr val="0058AB">
                <a:alpha val="100000"/>
              </a:srgbClr>
            </a:solidFill>
          </p:spPr>
          <p:txBody>
            <a:bodyPr/>
            <a:lstStyle/>
            <a:p/>
          </p:txBody>
        </p:sp>
        <p:sp>
          <p:nvSpPr>
            <p:cNvPr id="102" name="rc102"/>
            <p:cNvSpPr/>
            <p:nvPr/>
          </p:nvSpPr>
          <p:spPr>
            <a:xfrm>
              <a:off x="6997109" y="3946994"/>
              <a:ext cx="200644" cy="46150"/>
            </a:xfrm>
            <a:prstGeom prst="rect">
              <a:avLst/>
            </a:prstGeom>
            <a:solidFill>
              <a:srgbClr val="1CABE2">
                <a:alpha val="100000"/>
              </a:srgbClr>
            </a:solidFill>
          </p:spPr>
          <p:txBody>
            <a:bodyPr/>
            <a:lstStyle/>
            <a:p/>
          </p:txBody>
        </p:sp>
        <p:sp>
          <p:nvSpPr>
            <p:cNvPr id="103" name="rc103"/>
            <p:cNvSpPr/>
            <p:nvPr/>
          </p:nvSpPr>
          <p:spPr>
            <a:xfrm>
              <a:off x="7220047" y="3758412"/>
              <a:ext cx="200644" cy="153644"/>
            </a:xfrm>
            <a:prstGeom prst="rect">
              <a:avLst/>
            </a:prstGeom>
            <a:solidFill>
              <a:srgbClr val="F26A21">
                <a:alpha val="100000"/>
              </a:srgbClr>
            </a:solidFill>
          </p:spPr>
          <p:txBody>
            <a:bodyPr/>
            <a:lstStyle/>
            <a:p/>
          </p:txBody>
        </p:sp>
        <p:sp>
          <p:nvSpPr>
            <p:cNvPr id="104" name="rc104"/>
            <p:cNvSpPr/>
            <p:nvPr/>
          </p:nvSpPr>
          <p:spPr>
            <a:xfrm>
              <a:off x="7220047" y="3912057"/>
              <a:ext cx="200644" cy="773330"/>
            </a:xfrm>
            <a:prstGeom prst="rect">
              <a:avLst/>
            </a:prstGeom>
            <a:solidFill>
              <a:srgbClr val="FFC20E">
                <a:alpha val="100000"/>
              </a:srgbClr>
            </a:solidFill>
          </p:spPr>
          <p:txBody>
            <a:bodyPr/>
            <a:lstStyle/>
            <a:p/>
          </p:txBody>
        </p:sp>
        <p:sp>
          <p:nvSpPr>
            <p:cNvPr id="105" name="rc105"/>
            <p:cNvSpPr/>
            <p:nvPr/>
          </p:nvSpPr>
          <p:spPr>
            <a:xfrm>
              <a:off x="7442985" y="3755155"/>
              <a:ext cx="200644" cy="127881"/>
            </a:xfrm>
            <a:prstGeom prst="rect">
              <a:avLst/>
            </a:prstGeom>
            <a:solidFill>
              <a:srgbClr val="F26A21">
                <a:alpha val="100000"/>
              </a:srgbClr>
            </a:solidFill>
          </p:spPr>
          <p:txBody>
            <a:bodyPr/>
            <a:lstStyle/>
            <a:p/>
          </p:txBody>
        </p:sp>
        <p:sp>
          <p:nvSpPr>
            <p:cNvPr id="106" name="rc106"/>
            <p:cNvSpPr/>
            <p:nvPr/>
          </p:nvSpPr>
          <p:spPr>
            <a:xfrm>
              <a:off x="7442985" y="3883037"/>
              <a:ext cx="200644" cy="802349"/>
            </a:xfrm>
            <a:prstGeom prst="rect">
              <a:avLst/>
            </a:prstGeom>
            <a:solidFill>
              <a:srgbClr val="FFC20E">
                <a:alpha val="100000"/>
              </a:srgbClr>
            </a:solidFill>
          </p:spPr>
          <p:txBody>
            <a:bodyPr/>
            <a:lstStyle/>
            <a:p/>
          </p:txBody>
        </p:sp>
        <p:sp>
          <p:nvSpPr>
            <p:cNvPr id="107" name="rc107"/>
            <p:cNvSpPr/>
            <p:nvPr/>
          </p:nvSpPr>
          <p:spPr>
            <a:xfrm>
              <a:off x="7665922" y="3752715"/>
              <a:ext cx="200644" cy="106438"/>
            </a:xfrm>
            <a:prstGeom prst="rect">
              <a:avLst/>
            </a:prstGeom>
            <a:solidFill>
              <a:srgbClr val="F26A21">
                <a:alpha val="100000"/>
              </a:srgbClr>
            </a:solidFill>
          </p:spPr>
          <p:txBody>
            <a:bodyPr/>
            <a:lstStyle/>
            <a:p/>
          </p:txBody>
        </p:sp>
        <p:sp>
          <p:nvSpPr>
            <p:cNvPr id="108" name="rc108"/>
            <p:cNvSpPr/>
            <p:nvPr/>
          </p:nvSpPr>
          <p:spPr>
            <a:xfrm>
              <a:off x="7665922" y="3859154"/>
              <a:ext cx="200644" cy="826232"/>
            </a:xfrm>
            <a:prstGeom prst="rect">
              <a:avLst/>
            </a:prstGeom>
            <a:solidFill>
              <a:srgbClr val="FFC20E">
                <a:alpha val="100000"/>
              </a:srgbClr>
            </a:solidFill>
          </p:spPr>
          <p:txBody>
            <a:bodyPr/>
            <a:lstStyle/>
            <a:p/>
          </p:txBody>
        </p:sp>
        <p:sp>
          <p:nvSpPr>
            <p:cNvPr id="109" name="rc109"/>
            <p:cNvSpPr/>
            <p:nvPr/>
          </p:nvSpPr>
          <p:spPr>
            <a:xfrm>
              <a:off x="7888860" y="3748859"/>
              <a:ext cx="200644" cy="88591"/>
            </a:xfrm>
            <a:prstGeom prst="rect">
              <a:avLst/>
            </a:prstGeom>
            <a:solidFill>
              <a:srgbClr val="F26A21">
                <a:alpha val="100000"/>
              </a:srgbClr>
            </a:solidFill>
          </p:spPr>
          <p:txBody>
            <a:bodyPr/>
            <a:lstStyle/>
            <a:p/>
          </p:txBody>
        </p:sp>
        <p:sp>
          <p:nvSpPr>
            <p:cNvPr id="110" name="rc110"/>
            <p:cNvSpPr/>
            <p:nvPr/>
          </p:nvSpPr>
          <p:spPr>
            <a:xfrm>
              <a:off x="7888860" y="3837450"/>
              <a:ext cx="200644" cy="847936"/>
            </a:xfrm>
            <a:prstGeom prst="rect">
              <a:avLst/>
            </a:prstGeom>
            <a:solidFill>
              <a:srgbClr val="FFC20E">
                <a:alpha val="100000"/>
              </a:srgbClr>
            </a:solidFill>
          </p:spPr>
          <p:txBody>
            <a:bodyPr/>
            <a:lstStyle/>
            <a:p/>
          </p:txBody>
        </p:sp>
        <p:sp>
          <p:nvSpPr>
            <p:cNvPr id="111" name="rc111"/>
            <p:cNvSpPr/>
            <p:nvPr/>
          </p:nvSpPr>
          <p:spPr>
            <a:xfrm>
              <a:off x="8111798" y="3744409"/>
              <a:ext cx="200644" cy="73736"/>
            </a:xfrm>
            <a:prstGeom prst="rect">
              <a:avLst/>
            </a:prstGeom>
            <a:solidFill>
              <a:srgbClr val="F26A21">
                <a:alpha val="100000"/>
              </a:srgbClr>
            </a:solidFill>
          </p:spPr>
          <p:txBody>
            <a:bodyPr/>
            <a:lstStyle/>
            <a:p/>
          </p:txBody>
        </p:sp>
        <p:sp>
          <p:nvSpPr>
            <p:cNvPr id="112" name="rc112"/>
            <p:cNvSpPr/>
            <p:nvPr/>
          </p:nvSpPr>
          <p:spPr>
            <a:xfrm>
              <a:off x="8111798" y="3818145"/>
              <a:ext cx="200644" cy="867241"/>
            </a:xfrm>
            <a:prstGeom prst="rect">
              <a:avLst/>
            </a:prstGeom>
            <a:solidFill>
              <a:srgbClr val="FFC20E">
                <a:alpha val="100000"/>
              </a:srgbClr>
            </a:solidFill>
          </p:spPr>
          <p:txBody>
            <a:bodyPr/>
            <a:lstStyle/>
            <a:p/>
          </p:txBody>
        </p:sp>
        <p:sp>
          <p:nvSpPr>
            <p:cNvPr id="113" name="pl113"/>
            <p:cNvSpPr/>
            <p:nvPr/>
          </p:nvSpPr>
          <p:spPr>
            <a:xfrm>
              <a:off x="1523984" y="2071041"/>
              <a:ext cx="5573446" cy="580965"/>
            </a:xfrm>
            <a:custGeom>
              <a:avLst/>
              <a:pathLst>
                <a:path w="5573446" h="580965">
                  <a:moveTo>
                    <a:pt x="0" y="79222"/>
                  </a:moveTo>
                  <a:lnTo>
                    <a:pt x="222937" y="79222"/>
                  </a:lnTo>
                  <a:lnTo>
                    <a:pt x="445875" y="79222"/>
                  </a:lnTo>
                  <a:lnTo>
                    <a:pt x="668813" y="79222"/>
                  </a:lnTo>
                  <a:lnTo>
                    <a:pt x="891751" y="0"/>
                  </a:lnTo>
                  <a:lnTo>
                    <a:pt x="1114689" y="0"/>
                  </a:lnTo>
                  <a:lnTo>
                    <a:pt x="1337627" y="158445"/>
                  </a:lnTo>
                  <a:lnTo>
                    <a:pt x="1560565" y="132037"/>
                  </a:lnTo>
                  <a:lnTo>
                    <a:pt x="1783502" y="52815"/>
                  </a:lnTo>
                  <a:lnTo>
                    <a:pt x="2006440" y="132037"/>
                  </a:lnTo>
                  <a:lnTo>
                    <a:pt x="2229378" y="105630"/>
                  </a:lnTo>
                  <a:lnTo>
                    <a:pt x="2452316" y="132037"/>
                  </a:lnTo>
                  <a:lnTo>
                    <a:pt x="2675254" y="132037"/>
                  </a:lnTo>
                  <a:lnTo>
                    <a:pt x="2898192" y="132037"/>
                  </a:lnTo>
                  <a:lnTo>
                    <a:pt x="3121130" y="26407"/>
                  </a:lnTo>
                  <a:lnTo>
                    <a:pt x="3344068" y="132037"/>
                  </a:lnTo>
                  <a:lnTo>
                    <a:pt x="3567005" y="158445"/>
                  </a:lnTo>
                  <a:lnTo>
                    <a:pt x="3789943" y="132037"/>
                  </a:lnTo>
                  <a:lnTo>
                    <a:pt x="4012881" y="211260"/>
                  </a:lnTo>
                  <a:lnTo>
                    <a:pt x="4235819" y="316890"/>
                  </a:lnTo>
                  <a:lnTo>
                    <a:pt x="4458757" y="528150"/>
                  </a:lnTo>
                  <a:lnTo>
                    <a:pt x="4681695" y="290482"/>
                  </a:lnTo>
                  <a:lnTo>
                    <a:pt x="4904633" y="237667"/>
                  </a:lnTo>
                  <a:lnTo>
                    <a:pt x="5127571" y="580965"/>
                  </a:lnTo>
                  <a:lnTo>
                    <a:pt x="5350508" y="501743"/>
                  </a:lnTo>
                  <a:lnTo>
                    <a:pt x="5573446" y="501743"/>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2097449"/>
              <a:ext cx="5573446" cy="845040"/>
            </a:xfrm>
            <a:custGeom>
              <a:avLst/>
              <a:pathLst>
                <a:path w="5573446" h="845040">
                  <a:moveTo>
                    <a:pt x="0" y="396112"/>
                  </a:moveTo>
                  <a:lnTo>
                    <a:pt x="222937" y="396112"/>
                  </a:lnTo>
                  <a:lnTo>
                    <a:pt x="445875" y="132037"/>
                  </a:lnTo>
                  <a:lnTo>
                    <a:pt x="668813" y="52815"/>
                  </a:lnTo>
                  <a:lnTo>
                    <a:pt x="891751" y="0"/>
                  </a:lnTo>
                  <a:lnTo>
                    <a:pt x="1114689" y="0"/>
                  </a:lnTo>
                  <a:lnTo>
                    <a:pt x="1337627" y="184852"/>
                  </a:lnTo>
                  <a:lnTo>
                    <a:pt x="1560565" y="184852"/>
                  </a:lnTo>
                  <a:lnTo>
                    <a:pt x="1783502" y="132037"/>
                  </a:lnTo>
                  <a:lnTo>
                    <a:pt x="2006440" y="105630"/>
                  </a:lnTo>
                  <a:lnTo>
                    <a:pt x="2229378" y="105630"/>
                  </a:lnTo>
                  <a:lnTo>
                    <a:pt x="2452316" y="184852"/>
                  </a:lnTo>
                  <a:lnTo>
                    <a:pt x="2675254" y="184852"/>
                  </a:lnTo>
                  <a:lnTo>
                    <a:pt x="2898192" y="105630"/>
                  </a:lnTo>
                  <a:lnTo>
                    <a:pt x="3121130" y="105630"/>
                  </a:lnTo>
                  <a:lnTo>
                    <a:pt x="3344068" y="105630"/>
                  </a:lnTo>
                  <a:lnTo>
                    <a:pt x="3567005" y="158445"/>
                  </a:lnTo>
                  <a:lnTo>
                    <a:pt x="3789943" y="264075"/>
                  </a:lnTo>
                  <a:lnTo>
                    <a:pt x="4012881" y="316890"/>
                  </a:lnTo>
                  <a:lnTo>
                    <a:pt x="4235819" y="396112"/>
                  </a:lnTo>
                  <a:lnTo>
                    <a:pt x="4458757" y="633780"/>
                  </a:lnTo>
                  <a:lnTo>
                    <a:pt x="4681695" y="448927"/>
                  </a:lnTo>
                  <a:lnTo>
                    <a:pt x="4904633" y="369705"/>
                  </a:lnTo>
                  <a:lnTo>
                    <a:pt x="5127571" y="845040"/>
                  </a:lnTo>
                  <a:lnTo>
                    <a:pt x="5350508" y="607373"/>
                  </a:lnTo>
                  <a:lnTo>
                    <a:pt x="5573446" y="607373"/>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257034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685034"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4799724"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9" name="tx119"/>
            <p:cNvSpPr/>
            <p:nvPr/>
          </p:nvSpPr>
          <p:spPr>
            <a:xfrm>
              <a:off x="5691475"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0" name="tx120"/>
            <p:cNvSpPr/>
            <p:nvPr/>
          </p:nvSpPr>
          <p:spPr>
            <a:xfrm>
              <a:off x="5914413"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1" name="tx121"/>
            <p:cNvSpPr/>
            <p:nvPr/>
          </p:nvSpPr>
          <p:spPr>
            <a:xfrm>
              <a:off x="6137351"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2" name="tx122"/>
            <p:cNvSpPr/>
            <p:nvPr/>
          </p:nvSpPr>
          <p:spPr>
            <a:xfrm>
              <a:off x="6360289"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3" name="tx123"/>
            <p:cNvSpPr/>
            <p:nvPr/>
          </p:nvSpPr>
          <p:spPr>
            <a:xfrm>
              <a:off x="6583227"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4" name="tx124"/>
            <p:cNvSpPr/>
            <p:nvPr/>
          </p:nvSpPr>
          <p:spPr>
            <a:xfrm>
              <a:off x="6806165"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5" name="tx125"/>
            <p:cNvSpPr/>
            <p:nvPr/>
          </p:nvSpPr>
          <p:spPr>
            <a:xfrm>
              <a:off x="7029103"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6" name="tx126"/>
            <p:cNvSpPr/>
            <p:nvPr/>
          </p:nvSpPr>
          <p:spPr>
            <a:xfrm>
              <a:off x="1455656"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7" name="tx127"/>
            <p:cNvSpPr/>
            <p:nvPr/>
          </p:nvSpPr>
          <p:spPr>
            <a:xfrm>
              <a:off x="257034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3685034"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9" name="tx129"/>
            <p:cNvSpPr/>
            <p:nvPr/>
          </p:nvSpPr>
          <p:spPr>
            <a:xfrm>
              <a:off x="4799724"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5691475"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1" name="tx131"/>
            <p:cNvSpPr/>
            <p:nvPr/>
          </p:nvSpPr>
          <p:spPr>
            <a:xfrm>
              <a:off x="5914413" y="2801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2" name="tx132"/>
            <p:cNvSpPr/>
            <p:nvPr/>
          </p:nvSpPr>
          <p:spPr>
            <a:xfrm>
              <a:off x="6137351"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3" name="tx133"/>
            <p:cNvSpPr/>
            <p:nvPr/>
          </p:nvSpPr>
          <p:spPr>
            <a:xfrm>
              <a:off x="6360289"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4" name="tx134"/>
            <p:cNvSpPr/>
            <p:nvPr/>
          </p:nvSpPr>
          <p:spPr>
            <a:xfrm>
              <a:off x="6583227" y="30109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35" name="tx135"/>
            <p:cNvSpPr/>
            <p:nvPr/>
          </p:nvSpPr>
          <p:spPr>
            <a:xfrm>
              <a:off x="6806165"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6" name="tx136"/>
            <p:cNvSpPr/>
            <p:nvPr/>
          </p:nvSpPr>
          <p:spPr>
            <a:xfrm>
              <a:off x="7029103"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7" name="tx137"/>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71271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9" name="tx139"/>
            <p:cNvSpPr/>
            <p:nvPr/>
          </p:nvSpPr>
          <p:spPr>
            <a:xfrm>
              <a:off x="508103" y="279746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188222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63486" y="5522891"/>
              <a:ext cx="201456" cy="201456"/>
            </a:xfrm>
            <a:prstGeom prst="rect">
              <a:avLst/>
            </a:prstGeom>
            <a:solidFill>
              <a:srgbClr val="80BD41">
                <a:alpha val="100000"/>
              </a:srgbClr>
            </a:solidFill>
          </p:spPr>
          <p:txBody>
            <a:bodyPr/>
            <a:lstStyle/>
            <a:p/>
          </p:txBody>
        </p:sp>
        <p:sp>
          <p:nvSpPr>
            <p:cNvPr id="163" name="rc163"/>
            <p:cNvSpPr/>
            <p:nvPr/>
          </p:nvSpPr>
          <p:spPr>
            <a:xfrm>
              <a:off x="2665435" y="5522891"/>
              <a:ext cx="201456" cy="201456"/>
            </a:xfrm>
            <a:prstGeom prst="rect">
              <a:avLst/>
            </a:prstGeom>
            <a:solidFill>
              <a:srgbClr val="1CABE2">
                <a:alpha val="100000"/>
              </a:srgbClr>
            </a:solidFill>
          </p:spPr>
          <p:txBody>
            <a:bodyPr/>
            <a:lstStyle/>
            <a:p/>
          </p:txBody>
        </p:sp>
        <p:sp>
          <p:nvSpPr>
            <p:cNvPr id="164" name="rc164"/>
            <p:cNvSpPr/>
            <p:nvPr/>
          </p:nvSpPr>
          <p:spPr>
            <a:xfrm>
              <a:off x="3738259" y="5522891"/>
              <a:ext cx="201456" cy="201456"/>
            </a:xfrm>
            <a:prstGeom prst="rect">
              <a:avLst/>
            </a:prstGeom>
            <a:solidFill>
              <a:srgbClr val="0058AB">
                <a:alpha val="100000"/>
              </a:srgbClr>
            </a:solidFill>
          </p:spPr>
          <p:txBody>
            <a:bodyPr/>
            <a:lstStyle/>
            <a:p/>
          </p:txBody>
        </p:sp>
        <p:sp>
          <p:nvSpPr>
            <p:cNvPr id="165" name="rc165"/>
            <p:cNvSpPr/>
            <p:nvPr/>
          </p:nvSpPr>
          <p:spPr>
            <a:xfrm>
              <a:off x="4733592" y="5522891"/>
              <a:ext cx="201456" cy="201456"/>
            </a:xfrm>
            <a:prstGeom prst="rect">
              <a:avLst/>
            </a:prstGeom>
            <a:solidFill>
              <a:srgbClr val="FFC20E">
                <a:alpha val="100000"/>
              </a:srgbClr>
            </a:solidFill>
          </p:spPr>
          <p:txBody>
            <a:bodyPr/>
            <a:lstStyle/>
            <a:p/>
          </p:txBody>
        </p:sp>
        <p:sp>
          <p:nvSpPr>
            <p:cNvPr id="166" name="rc166"/>
            <p:cNvSpPr/>
            <p:nvPr/>
          </p:nvSpPr>
          <p:spPr>
            <a:xfrm>
              <a:off x="6637725" y="5522891"/>
              <a:ext cx="201455" cy="201456"/>
            </a:xfrm>
            <a:prstGeom prst="rect">
              <a:avLst/>
            </a:prstGeom>
            <a:solidFill>
              <a:srgbClr val="F26A21">
                <a:alpha val="100000"/>
              </a:srgbClr>
            </a:solidFill>
          </p:spPr>
          <p:txBody>
            <a:bodyPr/>
            <a:lstStyle/>
            <a:p/>
          </p:txBody>
        </p:sp>
        <p:sp>
          <p:nvSpPr>
            <p:cNvPr id="167" name="tx167"/>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079223" y="1513317"/>
              <a:ext cx="43897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Argentina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Argentina is projected to have a  small increase (&lt;10,000) in the number of surviving infants by 2030. Therefore, to achieve the IA2030 ZD target, more (~3.27%) children need to be vaccinated with DTP1 each year.</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62098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76174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90250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04325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419136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33212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47287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61363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351649" y="4240172"/>
              <a:ext cx="214223" cy="810439"/>
            </a:xfrm>
            <a:prstGeom prst="rect">
              <a:avLst/>
            </a:prstGeom>
            <a:solidFill>
              <a:srgbClr val="0058AB">
                <a:alpha val="100000"/>
              </a:srgbClr>
            </a:solidFill>
          </p:spPr>
          <p:txBody>
            <a:bodyPr/>
            <a:lstStyle/>
            <a:p/>
          </p:txBody>
        </p:sp>
        <p:sp>
          <p:nvSpPr>
            <p:cNvPr id="42" name="rc42"/>
            <p:cNvSpPr/>
            <p:nvPr/>
          </p:nvSpPr>
          <p:spPr>
            <a:xfrm>
              <a:off x="1589675" y="4247218"/>
              <a:ext cx="214223" cy="803393"/>
            </a:xfrm>
            <a:prstGeom prst="rect">
              <a:avLst/>
            </a:prstGeom>
            <a:solidFill>
              <a:srgbClr val="0058AB">
                <a:alpha val="100000"/>
              </a:srgbClr>
            </a:solidFill>
          </p:spPr>
          <p:txBody>
            <a:bodyPr/>
            <a:lstStyle/>
            <a:p/>
          </p:txBody>
        </p:sp>
        <p:sp>
          <p:nvSpPr>
            <p:cNvPr id="43" name="rc43"/>
            <p:cNvSpPr/>
            <p:nvPr/>
          </p:nvSpPr>
          <p:spPr>
            <a:xfrm>
              <a:off x="1827702" y="4248278"/>
              <a:ext cx="214223" cy="802333"/>
            </a:xfrm>
            <a:prstGeom prst="rect">
              <a:avLst/>
            </a:prstGeom>
            <a:solidFill>
              <a:srgbClr val="0058AB">
                <a:alpha val="100000"/>
              </a:srgbClr>
            </a:solidFill>
          </p:spPr>
          <p:txBody>
            <a:bodyPr/>
            <a:lstStyle/>
            <a:p/>
          </p:txBody>
        </p:sp>
        <p:sp>
          <p:nvSpPr>
            <p:cNvPr id="44" name="rc44"/>
            <p:cNvSpPr/>
            <p:nvPr/>
          </p:nvSpPr>
          <p:spPr>
            <a:xfrm>
              <a:off x="2065728" y="4252173"/>
              <a:ext cx="214223" cy="798438"/>
            </a:xfrm>
            <a:prstGeom prst="rect">
              <a:avLst/>
            </a:prstGeom>
            <a:solidFill>
              <a:srgbClr val="0058AB">
                <a:alpha val="100000"/>
              </a:srgbClr>
            </a:solidFill>
          </p:spPr>
          <p:txBody>
            <a:bodyPr/>
            <a:lstStyle/>
            <a:p/>
          </p:txBody>
        </p:sp>
        <p:sp>
          <p:nvSpPr>
            <p:cNvPr id="45" name="rc45"/>
            <p:cNvSpPr/>
            <p:nvPr/>
          </p:nvSpPr>
          <p:spPr>
            <a:xfrm>
              <a:off x="2303754" y="4850121"/>
              <a:ext cx="214223" cy="200490"/>
            </a:xfrm>
            <a:prstGeom prst="rect">
              <a:avLst/>
            </a:prstGeom>
            <a:solidFill>
              <a:srgbClr val="0058AB">
                <a:alpha val="100000"/>
              </a:srgbClr>
            </a:solidFill>
          </p:spPr>
          <p:txBody>
            <a:bodyPr/>
            <a:lstStyle/>
            <a:p/>
          </p:txBody>
        </p:sp>
        <p:sp>
          <p:nvSpPr>
            <p:cNvPr id="46" name="rc46"/>
            <p:cNvSpPr/>
            <p:nvPr/>
          </p:nvSpPr>
          <p:spPr>
            <a:xfrm>
              <a:off x="2541780" y="4847830"/>
              <a:ext cx="214223" cy="202781"/>
            </a:xfrm>
            <a:prstGeom prst="rect">
              <a:avLst/>
            </a:prstGeom>
            <a:solidFill>
              <a:srgbClr val="0058AB">
                <a:alpha val="100000"/>
              </a:srgbClr>
            </a:solidFill>
          </p:spPr>
          <p:txBody>
            <a:bodyPr/>
            <a:lstStyle/>
            <a:p/>
          </p:txBody>
        </p:sp>
        <p:sp>
          <p:nvSpPr>
            <p:cNvPr id="47" name="rc47"/>
            <p:cNvSpPr/>
            <p:nvPr/>
          </p:nvSpPr>
          <p:spPr>
            <a:xfrm>
              <a:off x="2779807" y="3627073"/>
              <a:ext cx="214223" cy="1423538"/>
            </a:xfrm>
            <a:prstGeom prst="rect">
              <a:avLst/>
            </a:prstGeom>
            <a:solidFill>
              <a:srgbClr val="0058AB">
                <a:alpha val="100000"/>
              </a:srgbClr>
            </a:solidFill>
          </p:spPr>
          <p:txBody>
            <a:bodyPr/>
            <a:lstStyle/>
            <a:p/>
          </p:txBody>
        </p:sp>
        <p:sp>
          <p:nvSpPr>
            <p:cNvPr id="48" name="rc48"/>
            <p:cNvSpPr/>
            <p:nvPr/>
          </p:nvSpPr>
          <p:spPr>
            <a:xfrm>
              <a:off x="3017833" y="3830886"/>
              <a:ext cx="214223" cy="1219725"/>
            </a:xfrm>
            <a:prstGeom prst="rect">
              <a:avLst/>
            </a:prstGeom>
            <a:solidFill>
              <a:srgbClr val="0058AB">
                <a:alpha val="100000"/>
              </a:srgbClr>
            </a:solidFill>
          </p:spPr>
          <p:txBody>
            <a:bodyPr/>
            <a:lstStyle/>
            <a:p/>
          </p:txBody>
        </p:sp>
        <p:sp>
          <p:nvSpPr>
            <p:cNvPr id="49" name="rc49"/>
            <p:cNvSpPr/>
            <p:nvPr/>
          </p:nvSpPr>
          <p:spPr>
            <a:xfrm>
              <a:off x="3255859" y="4417291"/>
              <a:ext cx="214223" cy="633320"/>
            </a:xfrm>
            <a:prstGeom prst="rect">
              <a:avLst/>
            </a:prstGeom>
            <a:solidFill>
              <a:srgbClr val="0058AB">
                <a:alpha val="100000"/>
              </a:srgbClr>
            </a:solidFill>
          </p:spPr>
          <p:txBody>
            <a:bodyPr/>
            <a:lstStyle/>
            <a:p/>
          </p:txBody>
        </p:sp>
        <p:sp>
          <p:nvSpPr>
            <p:cNvPr id="50" name="rc50"/>
            <p:cNvSpPr/>
            <p:nvPr/>
          </p:nvSpPr>
          <p:spPr>
            <a:xfrm>
              <a:off x="3493885" y="3785976"/>
              <a:ext cx="214223" cy="1264635"/>
            </a:xfrm>
            <a:prstGeom prst="rect">
              <a:avLst/>
            </a:prstGeom>
            <a:solidFill>
              <a:srgbClr val="0058AB">
                <a:alpha val="100000"/>
              </a:srgbClr>
            </a:solidFill>
          </p:spPr>
          <p:txBody>
            <a:bodyPr/>
            <a:lstStyle/>
            <a:p/>
          </p:txBody>
        </p:sp>
        <p:sp>
          <p:nvSpPr>
            <p:cNvPr id="51" name="rc51"/>
            <p:cNvSpPr/>
            <p:nvPr/>
          </p:nvSpPr>
          <p:spPr>
            <a:xfrm>
              <a:off x="3731911" y="3980337"/>
              <a:ext cx="214223" cy="1070274"/>
            </a:xfrm>
            <a:prstGeom prst="rect">
              <a:avLst/>
            </a:prstGeom>
            <a:solidFill>
              <a:srgbClr val="0058AB">
                <a:alpha val="100000"/>
              </a:srgbClr>
            </a:solidFill>
          </p:spPr>
          <p:txBody>
            <a:bodyPr/>
            <a:lstStyle/>
            <a:p/>
          </p:txBody>
        </p:sp>
        <p:sp>
          <p:nvSpPr>
            <p:cNvPr id="52" name="rc52"/>
            <p:cNvSpPr/>
            <p:nvPr/>
          </p:nvSpPr>
          <p:spPr>
            <a:xfrm>
              <a:off x="3969938" y="3762060"/>
              <a:ext cx="214223" cy="1288551"/>
            </a:xfrm>
            <a:prstGeom prst="rect">
              <a:avLst/>
            </a:prstGeom>
            <a:solidFill>
              <a:srgbClr val="0058AB">
                <a:alpha val="100000"/>
              </a:srgbClr>
            </a:solidFill>
          </p:spPr>
          <p:txBody>
            <a:bodyPr/>
            <a:lstStyle/>
            <a:p/>
          </p:txBody>
        </p:sp>
        <p:sp>
          <p:nvSpPr>
            <p:cNvPr id="53" name="rc53"/>
            <p:cNvSpPr/>
            <p:nvPr/>
          </p:nvSpPr>
          <p:spPr>
            <a:xfrm>
              <a:off x="4207964" y="3797919"/>
              <a:ext cx="214223" cy="1252692"/>
            </a:xfrm>
            <a:prstGeom prst="rect">
              <a:avLst/>
            </a:prstGeom>
            <a:solidFill>
              <a:srgbClr val="0058AB">
                <a:alpha val="100000"/>
              </a:srgbClr>
            </a:solidFill>
          </p:spPr>
          <p:txBody>
            <a:bodyPr/>
            <a:lstStyle/>
            <a:p/>
          </p:txBody>
        </p:sp>
        <p:sp>
          <p:nvSpPr>
            <p:cNvPr id="54" name="rc54"/>
            <p:cNvSpPr/>
            <p:nvPr/>
          </p:nvSpPr>
          <p:spPr>
            <a:xfrm>
              <a:off x="4445990" y="3770252"/>
              <a:ext cx="214223" cy="1280359"/>
            </a:xfrm>
            <a:prstGeom prst="rect">
              <a:avLst/>
            </a:prstGeom>
            <a:solidFill>
              <a:srgbClr val="0058AB">
                <a:alpha val="100000"/>
              </a:srgbClr>
            </a:solidFill>
          </p:spPr>
          <p:txBody>
            <a:bodyPr/>
            <a:lstStyle/>
            <a:p/>
          </p:txBody>
        </p:sp>
        <p:sp>
          <p:nvSpPr>
            <p:cNvPr id="55" name="rc55"/>
            <p:cNvSpPr/>
            <p:nvPr/>
          </p:nvSpPr>
          <p:spPr>
            <a:xfrm>
              <a:off x="4684016" y="4611051"/>
              <a:ext cx="214223" cy="439560"/>
            </a:xfrm>
            <a:prstGeom prst="rect">
              <a:avLst/>
            </a:prstGeom>
            <a:solidFill>
              <a:srgbClr val="0058AB">
                <a:alpha val="100000"/>
              </a:srgbClr>
            </a:solidFill>
          </p:spPr>
          <p:txBody>
            <a:bodyPr/>
            <a:lstStyle/>
            <a:p/>
          </p:txBody>
        </p:sp>
        <p:sp>
          <p:nvSpPr>
            <p:cNvPr id="56" name="rc56"/>
            <p:cNvSpPr/>
            <p:nvPr/>
          </p:nvSpPr>
          <p:spPr>
            <a:xfrm>
              <a:off x="4922043" y="3743787"/>
              <a:ext cx="214223" cy="1306824"/>
            </a:xfrm>
            <a:prstGeom prst="rect">
              <a:avLst/>
            </a:prstGeom>
            <a:solidFill>
              <a:srgbClr val="0058AB">
                <a:alpha val="100000"/>
              </a:srgbClr>
            </a:solidFill>
          </p:spPr>
          <p:txBody>
            <a:bodyPr/>
            <a:lstStyle/>
            <a:p/>
          </p:txBody>
        </p:sp>
        <p:sp>
          <p:nvSpPr>
            <p:cNvPr id="57" name="rc57"/>
            <p:cNvSpPr/>
            <p:nvPr/>
          </p:nvSpPr>
          <p:spPr>
            <a:xfrm>
              <a:off x="5160069" y="3587061"/>
              <a:ext cx="214223" cy="1463550"/>
            </a:xfrm>
            <a:prstGeom prst="rect">
              <a:avLst/>
            </a:prstGeom>
            <a:solidFill>
              <a:srgbClr val="0058AB">
                <a:alpha val="100000"/>
              </a:srgbClr>
            </a:solidFill>
          </p:spPr>
          <p:txBody>
            <a:bodyPr/>
            <a:lstStyle/>
            <a:p/>
          </p:txBody>
        </p:sp>
        <p:sp>
          <p:nvSpPr>
            <p:cNvPr id="58" name="rc58"/>
            <p:cNvSpPr/>
            <p:nvPr/>
          </p:nvSpPr>
          <p:spPr>
            <a:xfrm>
              <a:off x="5398095" y="3832461"/>
              <a:ext cx="214223" cy="1218150"/>
            </a:xfrm>
            <a:prstGeom prst="rect">
              <a:avLst/>
            </a:prstGeom>
            <a:solidFill>
              <a:srgbClr val="0058AB">
                <a:alpha val="100000"/>
              </a:srgbClr>
            </a:solidFill>
          </p:spPr>
          <p:txBody>
            <a:bodyPr/>
            <a:lstStyle/>
            <a:p/>
          </p:txBody>
        </p:sp>
        <p:sp>
          <p:nvSpPr>
            <p:cNvPr id="59" name="rc59"/>
            <p:cNvSpPr/>
            <p:nvPr/>
          </p:nvSpPr>
          <p:spPr>
            <a:xfrm>
              <a:off x="5636121" y="3301648"/>
              <a:ext cx="214223" cy="1748962"/>
            </a:xfrm>
            <a:prstGeom prst="rect">
              <a:avLst/>
            </a:prstGeom>
            <a:solidFill>
              <a:srgbClr val="0058AB">
                <a:alpha val="100000"/>
              </a:srgbClr>
            </a:solidFill>
          </p:spPr>
          <p:txBody>
            <a:bodyPr/>
            <a:lstStyle/>
            <a:p/>
          </p:txBody>
        </p:sp>
        <p:sp>
          <p:nvSpPr>
            <p:cNvPr id="60" name="rc60"/>
            <p:cNvSpPr/>
            <p:nvPr/>
          </p:nvSpPr>
          <p:spPr>
            <a:xfrm>
              <a:off x="5874148" y="2743111"/>
              <a:ext cx="214223" cy="2307500"/>
            </a:xfrm>
            <a:prstGeom prst="rect">
              <a:avLst/>
            </a:prstGeom>
            <a:solidFill>
              <a:srgbClr val="0058AB">
                <a:alpha val="100000"/>
              </a:srgbClr>
            </a:solidFill>
          </p:spPr>
          <p:txBody>
            <a:bodyPr/>
            <a:lstStyle/>
            <a:p/>
          </p:txBody>
        </p:sp>
        <p:sp>
          <p:nvSpPr>
            <p:cNvPr id="61" name="rc61"/>
            <p:cNvSpPr/>
            <p:nvPr/>
          </p:nvSpPr>
          <p:spPr>
            <a:xfrm>
              <a:off x="6112174" y="1870663"/>
              <a:ext cx="214223" cy="3179947"/>
            </a:xfrm>
            <a:prstGeom prst="rect">
              <a:avLst/>
            </a:prstGeom>
            <a:solidFill>
              <a:srgbClr val="0058AB">
                <a:alpha val="100000"/>
              </a:srgbClr>
            </a:solidFill>
          </p:spPr>
          <p:txBody>
            <a:bodyPr/>
            <a:lstStyle/>
            <a:p/>
          </p:txBody>
        </p:sp>
        <p:sp>
          <p:nvSpPr>
            <p:cNvPr id="62" name="rc62"/>
            <p:cNvSpPr/>
            <p:nvPr/>
          </p:nvSpPr>
          <p:spPr>
            <a:xfrm>
              <a:off x="6350200" y="3246313"/>
              <a:ext cx="214223" cy="1804298"/>
            </a:xfrm>
            <a:prstGeom prst="rect">
              <a:avLst/>
            </a:prstGeom>
            <a:solidFill>
              <a:srgbClr val="0058AB">
                <a:alpha val="100000"/>
              </a:srgbClr>
            </a:solidFill>
          </p:spPr>
          <p:txBody>
            <a:bodyPr/>
            <a:lstStyle/>
            <a:p/>
          </p:txBody>
        </p:sp>
        <p:sp>
          <p:nvSpPr>
            <p:cNvPr id="63" name="rc63"/>
            <p:cNvSpPr/>
            <p:nvPr/>
          </p:nvSpPr>
          <p:spPr>
            <a:xfrm>
              <a:off x="6588226" y="3641078"/>
              <a:ext cx="214223" cy="1409532"/>
            </a:xfrm>
            <a:prstGeom prst="rect">
              <a:avLst/>
            </a:prstGeom>
            <a:solidFill>
              <a:srgbClr val="0058AB">
                <a:alpha val="100000"/>
              </a:srgbClr>
            </a:solidFill>
          </p:spPr>
          <p:txBody>
            <a:bodyPr/>
            <a:lstStyle/>
            <a:p/>
          </p:txBody>
        </p:sp>
        <p:sp>
          <p:nvSpPr>
            <p:cNvPr id="64" name="rc64"/>
            <p:cNvSpPr/>
            <p:nvPr/>
          </p:nvSpPr>
          <p:spPr>
            <a:xfrm>
              <a:off x="6826253" y="1757558"/>
              <a:ext cx="214223" cy="3293053"/>
            </a:xfrm>
            <a:prstGeom prst="rect">
              <a:avLst/>
            </a:prstGeom>
            <a:solidFill>
              <a:srgbClr val="0058AB">
                <a:alpha val="100000"/>
              </a:srgbClr>
            </a:solidFill>
          </p:spPr>
          <p:txBody>
            <a:bodyPr/>
            <a:lstStyle/>
            <a:p/>
          </p:txBody>
        </p:sp>
        <p:sp>
          <p:nvSpPr>
            <p:cNvPr id="65" name="rc65"/>
            <p:cNvSpPr/>
            <p:nvPr/>
          </p:nvSpPr>
          <p:spPr>
            <a:xfrm>
              <a:off x="7064279" y="2170998"/>
              <a:ext cx="214223" cy="2879613"/>
            </a:xfrm>
            <a:prstGeom prst="rect">
              <a:avLst/>
            </a:prstGeom>
            <a:solidFill>
              <a:srgbClr val="0058AB">
                <a:alpha val="100000"/>
              </a:srgbClr>
            </a:solidFill>
          </p:spPr>
          <p:txBody>
            <a:bodyPr/>
            <a:lstStyle/>
            <a:p/>
          </p:txBody>
        </p:sp>
        <p:sp>
          <p:nvSpPr>
            <p:cNvPr id="66" name="rc66"/>
            <p:cNvSpPr/>
            <p:nvPr/>
          </p:nvSpPr>
          <p:spPr>
            <a:xfrm>
              <a:off x="7302305" y="2162233"/>
              <a:ext cx="214223" cy="2888377"/>
            </a:xfrm>
            <a:prstGeom prst="rect">
              <a:avLst/>
            </a:prstGeom>
            <a:solidFill>
              <a:srgbClr val="0058AB">
                <a:alpha val="100000"/>
              </a:srgbClr>
            </a:solidFill>
          </p:spPr>
          <p:txBody>
            <a:bodyPr/>
            <a:lstStyle/>
            <a:p/>
          </p:txBody>
        </p:sp>
        <p:sp>
          <p:nvSpPr>
            <p:cNvPr id="67" name="rc67"/>
            <p:cNvSpPr/>
            <p:nvPr/>
          </p:nvSpPr>
          <p:spPr>
            <a:xfrm>
              <a:off x="8492436" y="3896875"/>
              <a:ext cx="214223" cy="1153735"/>
            </a:xfrm>
            <a:prstGeom prst="rect">
              <a:avLst/>
            </a:prstGeom>
            <a:solidFill>
              <a:srgbClr val="69DBFF">
                <a:alpha val="100000"/>
              </a:srgbClr>
            </a:solidFill>
          </p:spPr>
          <p:txBody>
            <a:bodyPr/>
            <a:lstStyle/>
            <a:p/>
          </p:txBody>
        </p:sp>
        <p:sp>
          <p:nvSpPr>
            <p:cNvPr id="68" name="pl68"/>
            <p:cNvSpPr/>
            <p:nvPr/>
          </p:nvSpPr>
          <p:spPr>
            <a:xfrm>
              <a:off x="6219286" y="2743111"/>
              <a:ext cx="2380262" cy="1153750"/>
            </a:xfrm>
            <a:custGeom>
              <a:avLst/>
              <a:pathLst>
                <a:path w="2380262" h="1153750">
                  <a:moveTo>
                    <a:pt x="0" y="0"/>
                  </a:moveTo>
                  <a:lnTo>
                    <a:pt x="238026" y="115375"/>
                  </a:lnTo>
                  <a:lnTo>
                    <a:pt x="476052" y="230750"/>
                  </a:lnTo>
                  <a:lnTo>
                    <a:pt x="714078" y="346125"/>
                  </a:lnTo>
                  <a:lnTo>
                    <a:pt x="952104" y="461500"/>
                  </a:lnTo>
                  <a:lnTo>
                    <a:pt x="1190131" y="576875"/>
                  </a:lnTo>
                  <a:lnTo>
                    <a:pt x="1428157" y="692250"/>
                  </a:lnTo>
                  <a:lnTo>
                    <a:pt x="1666183" y="807625"/>
                  </a:lnTo>
                  <a:lnTo>
                    <a:pt x="1904209" y="923000"/>
                  </a:lnTo>
                  <a:lnTo>
                    <a:pt x="2142236" y="1038375"/>
                  </a:lnTo>
                  <a:lnTo>
                    <a:pt x="2380262" y="1153750"/>
                  </a:lnTo>
                </a:path>
              </a:pathLst>
            </a:custGeom>
            <a:ln w="13550" cap="flat">
              <a:solidFill>
                <a:srgbClr val="000000">
                  <a:alpha val="100000"/>
                </a:srgbClr>
              </a:solidFill>
              <a:prstDash val="solid"/>
              <a:round/>
            </a:ln>
          </p:spPr>
          <p:txBody>
            <a:bodyPr/>
            <a:lstStyle/>
            <a:p/>
          </p:txBody>
        </p:sp>
        <p:sp>
          <p:nvSpPr>
            <p:cNvPr id="69" name="pt69"/>
            <p:cNvSpPr/>
            <p:nvPr/>
          </p:nvSpPr>
          <p:spPr>
            <a:xfrm>
              <a:off x="6194460" y="27182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32486" y="28336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70512" y="29490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08538" y="30644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46565" y="31797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84591" y="32951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22617" y="34105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60643" y="35259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8670" y="36412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6696" y="37566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4722" y="38720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13393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2" name="tx82"/>
            <p:cNvSpPr/>
            <p:nvPr/>
          </p:nvSpPr>
          <p:spPr>
            <a:xfrm>
              <a:off x="571671" y="327469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3" name="tx83"/>
            <p:cNvSpPr/>
            <p:nvPr/>
          </p:nvSpPr>
          <p:spPr>
            <a:xfrm>
              <a:off x="571671" y="241545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84" name="tx84"/>
            <p:cNvSpPr/>
            <p:nvPr/>
          </p:nvSpPr>
          <p:spPr>
            <a:xfrm>
              <a:off x="508103" y="155620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a:t>
              </a:r>
            </a:p>
          </p:txBody>
        </p:sp>
        <p:sp>
          <p:nvSpPr>
            <p:cNvPr id="85" name="tx85"/>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93168" y="5900002"/>
              <a:ext cx="201456" cy="201456"/>
            </a:xfrm>
            <a:prstGeom prst="rect">
              <a:avLst/>
            </a:prstGeom>
            <a:solidFill>
              <a:srgbClr val="0058AB">
                <a:alpha val="100000"/>
              </a:srgbClr>
            </a:solidFill>
          </p:spPr>
          <p:txBody>
            <a:bodyPr/>
            <a:lstStyle/>
            <a:p/>
          </p:txBody>
        </p:sp>
        <p:sp>
          <p:nvSpPr>
            <p:cNvPr id="115" name="rc115"/>
            <p:cNvSpPr/>
            <p:nvPr/>
          </p:nvSpPr>
          <p:spPr>
            <a:xfrm>
              <a:off x="4595254" y="5900002"/>
              <a:ext cx="201456" cy="201456"/>
            </a:xfrm>
            <a:prstGeom prst="rect">
              <a:avLst/>
            </a:prstGeom>
            <a:solidFill>
              <a:srgbClr val="69DBFF">
                <a:alpha val="100000"/>
              </a:srgbClr>
            </a:solidFill>
          </p:spPr>
          <p:txBody>
            <a:bodyPr/>
            <a:lstStyle/>
            <a:p/>
          </p:txBody>
        </p:sp>
        <p:sp>
          <p:nvSpPr>
            <p:cNvPr id="116" name="tx116"/>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67801" y="1330710"/>
              <a:ext cx="61227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Argentina</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67%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67%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1671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3411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5151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6890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7254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4281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6021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7760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516729"/>
              <a:ext cx="238662" cy="791292"/>
            </a:xfrm>
            <a:prstGeom prst="rect">
              <a:avLst/>
            </a:prstGeom>
            <a:solidFill>
              <a:srgbClr val="80BD41">
                <a:alpha val="100000"/>
              </a:srgbClr>
            </a:solidFill>
          </p:spPr>
          <p:txBody>
            <a:bodyPr/>
            <a:lstStyle/>
            <a:p/>
          </p:txBody>
        </p:sp>
        <p:sp>
          <p:nvSpPr>
            <p:cNvPr id="26" name="rc26"/>
            <p:cNvSpPr/>
            <p:nvPr/>
          </p:nvSpPr>
          <p:spPr>
            <a:xfrm>
              <a:off x="1333322" y="3483753"/>
              <a:ext cx="238662" cy="32975"/>
            </a:xfrm>
            <a:prstGeom prst="rect">
              <a:avLst/>
            </a:prstGeom>
            <a:solidFill>
              <a:srgbClr val="1CABE2">
                <a:alpha val="100000"/>
              </a:srgbClr>
            </a:solidFill>
          </p:spPr>
          <p:txBody>
            <a:bodyPr/>
            <a:lstStyle/>
            <a:p/>
          </p:txBody>
        </p:sp>
        <p:sp>
          <p:nvSpPr>
            <p:cNvPr id="27" name="rc27"/>
            <p:cNvSpPr/>
            <p:nvPr/>
          </p:nvSpPr>
          <p:spPr>
            <a:xfrm>
              <a:off x="1598503" y="3523592"/>
              <a:ext cx="238662" cy="784429"/>
            </a:xfrm>
            <a:prstGeom prst="rect">
              <a:avLst/>
            </a:prstGeom>
            <a:solidFill>
              <a:srgbClr val="80BD41">
                <a:alpha val="100000"/>
              </a:srgbClr>
            </a:solidFill>
          </p:spPr>
          <p:txBody>
            <a:bodyPr/>
            <a:lstStyle/>
            <a:p/>
          </p:txBody>
        </p:sp>
        <p:sp>
          <p:nvSpPr>
            <p:cNvPr id="28" name="rc28"/>
            <p:cNvSpPr/>
            <p:nvPr/>
          </p:nvSpPr>
          <p:spPr>
            <a:xfrm>
              <a:off x="1598503" y="3490908"/>
              <a:ext cx="238662" cy="32684"/>
            </a:xfrm>
            <a:prstGeom prst="rect">
              <a:avLst/>
            </a:prstGeom>
            <a:solidFill>
              <a:srgbClr val="1CABE2">
                <a:alpha val="100000"/>
              </a:srgbClr>
            </a:solidFill>
          </p:spPr>
          <p:txBody>
            <a:bodyPr/>
            <a:lstStyle/>
            <a:p/>
          </p:txBody>
        </p:sp>
        <p:sp>
          <p:nvSpPr>
            <p:cNvPr id="29" name="rc29"/>
            <p:cNvSpPr/>
            <p:nvPr/>
          </p:nvSpPr>
          <p:spPr>
            <a:xfrm>
              <a:off x="1863684" y="3524640"/>
              <a:ext cx="238662" cy="783380"/>
            </a:xfrm>
            <a:prstGeom prst="rect">
              <a:avLst/>
            </a:prstGeom>
            <a:solidFill>
              <a:srgbClr val="80BD41">
                <a:alpha val="100000"/>
              </a:srgbClr>
            </a:solidFill>
          </p:spPr>
          <p:txBody>
            <a:bodyPr/>
            <a:lstStyle/>
            <a:p/>
          </p:txBody>
        </p:sp>
        <p:sp>
          <p:nvSpPr>
            <p:cNvPr id="30" name="rc30"/>
            <p:cNvSpPr/>
            <p:nvPr/>
          </p:nvSpPr>
          <p:spPr>
            <a:xfrm>
              <a:off x="1863684" y="3492003"/>
              <a:ext cx="238662" cy="32637"/>
            </a:xfrm>
            <a:prstGeom prst="rect">
              <a:avLst/>
            </a:prstGeom>
            <a:solidFill>
              <a:srgbClr val="1CABE2">
                <a:alpha val="100000"/>
              </a:srgbClr>
            </a:solidFill>
          </p:spPr>
          <p:txBody>
            <a:bodyPr/>
            <a:lstStyle/>
            <a:p/>
          </p:txBody>
        </p:sp>
        <p:sp>
          <p:nvSpPr>
            <p:cNvPr id="31" name="rc31"/>
            <p:cNvSpPr/>
            <p:nvPr/>
          </p:nvSpPr>
          <p:spPr>
            <a:xfrm>
              <a:off x="2128865" y="3528439"/>
              <a:ext cx="238662" cy="779582"/>
            </a:xfrm>
            <a:prstGeom prst="rect">
              <a:avLst/>
            </a:prstGeom>
            <a:solidFill>
              <a:srgbClr val="80BD41">
                <a:alpha val="100000"/>
              </a:srgbClr>
            </a:solidFill>
          </p:spPr>
          <p:txBody>
            <a:bodyPr/>
            <a:lstStyle/>
            <a:p/>
          </p:txBody>
        </p:sp>
        <p:sp>
          <p:nvSpPr>
            <p:cNvPr id="32" name="rc32"/>
            <p:cNvSpPr/>
            <p:nvPr/>
          </p:nvSpPr>
          <p:spPr>
            <a:xfrm>
              <a:off x="2128865" y="3495953"/>
              <a:ext cx="238662" cy="32485"/>
            </a:xfrm>
            <a:prstGeom prst="rect">
              <a:avLst/>
            </a:prstGeom>
            <a:solidFill>
              <a:srgbClr val="1CABE2">
                <a:alpha val="100000"/>
              </a:srgbClr>
            </a:solidFill>
          </p:spPr>
          <p:txBody>
            <a:bodyPr/>
            <a:lstStyle/>
            <a:p/>
          </p:txBody>
        </p:sp>
        <p:sp>
          <p:nvSpPr>
            <p:cNvPr id="33" name="rc33"/>
            <p:cNvSpPr/>
            <p:nvPr/>
          </p:nvSpPr>
          <p:spPr>
            <a:xfrm>
              <a:off x="2394045" y="3500532"/>
              <a:ext cx="238662" cy="807488"/>
            </a:xfrm>
            <a:prstGeom prst="rect">
              <a:avLst/>
            </a:prstGeom>
            <a:solidFill>
              <a:srgbClr val="80BD41">
                <a:alpha val="100000"/>
              </a:srgbClr>
            </a:solidFill>
          </p:spPr>
          <p:txBody>
            <a:bodyPr/>
            <a:lstStyle/>
            <a:p/>
          </p:txBody>
        </p:sp>
        <p:sp>
          <p:nvSpPr>
            <p:cNvPr id="34" name="rc34"/>
            <p:cNvSpPr/>
            <p:nvPr/>
          </p:nvSpPr>
          <p:spPr>
            <a:xfrm>
              <a:off x="2394045" y="3492376"/>
              <a:ext cx="238662" cy="8156"/>
            </a:xfrm>
            <a:prstGeom prst="rect">
              <a:avLst/>
            </a:prstGeom>
            <a:solidFill>
              <a:srgbClr val="1CABE2">
                <a:alpha val="100000"/>
              </a:srgbClr>
            </a:solidFill>
          </p:spPr>
          <p:txBody>
            <a:bodyPr/>
            <a:lstStyle/>
            <a:p/>
          </p:txBody>
        </p:sp>
        <p:sp>
          <p:nvSpPr>
            <p:cNvPr id="35" name="rc35"/>
            <p:cNvSpPr/>
            <p:nvPr/>
          </p:nvSpPr>
          <p:spPr>
            <a:xfrm>
              <a:off x="2659226" y="3491269"/>
              <a:ext cx="238662" cy="816752"/>
            </a:xfrm>
            <a:prstGeom prst="rect">
              <a:avLst/>
            </a:prstGeom>
            <a:solidFill>
              <a:srgbClr val="80BD41">
                <a:alpha val="100000"/>
              </a:srgbClr>
            </a:solidFill>
          </p:spPr>
          <p:txBody>
            <a:bodyPr/>
            <a:lstStyle/>
            <a:p/>
          </p:txBody>
        </p:sp>
        <p:sp>
          <p:nvSpPr>
            <p:cNvPr id="36" name="rc36"/>
            <p:cNvSpPr/>
            <p:nvPr/>
          </p:nvSpPr>
          <p:spPr>
            <a:xfrm>
              <a:off x="2659226" y="3483019"/>
              <a:ext cx="238662" cy="8249"/>
            </a:xfrm>
            <a:prstGeom prst="rect">
              <a:avLst/>
            </a:prstGeom>
            <a:solidFill>
              <a:srgbClr val="1CABE2">
                <a:alpha val="100000"/>
              </a:srgbClr>
            </a:solidFill>
          </p:spPr>
          <p:txBody>
            <a:bodyPr/>
            <a:lstStyle/>
            <a:p/>
          </p:txBody>
        </p:sp>
        <p:sp>
          <p:nvSpPr>
            <p:cNvPr id="37" name="rc37"/>
            <p:cNvSpPr/>
            <p:nvPr/>
          </p:nvSpPr>
          <p:spPr>
            <a:xfrm>
              <a:off x="2924407" y="3538600"/>
              <a:ext cx="238662" cy="769421"/>
            </a:xfrm>
            <a:prstGeom prst="rect">
              <a:avLst/>
            </a:prstGeom>
            <a:solidFill>
              <a:srgbClr val="80BD41">
                <a:alpha val="100000"/>
              </a:srgbClr>
            </a:solidFill>
          </p:spPr>
          <p:txBody>
            <a:bodyPr/>
            <a:lstStyle/>
            <a:p/>
          </p:txBody>
        </p:sp>
        <p:sp>
          <p:nvSpPr>
            <p:cNvPr id="38" name="rc38"/>
            <p:cNvSpPr/>
            <p:nvPr/>
          </p:nvSpPr>
          <p:spPr>
            <a:xfrm>
              <a:off x="2924407" y="3480689"/>
              <a:ext cx="238662" cy="57910"/>
            </a:xfrm>
            <a:prstGeom prst="rect">
              <a:avLst/>
            </a:prstGeom>
            <a:solidFill>
              <a:srgbClr val="1CABE2">
                <a:alpha val="100000"/>
              </a:srgbClr>
            </a:solidFill>
          </p:spPr>
          <p:txBody>
            <a:bodyPr/>
            <a:lstStyle/>
            <a:p/>
          </p:txBody>
        </p:sp>
        <p:sp>
          <p:nvSpPr>
            <p:cNvPr id="39" name="rc39"/>
            <p:cNvSpPr/>
            <p:nvPr/>
          </p:nvSpPr>
          <p:spPr>
            <a:xfrm>
              <a:off x="3189588" y="3530618"/>
              <a:ext cx="238662" cy="777403"/>
            </a:xfrm>
            <a:prstGeom prst="rect">
              <a:avLst/>
            </a:prstGeom>
            <a:solidFill>
              <a:srgbClr val="80BD41">
                <a:alpha val="100000"/>
              </a:srgbClr>
            </a:solidFill>
          </p:spPr>
          <p:txBody>
            <a:bodyPr/>
            <a:lstStyle/>
            <a:p/>
          </p:txBody>
        </p:sp>
        <p:sp>
          <p:nvSpPr>
            <p:cNvPr id="40" name="rc40"/>
            <p:cNvSpPr/>
            <p:nvPr/>
          </p:nvSpPr>
          <p:spPr>
            <a:xfrm>
              <a:off x="3189588" y="3480992"/>
              <a:ext cx="238662" cy="49626"/>
            </a:xfrm>
            <a:prstGeom prst="rect">
              <a:avLst/>
            </a:prstGeom>
            <a:solidFill>
              <a:srgbClr val="1CABE2">
                <a:alpha val="100000"/>
              </a:srgbClr>
            </a:solidFill>
          </p:spPr>
          <p:txBody>
            <a:bodyPr/>
            <a:lstStyle/>
            <a:p/>
          </p:txBody>
        </p:sp>
        <p:sp>
          <p:nvSpPr>
            <p:cNvPr id="41" name="rc41"/>
            <p:cNvSpPr/>
            <p:nvPr/>
          </p:nvSpPr>
          <p:spPr>
            <a:xfrm>
              <a:off x="3454768" y="3474933"/>
              <a:ext cx="238662" cy="833088"/>
            </a:xfrm>
            <a:prstGeom prst="rect">
              <a:avLst/>
            </a:prstGeom>
            <a:solidFill>
              <a:srgbClr val="80BD41">
                <a:alpha val="100000"/>
              </a:srgbClr>
            </a:solidFill>
          </p:spPr>
          <p:txBody>
            <a:bodyPr/>
            <a:lstStyle/>
            <a:p/>
          </p:txBody>
        </p:sp>
        <p:sp>
          <p:nvSpPr>
            <p:cNvPr id="42" name="rc42"/>
            <p:cNvSpPr/>
            <p:nvPr/>
          </p:nvSpPr>
          <p:spPr>
            <a:xfrm>
              <a:off x="3454768" y="3449170"/>
              <a:ext cx="238662" cy="25762"/>
            </a:xfrm>
            <a:prstGeom prst="rect">
              <a:avLst/>
            </a:prstGeom>
            <a:solidFill>
              <a:srgbClr val="1CABE2">
                <a:alpha val="100000"/>
              </a:srgbClr>
            </a:solidFill>
          </p:spPr>
          <p:txBody>
            <a:bodyPr/>
            <a:lstStyle/>
            <a:p/>
          </p:txBody>
        </p:sp>
        <p:sp>
          <p:nvSpPr>
            <p:cNvPr id="43" name="rc43"/>
            <p:cNvSpPr/>
            <p:nvPr/>
          </p:nvSpPr>
          <p:spPr>
            <a:xfrm>
              <a:off x="3719949" y="3501989"/>
              <a:ext cx="238662" cy="806032"/>
            </a:xfrm>
            <a:prstGeom prst="rect">
              <a:avLst/>
            </a:prstGeom>
            <a:solidFill>
              <a:srgbClr val="80BD41">
                <a:alpha val="100000"/>
              </a:srgbClr>
            </a:solidFill>
          </p:spPr>
          <p:txBody>
            <a:bodyPr/>
            <a:lstStyle/>
            <a:p/>
          </p:txBody>
        </p:sp>
        <p:sp>
          <p:nvSpPr>
            <p:cNvPr id="44" name="rc44"/>
            <p:cNvSpPr/>
            <p:nvPr/>
          </p:nvSpPr>
          <p:spPr>
            <a:xfrm>
              <a:off x="3719949" y="3450545"/>
              <a:ext cx="238662" cy="51443"/>
            </a:xfrm>
            <a:prstGeom prst="rect">
              <a:avLst/>
            </a:prstGeom>
            <a:solidFill>
              <a:srgbClr val="1CABE2">
                <a:alpha val="100000"/>
              </a:srgbClr>
            </a:solidFill>
          </p:spPr>
          <p:txBody>
            <a:bodyPr/>
            <a:lstStyle/>
            <a:p/>
          </p:txBody>
        </p:sp>
        <p:sp>
          <p:nvSpPr>
            <p:cNvPr id="45" name="rc45"/>
            <p:cNvSpPr/>
            <p:nvPr/>
          </p:nvSpPr>
          <p:spPr>
            <a:xfrm>
              <a:off x="3985130" y="3480724"/>
              <a:ext cx="238662" cy="827297"/>
            </a:xfrm>
            <a:prstGeom prst="rect">
              <a:avLst/>
            </a:prstGeom>
            <a:solidFill>
              <a:srgbClr val="80BD41">
                <a:alpha val="100000"/>
              </a:srgbClr>
            </a:solidFill>
          </p:spPr>
          <p:txBody>
            <a:bodyPr/>
            <a:lstStyle/>
            <a:p/>
          </p:txBody>
        </p:sp>
        <p:sp>
          <p:nvSpPr>
            <p:cNvPr id="46" name="rc46"/>
            <p:cNvSpPr/>
            <p:nvPr/>
          </p:nvSpPr>
          <p:spPr>
            <a:xfrm>
              <a:off x="3985130" y="3437180"/>
              <a:ext cx="238662" cy="43543"/>
            </a:xfrm>
            <a:prstGeom prst="rect">
              <a:avLst/>
            </a:prstGeom>
            <a:solidFill>
              <a:srgbClr val="1CABE2">
                <a:alpha val="100000"/>
              </a:srgbClr>
            </a:solidFill>
          </p:spPr>
          <p:txBody>
            <a:bodyPr/>
            <a:lstStyle/>
            <a:p/>
          </p:txBody>
        </p:sp>
        <p:sp>
          <p:nvSpPr>
            <p:cNvPr id="47" name="rc47"/>
            <p:cNvSpPr/>
            <p:nvPr/>
          </p:nvSpPr>
          <p:spPr>
            <a:xfrm>
              <a:off x="4250311" y="3486748"/>
              <a:ext cx="238662" cy="821273"/>
            </a:xfrm>
            <a:prstGeom prst="rect">
              <a:avLst/>
            </a:prstGeom>
            <a:solidFill>
              <a:srgbClr val="80BD41">
                <a:alpha val="100000"/>
              </a:srgbClr>
            </a:solidFill>
          </p:spPr>
          <p:txBody>
            <a:bodyPr/>
            <a:lstStyle/>
            <a:p/>
          </p:txBody>
        </p:sp>
        <p:sp>
          <p:nvSpPr>
            <p:cNvPr id="48" name="rc48"/>
            <p:cNvSpPr/>
            <p:nvPr/>
          </p:nvSpPr>
          <p:spPr>
            <a:xfrm>
              <a:off x="4250311" y="3434325"/>
              <a:ext cx="238662" cy="52422"/>
            </a:xfrm>
            <a:prstGeom prst="rect">
              <a:avLst/>
            </a:prstGeom>
            <a:solidFill>
              <a:srgbClr val="1CABE2">
                <a:alpha val="100000"/>
              </a:srgbClr>
            </a:solidFill>
          </p:spPr>
          <p:txBody>
            <a:bodyPr/>
            <a:lstStyle/>
            <a:p/>
          </p:txBody>
        </p:sp>
        <p:sp>
          <p:nvSpPr>
            <p:cNvPr id="49" name="rc49"/>
            <p:cNvSpPr/>
            <p:nvPr/>
          </p:nvSpPr>
          <p:spPr>
            <a:xfrm>
              <a:off x="4515492" y="3509598"/>
              <a:ext cx="238662" cy="798423"/>
            </a:xfrm>
            <a:prstGeom prst="rect">
              <a:avLst/>
            </a:prstGeom>
            <a:solidFill>
              <a:srgbClr val="80BD41">
                <a:alpha val="100000"/>
              </a:srgbClr>
            </a:solidFill>
          </p:spPr>
          <p:txBody>
            <a:bodyPr/>
            <a:lstStyle/>
            <a:p/>
          </p:txBody>
        </p:sp>
        <p:sp>
          <p:nvSpPr>
            <p:cNvPr id="50" name="rc50"/>
            <p:cNvSpPr/>
            <p:nvPr/>
          </p:nvSpPr>
          <p:spPr>
            <a:xfrm>
              <a:off x="4515492" y="3458631"/>
              <a:ext cx="238662" cy="50966"/>
            </a:xfrm>
            <a:prstGeom prst="rect">
              <a:avLst/>
            </a:prstGeom>
            <a:solidFill>
              <a:srgbClr val="1CABE2">
                <a:alpha val="100000"/>
              </a:srgbClr>
            </a:solidFill>
          </p:spPr>
          <p:txBody>
            <a:bodyPr/>
            <a:lstStyle/>
            <a:p/>
          </p:txBody>
        </p:sp>
        <p:sp>
          <p:nvSpPr>
            <p:cNvPr id="51" name="rc51"/>
            <p:cNvSpPr/>
            <p:nvPr/>
          </p:nvSpPr>
          <p:spPr>
            <a:xfrm>
              <a:off x="4780672" y="3491980"/>
              <a:ext cx="238662" cy="816041"/>
            </a:xfrm>
            <a:prstGeom prst="rect">
              <a:avLst/>
            </a:prstGeom>
            <a:solidFill>
              <a:srgbClr val="80BD41">
                <a:alpha val="100000"/>
              </a:srgbClr>
            </a:solidFill>
          </p:spPr>
          <p:txBody>
            <a:bodyPr/>
            <a:lstStyle/>
            <a:p/>
          </p:txBody>
        </p:sp>
        <p:sp>
          <p:nvSpPr>
            <p:cNvPr id="52" name="rc52"/>
            <p:cNvSpPr/>
            <p:nvPr/>
          </p:nvSpPr>
          <p:spPr>
            <a:xfrm>
              <a:off x="4780672" y="3439895"/>
              <a:ext cx="238662" cy="52084"/>
            </a:xfrm>
            <a:prstGeom prst="rect">
              <a:avLst/>
            </a:prstGeom>
            <a:solidFill>
              <a:srgbClr val="1CABE2">
                <a:alpha val="100000"/>
              </a:srgbClr>
            </a:solidFill>
          </p:spPr>
          <p:txBody>
            <a:bodyPr/>
            <a:lstStyle/>
            <a:p/>
          </p:txBody>
        </p:sp>
        <p:sp>
          <p:nvSpPr>
            <p:cNvPr id="53" name="rc53"/>
            <p:cNvSpPr/>
            <p:nvPr/>
          </p:nvSpPr>
          <p:spPr>
            <a:xfrm>
              <a:off x="5045853" y="3431762"/>
              <a:ext cx="238662" cy="876259"/>
            </a:xfrm>
            <a:prstGeom prst="rect">
              <a:avLst/>
            </a:prstGeom>
            <a:solidFill>
              <a:srgbClr val="80BD41">
                <a:alpha val="100000"/>
              </a:srgbClr>
            </a:solidFill>
          </p:spPr>
          <p:txBody>
            <a:bodyPr/>
            <a:lstStyle/>
            <a:p/>
          </p:txBody>
        </p:sp>
        <p:sp>
          <p:nvSpPr>
            <p:cNvPr id="54" name="rc54"/>
            <p:cNvSpPr/>
            <p:nvPr/>
          </p:nvSpPr>
          <p:spPr>
            <a:xfrm>
              <a:off x="5045853" y="3413876"/>
              <a:ext cx="238662" cy="17885"/>
            </a:xfrm>
            <a:prstGeom prst="rect">
              <a:avLst/>
            </a:prstGeom>
            <a:solidFill>
              <a:srgbClr val="1CABE2">
                <a:alpha val="100000"/>
              </a:srgbClr>
            </a:solidFill>
          </p:spPr>
          <p:txBody>
            <a:bodyPr/>
            <a:lstStyle/>
            <a:p/>
          </p:txBody>
        </p:sp>
        <p:sp>
          <p:nvSpPr>
            <p:cNvPr id="55" name="rc55"/>
            <p:cNvSpPr/>
            <p:nvPr/>
          </p:nvSpPr>
          <p:spPr>
            <a:xfrm>
              <a:off x="5311034" y="3475107"/>
              <a:ext cx="238662" cy="832913"/>
            </a:xfrm>
            <a:prstGeom prst="rect">
              <a:avLst/>
            </a:prstGeom>
            <a:solidFill>
              <a:srgbClr val="80BD41">
                <a:alpha val="100000"/>
              </a:srgbClr>
            </a:solidFill>
          </p:spPr>
          <p:txBody>
            <a:bodyPr/>
            <a:lstStyle/>
            <a:p/>
          </p:txBody>
        </p:sp>
        <p:sp>
          <p:nvSpPr>
            <p:cNvPr id="56" name="rc56"/>
            <p:cNvSpPr/>
            <p:nvPr/>
          </p:nvSpPr>
          <p:spPr>
            <a:xfrm>
              <a:off x="5311034" y="3421939"/>
              <a:ext cx="238662" cy="53168"/>
            </a:xfrm>
            <a:prstGeom prst="rect">
              <a:avLst/>
            </a:prstGeom>
            <a:solidFill>
              <a:srgbClr val="1CABE2">
                <a:alpha val="100000"/>
              </a:srgbClr>
            </a:solidFill>
          </p:spPr>
          <p:txBody>
            <a:bodyPr/>
            <a:lstStyle/>
            <a:p/>
          </p:txBody>
        </p:sp>
        <p:sp>
          <p:nvSpPr>
            <p:cNvPr id="57" name="rc57"/>
            <p:cNvSpPr/>
            <p:nvPr/>
          </p:nvSpPr>
          <p:spPr>
            <a:xfrm>
              <a:off x="5576215" y="3516985"/>
              <a:ext cx="238662" cy="791036"/>
            </a:xfrm>
            <a:prstGeom prst="rect">
              <a:avLst/>
            </a:prstGeom>
            <a:solidFill>
              <a:srgbClr val="80BD41">
                <a:alpha val="100000"/>
              </a:srgbClr>
            </a:solidFill>
          </p:spPr>
          <p:txBody>
            <a:bodyPr/>
            <a:lstStyle/>
            <a:p/>
          </p:txBody>
        </p:sp>
        <p:sp>
          <p:nvSpPr>
            <p:cNvPr id="58" name="rc58"/>
            <p:cNvSpPr/>
            <p:nvPr/>
          </p:nvSpPr>
          <p:spPr>
            <a:xfrm>
              <a:off x="5576215" y="3457443"/>
              <a:ext cx="238662" cy="59542"/>
            </a:xfrm>
            <a:prstGeom prst="rect">
              <a:avLst/>
            </a:prstGeom>
            <a:solidFill>
              <a:srgbClr val="1CABE2">
                <a:alpha val="100000"/>
              </a:srgbClr>
            </a:solidFill>
          </p:spPr>
          <p:txBody>
            <a:bodyPr/>
            <a:lstStyle/>
            <a:p/>
          </p:txBody>
        </p:sp>
        <p:sp>
          <p:nvSpPr>
            <p:cNvPr id="59" name="rc59"/>
            <p:cNvSpPr/>
            <p:nvPr/>
          </p:nvSpPr>
          <p:spPr>
            <a:xfrm>
              <a:off x="5841395" y="3531620"/>
              <a:ext cx="238662" cy="776401"/>
            </a:xfrm>
            <a:prstGeom prst="rect">
              <a:avLst/>
            </a:prstGeom>
            <a:solidFill>
              <a:srgbClr val="80BD41">
                <a:alpha val="100000"/>
              </a:srgbClr>
            </a:solidFill>
          </p:spPr>
          <p:txBody>
            <a:bodyPr/>
            <a:lstStyle/>
            <a:p/>
          </p:txBody>
        </p:sp>
        <p:sp>
          <p:nvSpPr>
            <p:cNvPr id="60" name="rc60"/>
            <p:cNvSpPr/>
            <p:nvPr/>
          </p:nvSpPr>
          <p:spPr>
            <a:xfrm>
              <a:off x="5841395" y="3482064"/>
              <a:ext cx="238662" cy="49556"/>
            </a:xfrm>
            <a:prstGeom prst="rect">
              <a:avLst/>
            </a:prstGeom>
            <a:solidFill>
              <a:srgbClr val="1CABE2">
                <a:alpha val="100000"/>
              </a:srgbClr>
            </a:solidFill>
          </p:spPr>
          <p:txBody>
            <a:bodyPr/>
            <a:lstStyle/>
            <a:p/>
          </p:txBody>
        </p:sp>
        <p:sp>
          <p:nvSpPr>
            <p:cNvPr id="61" name="rc61"/>
            <p:cNvSpPr/>
            <p:nvPr/>
          </p:nvSpPr>
          <p:spPr>
            <a:xfrm>
              <a:off x="6106576" y="3588587"/>
              <a:ext cx="238662" cy="719434"/>
            </a:xfrm>
            <a:prstGeom prst="rect">
              <a:avLst/>
            </a:prstGeom>
            <a:solidFill>
              <a:srgbClr val="80BD41">
                <a:alpha val="100000"/>
              </a:srgbClr>
            </a:solidFill>
          </p:spPr>
          <p:txBody>
            <a:bodyPr/>
            <a:lstStyle/>
            <a:p/>
          </p:txBody>
        </p:sp>
        <p:sp>
          <p:nvSpPr>
            <p:cNvPr id="62" name="rc62"/>
            <p:cNvSpPr/>
            <p:nvPr/>
          </p:nvSpPr>
          <p:spPr>
            <a:xfrm>
              <a:off x="6106576" y="3517439"/>
              <a:ext cx="238662" cy="71147"/>
            </a:xfrm>
            <a:prstGeom prst="rect">
              <a:avLst/>
            </a:prstGeom>
            <a:solidFill>
              <a:srgbClr val="1CABE2">
                <a:alpha val="100000"/>
              </a:srgbClr>
            </a:solidFill>
          </p:spPr>
          <p:txBody>
            <a:bodyPr/>
            <a:lstStyle/>
            <a:p/>
          </p:txBody>
        </p:sp>
        <p:sp>
          <p:nvSpPr>
            <p:cNvPr id="63" name="rc63"/>
            <p:cNvSpPr/>
            <p:nvPr/>
          </p:nvSpPr>
          <p:spPr>
            <a:xfrm>
              <a:off x="6371757" y="3679788"/>
              <a:ext cx="238662" cy="628233"/>
            </a:xfrm>
            <a:prstGeom prst="rect">
              <a:avLst/>
            </a:prstGeom>
            <a:solidFill>
              <a:srgbClr val="80BD41">
                <a:alpha val="100000"/>
              </a:srgbClr>
            </a:solidFill>
          </p:spPr>
          <p:txBody>
            <a:bodyPr/>
            <a:lstStyle/>
            <a:p/>
          </p:txBody>
        </p:sp>
        <p:sp>
          <p:nvSpPr>
            <p:cNvPr id="64" name="rc64"/>
            <p:cNvSpPr/>
            <p:nvPr/>
          </p:nvSpPr>
          <p:spPr>
            <a:xfrm>
              <a:off x="6371757" y="3585919"/>
              <a:ext cx="238662" cy="93869"/>
            </a:xfrm>
            <a:prstGeom prst="rect">
              <a:avLst/>
            </a:prstGeom>
            <a:solidFill>
              <a:srgbClr val="1CABE2">
                <a:alpha val="100000"/>
              </a:srgbClr>
            </a:solidFill>
          </p:spPr>
          <p:txBody>
            <a:bodyPr/>
            <a:lstStyle/>
            <a:p/>
          </p:txBody>
        </p:sp>
        <p:sp>
          <p:nvSpPr>
            <p:cNvPr id="65" name="rc65"/>
            <p:cNvSpPr/>
            <p:nvPr/>
          </p:nvSpPr>
          <p:spPr>
            <a:xfrm>
              <a:off x="6636938" y="3821349"/>
              <a:ext cx="238662" cy="486672"/>
            </a:xfrm>
            <a:prstGeom prst="rect">
              <a:avLst/>
            </a:prstGeom>
            <a:solidFill>
              <a:srgbClr val="80BD41">
                <a:alpha val="100000"/>
              </a:srgbClr>
            </a:solidFill>
          </p:spPr>
          <p:txBody>
            <a:bodyPr/>
            <a:lstStyle/>
            <a:p/>
          </p:txBody>
        </p:sp>
        <p:sp>
          <p:nvSpPr>
            <p:cNvPr id="66" name="rc66"/>
            <p:cNvSpPr/>
            <p:nvPr/>
          </p:nvSpPr>
          <p:spPr>
            <a:xfrm>
              <a:off x="6636938" y="3691976"/>
              <a:ext cx="238662" cy="129373"/>
            </a:xfrm>
            <a:prstGeom prst="rect">
              <a:avLst/>
            </a:prstGeom>
            <a:solidFill>
              <a:srgbClr val="1CABE2">
                <a:alpha val="100000"/>
              </a:srgbClr>
            </a:solidFill>
          </p:spPr>
          <p:txBody>
            <a:bodyPr/>
            <a:lstStyle/>
            <a:p/>
          </p:txBody>
        </p:sp>
        <p:sp>
          <p:nvSpPr>
            <p:cNvPr id="67" name="rc67"/>
            <p:cNvSpPr/>
            <p:nvPr/>
          </p:nvSpPr>
          <p:spPr>
            <a:xfrm>
              <a:off x="6902119" y="3769730"/>
              <a:ext cx="238662" cy="538291"/>
            </a:xfrm>
            <a:prstGeom prst="rect">
              <a:avLst/>
            </a:prstGeom>
            <a:solidFill>
              <a:srgbClr val="80BD41">
                <a:alpha val="100000"/>
              </a:srgbClr>
            </a:solidFill>
          </p:spPr>
          <p:txBody>
            <a:bodyPr/>
            <a:lstStyle/>
            <a:p/>
          </p:txBody>
        </p:sp>
        <p:sp>
          <p:nvSpPr>
            <p:cNvPr id="68" name="rc68"/>
            <p:cNvSpPr/>
            <p:nvPr/>
          </p:nvSpPr>
          <p:spPr>
            <a:xfrm>
              <a:off x="6902119" y="3696322"/>
              <a:ext cx="238662" cy="73408"/>
            </a:xfrm>
            <a:prstGeom prst="rect">
              <a:avLst/>
            </a:prstGeom>
            <a:solidFill>
              <a:srgbClr val="1CABE2">
                <a:alpha val="100000"/>
              </a:srgbClr>
            </a:solidFill>
          </p:spPr>
          <p:txBody>
            <a:bodyPr/>
            <a:lstStyle/>
            <a:p/>
          </p:txBody>
        </p:sp>
        <p:sp>
          <p:nvSpPr>
            <p:cNvPr id="69" name="rc69"/>
            <p:cNvSpPr/>
            <p:nvPr/>
          </p:nvSpPr>
          <p:spPr>
            <a:xfrm>
              <a:off x="7167299" y="3791927"/>
              <a:ext cx="238662" cy="516093"/>
            </a:xfrm>
            <a:prstGeom prst="rect">
              <a:avLst/>
            </a:prstGeom>
            <a:solidFill>
              <a:srgbClr val="80BD41">
                <a:alpha val="100000"/>
              </a:srgbClr>
            </a:solidFill>
          </p:spPr>
          <p:txBody>
            <a:bodyPr/>
            <a:lstStyle/>
            <a:p/>
          </p:txBody>
        </p:sp>
        <p:sp>
          <p:nvSpPr>
            <p:cNvPr id="70" name="rc70"/>
            <p:cNvSpPr/>
            <p:nvPr/>
          </p:nvSpPr>
          <p:spPr>
            <a:xfrm>
              <a:off x="7167299" y="3734587"/>
              <a:ext cx="238662" cy="57339"/>
            </a:xfrm>
            <a:prstGeom prst="rect">
              <a:avLst/>
            </a:prstGeom>
            <a:solidFill>
              <a:srgbClr val="1CABE2">
                <a:alpha val="100000"/>
              </a:srgbClr>
            </a:solidFill>
          </p:spPr>
          <p:txBody>
            <a:bodyPr/>
            <a:lstStyle/>
            <a:p/>
          </p:txBody>
        </p:sp>
        <p:sp>
          <p:nvSpPr>
            <p:cNvPr id="71" name="rc71"/>
            <p:cNvSpPr/>
            <p:nvPr/>
          </p:nvSpPr>
          <p:spPr>
            <a:xfrm>
              <a:off x="7432480" y="3859509"/>
              <a:ext cx="238662" cy="448511"/>
            </a:xfrm>
            <a:prstGeom prst="rect">
              <a:avLst/>
            </a:prstGeom>
            <a:solidFill>
              <a:srgbClr val="80BD41">
                <a:alpha val="100000"/>
              </a:srgbClr>
            </a:solidFill>
          </p:spPr>
          <p:txBody>
            <a:bodyPr/>
            <a:lstStyle/>
            <a:p/>
          </p:txBody>
        </p:sp>
        <p:sp>
          <p:nvSpPr>
            <p:cNvPr id="72" name="rc72"/>
            <p:cNvSpPr/>
            <p:nvPr/>
          </p:nvSpPr>
          <p:spPr>
            <a:xfrm>
              <a:off x="7432480" y="3725545"/>
              <a:ext cx="238662" cy="133963"/>
            </a:xfrm>
            <a:prstGeom prst="rect">
              <a:avLst/>
            </a:prstGeom>
            <a:solidFill>
              <a:srgbClr val="1CABE2">
                <a:alpha val="100000"/>
              </a:srgbClr>
            </a:solidFill>
          </p:spPr>
          <p:txBody>
            <a:bodyPr/>
            <a:lstStyle/>
            <a:p/>
          </p:txBody>
        </p:sp>
        <p:sp>
          <p:nvSpPr>
            <p:cNvPr id="73" name="rc73"/>
            <p:cNvSpPr/>
            <p:nvPr/>
          </p:nvSpPr>
          <p:spPr>
            <a:xfrm>
              <a:off x="7697661" y="3839421"/>
              <a:ext cx="238662" cy="468599"/>
            </a:xfrm>
            <a:prstGeom prst="rect">
              <a:avLst/>
            </a:prstGeom>
            <a:solidFill>
              <a:srgbClr val="80BD41">
                <a:alpha val="100000"/>
              </a:srgbClr>
            </a:solidFill>
          </p:spPr>
          <p:txBody>
            <a:bodyPr/>
            <a:lstStyle/>
            <a:p/>
          </p:txBody>
        </p:sp>
        <p:sp>
          <p:nvSpPr>
            <p:cNvPr id="74" name="rc74"/>
            <p:cNvSpPr/>
            <p:nvPr/>
          </p:nvSpPr>
          <p:spPr>
            <a:xfrm>
              <a:off x="7697661" y="3722271"/>
              <a:ext cx="238662" cy="117149"/>
            </a:xfrm>
            <a:prstGeom prst="rect">
              <a:avLst/>
            </a:prstGeom>
            <a:solidFill>
              <a:srgbClr val="1CABE2">
                <a:alpha val="100000"/>
              </a:srgbClr>
            </a:solidFill>
          </p:spPr>
          <p:txBody>
            <a:bodyPr/>
            <a:lstStyle/>
            <a:p/>
          </p:txBody>
        </p:sp>
        <p:sp>
          <p:nvSpPr>
            <p:cNvPr id="75" name="rc75"/>
            <p:cNvSpPr/>
            <p:nvPr/>
          </p:nvSpPr>
          <p:spPr>
            <a:xfrm>
              <a:off x="7962842" y="3838000"/>
              <a:ext cx="238662" cy="470021"/>
            </a:xfrm>
            <a:prstGeom prst="rect">
              <a:avLst/>
            </a:prstGeom>
            <a:solidFill>
              <a:srgbClr val="80BD41">
                <a:alpha val="100000"/>
              </a:srgbClr>
            </a:solidFill>
          </p:spPr>
          <p:txBody>
            <a:bodyPr/>
            <a:lstStyle/>
            <a:p/>
          </p:txBody>
        </p:sp>
        <p:sp>
          <p:nvSpPr>
            <p:cNvPr id="76" name="rc76"/>
            <p:cNvSpPr/>
            <p:nvPr/>
          </p:nvSpPr>
          <p:spPr>
            <a:xfrm>
              <a:off x="7962842" y="3720488"/>
              <a:ext cx="238662" cy="117511"/>
            </a:xfrm>
            <a:prstGeom prst="rect">
              <a:avLst/>
            </a:prstGeom>
            <a:solidFill>
              <a:srgbClr val="1CABE2">
                <a:alpha val="100000"/>
              </a:srgbClr>
            </a:solidFill>
          </p:spPr>
          <p:txBody>
            <a:bodyPr/>
            <a:lstStyle/>
            <a:p/>
          </p:txBody>
        </p:sp>
        <p:sp>
          <p:nvSpPr>
            <p:cNvPr id="77" name="pl77"/>
            <p:cNvSpPr/>
            <p:nvPr/>
          </p:nvSpPr>
          <p:spPr>
            <a:xfrm>
              <a:off x="1452654" y="2095023"/>
              <a:ext cx="6629519" cy="491777"/>
            </a:xfrm>
            <a:custGeom>
              <a:avLst/>
              <a:pathLst>
                <a:path w="6629519" h="491777">
                  <a:moveTo>
                    <a:pt x="0" y="67060"/>
                  </a:moveTo>
                  <a:lnTo>
                    <a:pt x="265180" y="67060"/>
                  </a:lnTo>
                  <a:lnTo>
                    <a:pt x="530361" y="67060"/>
                  </a:lnTo>
                  <a:lnTo>
                    <a:pt x="795542" y="67060"/>
                  </a:lnTo>
                  <a:lnTo>
                    <a:pt x="1060723" y="0"/>
                  </a:lnTo>
                  <a:lnTo>
                    <a:pt x="1325903" y="0"/>
                  </a:lnTo>
                  <a:lnTo>
                    <a:pt x="1591084" y="134121"/>
                  </a:lnTo>
                  <a:lnTo>
                    <a:pt x="1856265" y="111767"/>
                  </a:lnTo>
                  <a:lnTo>
                    <a:pt x="2121446" y="44707"/>
                  </a:lnTo>
                  <a:lnTo>
                    <a:pt x="2386626" y="111767"/>
                  </a:lnTo>
                  <a:lnTo>
                    <a:pt x="2651807" y="89414"/>
                  </a:lnTo>
                  <a:lnTo>
                    <a:pt x="2916988" y="111767"/>
                  </a:lnTo>
                  <a:lnTo>
                    <a:pt x="3182169" y="111767"/>
                  </a:lnTo>
                  <a:lnTo>
                    <a:pt x="3447350" y="111767"/>
                  </a:lnTo>
                  <a:lnTo>
                    <a:pt x="3712530" y="22353"/>
                  </a:lnTo>
                  <a:lnTo>
                    <a:pt x="3977711" y="111767"/>
                  </a:lnTo>
                  <a:lnTo>
                    <a:pt x="4242892" y="134121"/>
                  </a:lnTo>
                  <a:lnTo>
                    <a:pt x="4508073" y="111767"/>
                  </a:lnTo>
                  <a:lnTo>
                    <a:pt x="4773253" y="178828"/>
                  </a:lnTo>
                  <a:lnTo>
                    <a:pt x="5038434" y="268242"/>
                  </a:lnTo>
                  <a:lnTo>
                    <a:pt x="5303615" y="447070"/>
                  </a:lnTo>
                  <a:lnTo>
                    <a:pt x="5568796" y="245888"/>
                  </a:lnTo>
                  <a:lnTo>
                    <a:pt x="5833977" y="201181"/>
                  </a:lnTo>
                  <a:lnTo>
                    <a:pt x="6099157" y="491777"/>
                  </a:lnTo>
                  <a:lnTo>
                    <a:pt x="6364338" y="424716"/>
                  </a:lnTo>
                  <a:lnTo>
                    <a:pt x="6629519" y="424716"/>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5" name="tx85"/>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7491522"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9" name="tx89"/>
            <p:cNvSpPr/>
            <p:nvPr/>
          </p:nvSpPr>
          <p:spPr>
            <a:xfrm>
              <a:off x="1335100" y="33478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0" name="tx90"/>
            <p:cNvSpPr/>
            <p:nvPr/>
          </p:nvSpPr>
          <p:spPr>
            <a:xfrm>
              <a:off x="2700181" y="334709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708</a:t>
              </a:r>
            </a:p>
          </p:txBody>
        </p:sp>
        <p:sp>
          <p:nvSpPr>
            <p:cNvPr id="91" name="tx91"/>
            <p:cNvSpPr/>
            <p:nvPr/>
          </p:nvSpPr>
          <p:spPr>
            <a:xfrm>
              <a:off x="3986908" y="3302687"/>
              <a:ext cx="235106"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747.4</a:t>
              </a:r>
            </a:p>
          </p:txBody>
        </p:sp>
        <p:sp>
          <p:nvSpPr>
            <p:cNvPr id="92" name="tx92"/>
            <p:cNvSpPr/>
            <p:nvPr/>
          </p:nvSpPr>
          <p:spPr>
            <a:xfrm>
              <a:off x="5312812" y="32860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760.5</a:t>
              </a:r>
            </a:p>
          </p:txBody>
        </p:sp>
        <p:sp>
          <p:nvSpPr>
            <p:cNvPr id="93" name="tx93"/>
            <p:cNvSpPr/>
            <p:nvPr/>
          </p:nvSpPr>
          <p:spPr>
            <a:xfrm>
              <a:off x="6373535" y="34499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619.7</a:t>
              </a:r>
            </a:p>
          </p:txBody>
        </p:sp>
        <p:sp>
          <p:nvSpPr>
            <p:cNvPr id="94" name="tx94"/>
            <p:cNvSpPr/>
            <p:nvPr/>
          </p:nvSpPr>
          <p:spPr>
            <a:xfrm>
              <a:off x="6638716" y="35560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528.7</a:t>
              </a:r>
            </a:p>
          </p:txBody>
        </p:sp>
        <p:sp>
          <p:nvSpPr>
            <p:cNvPr id="95" name="tx95"/>
            <p:cNvSpPr/>
            <p:nvPr/>
          </p:nvSpPr>
          <p:spPr>
            <a:xfrm>
              <a:off x="6943073" y="356040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6" name="tx96"/>
            <p:cNvSpPr/>
            <p:nvPr/>
          </p:nvSpPr>
          <p:spPr>
            <a:xfrm>
              <a:off x="7169077" y="35986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492.1</a:t>
              </a:r>
            </a:p>
          </p:txBody>
        </p:sp>
        <p:sp>
          <p:nvSpPr>
            <p:cNvPr id="97" name="tx97"/>
            <p:cNvSpPr/>
            <p:nvPr/>
          </p:nvSpPr>
          <p:spPr>
            <a:xfrm>
              <a:off x="7434258" y="35896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8" name="tx98"/>
            <p:cNvSpPr/>
            <p:nvPr/>
          </p:nvSpPr>
          <p:spPr>
            <a:xfrm>
              <a:off x="7699439" y="35863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502.7</a:t>
              </a:r>
            </a:p>
          </p:txBody>
        </p:sp>
        <p:sp>
          <p:nvSpPr>
            <p:cNvPr id="99" name="tx99"/>
            <p:cNvSpPr/>
            <p:nvPr/>
          </p:nvSpPr>
          <p:spPr>
            <a:xfrm>
              <a:off x="7964620" y="35845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504.2</a:t>
              </a:r>
            </a:p>
          </p:txBody>
        </p:sp>
        <p:sp>
          <p:nvSpPr>
            <p:cNvPr id="100" name="pl100"/>
            <p:cNvSpPr/>
            <p:nvPr/>
          </p:nvSpPr>
          <p:spPr>
            <a:xfrm>
              <a:off x="1452654"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38773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679.1</a:t>
              </a:r>
            </a:p>
          </p:txBody>
        </p:sp>
        <p:sp>
          <p:nvSpPr>
            <p:cNvPr id="112" name="tx112"/>
            <p:cNvSpPr/>
            <p:nvPr/>
          </p:nvSpPr>
          <p:spPr>
            <a:xfrm>
              <a:off x="1361226" y="34651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13" name="tx113"/>
            <p:cNvSpPr/>
            <p:nvPr/>
          </p:nvSpPr>
          <p:spPr>
            <a:xfrm>
              <a:off x="2700181" y="386459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701</a:t>
              </a:r>
            </a:p>
          </p:txBody>
        </p:sp>
        <p:sp>
          <p:nvSpPr>
            <p:cNvPr id="114" name="tx114"/>
            <p:cNvSpPr/>
            <p:nvPr/>
          </p:nvSpPr>
          <p:spPr>
            <a:xfrm>
              <a:off x="2713255" y="345324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5" name="tx115"/>
            <p:cNvSpPr/>
            <p:nvPr/>
          </p:nvSpPr>
          <p:spPr>
            <a:xfrm>
              <a:off x="4026085" y="38593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710</a:t>
              </a:r>
            </a:p>
          </p:txBody>
        </p:sp>
        <p:sp>
          <p:nvSpPr>
            <p:cNvPr id="116" name="tx116"/>
            <p:cNvSpPr/>
            <p:nvPr/>
          </p:nvSpPr>
          <p:spPr>
            <a:xfrm>
              <a:off x="4013033" y="34238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17" name="tx117"/>
            <p:cNvSpPr/>
            <p:nvPr/>
          </p:nvSpPr>
          <p:spPr>
            <a:xfrm>
              <a:off x="5312812" y="38565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714.8</a:t>
              </a:r>
            </a:p>
          </p:txBody>
        </p:sp>
        <p:sp>
          <p:nvSpPr>
            <p:cNvPr id="118" name="tx118"/>
            <p:cNvSpPr/>
            <p:nvPr/>
          </p:nvSpPr>
          <p:spPr>
            <a:xfrm>
              <a:off x="5338937" y="34134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45.6</a:t>
              </a:r>
            </a:p>
          </p:txBody>
        </p:sp>
        <p:sp>
          <p:nvSpPr>
            <p:cNvPr id="119" name="tx119"/>
            <p:cNvSpPr/>
            <p:nvPr/>
          </p:nvSpPr>
          <p:spPr>
            <a:xfrm>
              <a:off x="6373535" y="39588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539.2</a:t>
              </a:r>
            </a:p>
          </p:txBody>
        </p:sp>
        <p:sp>
          <p:nvSpPr>
            <p:cNvPr id="120" name="tx120"/>
            <p:cNvSpPr/>
            <p:nvPr/>
          </p:nvSpPr>
          <p:spPr>
            <a:xfrm>
              <a:off x="6399660" y="35978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80.6</a:t>
              </a:r>
            </a:p>
          </p:txBody>
        </p:sp>
        <p:sp>
          <p:nvSpPr>
            <p:cNvPr id="121" name="tx121"/>
            <p:cNvSpPr/>
            <p:nvPr/>
          </p:nvSpPr>
          <p:spPr>
            <a:xfrm>
              <a:off x="6638716" y="403078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417.7</a:t>
              </a:r>
            </a:p>
          </p:txBody>
        </p:sp>
        <p:sp>
          <p:nvSpPr>
            <p:cNvPr id="122" name="tx122"/>
            <p:cNvSpPr/>
            <p:nvPr/>
          </p:nvSpPr>
          <p:spPr>
            <a:xfrm>
              <a:off x="6677893" y="3722761"/>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23" name="tx123"/>
            <p:cNvSpPr/>
            <p:nvPr/>
          </p:nvSpPr>
          <p:spPr>
            <a:xfrm>
              <a:off x="6943073" y="400382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462</a:t>
              </a:r>
            </a:p>
          </p:txBody>
        </p:sp>
        <p:sp>
          <p:nvSpPr>
            <p:cNvPr id="124" name="tx124"/>
            <p:cNvSpPr/>
            <p:nvPr/>
          </p:nvSpPr>
          <p:spPr>
            <a:xfrm>
              <a:off x="6969199" y="369793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5" name="tx125"/>
            <p:cNvSpPr/>
            <p:nvPr/>
          </p:nvSpPr>
          <p:spPr>
            <a:xfrm>
              <a:off x="7169077" y="40149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442.9</a:t>
              </a:r>
            </a:p>
          </p:txBody>
        </p:sp>
        <p:sp>
          <p:nvSpPr>
            <p:cNvPr id="126" name="tx126"/>
            <p:cNvSpPr/>
            <p:nvPr/>
          </p:nvSpPr>
          <p:spPr>
            <a:xfrm>
              <a:off x="7195203" y="37282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a:t>
              </a:r>
            </a:p>
          </p:txBody>
        </p:sp>
        <p:sp>
          <p:nvSpPr>
            <p:cNvPr id="127" name="tx127"/>
            <p:cNvSpPr/>
            <p:nvPr/>
          </p:nvSpPr>
          <p:spPr>
            <a:xfrm>
              <a:off x="7434258" y="40486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384.9</a:t>
              </a:r>
            </a:p>
          </p:txBody>
        </p:sp>
        <p:sp>
          <p:nvSpPr>
            <p:cNvPr id="128" name="tx128"/>
            <p:cNvSpPr/>
            <p:nvPr/>
          </p:nvSpPr>
          <p:spPr>
            <a:xfrm>
              <a:off x="7473435" y="375747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29" name="tx129"/>
            <p:cNvSpPr/>
            <p:nvPr/>
          </p:nvSpPr>
          <p:spPr>
            <a:xfrm>
              <a:off x="7699439" y="40386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402.2</a:t>
              </a:r>
            </a:p>
          </p:txBody>
        </p:sp>
        <p:sp>
          <p:nvSpPr>
            <p:cNvPr id="130" name="tx130"/>
            <p:cNvSpPr/>
            <p:nvPr/>
          </p:nvSpPr>
          <p:spPr>
            <a:xfrm>
              <a:off x="7699439" y="37457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100.5</a:t>
              </a:r>
            </a:p>
          </p:txBody>
        </p:sp>
        <p:sp>
          <p:nvSpPr>
            <p:cNvPr id="131" name="tx131"/>
            <p:cNvSpPr/>
            <p:nvPr/>
          </p:nvSpPr>
          <p:spPr>
            <a:xfrm>
              <a:off x="7964620" y="40379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403.4</a:t>
              </a:r>
            </a:p>
          </p:txBody>
        </p:sp>
        <p:sp>
          <p:nvSpPr>
            <p:cNvPr id="132" name="tx132"/>
            <p:cNvSpPr/>
            <p:nvPr/>
          </p:nvSpPr>
          <p:spPr>
            <a:xfrm>
              <a:off x="7964620" y="37441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100.8</a:t>
              </a:r>
            </a:p>
          </p:txBody>
        </p:sp>
        <p:sp>
          <p:nvSpPr>
            <p:cNvPr id="133" name="tx133"/>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733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577692" y="307262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6" name="tx136"/>
            <p:cNvSpPr/>
            <p:nvPr/>
          </p:nvSpPr>
          <p:spPr>
            <a:xfrm>
              <a:off x="577692" y="249001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7" name="tx137"/>
            <p:cNvSpPr/>
            <p:nvPr/>
          </p:nvSpPr>
          <p:spPr>
            <a:xfrm>
              <a:off x="577692" y="190741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76212" y="5180747"/>
              <a:ext cx="201456" cy="201456"/>
            </a:xfrm>
            <a:prstGeom prst="rect">
              <a:avLst/>
            </a:prstGeom>
            <a:solidFill>
              <a:srgbClr val="1CABE2">
                <a:alpha val="100000"/>
              </a:srgbClr>
            </a:solidFill>
          </p:spPr>
          <p:txBody>
            <a:bodyPr/>
            <a:lstStyle/>
            <a:p/>
          </p:txBody>
        </p:sp>
        <p:sp>
          <p:nvSpPr>
            <p:cNvPr id="159" name="rc159"/>
            <p:cNvSpPr/>
            <p:nvPr/>
          </p:nvSpPr>
          <p:spPr>
            <a:xfrm>
              <a:off x="6034370" y="5180747"/>
              <a:ext cx="201456" cy="201456"/>
            </a:xfrm>
            <a:prstGeom prst="rect">
              <a:avLst/>
            </a:prstGeom>
            <a:solidFill>
              <a:srgbClr val="80BD41">
                <a:alpha val="100000"/>
              </a:srgbClr>
            </a:solidFill>
          </p:spPr>
          <p:txBody>
            <a:bodyPr/>
            <a:lstStyle/>
            <a:p/>
          </p:txBody>
        </p:sp>
        <p:sp>
          <p:nvSpPr>
            <p:cNvPr id="160" name="tx160"/>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89913" y="1582906"/>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Argentina, 2000-2025</a:t>
              </a:r>
            </a:p>
          </p:txBody>
        </p:sp>
        <p:sp>
          <p:nvSpPr>
            <p:cNvPr id="164" name="pl164"/>
            <p:cNvSpPr/>
            <p:nvPr/>
          </p:nvSpPr>
          <p:spPr>
            <a:xfrm>
              <a:off x="23888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49976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61072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4428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552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66620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33322" y="5954972"/>
              <a:ext cx="5690725" cy="129091"/>
            </a:xfrm>
            <a:prstGeom prst="rect">
              <a:avLst/>
            </a:prstGeom>
            <a:solidFill>
              <a:srgbClr val="80BD41">
                <a:alpha val="100000"/>
              </a:srgbClr>
            </a:solidFill>
          </p:spPr>
          <p:txBody>
            <a:bodyPr/>
            <a:lstStyle/>
            <a:p/>
          </p:txBody>
        </p:sp>
        <p:sp>
          <p:nvSpPr>
            <p:cNvPr id="175" name="rc175"/>
            <p:cNvSpPr/>
            <p:nvPr/>
          </p:nvSpPr>
          <p:spPr>
            <a:xfrm>
              <a:off x="7024048" y="5954972"/>
              <a:ext cx="850294" cy="129091"/>
            </a:xfrm>
            <a:prstGeom prst="rect">
              <a:avLst/>
            </a:prstGeom>
            <a:solidFill>
              <a:srgbClr val="1CABE2">
                <a:alpha val="100000"/>
              </a:srgbClr>
            </a:solidFill>
          </p:spPr>
          <p:txBody>
            <a:bodyPr/>
            <a:lstStyle/>
            <a:p/>
          </p:txBody>
        </p:sp>
        <p:sp>
          <p:nvSpPr>
            <p:cNvPr id="176" name="rc176"/>
            <p:cNvSpPr/>
            <p:nvPr/>
          </p:nvSpPr>
          <p:spPr>
            <a:xfrm>
              <a:off x="1333322" y="5793607"/>
              <a:ext cx="4244718" cy="129091"/>
            </a:xfrm>
            <a:prstGeom prst="rect">
              <a:avLst/>
            </a:prstGeom>
            <a:solidFill>
              <a:srgbClr val="80BD41">
                <a:alpha val="100000"/>
              </a:srgbClr>
            </a:solidFill>
          </p:spPr>
          <p:txBody>
            <a:bodyPr/>
            <a:lstStyle/>
            <a:p/>
          </p:txBody>
        </p:sp>
        <p:sp>
          <p:nvSpPr>
            <p:cNvPr id="177" name="rc177"/>
            <p:cNvSpPr/>
            <p:nvPr/>
          </p:nvSpPr>
          <p:spPr>
            <a:xfrm>
              <a:off x="5578040" y="5793607"/>
              <a:ext cx="1061179" cy="129091"/>
            </a:xfrm>
            <a:prstGeom prst="rect">
              <a:avLst/>
            </a:prstGeom>
            <a:solidFill>
              <a:srgbClr val="1CABE2">
                <a:alpha val="100000"/>
              </a:srgbClr>
            </a:solidFill>
          </p:spPr>
          <p:txBody>
            <a:bodyPr/>
            <a:lstStyle/>
            <a:p/>
          </p:txBody>
        </p:sp>
        <p:sp>
          <p:nvSpPr>
            <p:cNvPr id="178" name="rc178"/>
            <p:cNvSpPr/>
            <p:nvPr/>
          </p:nvSpPr>
          <p:spPr>
            <a:xfrm>
              <a:off x="1333322" y="5632243"/>
              <a:ext cx="4257594" cy="129091"/>
            </a:xfrm>
            <a:prstGeom prst="rect">
              <a:avLst/>
            </a:prstGeom>
            <a:solidFill>
              <a:srgbClr val="80BD41">
                <a:alpha val="100000"/>
              </a:srgbClr>
            </a:solidFill>
          </p:spPr>
          <p:txBody>
            <a:bodyPr/>
            <a:lstStyle/>
            <a:p/>
          </p:txBody>
        </p:sp>
        <p:sp>
          <p:nvSpPr>
            <p:cNvPr id="179" name="rc179"/>
            <p:cNvSpPr/>
            <p:nvPr/>
          </p:nvSpPr>
          <p:spPr>
            <a:xfrm>
              <a:off x="5590917" y="5632243"/>
              <a:ext cx="1064451" cy="129091"/>
            </a:xfrm>
            <a:prstGeom prst="rect">
              <a:avLst/>
            </a:prstGeom>
            <a:solidFill>
              <a:srgbClr val="1CABE2">
                <a:alpha val="100000"/>
              </a:srgbClr>
            </a:solidFill>
          </p:spPr>
          <p:txBody>
            <a:bodyPr/>
            <a:lstStyle/>
            <a:p/>
          </p:txBody>
        </p:sp>
        <p:sp>
          <p:nvSpPr>
            <p:cNvPr id="180" name="tx180"/>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619.7</a:t>
              </a:r>
            </a:p>
          </p:txBody>
        </p:sp>
        <p:sp>
          <p:nvSpPr>
            <p:cNvPr id="181" name="tx181"/>
            <p:cNvSpPr/>
            <p:nvPr/>
          </p:nvSpPr>
          <p:spPr>
            <a:xfrm>
              <a:off x="6759834"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502.7</a:t>
              </a:r>
            </a:p>
          </p:txBody>
        </p:sp>
        <p:sp>
          <p:nvSpPr>
            <p:cNvPr id="182" name="tx182"/>
            <p:cNvSpPr/>
            <p:nvPr/>
          </p:nvSpPr>
          <p:spPr>
            <a:xfrm>
              <a:off x="6776790"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504.2</a:t>
              </a:r>
            </a:p>
          </p:txBody>
        </p:sp>
        <p:sp>
          <p:nvSpPr>
            <p:cNvPr id="183" name="tx183"/>
            <p:cNvSpPr/>
            <p:nvPr/>
          </p:nvSpPr>
          <p:spPr>
            <a:xfrm>
              <a:off x="4043046"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539.2</a:t>
              </a:r>
            </a:p>
          </p:txBody>
        </p:sp>
        <p:sp>
          <p:nvSpPr>
            <p:cNvPr id="184" name="tx184"/>
            <p:cNvSpPr/>
            <p:nvPr/>
          </p:nvSpPr>
          <p:spPr>
            <a:xfrm>
              <a:off x="734370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80.6</a:t>
              </a:r>
            </a:p>
          </p:txBody>
        </p:sp>
        <p:sp>
          <p:nvSpPr>
            <p:cNvPr id="185" name="tx185"/>
            <p:cNvSpPr/>
            <p:nvPr/>
          </p:nvSpPr>
          <p:spPr>
            <a:xfrm>
              <a:off x="3320043"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402.2</a:t>
              </a:r>
            </a:p>
          </p:txBody>
        </p:sp>
        <p:sp>
          <p:nvSpPr>
            <p:cNvPr id="186" name="tx186"/>
            <p:cNvSpPr/>
            <p:nvPr/>
          </p:nvSpPr>
          <p:spPr>
            <a:xfrm>
              <a:off x="5972992"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100.5</a:t>
              </a:r>
            </a:p>
          </p:txBody>
        </p:sp>
        <p:sp>
          <p:nvSpPr>
            <p:cNvPr id="187" name="tx187"/>
            <p:cNvSpPr/>
            <p:nvPr/>
          </p:nvSpPr>
          <p:spPr>
            <a:xfrm>
              <a:off x="3326481"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403.4</a:t>
              </a:r>
            </a:p>
          </p:txBody>
        </p:sp>
        <p:sp>
          <p:nvSpPr>
            <p:cNvPr id="188" name="tx188"/>
            <p:cNvSpPr/>
            <p:nvPr/>
          </p:nvSpPr>
          <p:spPr>
            <a:xfrm>
              <a:off x="5987504"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100.8</a:t>
              </a:r>
            </a:p>
          </p:txBody>
        </p:sp>
        <p:sp>
          <p:nvSpPr>
            <p:cNvPr id="189" name="tx189"/>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32774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543870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5" name="tx195"/>
            <p:cNvSpPr/>
            <p:nvPr/>
          </p:nvSpPr>
          <p:spPr>
            <a:xfrm>
              <a:off x="754966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6" name="tx196"/>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(80%) was lower than in 2019 (87%).
The number of children vaccinated with DTP1 decreased 25% compared to in 2019.
The number of surviving infants decreased approximately 19% compared to in 2019.
In 2025, 100,000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51560"/>
            <a:ext cx="8595360" cy="28575"/>
            <a:chOff x="292608" y="1051560"/>
            <a:chExt cx="8595360" cy="28575"/>
          </a:xfrm>
        </p:grpSpPr>
        <p:sp>
          <p:nvSpPr>
            <p:cNvPr id="20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Argentina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699883"/>
            </a:xfrm>
            <a:custGeom>
              <a:avLst/>
              <a:pathLst>
                <a:path w="3397293" h="699883">
                  <a:moveTo>
                    <a:pt x="0" y="328070"/>
                  </a:moveTo>
                  <a:lnTo>
                    <a:pt x="135891" y="328070"/>
                  </a:lnTo>
                  <a:lnTo>
                    <a:pt x="271783" y="109356"/>
                  </a:lnTo>
                  <a:lnTo>
                    <a:pt x="407675" y="43742"/>
                  </a:lnTo>
                  <a:lnTo>
                    <a:pt x="543566" y="0"/>
                  </a:lnTo>
                  <a:lnTo>
                    <a:pt x="679458" y="0"/>
                  </a:lnTo>
                  <a:lnTo>
                    <a:pt x="815350" y="153099"/>
                  </a:lnTo>
                  <a:lnTo>
                    <a:pt x="951242" y="153099"/>
                  </a:lnTo>
                  <a:lnTo>
                    <a:pt x="1087133" y="109356"/>
                  </a:lnTo>
                  <a:lnTo>
                    <a:pt x="1223025" y="87485"/>
                  </a:lnTo>
                  <a:lnTo>
                    <a:pt x="1358917" y="87485"/>
                  </a:lnTo>
                  <a:lnTo>
                    <a:pt x="1494809" y="153099"/>
                  </a:lnTo>
                  <a:lnTo>
                    <a:pt x="1630700" y="153099"/>
                  </a:lnTo>
                  <a:lnTo>
                    <a:pt x="1766592" y="87485"/>
                  </a:lnTo>
                  <a:lnTo>
                    <a:pt x="1902484" y="87485"/>
                  </a:lnTo>
                  <a:lnTo>
                    <a:pt x="2038375" y="87485"/>
                  </a:lnTo>
                  <a:lnTo>
                    <a:pt x="2174267" y="131228"/>
                  </a:lnTo>
                  <a:lnTo>
                    <a:pt x="2310159" y="218713"/>
                  </a:lnTo>
                  <a:lnTo>
                    <a:pt x="2446051" y="262456"/>
                  </a:lnTo>
                  <a:lnTo>
                    <a:pt x="2581942" y="328070"/>
                  </a:lnTo>
                  <a:lnTo>
                    <a:pt x="2717834" y="524912"/>
                  </a:lnTo>
                  <a:lnTo>
                    <a:pt x="2853726" y="371812"/>
                  </a:lnTo>
                  <a:lnTo>
                    <a:pt x="2989618" y="306198"/>
                  </a:lnTo>
                  <a:lnTo>
                    <a:pt x="3125509" y="699883"/>
                  </a:lnTo>
                  <a:lnTo>
                    <a:pt x="3261401" y="503041"/>
                  </a:lnTo>
                  <a:lnTo>
                    <a:pt x="3397293" y="50304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699883"/>
            </a:xfrm>
            <a:custGeom>
              <a:avLst/>
              <a:pathLst>
                <a:path w="3397293" h="699883">
                  <a:moveTo>
                    <a:pt x="0" y="328070"/>
                  </a:moveTo>
                  <a:lnTo>
                    <a:pt x="135891" y="328070"/>
                  </a:lnTo>
                  <a:lnTo>
                    <a:pt x="271783" y="109356"/>
                  </a:lnTo>
                  <a:lnTo>
                    <a:pt x="407675" y="43742"/>
                  </a:lnTo>
                  <a:lnTo>
                    <a:pt x="543566" y="0"/>
                  </a:lnTo>
                  <a:lnTo>
                    <a:pt x="679458" y="0"/>
                  </a:lnTo>
                  <a:lnTo>
                    <a:pt x="815350" y="153099"/>
                  </a:lnTo>
                  <a:lnTo>
                    <a:pt x="951242" y="153099"/>
                  </a:lnTo>
                  <a:lnTo>
                    <a:pt x="1087133" y="109356"/>
                  </a:lnTo>
                  <a:lnTo>
                    <a:pt x="1223025" y="87485"/>
                  </a:lnTo>
                  <a:lnTo>
                    <a:pt x="1358917" y="87485"/>
                  </a:lnTo>
                  <a:lnTo>
                    <a:pt x="1494809" y="153099"/>
                  </a:lnTo>
                  <a:lnTo>
                    <a:pt x="1630700" y="153099"/>
                  </a:lnTo>
                  <a:lnTo>
                    <a:pt x="1766592" y="87485"/>
                  </a:lnTo>
                  <a:lnTo>
                    <a:pt x="1902484" y="87485"/>
                  </a:lnTo>
                  <a:lnTo>
                    <a:pt x="2038375" y="87485"/>
                  </a:lnTo>
                  <a:lnTo>
                    <a:pt x="2174267" y="131228"/>
                  </a:lnTo>
                  <a:lnTo>
                    <a:pt x="2310159" y="218713"/>
                  </a:lnTo>
                  <a:lnTo>
                    <a:pt x="2446051" y="262456"/>
                  </a:lnTo>
                  <a:lnTo>
                    <a:pt x="2581942" y="328070"/>
                  </a:lnTo>
                  <a:lnTo>
                    <a:pt x="2717834" y="524912"/>
                  </a:lnTo>
                  <a:lnTo>
                    <a:pt x="2853726" y="371812"/>
                  </a:lnTo>
                  <a:lnTo>
                    <a:pt x="2989618" y="306198"/>
                  </a:lnTo>
                  <a:lnTo>
                    <a:pt x="3125509" y="699883"/>
                  </a:lnTo>
                  <a:lnTo>
                    <a:pt x="3261401" y="503041"/>
                  </a:lnTo>
                  <a:lnTo>
                    <a:pt x="3397293" y="50304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590526"/>
            </a:xfrm>
            <a:custGeom>
              <a:avLst/>
              <a:pathLst>
                <a:path w="0" h="590526">
                  <a:moveTo>
                    <a:pt x="0" y="0"/>
                  </a:moveTo>
                  <a:lnTo>
                    <a:pt x="0" y="590526"/>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699883"/>
            </a:xfrm>
            <a:custGeom>
              <a:avLst/>
              <a:pathLst>
                <a:path w="3397293" h="699883">
                  <a:moveTo>
                    <a:pt x="0" y="328070"/>
                  </a:moveTo>
                  <a:lnTo>
                    <a:pt x="135891" y="328070"/>
                  </a:lnTo>
                  <a:lnTo>
                    <a:pt x="271783" y="109356"/>
                  </a:lnTo>
                  <a:lnTo>
                    <a:pt x="407675" y="43742"/>
                  </a:lnTo>
                  <a:lnTo>
                    <a:pt x="543566" y="0"/>
                  </a:lnTo>
                  <a:lnTo>
                    <a:pt x="679458" y="0"/>
                  </a:lnTo>
                  <a:lnTo>
                    <a:pt x="815350" y="153099"/>
                  </a:lnTo>
                  <a:lnTo>
                    <a:pt x="951242" y="153099"/>
                  </a:lnTo>
                  <a:lnTo>
                    <a:pt x="1087133" y="109356"/>
                  </a:lnTo>
                  <a:lnTo>
                    <a:pt x="1223025" y="87485"/>
                  </a:lnTo>
                  <a:lnTo>
                    <a:pt x="1358917" y="87485"/>
                  </a:lnTo>
                  <a:lnTo>
                    <a:pt x="1494809" y="153099"/>
                  </a:lnTo>
                  <a:lnTo>
                    <a:pt x="1630700" y="153099"/>
                  </a:lnTo>
                  <a:lnTo>
                    <a:pt x="1766592" y="87485"/>
                  </a:lnTo>
                  <a:lnTo>
                    <a:pt x="1902484" y="87485"/>
                  </a:lnTo>
                  <a:lnTo>
                    <a:pt x="2038375" y="87485"/>
                  </a:lnTo>
                  <a:lnTo>
                    <a:pt x="2174267" y="131228"/>
                  </a:lnTo>
                  <a:lnTo>
                    <a:pt x="2310159" y="218713"/>
                  </a:lnTo>
                  <a:lnTo>
                    <a:pt x="2446051" y="262456"/>
                  </a:lnTo>
                  <a:lnTo>
                    <a:pt x="2581942" y="328070"/>
                  </a:lnTo>
                  <a:lnTo>
                    <a:pt x="2717834" y="524912"/>
                  </a:lnTo>
                  <a:lnTo>
                    <a:pt x="2853726" y="371812"/>
                  </a:lnTo>
                  <a:lnTo>
                    <a:pt x="2989618" y="306198"/>
                  </a:lnTo>
                  <a:lnTo>
                    <a:pt x="3125509" y="699883"/>
                  </a:lnTo>
                  <a:lnTo>
                    <a:pt x="3261401" y="503041"/>
                  </a:lnTo>
                  <a:lnTo>
                    <a:pt x="3397293" y="50304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22076"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9" name="tx39"/>
            <p:cNvSpPr/>
            <p:nvPr/>
          </p:nvSpPr>
          <p:spPr>
            <a:xfrm>
              <a:off x="445796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1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962980"/>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60" name="tx60"/>
            <p:cNvSpPr/>
            <p:nvPr/>
          </p:nvSpPr>
          <p:spPr>
            <a:xfrm>
              <a:off x="28749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4910" y="1405107"/>
              <a:ext cx="260940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Argentina, 2000-2025</a:t>
              </a:r>
            </a:p>
          </p:txBody>
        </p:sp>
        <p:sp>
          <p:nvSpPr>
            <p:cNvPr id="63" name="pl63"/>
            <p:cNvSpPr/>
            <p:nvPr/>
          </p:nvSpPr>
          <p:spPr>
            <a:xfrm>
              <a:off x="5267799" y="39503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035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67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099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769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301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833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365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09986"/>
              <a:ext cx="3397293" cy="1749707"/>
            </a:xfrm>
            <a:custGeom>
              <a:avLst/>
              <a:pathLst>
                <a:path w="3397293" h="1749707">
                  <a:moveTo>
                    <a:pt x="0" y="820175"/>
                  </a:moveTo>
                  <a:lnTo>
                    <a:pt x="135891" y="820175"/>
                  </a:lnTo>
                  <a:lnTo>
                    <a:pt x="271783" y="273391"/>
                  </a:lnTo>
                  <a:lnTo>
                    <a:pt x="407675" y="109356"/>
                  </a:lnTo>
                  <a:lnTo>
                    <a:pt x="543566" y="0"/>
                  </a:lnTo>
                  <a:lnTo>
                    <a:pt x="679458" y="0"/>
                  </a:lnTo>
                  <a:lnTo>
                    <a:pt x="815350" y="382748"/>
                  </a:lnTo>
                  <a:lnTo>
                    <a:pt x="951242" y="382748"/>
                  </a:lnTo>
                  <a:lnTo>
                    <a:pt x="1087133" y="273391"/>
                  </a:lnTo>
                  <a:lnTo>
                    <a:pt x="1223025" y="218713"/>
                  </a:lnTo>
                  <a:lnTo>
                    <a:pt x="1358917" y="218713"/>
                  </a:lnTo>
                  <a:lnTo>
                    <a:pt x="1494809" y="382748"/>
                  </a:lnTo>
                  <a:lnTo>
                    <a:pt x="1630700" y="382748"/>
                  </a:lnTo>
                  <a:lnTo>
                    <a:pt x="1766592" y="218713"/>
                  </a:lnTo>
                  <a:lnTo>
                    <a:pt x="1902484" y="218713"/>
                  </a:lnTo>
                  <a:lnTo>
                    <a:pt x="2038375" y="218713"/>
                  </a:lnTo>
                  <a:lnTo>
                    <a:pt x="2174267" y="328070"/>
                  </a:lnTo>
                  <a:lnTo>
                    <a:pt x="2310159" y="546783"/>
                  </a:lnTo>
                  <a:lnTo>
                    <a:pt x="2446051" y="656140"/>
                  </a:lnTo>
                  <a:lnTo>
                    <a:pt x="2581942" y="820175"/>
                  </a:lnTo>
                  <a:lnTo>
                    <a:pt x="2717834" y="1312280"/>
                  </a:lnTo>
                  <a:lnTo>
                    <a:pt x="2853726" y="929532"/>
                  </a:lnTo>
                  <a:lnTo>
                    <a:pt x="2989618" y="765497"/>
                  </a:lnTo>
                  <a:lnTo>
                    <a:pt x="3125509" y="1749707"/>
                  </a:lnTo>
                  <a:lnTo>
                    <a:pt x="3261401" y="1257602"/>
                  </a:lnTo>
                  <a:lnTo>
                    <a:pt x="3397293" y="1257602"/>
                  </a:lnTo>
                </a:path>
              </a:pathLst>
            </a:custGeom>
            <a:ln w="27101" cap="flat">
              <a:solidFill>
                <a:srgbClr val="0058AB">
                  <a:alpha val="100000"/>
                </a:srgbClr>
              </a:solidFill>
              <a:prstDash val="solid"/>
              <a:round/>
            </a:ln>
          </p:spPr>
          <p:txBody>
            <a:bodyPr/>
            <a:lstStyle/>
            <a:p/>
          </p:txBody>
        </p:sp>
        <p:sp>
          <p:nvSpPr>
            <p:cNvPr id="80" name="pl80"/>
            <p:cNvSpPr/>
            <p:nvPr/>
          </p:nvSpPr>
          <p:spPr>
            <a:xfrm>
              <a:off x="5437664" y="3130162"/>
              <a:ext cx="3397293" cy="765497"/>
            </a:xfrm>
            <a:custGeom>
              <a:avLst/>
              <a:pathLst>
                <a:path w="3397293" h="765497">
                  <a:moveTo>
                    <a:pt x="0" y="765497"/>
                  </a:moveTo>
                  <a:lnTo>
                    <a:pt x="135891" y="765497"/>
                  </a:lnTo>
                  <a:lnTo>
                    <a:pt x="271783" y="765497"/>
                  </a:lnTo>
                  <a:lnTo>
                    <a:pt x="407675" y="656140"/>
                  </a:lnTo>
                  <a:lnTo>
                    <a:pt x="543566" y="546783"/>
                  </a:lnTo>
                  <a:lnTo>
                    <a:pt x="679458" y="492105"/>
                  </a:lnTo>
                  <a:lnTo>
                    <a:pt x="815350" y="437426"/>
                  </a:lnTo>
                  <a:lnTo>
                    <a:pt x="951242" y="437426"/>
                  </a:lnTo>
                  <a:lnTo>
                    <a:pt x="1087133" y="273391"/>
                  </a:lnTo>
                  <a:lnTo>
                    <a:pt x="1223025" y="164035"/>
                  </a:lnTo>
                  <a:lnTo>
                    <a:pt x="1358917" y="164035"/>
                  </a:lnTo>
                  <a:lnTo>
                    <a:pt x="1494809" y="109356"/>
                  </a:lnTo>
                  <a:lnTo>
                    <a:pt x="1630700" y="109356"/>
                  </a:lnTo>
                  <a:lnTo>
                    <a:pt x="1766592" y="109356"/>
                  </a:lnTo>
                  <a:lnTo>
                    <a:pt x="1902484" y="109356"/>
                  </a:lnTo>
                  <a:lnTo>
                    <a:pt x="2038375" y="54678"/>
                  </a:lnTo>
                  <a:lnTo>
                    <a:pt x="2174267" y="0"/>
                  </a:lnTo>
                  <a:lnTo>
                    <a:pt x="2310159" y="0"/>
                  </a:lnTo>
                  <a:lnTo>
                    <a:pt x="2446051" y="0"/>
                  </a:lnTo>
                  <a:lnTo>
                    <a:pt x="2581942" y="0"/>
                  </a:lnTo>
                  <a:lnTo>
                    <a:pt x="2717834" y="164035"/>
                  </a:lnTo>
                  <a:lnTo>
                    <a:pt x="2853726" y="273391"/>
                  </a:lnTo>
                  <a:lnTo>
                    <a:pt x="2989618" y="54678"/>
                  </a:lnTo>
                  <a:lnTo>
                    <a:pt x="3125509" y="109356"/>
                  </a:lnTo>
                  <a:lnTo>
                    <a:pt x="3261401" y="109356"/>
                  </a:lnTo>
                  <a:lnTo>
                    <a:pt x="3397293" y="54678"/>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64665"/>
              <a:ext cx="3397293" cy="984210"/>
            </a:xfrm>
            <a:custGeom>
              <a:avLst/>
              <a:pathLst>
                <a:path w="3397293" h="984210">
                  <a:moveTo>
                    <a:pt x="0" y="164035"/>
                  </a:moveTo>
                  <a:lnTo>
                    <a:pt x="135891" y="218713"/>
                  </a:lnTo>
                  <a:lnTo>
                    <a:pt x="271783" y="164035"/>
                  </a:lnTo>
                  <a:lnTo>
                    <a:pt x="407675" y="109356"/>
                  </a:lnTo>
                  <a:lnTo>
                    <a:pt x="543566" y="54678"/>
                  </a:lnTo>
                  <a:lnTo>
                    <a:pt x="679458" y="0"/>
                  </a:lnTo>
                  <a:lnTo>
                    <a:pt x="815350" y="54678"/>
                  </a:lnTo>
                  <a:lnTo>
                    <a:pt x="951242" y="54678"/>
                  </a:lnTo>
                  <a:lnTo>
                    <a:pt x="1087133" y="109356"/>
                  </a:lnTo>
                  <a:lnTo>
                    <a:pt x="1223025" y="0"/>
                  </a:lnTo>
                  <a:lnTo>
                    <a:pt x="1358917" y="54678"/>
                  </a:lnTo>
                  <a:lnTo>
                    <a:pt x="1494809" y="54678"/>
                  </a:lnTo>
                  <a:lnTo>
                    <a:pt x="1630700" y="54678"/>
                  </a:lnTo>
                  <a:lnTo>
                    <a:pt x="1766592" y="218713"/>
                  </a:lnTo>
                  <a:lnTo>
                    <a:pt x="1902484" y="273391"/>
                  </a:lnTo>
                  <a:lnTo>
                    <a:pt x="2038375" y="218713"/>
                  </a:lnTo>
                  <a:lnTo>
                    <a:pt x="2174267" y="273391"/>
                  </a:lnTo>
                  <a:lnTo>
                    <a:pt x="2310159" y="492105"/>
                  </a:lnTo>
                  <a:lnTo>
                    <a:pt x="2446051" y="437426"/>
                  </a:lnTo>
                  <a:lnTo>
                    <a:pt x="2581942" y="765497"/>
                  </a:lnTo>
                  <a:lnTo>
                    <a:pt x="2717834" y="929532"/>
                  </a:lnTo>
                  <a:lnTo>
                    <a:pt x="2853726" y="984210"/>
                  </a:lnTo>
                  <a:lnTo>
                    <a:pt x="2989618" y="820175"/>
                  </a:lnTo>
                  <a:lnTo>
                    <a:pt x="3125509" y="656140"/>
                  </a:lnTo>
                  <a:lnTo>
                    <a:pt x="3261401" y="601462"/>
                  </a:lnTo>
                  <a:lnTo>
                    <a:pt x="3397293" y="601462"/>
                  </a:lnTo>
                </a:path>
              </a:pathLst>
            </a:custGeom>
            <a:ln w="27101" cap="flat">
              <a:solidFill>
                <a:srgbClr val="961A49">
                  <a:alpha val="100000"/>
                </a:srgbClr>
              </a:solidFill>
              <a:prstDash val="solid"/>
              <a:round/>
            </a:ln>
          </p:spPr>
          <p:txBody>
            <a:bodyPr/>
            <a:lstStyle/>
            <a:p/>
          </p:txBody>
        </p:sp>
        <p:sp>
          <p:nvSpPr>
            <p:cNvPr id="82" name="pl82"/>
            <p:cNvSpPr/>
            <p:nvPr/>
          </p:nvSpPr>
          <p:spPr>
            <a:xfrm>
              <a:off x="5437664" y="313016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09986"/>
              <a:ext cx="3397293" cy="1749707"/>
            </a:xfrm>
            <a:custGeom>
              <a:avLst/>
              <a:pathLst>
                <a:path w="3397293" h="1749707">
                  <a:moveTo>
                    <a:pt x="0" y="820175"/>
                  </a:moveTo>
                  <a:lnTo>
                    <a:pt x="135891" y="820175"/>
                  </a:lnTo>
                  <a:lnTo>
                    <a:pt x="271783" y="273391"/>
                  </a:lnTo>
                  <a:lnTo>
                    <a:pt x="407675" y="109356"/>
                  </a:lnTo>
                  <a:lnTo>
                    <a:pt x="543566" y="0"/>
                  </a:lnTo>
                  <a:lnTo>
                    <a:pt x="679458" y="0"/>
                  </a:lnTo>
                  <a:lnTo>
                    <a:pt x="815350" y="382748"/>
                  </a:lnTo>
                  <a:lnTo>
                    <a:pt x="951242" y="382748"/>
                  </a:lnTo>
                  <a:lnTo>
                    <a:pt x="1087133" y="273391"/>
                  </a:lnTo>
                  <a:lnTo>
                    <a:pt x="1223025" y="218713"/>
                  </a:lnTo>
                  <a:lnTo>
                    <a:pt x="1358917" y="218713"/>
                  </a:lnTo>
                  <a:lnTo>
                    <a:pt x="1494809" y="382748"/>
                  </a:lnTo>
                  <a:lnTo>
                    <a:pt x="1630700" y="382748"/>
                  </a:lnTo>
                  <a:lnTo>
                    <a:pt x="1766592" y="218713"/>
                  </a:lnTo>
                  <a:lnTo>
                    <a:pt x="1902484" y="218713"/>
                  </a:lnTo>
                  <a:lnTo>
                    <a:pt x="2038375" y="218713"/>
                  </a:lnTo>
                  <a:lnTo>
                    <a:pt x="2174267" y="328070"/>
                  </a:lnTo>
                  <a:lnTo>
                    <a:pt x="2310159" y="546783"/>
                  </a:lnTo>
                  <a:lnTo>
                    <a:pt x="2446051" y="656140"/>
                  </a:lnTo>
                  <a:lnTo>
                    <a:pt x="2581942" y="820175"/>
                  </a:lnTo>
                  <a:lnTo>
                    <a:pt x="2717834" y="1312280"/>
                  </a:lnTo>
                  <a:lnTo>
                    <a:pt x="2853726" y="929532"/>
                  </a:lnTo>
                  <a:lnTo>
                    <a:pt x="2989618" y="765497"/>
                  </a:lnTo>
                  <a:lnTo>
                    <a:pt x="3125509" y="1749707"/>
                  </a:lnTo>
                  <a:lnTo>
                    <a:pt x="3261401" y="1257602"/>
                  </a:lnTo>
                  <a:lnTo>
                    <a:pt x="3397293" y="1257602"/>
                  </a:lnTo>
                </a:path>
              </a:pathLst>
            </a:custGeom>
            <a:ln w="43362" cap="flat">
              <a:solidFill>
                <a:srgbClr val="000000">
                  <a:alpha val="100000"/>
                </a:srgbClr>
              </a:solidFill>
              <a:prstDash val="solid"/>
              <a:round/>
            </a:ln>
          </p:spPr>
          <p:txBody>
            <a:bodyPr/>
            <a:lstStyle/>
            <a:p/>
          </p:txBody>
        </p:sp>
        <p:sp>
          <p:nvSpPr>
            <p:cNvPr id="84" name="pl84"/>
            <p:cNvSpPr/>
            <p:nvPr/>
          </p:nvSpPr>
          <p:spPr>
            <a:xfrm>
              <a:off x="5437664" y="2331858"/>
              <a:ext cx="0" cy="798304"/>
            </a:xfrm>
            <a:custGeom>
              <a:avLst/>
              <a:pathLst>
                <a:path w="0" h="798304">
                  <a:moveTo>
                    <a:pt x="0" y="79830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309986"/>
              <a:ext cx="0" cy="21871"/>
            </a:xfrm>
            <a:custGeom>
              <a:avLst/>
              <a:pathLst>
                <a:path w="0" h="21871">
                  <a:moveTo>
                    <a:pt x="0" y="0"/>
                  </a:moveTo>
                  <a:lnTo>
                    <a:pt x="0" y="21871"/>
                  </a:lnTo>
                </a:path>
              </a:pathLst>
            </a:custGeom>
            <a:ln w="13550" cap="flat">
              <a:solidFill>
                <a:srgbClr val="0058AB">
                  <a:alpha val="100000"/>
                </a:srgbClr>
              </a:solidFill>
              <a:prstDash val="dot"/>
              <a:round/>
            </a:ln>
          </p:spPr>
          <p:txBody>
            <a:bodyPr/>
            <a:lstStyle/>
            <a:p/>
          </p:txBody>
        </p:sp>
        <p:sp>
          <p:nvSpPr>
            <p:cNvPr id="86" name="pl86"/>
            <p:cNvSpPr/>
            <p:nvPr/>
          </p:nvSpPr>
          <p:spPr>
            <a:xfrm>
              <a:off x="6796581" y="2331858"/>
              <a:ext cx="0" cy="196842"/>
            </a:xfrm>
            <a:custGeom>
              <a:avLst/>
              <a:pathLst>
                <a:path w="0" h="196842">
                  <a:moveTo>
                    <a:pt x="0" y="19684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331858"/>
              <a:ext cx="0" cy="196842"/>
            </a:xfrm>
            <a:custGeom>
              <a:avLst/>
              <a:pathLst>
                <a:path w="0" h="196842">
                  <a:moveTo>
                    <a:pt x="0" y="19684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331858"/>
              <a:ext cx="0" cy="798304"/>
            </a:xfrm>
            <a:custGeom>
              <a:avLst/>
              <a:pathLst>
                <a:path w="0" h="798304">
                  <a:moveTo>
                    <a:pt x="0" y="79830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331858"/>
              <a:ext cx="0" cy="1235731"/>
            </a:xfrm>
            <a:custGeom>
              <a:avLst/>
              <a:pathLst>
                <a:path w="0" h="1235731">
                  <a:moveTo>
                    <a:pt x="0" y="123573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331858"/>
              <a:ext cx="0" cy="1235731"/>
            </a:xfrm>
            <a:custGeom>
              <a:avLst/>
              <a:pathLst>
                <a:path w="0" h="1235731">
                  <a:moveTo>
                    <a:pt x="0" y="123573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309986"/>
              <a:ext cx="3397293" cy="1749707"/>
            </a:xfrm>
            <a:custGeom>
              <a:avLst/>
              <a:pathLst>
                <a:path w="3397293" h="1749707">
                  <a:moveTo>
                    <a:pt x="0" y="820175"/>
                  </a:moveTo>
                  <a:lnTo>
                    <a:pt x="135891" y="820175"/>
                  </a:lnTo>
                  <a:lnTo>
                    <a:pt x="271783" y="273391"/>
                  </a:lnTo>
                  <a:lnTo>
                    <a:pt x="407675" y="109356"/>
                  </a:lnTo>
                  <a:lnTo>
                    <a:pt x="543566" y="0"/>
                  </a:lnTo>
                  <a:lnTo>
                    <a:pt x="679458" y="0"/>
                  </a:lnTo>
                  <a:lnTo>
                    <a:pt x="815350" y="382748"/>
                  </a:lnTo>
                  <a:lnTo>
                    <a:pt x="951242" y="382748"/>
                  </a:lnTo>
                  <a:lnTo>
                    <a:pt x="1087133" y="273391"/>
                  </a:lnTo>
                  <a:lnTo>
                    <a:pt x="1223025" y="218713"/>
                  </a:lnTo>
                  <a:lnTo>
                    <a:pt x="1358917" y="218713"/>
                  </a:lnTo>
                  <a:lnTo>
                    <a:pt x="1494809" y="382748"/>
                  </a:lnTo>
                  <a:lnTo>
                    <a:pt x="1630700" y="382748"/>
                  </a:lnTo>
                  <a:lnTo>
                    <a:pt x="1766592" y="218713"/>
                  </a:lnTo>
                  <a:lnTo>
                    <a:pt x="1902484" y="218713"/>
                  </a:lnTo>
                  <a:lnTo>
                    <a:pt x="2038375" y="218713"/>
                  </a:lnTo>
                  <a:lnTo>
                    <a:pt x="2174267" y="328070"/>
                  </a:lnTo>
                  <a:lnTo>
                    <a:pt x="2310159" y="546783"/>
                  </a:lnTo>
                  <a:lnTo>
                    <a:pt x="2446051" y="656140"/>
                  </a:lnTo>
                  <a:lnTo>
                    <a:pt x="2581942" y="820175"/>
                  </a:lnTo>
                  <a:lnTo>
                    <a:pt x="2717834" y="1312280"/>
                  </a:lnTo>
                  <a:lnTo>
                    <a:pt x="2853726" y="929532"/>
                  </a:lnTo>
                  <a:lnTo>
                    <a:pt x="2989618" y="765497"/>
                  </a:lnTo>
                  <a:lnTo>
                    <a:pt x="3125509" y="1749707"/>
                  </a:lnTo>
                  <a:lnTo>
                    <a:pt x="3261401" y="1257602"/>
                  </a:lnTo>
                  <a:lnTo>
                    <a:pt x="3397293" y="1257602"/>
                  </a:lnTo>
                </a:path>
              </a:pathLst>
            </a:custGeom>
            <a:ln w="27101" cap="flat">
              <a:solidFill>
                <a:srgbClr val="0058AB">
                  <a:alpha val="100000"/>
                </a:srgbClr>
              </a:solidFill>
              <a:prstDash val="solid"/>
              <a:round/>
            </a:ln>
          </p:spPr>
          <p:txBody>
            <a:bodyPr/>
            <a:lstStyle/>
            <a:p/>
          </p:txBody>
        </p:sp>
        <p:sp>
          <p:nvSpPr>
            <p:cNvPr id="92" name="tx92"/>
            <p:cNvSpPr/>
            <p:nvPr/>
          </p:nvSpPr>
          <p:spPr>
            <a:xfrm>
              <a:off x="5407519" y="22695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5683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4" name="tx94"/>
            <p:cNvSpPr/>
            <p:nvPr/>
          </p:nvSpPr>
          <p:spPr>
            <a:xfrm>
              <a:off x="6736291" y="227087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5" name="tx95"/>
            <p:cNvSpPr/>
            <p:nvPr/>
          </p:nvSpPr>
          <p:spPr>
            <a:xfrm>
              <a:off x="7415750" y="227087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6" name="tx96"/>
            <p:cNvSpPr/>
            <p:nvPr/>
          </p:nvSpPr>
          <p:spPr>
            <a:xfrm>
              <a:off x="7989462" y="22695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26954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8786762" y="226954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902429" y="31457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2563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62483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07804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312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844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678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678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45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869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4954" y="4962980"/>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118" name="tx118"/>
            <p:cNvSpPr/>
            <p:nvPr/>
          </p:nvSpPr>
          <p:spPr>
            <a:xfrm>
              <a:off x="719161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406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7692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6732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5772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2212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12527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6119057" cy="114824"/>
            </a:xfrm>
            <a:prstGeom prst="rect">
              <a:avLst/>
            </a:prstGeom>
            <a:solidFill>
              <a:srgbClr val="1CABE2">
                <a:alpha val="80000"/>
              </a:srgbClr>
            </a:solidFill>
          </p:spPr>
          <p:txBody>
            <a:bodyPr/>
            <a:lstStyle/>
            <a:p/>
          </p:txBody>
        </p:sp>
        <p:sp>
          <p:nvSpPr>
            <p:cNvPr id="131" name="rc131"/>
            <p:cNvSpPr/>
            <p:nvPr/>
          </p:nvSpPr>
          <p:spPr>
            <a:xfrm>
              <a:off x="1317178" y="5743865"/>
              <a:ext cx="7299261" cy="114824"/>
            </a:xfrm>
            <a:prstGeom prst="rect">
              <a:avLst/>
            </a:prstGeom>
            <a:solidFill>
              <a:srgbClr val="1CABE2">
                <a:alpha val="80000"/>
              </a:srgbClr>
            </a:solidFill>
          </p:spPr>
          <p:txBody>
            <a:bodyPr/>
            <a:lstStyle/>
            <a:p/>
          </p:txBody>
        </p:sp>
        <p:sp>
          <p:nvSpPr>
            <p:cNvPr id="132" name="rc132"/>
            <p:cNvSpPr/>
            <p:nvPr/>
          </p:nvSpPr>
          <p:spPr>
            <a:xfrm>
              <a:off x="1317178" y="5600334"/>
              <a:ext cx="7321564" cy="114824"/>
            </a:xfrm>
            <a:prstGeom prst="rect">
              <a:avLst/>
            </a:prstGeom>
            <a:solidFill>
              <a:srgbClr val="1CABE2">
                <a:alpha val="80000"/>
              </a:srgbClr>
            </a:solidFill>
          </p:spPr>
          <p:txBody>
            <a:bodyPr/>
            <a:lstStyle/>
            <a:p/>
          </p:txBody>
        </p:sp>
        <p:sp>
          <p:nvSpPr>
            <p:cNvPr id="133" name="tx133"/>
            <p:cNvSpPr/>
            <p:nvPr/>
          </p:nvSpPr>
          <p:spPr>
            <a:xfrm>
              <a:off x="6926822"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105,000</a:t>
              </a:r>
            </a:p>
          </p:txBody>
        </p:sp>
        <p:sp>
          <p:nvSpPr>
            <p:cNvPr id="134" name="tx134"/>
            <p:cNvSpPr/>
            <p:nvPr/>
          </p:nvSpPr>
          <p:spPr>
            <a:xfrm>
              <a:off x="8107027"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126,000</a:t>
              </a:r>
            </a:p>
          </p:txBody>
        </p:sp>
        <p:sp>
          <p:nvSpPr>
            <p:cNvPr id="135" name="tx135"/>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126,000</a:t>
              </a:r>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79393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1" name="tx141"/>
            <p:cNvSpPr/>
            <p:nvPr/>
          </p:nvSpPr>
          <p:spPr>
            <a:xfrm>
              <a:off x="662029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Argentina (75%) was 10 percentage points lower than the global average (85%) and 8 percentage points lower than the average across all LACR countries (83%).
National DTP3 coverage was 8 percentage points lower than in 2019 (83%).
This equates to 126,000 un- and undervaccinated children in 2025 compared to 105,000 un- and undervaccinated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Argentina DTP3 coverage was 75% - this is 8 percentage points lower than in 2019 and lower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Argentina ranked number 4 out of 33 countries for lowest DTP3 coverage (based on tied ranks).
Argentina was in the top 10 countries with the most un- and undervaccinated children (rank=4).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Argentina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320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37214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1224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5233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5210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09219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3229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7238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554522"/>
              <a:ext cx="238662" cy="657487"/>
            </a:xfrm>
            <a:prstGeom prst="rect">
              <a:avLst/>
            </a:prstGeom>
            <a:solidFill>
              <a:srgbClr val="80BD41">
                <a:alpha val="100000"/>
              </a:srgbClr>
            </a:solidFill>
          </p:spPr>
          <p:txBody>
            <a:bodyPr/>
            <a:lstStyle/>
            <a:p/>
          </p:txBody>
        </p:sp>
        <p:sp>
          <p:nvSpPr>
            <p:cNvPr id="26" name="rc26"/>
            <p:cNvSpPr/>
            <p:nvPr/>
          </p:nvSpPr>
          <p:spPr>
            <a:xfrm>
              <a:off x="1333322" y="3419853"/>
              <a:ext cx="238662" cy="134668"/>
            </a:xfrm>
            <a:prstGeom prst="rect">
              <a:avLst/>
            </a:prstGeom>
            <a:solidFill>
              <a:srgbClr val="1CABE2">
                <a:alpha val="100000"/>
              </a:srgbClr>
            </a:solidFill>
          </p:spPr>
          <p:txBody>
            <a:bodyPr/>
            <a:lstStyle/>
            <a:p/>
          </p:txBody>
        </p:sp>
        <p:sp>
          <p:nvSpPr>
            <p:cNvPr id="27" name="rc27"/>
            <p:cNvSpPr/>
            <p:nvPr/>
          </p:nvSpPr>
          <p:spPr>
            <a:xfrm>
              <a:off x="1598503" y="3560233"/>
              <a:ext cx="238662" cy="651776"/>
            </a:xfrm>
            <a:prstGeom prst="rect">
              <a:avLst/>
            </a:prstGeom>
            <a:solidFill>
              <a:srgbClr val="80BD41">
                <a:alpha val="100000"/>
              </a:srgbClr>
            </a:solidFill>
          </p:spPr>
          <p:txBody>
            <a:bodyPr/>
            <a:lstStyle/>
            <a:p/>
          </p:txBody>
        </p:sp>
        <p:sp>
          <p:nvSpPr>
            <p:cNvPr id="28" name="rc28"/>
            <p:cNvSpPr/>
            <p:nvPr/>
          </p:nvSpPr>
          <p:spPr>
            <a:xfrm>
              <a:off x="1598503" y="3426740"/>
              <a:ext cx="238662" cy="133492"/>
            </a:xfrm>
            <a:prstGeom prst="rect">
              <a:avLst/>
            </a:prstGeom>
            <a:solidFill>
              <a:srgbClr val="1CABE2">
                <a:alpha val="100000"/>
              </a:srgbClr>
            </a:solidFill>
          </p:spPr>
          <p:txBody>
            <a:bodyPr/>
            <a:lstStyle/>
            <a:p/>
          </p:txBody>
        </p:sp>
        <p:sp>
          <p:nvSpPr>
            <p:cNvPr id="29" name="rc29"/>
            <p:cNvSpPr/>
            <p:nvPr/>
          </p:nvSpPr>
          <p:spPr>
            <a:xfrm>
              <a:off x="1863684" y="3482675"/>
              <a:ext cx="238662" cy="729334"/>
            </a:xfrm>
            <a:prstGeom prst="rect">
              <a:avLst/>
            </a:prstGeom>
            <a:solidFill>
              <a:srgbClr val="80BD41">
                <a:alpha val="100000"/>
              </a:srgbClr>
            </a:solidFill>
          </p:spPr>
          <p:txBody>
            <a:bodyPr/>
            <a:lstStyle/>
            <a:p/>
          </p:txBody>
        </p:sp>
        <p:sp>
          <p:nvSpPr>
            <p:cNvPr id="30" name="rc30"/>
            <p:cNvSpPr/>
            <p:nvPr/>
          </p:nvSpPr>
          <p:spPr>
            <a:xfrm>
              <a:off x="1863684" y="3427782"/>
              <a:ext cx="238662" cy="54893"/>
            </a:xfrm>
            <a:prstGeom prst="rect">
              <a:avLst/>
            </a:prstGeom>
            <a:solidFill>
              <a:srgbClr val="1CABE2">
                <a:alpha val="100000"/>
              </a:srgbClr>
            </a:solidFill>
          </p:spPr>
          <p:txBody>
            <a:bodyPr/>
            <a:lstStyle/>
            <a:p/>
          </p:txBody>
        </p:sp>
        <p:sp>
          <p:nvSpPr>
            <p:cNvPr id="31" name="rc31"/>
            <p:cNvSpPr/>
            <p:nvPr/>
          </p:nvSpPr>
          <p:spPr>
            <a:xfrm>
              <a:off x="2128865" y="3462798"/>
              <a:ext cx="238662" cy="749210"/>
            </a:xfrm>
            <a:prstGeom prst="rect">
              <a:avLst/>
            </a:prstGeom>
            <a:solidFill>
              <a:srgbClr val="80BD41">
                <a:alpha val="100000"/>
              </a:srgbClr>
            </a:solidFill>
          </p:spPr>
          <p:txBody>
            <a:bodyPr/>
            <a:lstStyle/>
            <a:p/>
          </p:txBody>
        </p:sp>
        <p:sp>
          <p:nvSpPr>
            <p:cNvPr id="32" name="rc32"/>
            <p:cNvSpPr/>
            <p:nvPr/>
          </p:nvSpPr>
          <p:spPr>
            <a:xfrm>
              <a:off x="2128865" y="3431578"/>
              <a:ext cx="238662" cy="31220"/>
            </a:xfrm>
            <a:prstGeom prst="rect">
              <a:avLst/>
            </a:prstGeom>
            <a:solidFill>
              <a:srgbClr val="1CABE2">
                <a:alpha val="100000"/>
              </a:srgbClr>
            </a:solidFill>
          </p:spPr>
          <p:txBody>
            <a:bodyPr/>
            <a:lstStyle/>
            <a:p/>
          </p:txBody>
        </p:sp>
        <p:sp>
          <p:nvSpPr>
            <p:cNvPr id="33" name="rc33"/>
            <p:cNvSpPr/>
            <p:nvPr/>
          </p:nvSpPr>
          <p:spPr>
            <a:xfrm>
              <a:off x="2394045" y="3443817"/>
              <a:ext cx="238662" cy="768191"/>
            </a:xfrm>
            <a:prstGeom prst="rect">
              <a:avLst/>
            </a:prstGeom>
            <a:solidFill>
              <a:srgbClr val="80BD41">
                <a:alpha val="100000"/>
              </a:srgbClr>
            </a:solidFill>
          </p:spPr>
          <p:txBody>
            <a:bodyPr/>
            <a:lstStyle/>
            <a:p/>
          </p:txBody>
        </p:sp>
        <p:sp>
          <p:nvSpPr>
            <p:cNvPr id="34" name="rc34"/>
            <p:cNvSpPr/>
            <p:nvPr/>
          </p:nvSpPr>
          <p:spPr>
            <a:xfrm>
              <a:off x="2394045" y="3428140"/>
              <a:ext cx="238662" cy="15677"/>
            </a:xfrm>
            <a:prstGeom prst="rect">
              <a:avLst/>
            </a:prstGeom>
            <a:solidFill>
              <a:srgbClr val="1CABE2">
                <a:alpha val="100000"/>
              </a:srgbClr>
            </a:solidFill>
          </p:spPr>
          <p:txBody>
            <a:bodyPr/>
            <a:lstStyle/>
            <a:p/>
          </p:txBody>
        </p:sp>
        <p:sp>
          <p:nvSpPr>
            <p:cNvPr id="35" name="rc35"/>
            <p:cNvSpPr/>
            <p:nvPr/>
          </p:nvSpPr>
          <p:spPr>
            <a:xfrm>
              <a:off x="2659226" y="3435004"/>
              <a:ext cx="238662" cy="777004"/>
            </a:xfrm>
            <a:prstGeom prst="rect">
              <a:avLst/>
            </a:prstGeom>
            <a:solidFill>
              <a:srgbClr val="80BD41">
                <a:alpha val="100000"/>
              </a:srgbClr>
            </a:solidFill>
          </p:spPr>
          <p:txBody>
            <a:bodyPr/>
            <a:lstStyle/>
            <a:p/>
          </p:txBody>
        </p:sp>
        <p:sp>
          <p:nvSpPr>
            <p:cNvPr id="36" name="rc36"/>
            <p:cNvSpPr/>
            <p:nvPr/>
          </p:nvSpPr>
          <p:spPr>
            <a:xfrm>
              <a:off x="2659226" y="3419148"/>
              <a:ext cx="238662" cy="15856"/>
            </a:xfrm>
            <a:prstGeom prst="rect">
              <a:avLst/>
            </a:prstGeom>
            <a:solidFill>
              <a:srgbClr val="1CABE2">
                <a:alpha val="100000"/>
              </a:srgbClr>
            </a:solidFill>
          </p:spPr>
          <p:txBody>
            <a:bodyPr/>
            <a:lstStyle/>
            <a:p/>
          </p:txBody>
        </p:sp>
        <p:sp>
          <p:nvSpPr>
            <p:cNvPr id="37" name="rc37"/>
            <p:cNvSpPr/>
            <p:nvPr/>
          </p:nvSpPr>
          <p:spPr>
            <a:xfrm>
              <a:off x="2924407" y="3488464"/>
              <a:ext cx="238662" cy="723544"/>
            </a:xfrm>
            <a:prstGeom prst="rect">
              <a:avLst/>
            </a:prstGeom>
            <a:solidFill>
              <a:srgbClr val="80BD41">
                <a:alpha val="100000"/>
              </a:srgbClr>
            </a:solidFill>
          </p:spPr>
          <p:txBody>
            <a:bodyPr/>
            <a:lstStyle/>
            <a:p/>
          </p:txBody>
        </p:sp>
        <p:sp>
          <p:nvSpPr>
            <p:cNvPr id="38" name="rc38"/>
            <p:cNvSpPr/>
            <p:nvPr/>
          </p:nvSpPr>
          <p:spPr>
            <a:xfrm>
              <a:off x="2924407" y="3416908"/>
              <a:ext cx="238662" cy="71556"/>
            </a:xfrm>
            <a:prstGeom prst="rect">
              <a:avLst/>
            </a:prstGeom>
            <a:solidFill>
              <a:srgbClr val="1CABE2">
                <a:alpha val="100000"/>
              </a:srgbClr>
            </a:solidFill>
          </p:spPr>
          <p:txBody>
            <a:bodyPr/>
            <a:lstStyle/>
            <a:p/>
          </p:txBody>
        </p:sp>
        <p:sp>
          <p:nvSpPr>
            <p:cNvPr id="39" name="rc39"/>
            <p:cNvSpPr/>
            <p:nvPr/>
          </p:nvSpPr>
          <p:spPr>
            <a:xfrm>
              <a:off x="3189588" y="3488733"/>
              <a:ext cx="238662" cy="723276"/>
            </a:xfrm>
            <a:prstGeom prst="rect">
              <a:avLst/>
            </a:prstGeom>
            <a:solidFill>
              <a:srgbClr val="80BD41">
                <a:alpha val="100000"/>
              </a:srgbClr>
            </a:solidFill>
          </p:spPr>
          <p:txBody>
            <a:bodyPr/>
            <a:lstStyle/>
            <a:p/>
          </p:txBody>
        </p:sp>
        <p:sp>
          <p:nvSpPr>
            <p:cNvPr id="40" name="rc40"/>
            <p:cNvSpPr/>
            <p:nvPr/>
          </p:nvSpPr>
          <p:spPr>
            <a:xfrm>
              <a:off x="3189588" y="3417199"/>
              <a:ext cx="238662" cy="71533"/>
            </a:xfrm>
            <a:prstGeom prst="rect">
              <a:avLst/>
            </a:prstGeom>
            <a:solidFill>
              <a:srgbClr val="1CABE2">
                <a:alpha val="100000"/>
              </a:srgbClr>
            </a:solidFill>
          </p:spPr>
          <p:txBody>
            <a:bodyPr/>
            <a:lstStyle/>
            <a:p/>
          </p:txBody>
        </p:sp>
        <p:sp>
          <p:nvSpPr>
            <p:cNvPr id="41" name="rc41"/>
            <p:cNvSpPr/>
            <p:nvPr/>
          </p:nvSpPr>
          <p:spPr>
            <a:xfrm>
              <a:off x="3454768" y="3444400"/>
              <a:ext cx="238662" cy="767609"/>
            </a:xfrm>
            <a:prstGeom prst="rect">
              <a:avLst/>
            </a:prstGeom>
            <a:solidFill>
              <a:srgbClr val="80BD41">
                <a:alpha val="100000"/>
              </a:srgbClr>
            </a:solidFill>
          </p:spPr>
          <p:txBody>
            <a:bodyPr/>
            <a:lstStyle/>
            <a:p/>
          </p:txBody>
        </p:sp>
        <p:sp>
          <p:nvSpPr>
            <p:cNvPr id="42" name="rc42"/>
            <p:cNvSpPr/>
            <p:nvPr/>
          </p:nvSpPr>
          <p:spPr>
            <a:xfrm>
              <a:off x="3454768" y="3386629"/>
              <a:ext cx="238662" cy="57771"/>
            </a:xfrm>
            <a:prstGeom prst="rect">
              <a:avLst/>
            </a:prstGeom>
            <a:solidFill>
              <a:srgbClr val="1CABE2">
                <a:alpha val="100000"/>
              </a:srgbClr>
            </a:solidFill>
          </p:spPr>
          <p:txBody>
            <a:bodyPr/>
            <a:lstStyle/>
            <a:p/>
          </p:txBody>
        </p:sp>
        <p:sp>
          <p:nvSpPr>
            <p:cNvPr id="43" name="rc43"/>
            <p:cNvSpPr/>
            <p:nvPr/>
          </p:nvSpPr>
          <p:spPr>
            <a:xfrm>
              <a:off x="3719949" y="3437378"/>
              <a:ext cx="238662" cy="774630"/>
            </a:xfrm>
            <a:prstGeom prst="rect">
              <a:avLst/>
            </a:prstGeom>
            <a:solidFill>
              <a:srgbClr val="80BD41">
                <a:alpha val="100000"/>
              </a:srgbClr>
            </a:solidFill>
          </p:spPr>
          <p:txBody>
            <a:bodyPr/>
            <a:lstStyle/>
            <a:p/>
          </p:txBody>
        </p:sp>
        <p:sp>
          <p:nvSpPr>
            <p:cNvPr id="44" name="rc44"/>
            <p:cNvSpPr/>
            <p:nvPr/>
          </p:nvSpPr>
          <p:spPr>
            <a:xfrm>
              <a:off x="3719949" y="3387939"/>
              <a:ext cx="238662" cy="49439"/>
            </a:xfrm>
            <a:prstGeom prst="rect">
              <a:avLst/>
            </a:prstGeom>
            <a:solidFill>
              <a:srgbClr val="1CABE2">
                <a:alpha val="100000"/>
              </a:srgbClr>
            </a:solidFill>
          </p:spPr>
          <p:txBody>
            <a:bodyPr/>
            <a:lstStyle/>
            <a:p/>
          </p:txBody>
        </p:sp>
        <p:sp>
          <p:nvSpPr>
            <p:cNvPr id="45" name="rc45"/>
            <p:cNvSpPr/>
            <p:nvPr/>
          </p:nvSpPr>
          <p:spPr>
            <a:xfrm>
              <a:off x="3985130" y="3425318"/>
              <a:ext cx="238662" cy="786691"/>
            </a:xfrm>
            <a:prstGeom prst="rect">
              <a:avLst/>
            </a:prstGeom>
            <a:solidFill>
              <a:srgbClr val="80BD41">
                <a:alpha val="100000"/>
              </a:srgbClr>
            </a:solidFill>
          </p:spPr>
          <p:txBody>
            <a:bodyPr/>
            <a:lstStyle/>
            <a:p/>
          </p:txBody>
        </p:sp>
        <p:sp>
          <p:nvSpPr>
            <p:cNvPr id="46" name="rc46"/>
            <p:cNvSpPr/>
            <p:nvPr/>
          </p:nvSpPr>
          <p:spPr>
            <a:xfrm>
              <a:off x="3985130" y="3375106"/>
              <a:ext cx="238662" cy="50212"/>
            </a:xfrm>
            <a:prstGeom prst="rect">
              <a:avLst/>
            </a:prstGeom>
            <a:solidFill>
              <a:srgbClr val="1CABE2">
                <a:alpha val="100000"/>
              </a:srgbClr>
            </a:solidFill>
          </p:spPr>
          <p:txBody>
            <a:bodyPr/>
            <a:lstStyle/>
            <a:p/>
          </p:txBody>
        </p:sp>
        <p:sp>
          <p:nvSpPr>
            <p:cNvPr id="47" name="rc47"/>
            <p:cNvSpPr/>
            <p:nvPr/>
          </p:nvSpPr>
          <p:spPr>
            <a:xfrm>
              <a:off x="4250311" y="3447916"/>
              <a:ext cx="238662" cy="764093"/>
            </a:xfrm>
            <a:prstGeom prst="rect">
              <a:avLst/>
            </a:prstGeom>
            <a:solidFill>
              <a:srgbClr val="80BD41">
                <a:alpha val="100000"/>
              </a:srgbClr>
            </a:solidFill>
          </p:spPr>
          <p:txBody>
            <a:bodyPr/>
            <a:lstStyle/>
            <a:p/>
          </p:txBody>
        </p:sp>
        <p:sp>
          <p:nvSpPr>
            <p:cNvPr id="48" name="rc48"/>
            <p:cNvSpPr/>
            <p:nvPr/>
          </p:nvSpPr>
          <p:spPr>
            <a:xfrm>
              <a:off x="4250311" y="3372351"/>
              <a:ext cx="238662" cy="75564"/>
            </a:xfrm>
            <a:prstGeom prst="rect">
              <a:avLst/>
            </a:prstGeom>
            <a:solidFill>
              <a:srgbClr val="1CABE2">
                <a:alpha val="100000"/>
              </a:srgbClr>
            </a:solidFill>
          </p:spPr>
          <p:txBody>
            <a:bodyPr/>
            <a:lstStyle/>
            <a:p/>
          </p:txBody>
        </p:sp>
        <p:sp>
          <p:nvSpPr>
            <p:cNvPr id="49" name="rc49"/>
            <p:cNvSpPr/>
            <p:nvPr/>
          </p:nvSpPr>
          <p:spPr>
            <a:xfrm>
              <a:off x="4515492" y="3469181"/>
              <a:ext cx="238662" cy="742828"/>
            </a:xfrm>
            <a:prstGeom prst="rect">
              <a:avLst/>
            </a:prstGeom>
            <a:solidFill>
              <a:srgbClr val="80BD41">
                <a:alpha val="100000"/>
              </a:srgbClr>
            </a:solidFill>
          </p:spPr>
          <p:txBody>
            <a:bodyPr/>
            <a:lstStyle/>
            <a:p/>
          </p:txBody>
        </p:sp>
        <p:sp>
          <p:nvSpPr>
            <p:cNvPr id="50" name="rc50"/>
            <p:cNvSpPr/>
            <p:nvPr/>
          </p:nvSpPr>
          <p:spPr>
            <a:xfrm>
              <a:off x="4515492" y="3395710"/>
              <a:ext cx="238662" cy="73470"/>
            </a:xfrm>
            <a:prstGeom prst="rect">
              <a:avLst/>
            </a:prstGeom>
            <a:solidFill>
              <a:srgbClr val="1CABE2">
                <a:alpha val="100000"/>
              </a:srgbClr>
            </a:solidFill>
          </p:spPr>
          <p:txBody>
            <a:bodyPr/>
            <a:lstStyle/>
            <a:p/>
          </p:txBody>
        </p:sp>
        <p:sp>
          <p:nvSpPr>
            <p:cNvPr id="51" name="rc51"/>
            <p:cNvSpPr/>
            <p:nvPr/>
          </p:nvSpPr>
          <p:spPr>
            <a:xfrm>
              <a:off x="4780672" y="3427759"/>
              <a:ext cx="238662" cy="784249"/>
            </a:xfrm>
            <a:prstGeom prst="rect">
              <a:avLst/>
            </a:prstGeom>
            <a:solidFill>
              <a:srgbClr val="80BD41">
                <a:alpha val="100000"/>
              </a:srgbClr>
            </a:solidFill>
          </p:spPr>
          <p:txBody>
            <a:bodyPr/>
            <a:lstStyle/>
            <a:p/>
          </p:txBody>
        </p:sp>
        <p:sp>
          <p:nvSpPr>
            <p:cNvPr id="52" name="rc52"/>
            <p:cNvSpPr/>
            <p:nvPr/>
          </p:nvSpPr>
          <p:spPr>
            <a:xfrm>
              <a:off x="4780672" y="3377704"/>
              <a:ext cx="238662" cy="50055"/>
            </a:xfrm>
            <a:prstGeom prst="rect">
              <a:avLst/>
            </a:prstGeom>
            <a:solidFill>
              <a:srgbClr val="1CABE2">
                <a:alpha val="100000"/>
              </a:srgbClr>
            </a:solidFill>
          </p:spPr>
          <p:txBody>
            <a:bodyPr/>
            <a:lstStyle/>
            <a:p/>
          </p:txBody>
        </p:sp>
        <p:sp>
          <p:nvSpPr>
            <p:cNvPr id="53" name="rc53"/>
            <p:cNvSpPr/>
            <p:nvPr/>
          </p:nvSpPr>
          <p:spPr>
            <a:xfrm>
              <a:off x="5045853" y="3404266"/>
              <a:ext cx="238662" cy="807743"/>
            </a:xfrm>
            <a:prstGeom prst="rect">
              <a:avLst/>
            </a:prstGeom>
            <a:solidFill>
              <a:srgbClr val="80BD41">
                <a:alpha val="100000"/>
              </a:srgbClr>
            </a:solidFill>
          </p:spPr>
          <p:txBody>
            <a:bodyPr/>
            <a:lstStyle/>
            <a:p/>
          </p:txBody>
        </p:sp>
        <p:sp>
          <p:nvSpPr>
            <p:cNvPr id="54" name="rc54"/>
            <p:cNvSpPr/>
            <p:nvPr/>
          </p:nvSpPr>
          <p:spPr>
            <a:xfrm>
              <a:off x="5045853" y="3352709"/>
              <a:ext cx="238662" cy="51556"/>
            </a:xfrm>
            <a:prstGeom prst="rect">
              <a:avLst/>
            </a:prstGeom>
            <a:solidFill>
              <a:srgbClr val="1CABE2">
                <a:alpha val="100000"/>
              </a:srgbClr>
            </a:solidFill>
          </p:spPr>
          <p:txBody>
            <a:bodyPr/>
            <a:lstStyle/>
            <a:p/>
          </p:txBody>
        </p:sp>
        <p:sp>
          <p:nvSpPr>
            <p:cNvPr id="55" name="rc55"/>
            <p:cNvSpPr/>
            <p:nvPr/>
          </p:nvSpPr>
          <p:spPr>
            <a:xfrm>
              <a:off x="5311034" y="3411544"/>
              <a:ext cx="238662" cy="800464"/>
            </a:xfrm>
            <a:prstGeom prst="rect">
              <a:avLst/>
            </a:prstGeom>
            <a:solidFill>
              <a:srgbClr val="80BD41">
                <a:alpha val="100000"/>
              </a:srgbClr>
            </a:solidFill>
          </p:spPr>
          <p:txBody>
            <a:bodyPr/>
            <a:lstStyle/>
            <a:p/>
          </p:txBody>
        </p:sp>
        <p:sp>
          <p:nvSpPr>
            <p:cNvPr id="56" name="rc56"/>
            <p:cNvSpPr/>
            <p:nvPr/>
          </p:nvSpPr>
          <p:spPr>
            <a:xfrm>
              <a:off x="5311034" y="3360447"/>
              <a:ext cx="238662" cy="51097"/>
            </a:xfrm>
            <a:prstGeom prst="rect">
              <a:avLst/>
            </a:prstGeom>
            <a:solidFill>
              <a:srgbClr val="1CABE2">
                <a:alpha val="100000"/>
              </a:srgbClr>
            </a:solidFill>
          </p:spPr>
          <p:txBody>
            <a:bodyPr/>
            <a:lstStyle/>
            <a:p/>
          </p:txBody>
        </p:sp>
        <p:sp>
          <p:nvSpPr>
            <p:cNvPr id="57" name="rc57"/>
            <p:cNvSpPr/>
            <p:nvPr/>
          </p:nvSpPr>
          <p:spPr>
            <a:xfrm>
              <a:off x="5576215" y="3459965"/>
              <a:ext cx="238662" cy="752044"/>
            </a:xfrm>
            <a:prstGeom prst="rect">
              <a:avLst/>
            </a:prstGeom>
            <a:solidFill>
              <a:srgbClr val="80BD41">
                <a:alpha val="100000"/>
              </a:srgbClr>
            </a:solidFill>
          </p:spPr>
          <p:txBody>
            <a:bodyPr/>
            <a:lstStyle/>
            <a:p/>
          </p:txBody>
        </p:sp>
        <p:sp>
          <p:nvSpPr>
            <p:cNvPr id="58" name="rc58"/>
            <p:cNvSpPr/>
            <p:nvPr/>
          </p:nvSpPr>
          <p:spPr>
            <a:xfrm>
              <a:off x="5576215" y="3394568"/>
              <a:ext cx="238662" cy="65397"/>
            </a:xfrm>
            <a:prstGeom prst="rect">
              <a:avLst/>
            </a:prstGeom>
            <a:solidFill>
              <a:srgbClr val="1CABE2">
                <a:alpha val="100000"/>
              </a:srgbClr>
            </a:solidFill>
          </p:spPr>
          <p:txBody>
            <a:bodyPr/>
            <a:lstStyle/>
            <a:p/>
          </p:txBody>
        </p:sp>
        <p:sp>
          <p:nvSpPr>
            <p:cNvPr id="59" name="rc59"/>
            <p:cNvSpPr/>
            <p:nvPr/>
          </p:nvSpPr>
          <p:spPr>
            <a:xfrm>
              <a:off x="5841395" y="3513481"/>
              <a:ext cx="238662" cy="698528"/>
            </a:xfrm>
            <a:prstGeom prst="rect">
              <a:avLst/>
            </a:prstGeom>
            <a:solidFill>
              <a:srgbClr val="80BD41">
                <a:alpha val="100000"/>
              </a:srgbClr>
            </a:solidFill>
          </p:spPr>
          <p:txBody>
            <a:bodyPr/>
            <a:lstStyle/>
            <a:p/>
          </p:txBody>
        </p:sp>
        <p:sp>
          <p:nvSpPr>
            <p:cNvPr id="60" name="rc60"/>
            <p:cNvSpPr/>
            <p:nvPr/>
          </p:nvSpPr>
          <p:spPr>
            <a:xfrm>
              <a:off x="5841395" y="3418230"/>
              <a:ext cx="238662" cy="95251"/>
            </a:xfrm>
            <a:prstGeom prst="rect">
              <a:avLst/>
            </a:prstGeom>
            <a:solidFill>
              <a:srgbClr val="1CABE2">
                <a:alpha val="100000"/>
              </a:srgbClr>
            </a:solidFill>
          </p:spPr>
          <p:txBody>
            <a:bodyPr/>
            <a:lstStyle/>
            <a:p/>
          </p:txBody>
        </p:sp>
        <p:sp>
          <p:nvSpPr>
            <p:cNvPr id="61" name="rc61"/>
            <p:cNvSpPr/>
            <p:nvPr/>
          </p:nvSpPr>
          <p:spPr>
            <a:xfrm>
              <a:off x="6106576" y="3558598"/>
              <a:ext cx="238662" cy="653410"/>
            </a:xfrm>
            <a:prstGeom prst="rect">
              <a:avLst/>
            </a:prstGeom>
            <a:solidFill>
              <a:srgbClr val="80BD41">
                <a:alpha val="100000"/>
              </a:srgbClr>
            </a:solidFill>
          </p:spPr>
          <p:txBody>
            <a:bodyPr/>
            <a:lstStyle/>
            <a:p/>
          </p:txBody>
        </p:sp>
        <p:sp>
          <p:nvSpPr>
            <p:cNvPr id="62" name="rc62"/>
            <p:cNvSpPr/>
            <p:nvPr/>
          </p:nvSpPr>
          <p:spPr>
            <a:xfrm>
              <a:off x="6106576" y="3452227"/>
              <a:ext cx="238662" cy="106371"/>
            </a:xfrm>
            <a:prstGeom prst="rect">
              <a:avLst/>
            </a:prstGeom>
            <a:solidFill>
              <a:srgbClr val="1CABE2">
                <a:alpha val="100000"/>
              </a:srgbClr>
            </a:solidFill>
          </p:spPr>
          <p:txBody>
            <a:bodyPr/>
            <a:lstStyle/>
            <a:p/>
          </p:txBody>
        </p:sp>
        <p:sp>
          <p:nvSpPr>
            <p:cNvPr id="63" name="rc63"/>
            <p:cNvSpPr/>
            <p:nvPr/>
          </p:nvSpPr>
          <p:spPr>
            <a:xfrm>
              <a:off x="6371757" y="3636011"/>
              <a:ext cx="238662" cy="575998"/>
            </a:xfrm>
            <a:prstGeom prst="rect">
              <a:avLst/>
            </a:prstGeom>
            <a:solidFill>
              <a:srgbClr val="80BD41">
                <a:alpha val="100000"/>
              </a:srgbClr>
            </a:solidFill>
          </p:spPr>
          <p:txBody>
            <a:bodyPr/>
            <a:lstStyle/>
            <a:p/>
          </p:txBody>
        </p:sp>
        <p:sp>
          <p:nvSpPr>
            <p:cNvPr id="64" name="rc64"/>
            <p:cNvSpPr/>
            <p:nvPr/>
          </p:nvSpPr>
          <p:spPr>
            <a:xfrm>
              <a:off x="6371757" y="3518039"/>
              <a:ext cx="238662" cy="117972"/>
            </a:xfrm>
            <a:prstGeom prst="rect">
              <a:avLst/>
            </a:prstGeom>
            <a:solidFill>
              <a:srgbClr val="1CABE2">
                <a:alpha val="100000"/>
              </a:srgbClr>
            </a:solidFill>
          </p:spPr>
          <p:txBody>
            <a:bodyPr/>
            <a:lstStyle/>
            <a:p/>
          </p:txBody>
        </p:sp>
        <p:sp>
          <p:nvSpPr>
            <p:cNvPr id="65" name="rc65"/>
            <p:cNvSpPr/>
            <p:nvPr/>
          </p:nvSpPr>
          <p:spPr>
            <a:xfrm>
              <a:off x="6636938" y="3773905"/>
              <a:ext cx="238662" cy="438104"/>
            </a:xfrm>
            <a:prstGeom prst="rect">
              <a:avLst/>
            </a:prstGeom>
            <a:solidFill>
              <a:srgbClr val="80BD41">
                <a:alpha val="100000"/>
              </a:srgbClr>
            </a:solidFill>
          </p:spPr>
          <p:txBody>
            <a:bodyPr/>
            <a:lstStyle/>
            <a:p/>
          </p:txBody>
        </p:sp>
        <p:sp>
          <p:nvSpPr>
            <p:cNvPr id="66" name="rc66"/>
            <p:cNvSpPr/>
            <p:nvPr/>
          </p:nvSpPr>
          <p:spPr>
            <a:xfrm>
              <a:off x="6636938" y="3619975"/>
              <a:ext cx="238662" cy="153929"/>
            </a:xfrm>
            <a:prstGeom prst="rect">
              <a:avLst/>
            </a:prstGeom>
            <a:solidFill>
              <a:srgbClr val="1CABE2">
                <a:alpha val="100000"/>
              </a:srgbClr>
            </a:solidFill>
          </p:spPr>
          <p:txBody>
            <a:bodyPr/>
            <a:lstStyle/>
            <a:p/>
          </p:txBody>
        </p:sp>
        <p:sp>
          <p:nvSpPr>
            <p:cNvPr id="67" name="rc67"/>
            <p:cNvSpPr/>
            <p:nvPr/>
          </p:nvSpPr>
          <p:spPr>
            <a:xfrm>
              <a:off x="6902119" y="3735842"/>
              <a:ext cx="238662" cy="476166"/>
            </a:xfrm>
            <a:prstGeom prst="rect">
              <a:avLst/>
            </a:prstGeom>
            <a:solidFill>
              <a:srgbClr val="80BD41">
                <a:alpha val="100000"/>
              </a:srgbClr>
            </a:solidFill>
          </p:spPr>
          <p:txBody>
            <a:bodyPr/>
            <a:lstStyle/>
            <a:p/>
          </p:txBody>
        </p:sp>
        <p:sp>
          <p:nvSpPr>
            <p:cNvPr id="68" name="rc68"/>
            <p:cNvSpPr/>
            <p:nvPr/>
          </p:nvSpPr>
          <p:spPr>
            <a:xfrm>
              <a:off x="6902119" y="3624152"/>
              <a:ext cx="238662" cy="111690"/>
            </a:xfrm>
            <a:prstGeom prst="rect">
              <a:avLst/>
            </a:prstGeom>
            <a:solidFill>
              <a:srgbClr val="1CABE2">
                <a:alpha val="100000"/>
              </a:srgbClr>
            </a:solidFill>
          </p:spPr>
          <p:txBody>
            <a:bodyPr/>
            <a:lstStyle/>
            <a:p/>
          </p:txBody>
        </p:sp>
        <p:sp>
          <p:nvSpPr>
            <p:cNvPr id="69" name="rc69"/>
            <p:cNvSpPr/>
            <p:nvPr/>
          </p:nvSpPr>
          <p:spPr>
            <a:xfrm>
              <a:off x="7167299" y="3749090"/>
              <a:ext cx="238662" cy="462919"/>
            </a:xfrm>
            <a:prstGeom prst="rect">
              <a:avLst/>
            </a:prstGeom>
            <a:solidFill>
              <a:srgbClr val="80BD41">
                <a:alpha val="100000"/>
              </a:srgbClr>
            </a:solidFill>
          </p:spPr>
          <p:txBody>
            <a:bodyPr/>
            <a:lstStyle/>
            <a:p/>
          </p:txBody>
        </p:sp>
        <p:sp>
          <p:nvSpPr>
            <p:cNvPr id="70" name="rc70"/>
            <p:cNvSpPr/>
            <p:nvPr/>
          </p:nvSpPr>
          <p:spPr>
            <a:xfrm>
              <a:off x="7167299" y="3660916"/>
              <a:ext cx="238662" cy="88174"/>
            </a:xfrm>
            <a:prstGeom prst="rect">
              <a:avLst/>
            </a:prstGeom>
            <a:solidFill>
              <a:srgbClr val="1CABE2">
                <a:alpha val="100000"/>
              </a:srgbClr>
            </a:solidFill>
          </p:spPr>
          <p:txBody>
            <a:bodyPr/>
            <a:lstStyle/>
            <a:p/>
          </p:txBody>
        </p:sp>
        <p:sp>
          <p:nvSpPr>
            <p:cNvPr id="71" name="rc71"/>
            <p:cNvSpPr/>
            <p:nvPr/>
          </p:nvSpPr>
          <p:spPr>
            <a:xfrm>
              <a:off x="7432480" y="3842549"/>
              <a:ext cx="238662" cy="369459"/>
            </a:xfrm>
            <a:prstGeom prst="rect">
              <a:avLst/>
            </a:prstGeom>
            <a:solidFill>
              <a:srgbClr val="80BD41">
                <a:alpha val="100000"/>
              </a:srgbClr>
            </a:solidFill>
          </p:spPr>
          <p:txBody>
            <a:bodyPr/>
            <a:lstStyle/>
            <a:p/>
          </p:txBody>
        </p:sp>
        <p:sp>
          <p:nvSpPr>
            <p:cNvPr id="72" name="rc72"/>
            <p:cNvSpPr/>
            <p:nvPr/>
          </p:nvSpPr>
          <p:spPr>
            <a:xfrm>
              <a:off x="7432480" y="3652226"/>
              <a:ext cx="238662" cy="190323"/>
            </a:xfrm>
            <a:prstGeom prst="rect">
              <a:avLst/>
            </a:prstGeom>
            <a:solidFill>
              <a:srgbClr val="1CABE2">
                <a:alpha val="100000"/>
              </a:srgbClr>
            </a:solidFill>
          </p:spPr>
          <p:txBody>
            <a:bodyPr/>
            <a:lstStyle/>
            <a:p/>
          </p:txBody>
        </p:sp>
        <p:sp>
          <p:nvSpPr>
            <p:cNvPr id="73" name="rc73"/>
            <p:cNvSpPr/>
            <p:nvPr/>
          </p:nvSpPr>
          <p:spPr>
            <a:xfrm>
              <a:off x="7697661" y="3789817"/>
              <a:ext cx="238662" cy="422191"/>
            </a:xfrm>
            <a:prstGeom prst="rect">
              <a:avLst/>
            </a:prstGeom>
            <a:solidFill>
              <a:srgbClr val="80BD41">
                <a:alpha val="100000"/>
              </a:srgbClr>
            </a:solidFill>
          </p:spPr>
          <p:txBody>
            <a:bodyPr/>
            <a:lstStyle/>
            <a:p/>
          </p:txBody>
        </p:sp>
        <p:sp>
          <p:nvSpPr>
            <p:cNvPr id="74" name="rc74"/>
            <p:cNvSpPr/>
            <p:nvPr/>
          </p:nvSpPr>
          <p:spPr>
            <a:xfrm>
              <a:off x="7697661" y="3649090"/>
              <a:ext cx="238662" cy="140726"/>
            </a:xfrm>
            <a:prstGeom prst="rect">
              <a:avLst/>
            </a:prstGeom>
            <a:solidFill>
              <a:srgbClr val="1CABE2">
                <a:alpha val="100000"/>
              </a:srgbClr>
            </a:solidFill>
          </p:spPr>
          <p:txBody>
            <a:bodyPr/>
            <a:lstStyle/>
            <a:p/>
          </p:txBody>
        </p:sp>
        <p:sp>
          <p:nvSpPr>
            <p:cNvPr id="75" name="rc75"/>
            <p:cNvSpPr/>
            <p:nvPr/>
          </p:nvSpPr>
          <p:spPr>
            <a:xfrm>
              <a:off x="7962842" y="3788529"/>
              <a:ext cx="238662" cy="423479"/>
            </a:xfrm>
            <a:prstGeom prst="rect">
              <a:avLst/>
            </a:prstGeom>
            <a:solidFill>
              <a:srgbClr val="80BD41">
                <a:alpha val="100000"/>
              </a:srgbClr>
            </a:solidFill>
          </p:spPr>
          <p:txBody>
            <a:bodyPr/>
            <a:lstStyle/>
            <a:p/>
          </p:txBody>
        </p:sp>
        <p:sp>
          <p:nvSpPr>
            <p:cNvPr id="76" name="rc76"/>
            <p:cNvSpPr/>
            <p:nvPr/>
          </p:nvSpPr>
          <p:spPr>
            <a:xfrm>
              <a:off x="7962842" y="3647366"/>
              <a:ext cx="238662" cy="141163"/>
            </a:xfrm>
            <a:prstGeom prst="rect">
              <a:avLst/>
            </a:prstGeom>
            <a:solidFill>
              <a:srgbClr val="1CABE2">
                <a:alpha val="100000"/>
              </a:srgbClr>
            </a:solidFill>
          </p:spPr>
          <p:txBody>
            <a:bodyPr/>
            <a:lstStyle/>
            <a:p/>
          </p:txBody>
        </p:sp>
        <p:sp>
          <p:nvSpPr>
            <p:cNvPr id="77" name="pl77"/>
            <p:cNvSpPr/>
            <p:nvPr/>
          </p:nvSpPr>
          <p:spPr>
            <a:xfrm>
              <a:off x="1452654" y="2106708"/>
              <a:ext cx="6629519" cy="687445"/>
            </a:xfrm>
            <a:custGeom>
              <a:avLst/>
              <a:pathLst>
                <a:path w="6629519" h="687445">
                  <a:moveTo>
                    <a:pt x="0" y="322239"/>
                  </a:moveTo>
                  <a:lnTo>
                    <a:pt x="265180" y="322239"/>
                  </a:lnTo>
                  <a:lnTo>
                    <a:pt x="530361" y="107413"/>
                  </a:lnTo>
                  <a:lnTo>
                    <a:pt x="795542" y="42965"/>
                  </a:lnTo>
                  <a:lnTo>
                    <a:pt x="1060723" y="0"/>
                  </a:lnTo>
                  <a:lnTo>
                    <a:pt x="1325903" y="0"/>
                  </a:lnTo>
                  <a:lnTo>
                    <a:pt x="1591084" y="150378"/>
                  </a:lnTo>
                  <a:lnTo>
                    <a:pt x="1856265" y="150378"/>
                  </a:lnTo>
                  <a:lnTo>
                    <a:pt x="2121446" y="107413"/>
                  </a:lnTo>
                  <a:lnTo>
                    <a:pt x="2386626" y="85930"/>
                  </a:lnTo>
                  <a:lnTo>
                    <a:pt x="2651807" y="85930"/>
                  </a:lnTo>
                  <a:lnTo>
                    <a:pt x="2916988" y="150378"/>
                  </a:lnTo>
                  <a:lnTo>
                    <a:pt x="3182169" y="150378"/>
                  </a:lnTo>
                  <a:lnTo>
                    <a:pt x="3447350" y="85930"/>
                  </a:lnTo>
                  <a:lnTo>
                    <a:pt x="3712530" y="85930"/>
                  </a:lnTo>
                  <a:lnTo>
                    <a:pt x="3977711" y="85930"/>
                  </a:lnTo>
                  <a:lnTo>
                    <a:pt x="4242892" y="128895"/>
                  </a:lnTo>
                  <a:lnTo>
                    <a:pt x="4508073" y="214826"/>
                  </a:lnTo>
                  <a:lnTo>
                    <a:pt x="4773253" y="257791"/>
                  </a:lnTo>
                  <a:lnTo>
                    <a:pt x="5038434" y="322239"/>
                  </a:lnTo>
                  <a:lnTo>
                    <a:pt x="5303615" y="515583"/>
                  </a:lnTo>
                  <a:lnTo>
                    <a:pt x="5568796" y="365205"/>
                  </a:lnTo>
                  <a:lnTo>
                    <a:pt x="5833977" y="300757"/>
                  </a:lnTo>
                  <a:lnTo>
                    <a:pt x="6099157" y="687445"/>
                  </a:lnTo>
                  <a:lnTo>
                    <a:pt x="6364338" y="494101"/>
                  </a:lnTo>
                  <a:lnTo>
                    <a:pt x="6629519" y="494101"/>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43079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6695979"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4" name="tx84"/>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7" name="tx87"/>
            <p:cNvSpPr/>
            <p:nvPr/>
          </p:nvSpPr>
          <p:spPr>
            <a:xfrm>
              <a:off x="7756703"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8" name="tx88"/>
            <p:cNvSpPr/>
            <p:nvPr/>
          </p:nvSpPr>
          <p:spPr>
            <a:xfrm>
              <a:off x="8021883"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9" name="tx89"/>
            <p:cNvSpPr/>
            <p:nvPr/>
          </p:nvSpPr>
          <p:spPr>
            <a:xfrm>
              <a:off x="1335100" y="32839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0" name="tx90"/>
            <p:cNvSpPr/>
            <p:nvPr/>
          </p:nvSpPr>
          <p:spPr>
            <a:xfrm>
              <a:off x="2700181" y="328322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708</a:t>
              </a:r>
            </a:p>
          </p:txBody>
        </p:sp>
        <p:sp>
          <p:nvSpPr>
            <p:cNvPr id="91" name="tx91"/>
            <p:cNvSpPr/>
            <p:nvPr/>
          </p:nvSpPr>
          <p:spPr>
            <a:xfrm>
              <a:off x="3986908" y="3240602"/>
              <a:ext cx="235106"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747.4</a:t>
              </a:r>
            </a:p>
          </p:txBody>
        </p:sp>
        <p:sp>
          <p:nvSpPr>
            <p:cNvPr id="92" name="tx92"/>
            <p:cNvSpPr/>
            <p:nvPr/>
          </p:nvSpPr>
          <p:spPr>
            <a:xfrm>
              <a:off x="5312812" y="32245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760.5</a:t>
              </a:r>
            </a:p>
          </p:txBody>
        </p:sp>
        <p:sp>
          <p:nvSpPr>
            <p:cNvPr id="93" name="tx93"/>
            <p:cNvSpPr/>
            <p:nvPr/>
          </p:nvSpPr>
          <p:spPr>
            <a:xfrm>
              <a:off x="6373535" y="33821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619.7</a:t>
              </a:r>
            </a:p>
          </p:txBody>
        </p:sp>
        <p:sp>
          <p:nvSpPr>
            <p:cNvPr id="94" name="tx94"/>
            <p:cNvSpPr/>
            <p:nvPr/>
          </p:nvSpPr>
          <p:spPr>
            <a:xfrm>
              <a:off x="6638716" y="34840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528.7</a:t>
              </a:r>
            </a:p>
          </p:txBody>
        </p:sp>
        <p:sp>
          <p:nvSpPr>
            <p:cNvPr id="95" name="tx95"/>
            <p:cNvSpPr/>
            <p:nvPr/>
          </p:nvSpPr>
          <p:spPr>
            <a:xfrm>
              <a:off x="6943073" y="348822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6" name="tx96"/>
            <p:cNvSpPr/>
            <p:nvPr/>
          </p:nvSpPr>
          <p:spPr>
            <a:xfrm>
              <a:off x="7169077" y="35249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492.1</a:t>
              </a:r>
            </a:p>
          </p:txBody>
        </p:sp>
        <p:sp>
          <p:nvSpPr>
            <p:cNvPr id="97" name="tx97"/>
            <p:cNvSpPr/>
            <p:nvPr/>
          </p:nvSpPr>
          <p:spPr>
            <a:xfrm>
              <a:off x="7434258" y="35163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8" name="tx98"/>
            <p:cNvSpPr/>
            <p:nvPr/>
          </p:nvSpPr>
          <p:spPr>
            <a:xfrm>
              <a:off x="7699439" y="35131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502.7</a:t>
              </a:r>
            </a:p>
          </p:txBody>
        </p:sp>
        <p:sp>
          <p:nvSpPr>
            <p:cNvPr id="99" name="tx99"/>
            <p:cNvSpPr/>
            <p:nvPr/>
          </p:nvSpPr>
          <p:spPr>
            <a:xfrm>
              <a:off x="7964620" y="35114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504.2</a:t>
              </a:r>
            </a:p>
          </p:txBody>
        </p:sp>
        <p:sp>
          <p:nvSpPr>
            <p:cNvPr id="100" name="pl100"/>
            <p:cNvSpPr/>
            <p:nvPr/>
          </p:nvSpPr>
          <p:spPr>
            <a:xfrm>
              <a:off x="1452654"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63743"/>
              <a:ext cx="0" cy="730410"/>
            </a:xfrm>
            <a:custGeom>
              <a:avLst/>
              <a:pathLst>
                <a:path w="0" h="730410">
                  <a:moveTo>
                    <a:pt x="0" y="73041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38482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587.1</a:t>
              </a:r>
            </a:p>
          </p:txBody>
        </p:sp>
        <p:sp>
          <p:nvSpPr>
            <p:cNvPr id="112" name="tx112"/>
            <p:cNvSpPr/>
            <p:nvPr/>
          </p:nvSpPr>
          <p:spPr>
            <a:xfrm>
              <a:off x="1335100" y="34520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120.3</a:t>
              </a:r>
            </a:p>
          </p:txBody>
        </p:sp>
        <p:sp>
          <p:nvSpPr>
            <p:cNvPr id="113" name="tx113"/>
            <p:cNvSpPr/>
            <p:nvPr/>
          </p:nvSpPr>
          <p:spPr>
            <a:xfrm>
              <a:off x="2661004" y="37884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693.9</a:t>
              </a:r>
            </a:p>
          </p:txBody>
        </p:sp>
        <p:sp>
          <p:nvSpPr>
            <p:cNvPr id="114" name="tx114"/>
            <p:cNvSpPr/>
            <p:nvPr/>
          </p:nvSpPr>
          <p:spPr>
            <a:xfrm>
              <a:off x="2687130" y="339317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5" name="tx115"/>
            <p:cNvSpPr/>
            <p:nvPr/>
          </p:nvSpPr>
          <p:spPr>
            <a:xfrm>
              <a:off x="3986908" y="37836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702.5</a:t>
              </a:r>
            </a:p>
          </p:txBody>
        </p:sp>
        <p:sp>
          <p:nvSpPr>
            <p:cNvPr id="116" name="tx116"/>
            <p:cNvSpPr/>
            <p:nvPr/>
          </p:nvSpPr>
          <p:spPr>
            <a:xfrm>
              <a:off x="4013033" y="33651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a:t>
              </a:r>
            </a:p>
          </p:txBody>
        </p:sp>
        <p:sp>
          <p:nvSpPr>
            <p:cNvPr id="117" name="tx117"/>
            <p:cNvSpPr/>
            <p:nvPr/>
          </p:nvSpPr>
          <p:spPr>
            <a:xfrm>
              <a:off x="5312812" y="37767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714.8</a:t>
              </a:r>
            </a:p>
          </p:txBody>
        </p:sp>
        <p:sp>
          <p:nvSpPr>
            <p:cNvPr id="118" name="tx118"/>
            <p:cNvSpPr/>
            <p:nvPr/>
          </p:nvSpPr>
          <p:spPr>
            <a:xfrm>
              <a:off x="5338937" y="33509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45.6</a:t>
              </a:r>
            </a:p>
          </p:txBody>
        </p:sp>
        <p:sp>
          <p:nvSpPr>
            <p:cNvPr id="119" name="tx119"/>
            <p:cNvSpPr/>
            <p:nvPr/>
          </p:nvSpPr>
          <p:spPr>
            <a:xfrm>
              <a:off x="6373535" y="38889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514.4</a:t>
              </a:r>
            </a:p>
          </p:txBody>
        </p:sp>
        <p:sp>
          <p:nvSpPr>
            <p:cNvPr id="120" name="tx120"/>
            <p:cNvSpPr/>
            <p:nvPr/>
          </p:nvSpPr>
          <p:spPr>
            <a:xfrm>
              <a:off x="6373535" y="35419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105.3</a:t>
              </a:r>
            </a:p>
          </p:txBody>
        </p:sp>
        <p:sp>
          <p:nvSpPr>
            <p:cNvPr id="121" name="tx121"/>
            <p:cNvSpPr/>
            <p:nvPr/>
          </p:nvSpPr>
          <p:spPr>
            <a:xfrm>
              <a:off x="6638716" y="39578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391.2</a:t>
              </a:r>
            </a:p>
          </p:txBody>
        </p:sp>
        <p:sp>
          <p:nvSpPr>
            <p:cNvPr id="122" name="tx122"/>
            <p:cNvSpPr/>
            <p:nvPr/>
          </p:nvSpPr>
          <p:spPr>
            <a:xfrm>
              <a:off x="6638716" y="36618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137.5</a:t>
              </a:r>
            </a:p>
          </p:txBody>
        </p:sp>
        <p:sp>
          <p:nvSpPr>
            <p:cNvPr id="123" name="tx123"/>
            <p:cNvSpPr/>
            <p:nvPr/>
          </p:nvSpPr>
          <p:spPr>
            <a:xfrm>
              <a:off x="6903896" y="39388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425.2</a:t>
              </a:r>
            </a:p>
          </p:txBody>
        </p:sp>
        <p:sp>
          <p:nvSpPr>
            <p:cNvPr id="124" name="tx124"/>
            <p:cNvSpPr/>
            <p:nvPr/>
          </p:nvSpPr>
          <p:spPr>
            <a:xfrm>
              <a:off x="6930022" y="3644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99.7</a:t>
              </a:r>
            </a:p>
          </p:txBody>
        </p:sp>
        <p:sp>
          <p:nvSpPr>
            <p:cNvPr id="125" name="tx125"/>
            <p:cNvSpPr/>
            <p:nvPr/>
          </p:nvSpPr>
          <p:spPr>
            <a:xfrm>
              <a:off x="7169077" y="39454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413.4</a:t>
              </a:r>
            </a:p>
          </p:txBody>
        </p:sp>
        <p:sp>
          <p:nvSpPr>
            <p:cNvPr id="126" name="tx126"/>
            <p:cNvSpPr/>
            <p:nvPr/>
          </p:nvSpPr>
          <p:spPr>
            <a:xfrm>
              <a:off x="7195203" y="3669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78.7</a:t>
              </a:r>
            </a:p>
          </p:txBody>
        </p:sp>
        <p:sp>
          <p:nvSpPr>
            <p:cNvPr id="127" name="tx127"/>
            <p:cNvSpPr/>
            <p:nvPr/>
          </p:nvSpPr>
          <p:spPr>
            <a:xfrm>
              <a:off x="7434258" y="39921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329.9</a:t>
              </a:r>
            </a:p>
          </p:txBody>
        </p:sp>
        <p:sp>
          <p:nvSpPr>
            <p:cNvPr id="128" name="tx128"/>
            <p:cNvSpPr/>
            <p:nvPr/>
          </p:nvSpPr>
          <p:spPr>
            <a:xfrm>
              <a:off x="7473435" y="371233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170</a:t>
              </a:r>
            </a:p>
          </p:txBody>
        </p:sp>
        <p:sp>
          <p:nvSpPr>
            <p:cNvPr id="129" name="tx129"/>
            <p:cNvSpPr/>
            <p:nvPr/>
          </p:nvSpPr>
          <p:spPr>
            <a:xfrm>
              <a:off x="7738616" y="396581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377</a:t>
              </a:r>
            </a:p>
          </p:txBody>
        </p:sp>
        <p:sp>
          <p:nvSpPr>
            <p:cNvPr id="130" name="tx130"/>
            <p:cNvSpPr/>
            <p:nvPr/>
          </p:nvSpPr>
          <p:spPr>
            <a:xfrm>
              <a:off x="7699439" y="36844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125.7</a:t>
              </a:r>
            </a:p>
          </p:txBody>
        </p:sp>
        <p:sp>
          <p:nvSpPr>
            <p:cNvPr id="131" name="tx131"/>
            <p:cNvSpPr/>
            <p:nvPr/>
          </p:nvSpPr>
          <p:spPr>
            <a:xfrm>
              <a:off x="7964620" y="39651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378.2</a:t>
              </a:r>
            </a:p>
          </p:txBody>
        </p:sp>
        <p:sp>
          <p:nvSpPr>
            <p:cNvPr id="132" name="tx132"/>
            <p:cNvSpPr/>
            <p:nvPr/>
          </p:nvSpPr>
          <p:spPr>
            <a:xfrm>
              <a:off x="7964620" y="36829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126.1</a:t>
              </a:r>
            </a:p>
          </p:txBody>
        </p:sp>
        <p:sp>
          <p:nvSpPr>
            <p:cNvPr id="133" name="tx133"/>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59998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577692" y="302200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6" name="tx136"/>
            <p:cNvSpPr/>
            <p:nvPr/>
          </p:nvSpPr>
          <p:spPr>
            <a:xfrm>
              <a:off x="577692" y="246209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7" name="tx137"/>
            <p:cNvSpPr/>
            <p:nvPr/>
          </p:nvSpPr>
          <p:spPr>
            <a:xfrm>
              <a:off x="577692" y="190219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52747" y="5080163"/>
              <a:ext cx="201456" cy="201456"/>
            </a:xfrm>
            <a:prstGeom prst="rect">
              <a:avLst/>
            </a:prstGeom>
            <a:solidFill>
              <a:srgbClr val="1CABE2">
                <a:alpha val="100000"/>
              </a:srgbClr>
            </a:solidFill>
          </p:spPr>
          <p:txBody>
            <a:bodyPr/>
            <a:lstStyle/>
            <a:p/>
          </p:txBody>
        </p:sp>
        <p:sp>
          <p:nvSpPr>
            <p:cNvPr id="159" name="rc159"/>
            <p:cNvSpPr/>
            <p:nvPr/>
          </p:nvSpPr>
          <p:spPr>
            <a:xfrm>
              <a:off x="5657835" y="5080163"/>
              <a:ext cx="201456" cy="201456"/>
            </a:xfrm>
            <a:prstGeom prst="rect">
              <a:avLst/>
            </a:prstGeom>
            <a:solidFill>
              <a:srgbClr val="80BD41">
                <a:alpha val="100000"/>
              </a:srgbClr>
            </a:solidFill>
          </p:spPr>
          <p:txBody>
            <a:bodyPr/>
            <a:lstStyle/>
            <a:p/>
          </p:txBody>
        </p:sp>
        <p:sp>
          <p:nvSpPr>
            <p:cNvPr id="160" name="tx160"/>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89913" y="1582906"/>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Argentina, 2000-2025</a:t>
              </a:r>
            </a:p>
          </p:txBody>
        </p:sp>
        <p:sp>
          <p:nvSpPr>
            <p:cNvPr id="164" name="pl164"/>
            <p:cNvSpPr/>
            <p:nvPr/>
          </p:nvSpPr>
          <p:spPr>
            <a:xfrm>
              <a:off x="238880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49976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61072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4428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552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66620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33322" y="5840557"/>
              <a:ext cx="5429072" cy="124062"/>
            </a:xfrm>
            <a:prstGeom prst="rect">
              <a:avLst/>
            </a:prstGeom>
            <a:solidFill>
              <a:srgbClr val="80BD41">
                <a:alpha val="100000"/>
              </a:srgbClr>
            </a:solidFill>
          </p:spPr>
          <p:txBody>
            <a:bodyPr/>
            <a:lstStyle/>
            <a:p/>
          </p:txBody>
        </p:sp>
        <p:sp>
          <p:nvSpPr>
            <p:cNvPr id="175" name="rc175"/>
            <p:cNvSpPr/>
            <p:nvPr/>
          </p:nvSpPr>
          <p:spPr>
            <a:xfrm>
              <a:off x="6762394" y="5840557"/>
              <a:ext cx="1111948" cy="124062"/>
            </a:xfrm>
            <a:prstGeom prst="rect">
              <a:avLst/>
            </a:prstGeom>
            <a:solidFill>
              <a:srgbClr val="1CABE2">
                <a:alpha val="100000"/>
              </a:srgbClr>
            </a:solidFill>
          </p:spPr>
          <p:txBody>
            <a:bodyPr/>
            <a:lstStyle/>
            <a:p/>
          </p:txBody>
        </p:sp>
        <p:sp>
          <p:nvSpPr>
            <p:cNvPr id="176" name="rc176"/>
            <p:cNvSpPr/>
            <p:nvPr/>
          </p:nvSpPr>
          <p:spPr>
            <a:xfrm>
              <a:off x="1333322" y="5685479"/>
              <a:ext cx="3979370" cy="124062"/>
            </a:xfrm>
            <a:prstGeom prst="rect">
              <a:avLst/>
            </a:prstGeom>
            <a:solidFill>
              <a:srgbClr val="80BD41">
                <a:alpha val="100000"/>
              </a:srgbClr>
            </a:solidFill>
          </p:spPr>
          <p:txBody>
            <a:bodyPr/>
            <a:lstStyle/>
            <a:p/>
          </p:txBody>
        </p:sp>
        <p:sp>
          <p:nvSpPr>
            <p:cNvPr id="177" name="rc177"/>
            <p:cNvSpPr/>
            <p:nvPr/>
          </p:nvSpPr>
          <p:spPr>
            <a:xfrm>
              <a:off x="5312693" y="5685479"/>
              <a:ext cx="1326421" cy="124062"/>
            </a:xfrm>
            <a:prstGeom prst="rect">
              <a:avLst/>
            </a:prstGeom>
            <a:solidFill>
              <a:srgbClr val="1CABE2">
                <a:alpha val="100000"/>
              </a:srgbClr>
            </a:solidFill>
          </p:spPr>
          <p:txBody>
            <a:bodyPr/>
            <a:lstStyle/>
            <a:p/>
          </p:txBody>
        </p:sp>
        <p:sp>
          <p:nvSpPr>
            <p:cNvPr id="178" name="rc178"/>
            <p:cNvSpPr/>
            <p:nvPr/>
          </p:nvSpPr>
          <p:spPr>
            <a:xfrm>
              <a:off x="1333322" y="5530401"/>
              <a:ext cx="3991508" cy="124062"/>
            </a:xfrm>
            <a:prstGeom prst="rect">
              <a:avLst/>
            </a:prstGeom>
            <a:solidFill>
              <a:srgbClr val="80BD41">
                <a:alpha val="100000"/>
              </a:srgbClr>
            </a:solidFill>
          </p:spPr>
          <p:txBody>
            <a:bodyPr/>
            <a:lstStyle/>
            <a:p/>
          </p:txBody>
        </p:sp>
        <p:sp>
          <p:nvSpPr>
            <p:cNvPr id="179" name="rc179"/>
            <p:cNvSpPr/>
            <p:nvPr/>
          </p:nvSpPr>
          <p:spPr>
            <a:xfrm>
              <a:off x="5324831" y="5530401"/>
              <a:ext cx="1330538" cy="124062"/>
            </a:xfrm>
            <a:prstGeom prst="rect">
              <a:avLst/>
            </a:prstGeom>
            <a:solidFill>
              <a:srgbClr val="1CABE2">
                <a:alpha val="100000"/>
              </a:srgbClr>
            </a:solidFill>
          </p:spPr>
          <p:txBody>
            <a:bodyPr/>
            <a:lstStyle/>
            <a:p/>
          </p:txBody>
        </p:sp>
        <p:sp>
          <p:nvSpPr>
            <p:cNvPr id="180" name="tx180"/>
            <p:cNvSpPr/>
            <p:nvPr/>
          </p:nvSpPr>
          <p:spPr>
            <a:xfrm>
              <a:off x="8056823"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619.7</a:t>
              </a:r>
            </a:p>
          </p:txBody>
        </p:sp>
        <p:sp>
          <p:nvSpPr>
            <p:cNvPr id="181" name="tx181"/>
            <p:cNvSpPr/>
            <p:nvPr/>
          </p:nvSpPr>
          <p:spPr>
            <a:xfrm>
              <a:off x="6759834"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502.7</a:t>
              </a:r>
            </a:p>
          </p:txBody>
        </p:sp>
        <p:sp>
          <p:nvSpPr>
            <p:cNvPr id="182" name="tx182"/>
            <p:cNvSpPr/>
            <p:nvPr/>
          </p:nvSpPr>
          <p:spPr>
            <a:xfrm>
              <a:off x="6776790"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504.2</a:t>
              </a:r>
            </a:p>
          </p:txBody>
        </p:sp>
        <p:sp>
          <p:nvSpPr>
            <p:cNvPr id="183" name="tx183"/>
            <p:cNvSpPr/>
            <p:nvPr/>
          </p:nvSpPr>
          <p:spPr>
            <a:xfrm>
              <a:off x="3912220"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514.4</a:t>
              </a:r>
            </a:p>
          </p:txBody>
        </p:sp>
        <p:sp>
          <p:nvSpPr>
            <p:cNvPr id="184" name="tx184"/>
            <p:cNvSpPr/>
            <p:nvPr/>
          </p:nvSpPr>
          <p:spPr>
            <a:xfrm>
              <a:off x="7182730"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105.3</a:t>
              </a:r>
            </a:p>
          </p:txBody>
        </p:sp>
        <p:sp>
          <p:nvSpPr>
            <p:cNvPr id="185" name="tx185"/>
            <p:cNvSpPr/>
            <p:nvPr/>
          </p:nvSpPr>
          <p:spPr>
            <a:xfrm>
              <a:off x="3232573" y="570701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377</a:t>
              </a:r>
            </a:p>
          </p:txBody>
        </p:sp>
        <p:sp>
          <p:nvSpPr>
            <p:cNvPr id="186" name="tx186"/>
            <p:cNvSpPr/>
            <p:nvPr/>
          </p:nvSpPr>
          <p:spPr>
            <a:xfrm>
              <a:off x="5840265"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125.7</a:t>
              </a:r>
            </a:p>
          </p:txBody>
        </p:sp>
        <p:sp>
          <p:nvSpPr>
            <p:cNvPr id="187" name="tx187"/>
            <p:cNvSpPr/>
            <p:nvPr/>
          </p:nvSpPr>
          <p:spPr>
            <a:xfrm>
              <a:off x="3193438"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378.2</a:t>
              </a:r>
            </a:p>
          </p:txBody>
        </p:sp>
        <p:sp>
          <p:nvSpPr>
            <p:cNvPr id="188" name="tx188"/>
            <p:cNvSpPr/>
            <p:nvPr/>
          </p:nvSpPr>
          <p:spPr>
            <a:xfrm>
              <a:off x="5854461"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126.1</a:t>
              </a:r>
            </a:p>
          </p:txBody>
        </p:sp>
        <p:sp>
          <p:nvSpPr>
            <p:cNvPr id="189" name="tx189"/>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32774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543870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5" name="tx195"/>
            <p:cNvSpPr/>
            <p:nvPr/>
          </p:nvSpPr>
          <p:spPr>
            <a:xfrm>
              <a:off x="754966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6" name="tx196"/>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(75%) was lower than in 2019 (83%).
The number of children vaccinated with DTP3 decreased 26% compared to in 2019.
The number of surviving infants decreased approximately 19% compared to in 2019.
In 2025, 100,000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98161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52082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306004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59925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213846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75122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329043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8296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236885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083092" y="190807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 name="pl16"/>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2266" y="4094665"/>
              <a:ext cx="235719" cy="117344"/>
            </a:xfrm>
            <a:prstGeom prst="rect">
              <a:avLst/>
            </a:prstGeom>
            <a:solidFill>
              <a:srgbClr val="E2231A">
                <a:alpha val="90196"/>
              </a:srgbClr>
            </a:solidFill>
          </p:spPr>
          <p:txBody>
            <a:bodyPr/>
            <a:lstStyle/>
            <a:p/>
          </p:txBody>
        </p:sp>
        <p:sp>
          <p:nvSpPr>
            <p:cNvPr id="28" name="rc28"/>
            <p:cNvSpPr/>
            <p:nvPr/>
          </p:nvSpPr>
          <p:spPr>
            <a:xfrm>
              <a:off x="1684176" y="4069832"/>
              <a:ext cx="235719" cy="142176"/>
            </a:xfrm>
            <a:prstGeom prst="rect">
              <a:avLst/>
            </a:prstGeom>
            <a:solidFill>
              <a:srgbClr val="E2231A">
                <a:alpha val="90196"/>
              </a:srgbClr>
            </a:solidFill>
          </p:spPr>
          <p:txBody>
            <a:bodyPr/>
            <a:lstStyle/>
            <a:p/>
          </p:txBody>
        </p:sp>
        <p:sp>
          <p:nvSpPr>
            <p:cNvPr id="29" name="rc29"/>
            <p:cNvSpPr/>
            <p:nvPr/>
          </p:nvSpPr>
          <p:spPr>
            <a:xfrm>
              <a:off x="1946086" y="4147469"/>
              <a:ext cx="235719" cy="64539"/>
            </a:xfrm>
            <a:prstGeom prst="rect">
              <a:avLst/>
            </a:prstGeom>
            <a:solidFill>
              <a:srgbClr val="E2231A">
                <a:alpha val="90196"/>
              </a:srgbClr>
            </a:solidFill>
          </p:spPr>
          <p:txBody>
            <a:bodyPr/>
            <a:lstStyle/>
            <a:p/>
          </p:txBody>
        </p:sp>
        <p:sp>
          <p:nvSpPr>
            <p:cNvPr id="30" name="rc30"/>
            <p:cNvSpPr/>
            <p:nvPr/>
          </p:nvSpPr>
          <p:spPr>
            <a:xfrm>
              <a:off x="2207996" y="4173473"/>
              <a:ext cx="235719" cy="38536"/>
            </a:xfrm>
            <a:prstGeom prst="rect">
              <a:avLst/>
            </a:prstGeom>
            <a:solidFill>
              <a:srgbClr val="E2231A">
                <a:alpha val="90196"/>
              </a:srgbClr>
            </a:solidFill>
          </p:spPr>
          <p:txBody>
            <a:bodyPr/>
            <a:lstStyle/>
            <a:p/>
          </p:txBody>
        </p:sp>
        <p:sp>
          <p:nvSpPr>
            <p:cNvPr id="31" name="rc31"/>
            <p:cNvSpPr/>
            <p:nvPr/>
          </p:nvSpPr>
          <p:spPr>
            <a:xfrm>
              <a:off x="2469906" y="4199107"/>
              <a:ext cx="235719" cy="12902"/>
            </a:xfrm>
            <a:prstGeom prst="rect">
              <a:avLst/>
            </a:prstGeom>
            <a:solidFill>
              <a:srgbClr val="E2231A">
                <a:alpha val="90196"/>
              </a:srgbClr>
            </a:solidFill>
          </p:spPr>
          <p:txBody>
            <a:bodyPr/>
            <a:lstStyle/>
            <a:p/>
          </p:txBody>
        </p:sp>
        <p:sp>
          <p:nvSpPr>
            <p:cNvPr id="32" name="rc32"/>
            <p:cNvSpPr/>
            <p:nvPr/>
          </p:nvSpPr>
          <p:spPr>
            <a:xfrm>
              <a:off x="2731817" y="4185908"/>
              <a:ext cx="235719" cy="26100"/>
            </a:xfrm>
            <a:prstGeom prst="rect">
              <a:avLst/>
            </a:prstGeom>
            <a:solidFill>
              <a:srgbClr val="E2231A">
                <a:alpha val="90196"/>
              </a:srgbClr>
            </a:solidFill>
          </p:spPr>
          <p:txBody>
            <a:bodyPr/>
            <a:lstStyle/>
            <a:p/>
          </p:txBody>
        </p:sp>
        <p:sp>
          <p:nvSpPr>
            <p:cNvPr id="33" name="rc33"/>
            <p:cNvSpPr/>
            <p:nvPr/>
          </p:nvSpPr>
          <p:spPr>
            <a:xfrm>
              <a:off x="2993727" y="4172748"/>
              <a:ext cx="235719" cy="39260"/>
            </a:xfrm>
            <a:prstGeom prst="rect">
              <a:avLst/>
            </a:prstGeom>
            <a:solidFill>
              <a:srgbClr val="E2231A">
                <a:alpha val="90196"/>
              </a:srgbClr>
            </a:solidFill>
          </p:spPr>
          <p:txBody>
            <a:bodyPr/>
            <a:lstStyle/>
            <a:p/>
          </p:txBody>
        </p:sp>
        <p:sp>
          <p:nvSpPr>
            <p:cNvPr id="34" name="rc34"/>
            <p:cNvSpPr/>
            <p:nvPr/>
          </p:nvSpPr>
          <p:spPr>
            <a:xfrm>
              <a:off x="3255637" y="4133517"/>
              <a:ext cx="235719" cy="78492"/>
            </a:xfrm>
            <a:prstGeom prst="rect">
              <a:avLst/>
            </a:prstGeom>
            <a:solidFill>
              <a:srgbClr val="E2231A">
                <a:alpha val="90196"/>
              </a:srgbClr>
            </a:solidFill>
          </p:spPr>
          <p:txBody>
            <a:bodyPr/>
            <a:lstStyle/>
            <a:p/>
          </p:txBody>
        </p:sp>
        <p:sp>
          <p:nvSpPr>
            <p:cNvPr id="35" name="rc35"/>
            <p:cNvSpPr/>
            <p:nvPr/>
          </p:nvSpPr>
          <p:spPr>
            <a:xfrm>
              <a:off x="3517547" y="4157668"/>
              <a:ext cx="235719" cy="54341"/>
            </a:xfrm>
            <a:prstGeom prst="rect">
              <a:avLst/>
            </a:prstGeom>
            <a:solidFill>
              <a:srgbClr val="E2231A">
                <a:alpha val="90196"/>
              </a:srgbClr>
            </a:solidFill>
          </p:spPr>
          <p:txBody>
            <a:bodyPr/>
            <a:lstStyle/>
            <a:p/>
          </p:txBody>
        </p:sp>
        <p:sp>
          <p:nvSpPr>
            <p:cNvPr id="36" name="rc36"/>
            <p:cNvSpPr/>
            <p:nvPr/>
          </p:nvSpPr>
          <p:spPr>
            <a:xfrm>
              <a:off x="3779457" y="4157754"/>
              <a:ext cx="235719" cy="54254"/>
            </a:xfrm>
            <a:prstGeom prst="rect">
              <a:avLst/>
            </a:prstGeom>
            <a:solidFill>
              <a:srgbClr val="E2231A">
                <a:alpha val="90196"/>
              </a:srgbClr>
            </a:solidFill>
          </p:spPr>
          <p:txBody>
            <a:bodyPr/>
            <a:lstStyle/>
            <a:p/>
          </p:txBody>
        </p:sp>
        <p:sp>
          <p:nvSpPr>
            <p:cNvPr id="37" name="rc37"/>
            <p:cNvSpPr/>
            <p:nvPr/>
          </p:nvSpPr>
          <p:spPr>
            <a:xfrm>
              <a:off x="4041368" y="4143134"/>
              <a:ext cx="235719" cy="68874"/>
            </a:xfrm>
            <a:prstGeom prst="rect">
              <a:avLst/>
            </a:prstGeom>
            <a:solidFill>
              <a:srgbClr val="E2231A">
                <a:alpha val="90196"/>
              </a:srgbClr>
            </a:solidFill>
          </p:spPr>
          <p:txBody>
            <a:bodyPr/>
            <a:lstStyle/>
            <a:p/>
          </p:txBody>
        </p:sp>
        <p:sp>
          <p:nvSpPr>
            <p:cNvPr id="38" name="rc38"/>
            <p:cNvSpPr/>
            <p:nvPr/>
          </p:nvSpPr>
          <p:spPr>
            <a:xfrm>
              <a:off x="4303278" y="4142908"/>
              <a:ext cx="235719" cy="69101"/>
            </a:xfrm>
            <a:prstGeom prst="rect">
              <a:avLst/>
            </a:prstGeom>
            <a:solidFill>
              <a:srgbClr val="E2231A">
                <a:alpha val="90196"/>
              </a:srgbClr>
            </a:solidFill>
          </p:spPr>
          <p:txBody>
            <a:bodyPr/>
            <a:lstStyle/>
            <a:p/>
          </p:txBody>
        </p:sp>
        <p:sp>
          <p:nvSpPr>
            <p:cNvPr id="39" name="rc39"/>
            <p:cNvSpPr/>
            <p:nvPr/>
          </p:nvSpPr>
          <p:spPr>
            <a:xfrm>
              <a:off x="4565188" y="4131395"/>
              <a:ext cx="235719" cy="80613"/>
            </a:xfrm>
            <a:prstGeom prst="rect">
              <a:avLst/>
            </a:prstGeom>
            <a:solidFill>
              <a:srgbClr val="E2231A">
                <a:alpha val="90196"/>
              </a:srgbClr>
            </a:solidFill>
          </p:spPr>
          <p:txBody>
            <a:bodyPr/>
            <a:lstStyle/>
            <a:p/>
          </p:txBody>
        </p:sp>
        <p:sp>
          <p:nvSpPr>
            <p:cNvPr id="40" name="rc40"/>
            <p:cNvSpPr/>
            <p:nvPr/>
          </p:nvSpPr>
          <p:spPr>
            <a:xfrm>
              <a:off x="4827098" y="4129615"/>
              <a:ext cx="235719" cy="82394"/>
            </a:xfrm>
            <a:prstGeom prst="rect">
              <a:avLst/>
            </a:prstGeom>
            <a:solidFill>
              <a:srgbClr val="E2231A">
                <a:alpha val="90196"/>
              </a:srgbClr>
            </a:solidFill>
          </p:spPr>
          <p:txBody>
            <a:bodyPr/>
            <a:lstStyle/>
            <a:p/>
          </p:txBody>
        </p:sp>
        <p:sp>
          <p:nvSpPr>
            <p:cNvPr id="41" name="rc41"/>
            <p:cNvSpPr/>
            <p:nvPr/>
          </p:nvSpPr>
          <p:spPr>
            <a:xfrm>
              <a:off x="5089008" y="4141291"/>
              <a:ext cx="235719" cy="70718"/>
            </a:xfrm>
            <a:prstGeom prst="rect">
              <a:avLst/>
            </a:prstGeom>
            <a:solidFill>
              <a:srgbClr val="E2231A">
                <a:alpha val="90196"/>
              </a:srgbClr>
            </a:solidFill>
          </p:spPr>
          <p:txBody>
            <a:bodyPr/>
            <a:lstStyle/>
            <a:p/>
          </p:txBody>
        </p:sp>
        <p:sp>
          <p:nvSpPr>
            <p:cNvPr id="42" name="rc42"/>
            <p:cNvSpPr/>
            <p:nvPr/>
          </p:nvSpPr>
          <p:spPr>
            <a:xfrm>
              <a:off x="5350919" y="4057831"/>
              <a:ext cx="235719" cy="154177"/>
            </a:xfrm>
            <a:prstGeom prst="rect">
              <a:avLst/>
            </a:prstGeom>
            <a:solidFill>
              <a:srgbClr val="E2231A">
                <a:alpha val="90196"/>
              </a:srgbClr>
            </a:solidFill>
          </p:spPr>
          <p:txBody>
            <a:bodyPr/>
            <a:lstStyle/>
            <a:p/>
          </p:txBody>
        </p:sp>
        <p:sp>
          <p:nvSpPr>
            <p:cNvPr id="43" name="rc43"/>
            <p:cNvSpPr/>
            <p:nvPr/>
          </p:nvSpPr>
          <p:spPr>
            <a:xfrm>
              <a:off x="5612829" y="4077463"/>
              <a:ext cx="235719" cy="134546"/>
            </a:xfrm>
            <a:prstGeom prst="rect">
              <a:avLst/>
            </a:prstGeom>
            <a:solidFill>
              <a:srgbClr val="E2231A">
                <a:alpha val="90196"/>
              </a:srgbClr>
            </a:solidFill>
          </p:spPr>
          <p:txBody>
            <a:bodyPr/>
            <a:lstStyle/>
            <a:p/>
          </p:txBody>
        </p:sp>
        <p:sp>
          <p:nvSpPr>
            <p:cNvPr id="44" name="rc44"/>
            <p:cNvSpPr/>
            <p:nvPr/>
          </p:nvSpPr>
          <p:spPr>
            <a:xfrm>
              <a:off x="5874739" y="4081357"/>
              <a:ext cx="235719" cy="130651"/>
            </a:xfrm>
            <a:prstGeom prst="rect">
              <a:avLst/>
            </a:prstGeom>
            <a:solidFill>
              <a:srgbClr val="E2231A">
                <a:alpha val="90196"/>
              </a:srgbClr>
            </a:solidFill>
          </p:spPr>
          <p:txBody>
            <a:bodyPr/>
            <a:lstStyle/>
            <a:p/>
          </p:txBody>
        </p:sp>
        <p:sp>
          <p:nvSpPr>
            <p:cNvPr id="45" name="rc45"/>
            <p:cNvSpPr/>
            <p:nvPr/>
          </p:nvSpPr>
          <p:spPr>
            <a:xfrm>
              <a:off x="6136649" y="4136976"/>
              <a:ext cx="235719" cy="75032"/>
            </a:xfrm>
            <a:prstGeom prst="rect">
              <a:avLst/>
            </a:prstGeom>
            <a:solidFill>
              <a:srgbClr val="E2231A">
                <a:alpha val="90196"/>
              </a:srgbClr>
            </a:solidFill>
          </p:spPr>
          <p:txBody>
            <a:bodyPr/>
            <a:lstStyle/>
            <a:p/>
          </p:txBody>
        </p:sp>
        <p:sp>
          <p:nvSpPr>
            <p:cNvPr id="46" name="rc46"/>
            <p:cNvSpPr/>
            <p:nvPr/>
          </p:nvSpPr>
          <p:spPr>
            <a:xfrm>
              <a:off x="6398559" y="4052094"/>
              <a:ext cx="235719" cy="159915"/>
            </a:xfrm>
            <a:prstGeom prst="rect">
              <a:avLst/>
            </a:prstGeom>
            <a:solidFill>
              <a:srgbClr val="E2231A">
                <a:alpha val="90196"/>
              </a:srgbClr>
            </a:solidFill>
          </p:spPr>
          <p:txBody>
            <a:bodyPr/>
            <a:lstStyle/>
            <a:p/>
          </p:txBody>
        </p:sp>
        <p:sp>
          <p:nvSpPr>
            <p:cNvPr id="47" name="rc47"/>
            <p:cNvSpPr/>
            <p:nvPr/>
          </p:nvSpPr>
          <p:spPr>
            <a:xfrm>
              <a:off x="6660470" y="3987884"/>
              <a:ext cx="235719" cy="224125"/>
            </a:xfrm>
            <a:prstGeom prst="rect">
              <a:avLst/>
            </a:prstGeom>
            <a:solidFill>
              <a:srgbClr val="E2231A">
                <a:alpha val="90196"/>
              </a:srgbClr>
            </a:solidFill>
          </p:spPr>
          <p:txBody>
            <a:bodyPr/>
            <a:lstStyle/>
            <a:p/>
          </p:txBody>
        </p:sp>
        <p:sp>
          <p:nvSpPr>
            <p:cNvPr id="48" name="rc48"/>
            <p:cNvSpPr/>
            <p:nvPr/>
          </p:nvSpPr>
          <p:spPr>
            <a:xfrm>
              <a:off x="6922380" y="4076547"/>
              <a:ext cx="235719" cy="135462"/>
            </a:xfrm>
            <a:prstGeom prst="rect">
              <a:avLst/>
            </a:prstGeom>
            <a:solidFill>
              <a:srgbClr val="E2231A">
                <a:alpha val="90196"/>
              </a:srgbClr>
            </a:solidFill>
          </p:spPr>
          <p:txBody>
            <a:bodyPr/>
            <a:lstStyle/>
            <a:p/>
          </p:txBody>
        </p:sp>
        <p:sp>
          <p:nvSpPr>
            <p:cNvPr id="49" name="rc49"/>
            <p:cNvSpPr/>
            <p:nvPr/>
          </p:nvSpPr>
          <p:spPr>
            <a:xfrm>
              <a:off x="7184290" y="4075948"/>
              <a:ext cx="235719" cy="136061"/>
            </a:xfrm>
            <a:prstGeom prst="rect">
              <a:avLst/>
            </a:prstGeom>
            <a:solidFill>
              <a:srgbClr val="E2231A">
                <a:alpha val="90196"/>
              </a:srgbClr>
            </a:solidFill>
          </p:spPr>
          <p:txBody>
            <a:bodyPr/>
            <a:lstStyle/>
            <a:p/>
          </p:txBody>
        </p:sp>
        <p:sp>
          <p:nvSpPr>
            <p:cNvPr id="50" name="rc50"/>
            <p:cNvSpPr/>
            <p:nvPr/>
          </p:nvSpPr>
          <p:spPr>
            <a:xfrm>
              <a:off x="7446200" y="4027735"/>
              <a:ext cx="235719" cy="184274"/>
            </a:xfrm>
            <a:prstGeom prst="rect">
              <a:avLst/>
            </a:prstGeom>
            <a:solidFill>
              <a:srgbClr val="E2231A">
                <a:alpha val="90196"/>
              </a:srgbClr>
            </a:solidFill>
          </p:spPr>
          <p:txBody>
            <a:bodyPr/>
            <a:lstStyle/>
            <a:p/>
          </p:txBody>
        </p:sp>
        <p:sp>
          <p:nvSpPr>
            <p:cNvPr id="51" name="rc51"/>
            <p:cNvSpPr/>
            <p:nvPr/>
          </p:nvSpPr>
          <p:spPr>
            <a:xfrm>
              <a:off x="7708110" y="4045230"/>
              <a:ext cx="235719" cy="166779"/>
            </a:xfrm>
            <a:prstGeom prst="rect">
              <a:avLst/>
            </a:prstGeom>
            <a:solidFill>
              <a:srgbClr val="E2231A">
                <a:alpha val="90196"/>
              </a:srgbClr>
            </a:solidFill>
          </p:spPr>
          <p:txBody>
            <a:bodyPr/>
            <a:lstStyle/>
            <a:p/>
          </p:txBody>
        </p:sp>
        <p:sp>
          <p:nvSpPr>
            <p:cNvPr id="52" name="rc52"/>
            <p:cNvSpPr/>
            <p:nvPr/>
          </p:nvSpPr>
          <p:spPr>
            <a:xfrm>
              <a:off x="7970021" y="4044721"/>
              <a:ext cx="235719" cy="167288"/>
            </a:xfrm>
            <a:prstGeom prst="rect">
              <a:avLst/>
            </a:prstGeom>
            <a:solidFill>
              <a:srgbClr val="E2231A">
                <a:alpha val="90196"/>
              </a:srgbClr>
            </a:solidFill>
          </p:spPr>
          <p:txBody>
            <a:bodyPr/>
            <a:lstStyle/>
            <a:p/>
          </p:txBody>
        </p:sp>
        <p:sp>
          <p:nvSpPr>
            <p:cNvPr id="53" name="rc53"/>
            <p:cNvSpPr/>
            <p:nvPr/>
          </p:nvSpPr>
          <p:spPr>
            <a:xfrm>
              <a:off x="1422266" y="3643454"/>
              <a:ext cx="235719" cy="451210"/>
            </a:xfrm>
            <a:prstGeom prst="rect">
              <a:avLst/>
            </a:prstGeom>
            <a:solidFill>
              <a:srgbClr val="B3B3B3">
                <a:alpha val="90196"/>
              </a:srgbClr>
            </a:solidFill>
          </p:spPr>
          <p:txBody>
            <a:bodyPr/>
            <a:lstStyle/>
            <a:p/>
          </p:txBody>
        </p:sp>
        <p:sp>
          <p:nvSpPr>
            <p:cNvPr id="54" name="rc54"/>
            <p:cNvSpPr/>
            <p:nvPr/>
          </p:nvSpPr>
          <p:spPr>
            <a:xfrm>
              <a:off x="1684176" y="3629855"/>
              <a:ext cx="235719" cy="439976"/>
            </a:xfrm>
            <a:prstGeom prst="rect">
              <a:avLst/>
            </a:prstGeom>
            <a:solidFill>
              <a:srgbClr val="B3B3B3">
                <a:alpha val="90196"/>
              </a:srgbClr>
            </a:solidFill>
          </p:spPr>
          <p:txBody>
            <a:bodyPr/>
            <a:lstStyle/>
            <a:p/>
          </p:txBody>
        </p:sp>
        <p:sp>
          <p:nvSpPr>
            <p:cNvPr id="55" name="rc55"/>
            <p:cNvSpPr/>
            <p:nvPr/>
          </p:nvSpPr>
          <p:spPr>
            <a:xfrm>
              <a:off x="1946086" y="3989334"/>
              <a:ext cx="235719" cy="158134"/>
            </a:xfrm>
            <a:prstGeom prst="rect">
              <a:avLst/>
            </a:prstGeom>
            <a:solidFill>
              <a:srgbClr val="B3B3B3">
                <a:alpha val="90196"/>
              </a:srgbClr>
            </a:solidFill>
          </p:spPr>
          <p:txBody>
            <a:bodyPr/>
            <a:lstStyle/>
            <a:p/>
          </p:txBody>
        </p:sp>
        <p:sp>
          <p:nvSpPr>
            <p:cNvPr id="56" name="rc56"/>
            <p:cNvSpPr/>
            <p:nvPr/>
          </p:nvSpPr>
          <p:spPr>
            <a:xfrm>
              <a:off x="2207996" y="3952978"/>
              <a:ext cx="235719" cy="220494"/>
            </a:xfrm>
            <a:prstGeom prst="rect">
              <a:avLst/>
            </a:prstGeom>
            <a:solidFill>
              <a:srgbClr val="B3B3B3">
                <a:alpha val="90196"/>
              </a:srgbClr>
            </a:solidFill>
          </p:spPr>
          <p:txBody>
            <a:bodyPr/>
            <a:lstStyle/>
            <a:p/>
          </p:txBody>
        </p:sp>
        <p:sp>
          <p:nvSpPr>
            <p:cNvPr id="57" name="rc57"/>
            <p:cNvSpPr/>
            <p:nvPr/>
          </p:nvSpPr>
          <p:spPr>
            <a:xfrm>
              <a:off x="2469906" y="4121813"/>
              <a:ext cx="235719" cy="77294"/>
            </a:xfrm>
            <a:prstGeom prst="rect">
              <a:avLst/>
            </a:prstGeom>
            <a:solidFill>
              <a:srgbClr val="B3B3B3">
                <a:alpha val="90196"/>
              </a:srgbClr>
            </a:solidFill>
          </p:spPr>
          <p:txBody>
            <a:bodyPr/>
            <a:lstStyle/>
            <a:p/>
          </p:txBody>
        </p:sp>
        <p:sp>
          <p:nvSpPr>
            <p:cNvPr id="58" name="rc58"/>
            <p:cNvSpPr/>
            <p:nvPr/>
          </p:nvSpPr>
          <p:spPr>
            <a:xfrm>
              <a:off x="2731817" y="4056683"/>
              <a:ext cx="235719" cy="129225"/>
            </a:xfrm>
            <a:prstGeom prst="rect">
              <a:avLst/>
            </a:prstGeom>
            <a:solidFill>
              <a:srgbClr val="B3B3B3">
                <a:alpha val="90196"/>
              </a:srgbClr>
            </a:solidFill>
          </p:spPr>
          <p:txBody>
            <a:bodyPr/>
            <a:lstStyle/>
            <a:p/>
          </p:txBody>
        </p:sp>
        <p:sp>
          <p:nvSpPr>
            <p:cNvPr id="59" name="rc59"/>
            <p:cNvSpPr/>
            <p:nvPr/>
          </p:nvSpPr>
          <p:spPr>
            <a:xfrm>
              <a:off x="2993727" y="4095231"/>
              <a:ext cx="235719" cy="77517"/>
            </a:xfrm>
            <a:prstGeom prst="rect">
              <a:avLst/>
            </a:prstGeom>
            <a:solidFill>
              <a:srgbClr val="B3B3B3">
                <a:alpha val="90196"/>
              </a:srgbClr>
            </a:solidFill>
          </p:spPr>
          <p:txBody>
            <a:bodyPr/>
            <a:lstStyle/>
            <a:p/>
          </p:txBody>
        </p:sp>
        <p:sp>
          <p:nvSpPr>
            <p:cNvPr id="60" name="rc60"/>
            <p:cNvSpPr/>
            <p:nvPr/>
          </p:nvSpPr>
          <p:spPr>
            <a:xfrm>
              <a:off x="3255637" y="4005718"/>
              <a:ext cx="235719" cy="127798"/>
            </a:xfrm>
            <a:prstGeom prst="rect">
              <a:avLst/>
            </a:prstGeom>
            <a:solidFill>
              <a:srgbClr val="B3B3B3">
                <a:alpha val="90196"/>
              </a:srgbClr>
            </a:solidFill>
          </p:spPr>
          <p:txBody>
            <a:bodyPr/>
            <a:lstStyle/>
            <a:p/>
          </p:txBody>
        </p:sp>
        <p:sp>
          <p:nvSpPr>
            <p:cNvPr id="61" name="rc61"/>
            <p:cNvSpPr/>
            <p:nvPr/>
          </p:nvSpPr>
          <p:spPr>
            <a:xfrm>
              <a:off x="3517547" y="4058071"/>
              <a:ext cx="235719" cy="99596"/>
            </a:xfrm>
            <a:prstGeom prst="rect">
              <a:avLst/>
            </a:prstGeom>
            <a:solidFill>
              <a:srgbClr val="B3B3B3">
                <a:alpha val="90196"/>
              </a:srgbClr>
            </a:solidFill>
          </p:spPr>
          <p:txBody>
            <a:bodyPr/>
            <a:lstStyle/>
            <a:p/>
          </p:txBody>
        </p:sp>
        <p:sp>
          <p:nvSpPr>
            <p:cNvPr id="62" name="rc62"/>
            <p:cNvSpPr/>
            <p:nvPr/>
          </p:nvSpPr>
          <p:spPr>
            <a:xfrm>
              <a:off x="4041368" y="4135268"/>
              <a:ext cx="235719" cy="7866"/>
            </a:xfrm>
            <a:prstGeom prst="rect">
              <a:avLst/>
            </a:prstGeom>
            <a:solidFill>
              <a:srgbClr val="B3B3B3">
                <a:alpha val="90196"/>
              </a:srgbClr>
            </a:solidFill>
          </p:spPr>
          <p:txBody>
            <a:bodyPr/>
            <a:lstStyle/>
            <a:p/>
          </p:txBody>
        </p:sp>
        <p:sp>
          <p:nvSpPr>
            <p:cNvPr id="63" name="rc63"/>
            <p:cNvSpPr/>
            <p:nvPr/>
          </p:nvSpPr>
          <p:spPr>
            <a:xfrm>
              <a:off x="4303278" y="4095935"/>
              <a:ext cx="235719" cy="46972"/>
            </a:xfrm>
            <a:prstGeom prst="rect">
              <a:avLst/>
            </a:prstGeom>
            <a:solidFill>
              <a:srgbClr val="B3B3B3">
                <a:alpha val="90196"/>
              </a:srgbClr>
            </a:solidFill>
          </p:spPr>
          <p:txBody>
            <a:bodyPr/>
            <a:lstStyle/>
            <a:p/>
          </p:txBody>
        </p:sp>
        <p:sp>
          <p:nvSpPr>
            <p:cNvPr id="64" name="rc64"/>
            <p:cNvSpPr/>
            <p:nvPr/>
          </p:nvSpPr>
          <p:spPr>
            <a:xfrm>
              <a:off x="4565188" y="4069064"/>
              <a:ext cx="235719" cy="62331"/>
            </a:xfrm>
            <a:prstGeom prst="rect">
              <a:avLst/>
            </a:prstGeom>
            <a:solidFill>
              <a:srgbClr val="B3B3B3">
                <a:alpha val="90196"/>
              </a:srgbClr>
            </a:solidFill>
          </p:spPr>
          <p:txBody>
            <a:bodyPr/>
            <a:lstStyle/>
            <a:p/>
          </p:txBody>
        </p:sp>
        <p:sp>
          <p:nvSpPr>
            <p:cNvPr id="65" name="rc65"/>
            <p:cNvSpPr/>
            <p:nvPr/>
          </p:nvSpPr>
          <p:spPr>
            <a:xfrm>
              <a:off x="4827098" y="3990706"/>
              <a:ext cx="235719" cy="138909"/>
            </a:xfrm>
            <a:prstGeom prst="rect">
              <a:avLst/>
            </a:prstGeom>
            <a:solidFill>
              <a:srgbClr val="B3B3B3">
                <a:alpha val="90196"/>
              </a:srgbClr>
            </a:solidFill>
          </p:spPr>
          <p:txBody>
            <a:bodyPr/>
            <a:lstStyle/>
            <a:p/>
          </p:txBody>
        </p:sp>
        <p:sp>
          <p:nvSpPr>
            <p:cNvPr id="66" name="rc66"/>
            <p:cNvSpPr/>
            <p:nvPr/>
          </p:nvSpPr>
          <p:spPr>
            <a:xfrm>
              <a:off x="5350919" y="4036267"/>
              <a:ext cx="235719" cy="21564"/>
            </a:xfrm>
            <a:prstGeom prst="rect">
              <a:avLst/>
            </a:prstGeom>
            <a:solidFill>
              <a:srgbClr val="B3B3B3">
                <a:alpha val="90196"/>
              </a:srgbClr>
            </a:solidFill>
          </p:spPr>
          <p:txBody>
            <a:bodyPr/>
            <a:lstStyle/>
            <a:p/>
          </p:txBody>
        </p:sp>
        <p:sp>
          <p:nvSpPr>
            <p:cNvPr id="67" name="rc67"/>
            <p:cNvSpPr/>
            <p:nvPr/>
          </p:nvSpPr>
          <p:spPr>
            <a:xfrm>
              <a:off x="5612829" y="4048592"/>
              <a:ext cx="235719" cy="28871"/>
            </a:xfrm>
            <a:prstGeom prst="rect">
              <a:avLst/>
            </a:prstGeom>
            <a:solidFill>
              <a:srgbClr val="B3B3B3">
                <a:alpha val="90196"/>
              </a:srgbClr>
            </a:solidFill>
          </p:spPr>
          <p:txBody>
            <a:bodyPr/>
            <a:lstStyle/>
            <a:p/>
          </p:txBody>
        </p:sp>
        <p:sp>
          <p:nvSpPr>
            <p:cNvPr id="68" name="rc68"/>
            <p:cNvSpPr/>
            <p:nvPr/>
          </p:nvSpPr>
          <p:spPr>
            <a:xfrm>
              <a:off x="6398559" y="3995304"/>
              <a:ext cx="235719" cy="56789"/>
            </a:xfrm>
            <a:prstGeom prst="rect">
              <a:avLst/>
            </a:prstGeom>
            <a:solidFill>
              <a:srgbClr val="B3B3B3">
                <a:alpha val="90196"/>
              </a:srgbClr>
            </a:solidFill>
          </p:spPr>
          <p:txBody>
            <a:bodyPr/>
            <a:lstStyle/>
            <a:p/>
          </p:txBody>
        </p:sp>
        <p:sp>
          <p:nvSpPr>
            <p:cNvPr id="69" name="rc69"/>
            <p:cNvSpPr/>
            <p:nvPr/>
          </p:nvSpPr>
          <p:spPr>
            <a:xfrm>
              <a:off x="6660470" y="3808943"/>
              <a:ext cx="235719" cy="178940"/>
            </a:xfrm>
            <a:prstGeom prst="rect">
              <a:avLst/>
            </a:prstGeom>
            <a:solidFill>
              <a:srgbClr val="B3B3B3">
                <a:alpha val="90196"/>
              </a:srgbClr>
            </a:solidFill>
          </p:spPr>
          <p:txBody>
            <a:bodyPr/>
            <a:lstStyle/>
            <a:p/>
          </p:txBody>
        </p:sp>
        <p:sp>
          <p:nvSpPr>
            <p:cNvPr id="70" name="rc70"/>
            <p:cNvSpPr/>
            <p:nvPr/>
          </p:nvSpPr>
          <p:spPr>
            <a:xfrm>
              <a:off x="6922380" y="3917142"/>
              <a:ext cx="235719" cy="159404"/>
            </a:xfrm>
            <a:prstGeom prst="rect">
              <a:avLst/>
            </a:prstGeom>
            <a:solidFill>
              <a:srgbClr val="B3B3B3">
                <a:alpha val="90196"/>
              </a:srgbClr>
            </a:solidFill>
          </p:spPr>
          <p:txBody>
            <a:bodyPr/>
            <a:lstStyle/>
            <a:p/>
          </p:txBody>
        </p:sp>
        <p:sp>
          <p:nvSpPr>
            <p:cNvPr id="71" name="rc71"/>
            <p:cNvSpPr/>
            <p:nvPr/>
          </p:nvSpPr>
          <p:spPr>
            <a:xfrm>
              <a:off x="7446200" y="3625362"/>
              <a:ext cx="235719" cy="402372"/>
            </a:xfrm>
            <a:prstGeom prst="rect">
              <a:avLst/>
            </a:prstGeom>
            <a:solidFill>
              <a:srgbClr val="B3B3B3">
                <a:alpha val="90196"/>
              </a:srgbClr>
            </a:solidFill>
          </p:spPr>
          <p:txBody>
            <a:bodyPr/>
            <a:lstStyle/>
            <a:p/>
          </p:txBody>
        </p:sp>
        <p:sp>
          <p:nvSpPr>
            <p:cNvPr id="72" name="rc72"/>
            <p:cNvSpPr/>
            <p:nvPr/>
          </p:nvSpPr>
          <p:spPr>
            <a:xfrm>
              <a:off x="7708110" y="3567529"/>
              <a:ext cx="235719" cy="477700"/>
            </a:xfrm>
            <a:prstGeom prst="rect">
              <a:avLst/>
            </a:prstGeom>
            <a:solidFill>
              <a:srgbClr val="B3B3B3">
                <a:alpha val="90196"/>
              </a:srgbClr>
            </a:solidFill>
          </p:spPr>
          <p:txBody>
            <a:bodyPr/>
            <a:lstStyle/>
            <a:p/>
          </p:txBody>
        </p:sp>
        <p:sp>
          <p:nvSpPr>
            <p:cNvPr id="73" name="rc73"/>
            <p:cNvSpPr/>
            <p:nvPr/>
          </p:nvSpPr>
          <p:spPr>
            <a:xfrm>
              <a:off x="7970021" y="3641834"/>
              <a:ext cx="235719" cy="402887"/>
            </a:xfrm>
            <a:prstGeom prst="rect">
              <a:avLst/>
            </a:prstGeom>
            <a:solidFill>
              <a:srgbClr val="B3B3B3">
                <a:alpha val="90196"/>
              </a:srgbClr>
            </a:solidFill>
          </p:spPr>
          <p:txBody>
            <a:bodyPr/>
            <a:lstStyle/>
            <a:p/>
          </p:txBody>
        </p:sp>
        <p:sp>
          <p:nvSpPr>
            <p:cNvPr id="74" name="pl74"/>
            <p:cNvSpPr/>
            <p:nvPr/>
          </p:nvSpPr>
          <p:spPr>
            <a:xfrm>
              <a:off x="1540125" y="2085226"/>
              <a:ext cx="6547754" cy="472618"/>
            </a:xfrm>
            <a:custGeom>
              <a:avLst/>
              <a:pathLst>
                <a:path w="6547754" h="472618">
                  <a:moveTo>
                    <a:pt x="0" y="171861"/>
                  </a:moveTo>
                  <a:lnTo>
                    <a:pt x="261910" y="214826"/>
                  </a:lnTo>
                  <a:lnTo>
                    <a:pt x="523820" y="85930"/>
                  </a:lnTo>
                  <a:lnTo>
                    <a:pt x="785730" y="42965"/>
                  </a:lnTo>
                  <a:lnTo>
                    <a:pt x="1047640" y="0"/>
                  </a:lnTo>
                  <a:lnTo>
                    <a:pt x="1309550" y="21482"/>
                  </a:lnTo>
                  <a:lnTo>
                    <a:pt x="1571461" y="42965"/>
                  </a:lnTo>
                  <a:lnTo>
                    <a:pt x="1833371" y="107413"/>
                  </a:lnTo>
                  <a:lnTo>
                    <a:pt x="2095281" y="64447"/>
                  </a:lnTo>
                  <a:lnTo>
                    <a:pt x="2357191" y="64447"/>
                  </a:lnTo>
                  <a:lnTo>
                    <a:pt x="2619101" y="85930"/>
                  </a:lnTo>
                  <a:lnTo>
                    <a:pt x="2881012" y="85930"/>
                  </a:lnTo>
                  <a:lnTo>
                    <a:pt x="3142922" y="107413"/>
                  </a:lnTo>
                  <a:lnTo>
                    <a:pt x="3404832" y="107413"/>
                  </a:lnTo>
                  <a:lnTo>
                    <a:pt x="3666742" y="85930"/>
                  </a:lnTo>
                  <a:lnTo>
                    <a:pt x="3928652" y="214826"/>
                  </a:lnTo>
                  <a:lnTo>
                    <a:pt x="4190563" y="193343"/>
                  </a:lnTo>
                  <a:lnTo>
                    <a:pt x="4452473" y="193343"/>
                  </a:lnTo>
                  <a:lnTo>
                    <a:pt x="4714383" y="107413"/>
                  </a:lnTo>
                  <a:lnTo>
                    <a:pt x="4976293" y="279274"/>
                  </a:lnTo>
                  <a:lnTo>
                    <a:pt x="5238203" y="472618"/>
                  </a:lnTo>
                  <a:lnTo>
                    <a:pt x="5500114" y="279274"/>
                  </a:lnTo>
                  <a:lnTo>
                    <a:pt x="5762024" y="300757"/>
                  </a:lnTo>
                  <a:lnTo>
                    <a:pt x="6023934" y="408170"/>
                  </a:lnTo>
                  <a:lnTo>
                    <a:pt x="6285844" y="365205"/>
                  </a:lnTo>
                  <a:lnTo>
                    <a:pt x="6547754" y="365205"/>
                  </a:lnTo>
                </a:path>
              </a:pathLst>
            </a:custGeom>
            <a:ln w="27101" cap="flat">
              <a:solidFill>
                <a:srgbClr val="3283FE">
                  <a:alpha val="100000"/>
                </a:srgbClr>
              </a:solidFill>
              <a:prstDash val="solid"/>
              <a:round/>
            </a:ln>
          </p:spPr>
          <p:txBody>
            <a:bodyPr/>
            <a:lstStyle/>
            <a:p/>
          </p:txBody>
        </p:sp>
        <p:sp>
          <p:nvSpPr>
            <p:cNvPr id="75" name="pl75"/>
            <p:cNvSpPr/>
            <p:nvPr/>
          </p:nvSpPr>
          <p:spPr>
            <a:xfrm>
              <a:off x="1540125" y="2085226"/>
              <a:ext cx="6547754" cy="1138581"/>
            </a:xfrm>
            <a:custGeom>
              <a:avLst/>
              <a:pathLst>
                <a:path w="6547754" h="1138581">
                  <a:moveTo>
                    <a:pt x="0" y="923754"/>
                  </a:moveTo>
                  <a:lnTo>
                    <a:pt x="261910" y="923754"/>
                  </a:lnTo>
                  <a:lnTo>
                    <a:pt x="523820" y="343722"/>
                  </a:lnTo>
                  <a:lnTo>
                    <a:pt x="785730" y="408170"/>
                  </a:lnTo>
                  <a:lnTo>
                    <a:pt x="1047640" y="128895"/>
                  </a:lnTo>
                  <a:lnTo>
                    <a:pt x="1309550" y="236309"/>
                  </a:lnTo>
                  <a:lnTo>
                    <a:pt x="1571461" y="171861"/>
                  </a:lnTo>
                  <a:lnTo>
                    <a:pt x="1833371" y="322239"/>
                  </a:lnTo>
                  <a:lnTo>
                    <a:pt x="2095281" y="236309"/>
                  </a:lnTo>
                  <a:lnTo>
                    <a:pt x="2357191" y="64447"/>
                  </a:lnTo>
                  <a:lnTo>
                    <a:pt x="2619101" y="107413"/>
                  </a:lnTo>
                  <a:lnTo>
                    <a:pt x="2881012" y="171861"/>
                  </a:lnTo>
                  <a:lnTo>
                    <a:pt x="3142922" y="214826"/>
                  </a:lnTo>
                  <a:lnTo>
                    <a:pt x="3404832" y="343722"/>
                  </a:lnTo>
                  <a:lnTo>
                    <a:pt x="3666742" y="64447"/>
                  </a:lnTo>
                  <a:lnTo>
                    <a:pt x="3928652" y="257791"/>
                  </a:lnTo>
                  <a:lnTo>
                    <a:pt x="4190563" y="236309"/>
                  </a:lnTo>
                  <a:lnTo>
                    <a:pt x="4452473" y="171861"/>
                  </a:lnTo>
                  <a:lnTo>
                    <a:pt x="4714383" y="0"/>
                  </a:lnTo>
                  <a:lnTo>
                    <a:pt x="4976293" y="322239"/>
                  </a:lnTo>
                  <a:lnTo>
                    <a:pt x="5238203" y="601514"/>
                  </a:lnTo>
                  <a:lnTo>
                    <a:pt x="5500114" y="429653"/>
                  </a:lnTo>
                  <a:lnTo>
                    <a:pt x="5762024" y="107413"/>
                  </a:lnTo>
                  <a:lnTo>
                    <a:pt x="6023934" y="966719"/>
                  </a:lnTo>
                  <a:lnTo>
                    <a:pt x="6285844" y="1138581"/>
                  </a:lnTo>
                  <a:lnTo>
                    <a:pt x="6547754" y="1138581"/>
                  </a:lnTo>
                </a:path>
              </a:pathLst>
            </a:custGeom>
            <a:ln w="27101" cap="flat">
              <a:solidFill>
                <a:srgbClr val="FFA500">
                  <a:alpha val="100000"/>
                </a:srgbClr>
              </a:solidFill>
              <a:prstDash val="solid"/>
              <a:round/>
            </a:ln>
          </p:spPr>
          <p:txBody>
            <a:bodyPr/>
            <a:lstStyle/>
            <a:p/>
          </p:txBody>
        </p:sp>
        <p:sp>
          <p:nvSpPr>
            <p:cNvPr id="76" name="tx76"/>
            <p:cNvSpPr/>
            <p:nvPr/>
          </p:nvSpPr>
          <p:spPr>
            <a:xfrm>
              <a:off x="1469787"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7" name="tx77"/>
            <p:cNvSpPr/>
            <p:nvPr/>
          </p:nvSpPr>
          <p:spPr>
            <a:xfrm>
              <a:off x="1469787" y="30704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56</a:t>
              </a:r>
            </a:p>
          </p:txBody>
        </p:sp>
        <p:sp>
          <p:nvSpPr>
            <p:cNvPr id="78" name="tx78"/>
            <p:cNvSpPr/>
            <p:nvPr/>
          </p:nvSpPr>
          <p:spPr>
            <a:xfrm>
              <a:off x="277933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9" name="tx79"/>
            <p:cNvSpPr/>
            <p:nvPr/>
          </p:nvSpPr>
          <p:spPr>
            <a:xfrm>
              <a:off x="2779338"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80" name="tx80"/>
            <p:cNvSpPr/>
            <p:nvPr/>
          </p:nvSpPr>
          <p:spPr>
            <a:xfrm>
              <a:off x="4088889"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1" name="tx81"/>
            <p:cNvSpPr/>
            <p:nvPr/>
          </p:nvSpPr>
          <p:spPr>
            <a:xfrm>
              <a:off x="4088889"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2" name="tx82"/>
            <p:cNvSpPr/>
            <p:nvPr/>
          </p:nvSpPr>
          <p:spPr>
            <a:xfrm>
              <a:off x="5398440"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83" name="tx83"/>
            <p:cNvSpPr/>
            <p:nvPr/>
          </p:nvSpPr>
          <p:spPr>
            <a:xfrm>
              <a:off x="5398440"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4" name="tx84"/>
            <p:cNvSpPr/>
            <p:nvPr/>
          </p:nvSpPr>
          <p:spPr>
            <a:xfrm>
              <a:off x="6446081"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85" name="tx85"/>
            <p:cNvSpPr/>
            <p:nvPr/>
          </p:nvSpPr>
          <p:spPr>
            <a:xfrm>
              <a:off x="6446081"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6" name="tx86"/>
            <p:cNvSpPr/>
            <p:nvPr/>
          </p:nvSpPr>
          <p:spPr>
            <a:xfrm>
              <a:off x="6707991" y="2377954"/>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77</a:t>
              </a:r>
            </a:p>
          </p:txBody>
        </p:sp>
        <p:sp>
          <p:nvSpPr>
            <p:cNvPr id="87" name="tx87"/>
            <p:cNvSpPr/>
            <p:nvPr/>
          </p:nvSpPr>
          <p:spPr>
            <a:xfrm>
              <a:off x="6707991"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88" name="tx88"/>
            <p:cNvSpPr/>
            <p:nvPr/>
          </p:nvSpPr>
          <p:spPr>
            <a:xfrm>
              <a:off x="6969901"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89" name="tx89"/>
            <p:cNvSpPr/>
            <p:nvPr/>
          </p:nvSpPr>
          <p:spPr>
            <a:xfrm>
              <a:off x="6969901"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90" name="tx90"/>
            <p:cNvSpPr/>
            <p:nvPr/>
          </p:nvSpPr>
          <p:spPr>
            <a:xfrm>
              <a:off x="7231812"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91" name="tx91"/>
            <p:cNvSpPr/>
            <p:nvPr/>
          </p:nvSpPr>
          <p:spPr>
            <a:xfrm>
              <a:off x="7231812"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92" name="tx92"/>
            <p:cNvSpPr/>
            <p:nvPr/>
          </p:nvSpPr>
          <p:spPr>
            <a:xfrm>
              <a:off x="7493722"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93" name="tx93"/>
            <p:cNvSpPr/>
            <p:nvPr/>
          </p:nvSpPr>
          <p:spPr>
            <a:xfrm>
              <a:off x="7493722" y="311377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54</a:t>
              </a:r>
            </a:p>
          </p:txBody>
        </p:sp>
        <p:sp>
          <p:nvSpPr>
            <p:cNvPr id="94" name="tx94"/>
            <p:cNvSpPr/>
            <p:nvPr/>
          </p:nvSpPr>
          <p:spPr>
            <a:xfrm>
              <a:off x="7755632"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95" name="tx95"/>
            <p:cNvSpPr/>
            <p:nvPr/>
          </p:nvSpPr>
          <p:spPr>
            <a:xfrm>
              <a:off x="7755632" y="32852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46</a:t>
              </a:r>
            </a:p>
          </p:txBody>
        </p:sp>
        <p:sp>
          <p:nvSpPr>
            <p:cNvPr id="96" name="tx96"/>
            <p:cNvSpPr/>
            <p:nvPr/>
          </p:nvSpPr>
          <p:spPr>
            <a:xfrm>
              <a:off x="8017542"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97" name="tx97"/>
            <p:cNvSpPr/>
            <p:nvPr/>
          </p:nvSpPr>
          <p:spPr>
            <a:xfrm>
              <a:off x="8017542" y="32852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46</a:t>
              </a:r>
            </a:p>
          </p:txBody>
        </p:sp>
        <p:sp>
          <p:nvSpPr>
            <p:cNvPr id="98" name="tx98"/>
            <p:cNvSpPr/>
            <p:nvPr/>
          </p:nvSpPr>
          <p:spPr>
            <a:xfrm>
              <a:off x="1479836" y="411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9" name="tx99"/>
            <p:cNvSpPr/>
            <p:nvPr/>
          </p:nvSpPr>
          <p:spPr>
            <a:xfrm>
              <a:off x="2789387" y="41598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0" name="tx100"/>
            <p:cNvSpPr/>
            <p:nvPr/>
          </p:nvSpPr>
          <p:spPr>
            <a:xfrm>
              <a:off x="4098938" y="41370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1" name="tx101"/>
            <p:cNvSpPr/>
            <p:nvPr/>
          </p:nvSpPr>
          <p:spPr>
            <a:xfrm>
              <a:off x="5408489" y="40944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02" name="tx102"/>
            <p:cNvSpPr/>
            <p:nvPr/>
          </p:nvSpPr>
          <p:spPr>
            <a:xfrm>
              <a:off x="6456129" y="4091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103" name="tx103"/>
            <p:cNvSpPr/>
            <p:nvPr/>
          </p:nvSpPr>
          <p:spPr>
            <a:xfrm>
              <a:off x="6687895" y="406083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104" name="tx104"/>
            <p:cNvSpPr/>
            <p:nvPr/>
          </p:nvSpPr>
          <p:spPr>
            <a:xfrm>
              <a:off x="6979950" y="41054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05" name="tx105"/>
            <p:cNvSpPr/>
            <p:nvPr/>
          </p:nvSpPr>
          <p:spPr>
            <a:xfrm>
              <a:off x="7241860" y="4105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06" name="tx106"/>
            <p:cNvSpPr/>
            <p:nvPr/>
          </p:nvSpPr>
          <p:spPr>
            <a:xfrm>
              <a:off x="7473625" y="407943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107" name="tx107"/>
            <p:cNvSpPr/>
            <p:nvPr/>
          </p:nvSpPr>
          <p:spPr>
            <a:xfrm>
              <a:off x="7765680" y="40881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a:t>
              </a:r>
            </a:p>
          </p:txBody>
        </p:sp>
        <p:sp>
          <p:nvSpPr>
            <p:cNvPr id="108" name="tx108"/>
            <p:cNvSpPr/>
            <p:nvPr/>
          </p:nvSpPr>
          <p:spPr>
            <a:xfrm>
              <a:off x="8027590" y="40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09" name="tx109"/>
            <p:cNvSpPr/>
            <p:nvPr/>
          </p:nvSpPr>
          <p:spPr>
            <a:xfrm>
              <a:off x="1449691" y="382861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110" name="tx110"/>
            <p:cNvSpPr/>
            <p:nvPr/>
          </p:nvSpPr>
          <p:spPr>
            <a:xfrm>
              <a:off x="2789387" y="4080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11" name="tx111"/>
            <p:cNvSpPr/>
            <p:nvPr/>
          </p:nvSpPr>
          <p:spPr>
            <a:xfrm>
              <a:off x="4129082" y="410040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12" name="tx112"/>
            <p:cNvSpPr/>
            <p:nvPr/>
          </p:nvSpPr>
          <p:spPr>
            <a:xfrm>
              <a:off x="5408489" y="400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3" name="tx113"/>
            <p:cNvSpPr/>
            <p:nvPr/>
          </p:nvSpPr>
          <p:spPr>
            <a:xfrm>
              <a:off x="6456129" y="39832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14" name="tx114"/>
            <p:cNvSpPr/>
            <p:nvPr/>
          </p:nvSpPr>
          <p:spPr>
            <a:xfrm>
              <a:off x="6718039" y="38579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15" name="tx115"/>
            <p:cNvSpPr/>
            <p:nvPr/>
          </p:nvSpPr>
          <p:spPr>
            <a:xfrm>
              <a:off x="6979950" y="39564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16" name="tx116"/>
            <p:cNvSpPr/>
            <p:nvPr/>
          </p:nvSpPr>
          <p:spPr>
            <a:xfrm>
              <a:off x="7473625" y="378610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117" name="tx117"/>
            <p:cNvSpPr/>
            <p:nvPr/>
          </p:nvSpPr>
          <p:spPr>
            <a:xfrm>
              <a:off x="7735535" y="37659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259</a:t>
              </a:r>
            </a:p>
          </p:txBody>
        </p:sp>
        <p:sp>
          <p:nvSpPr>
            <p:cNvPr id="118" name="tx118"/>
            <p:cNvSpPr/>
            <p:nvPr/>
          </p:nvSpPr>
          <p:spPr>
            <a:xfrm>
              <a:off x="7997446" y="380283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119" name="tx119"/>
            <p:cNvSpPr/>
            <p:nvPr/>
          </p:nvSpPr>
          <p:spPr>
            <a:xfrm>
              <a:off x="1458734" y="353717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308</a:t>
              </a:r>
            </a:p>
          </p:txBody>
        </p:sp>
        <p:sp>
          <p:nvSpPr>
            <p:cNvPr id="120" name="tx120"/>
            <p:cNvSpPr/>
            <p:nvPr/>
          </p:nvSpPr>
          <p:spPr>
            <a:xfrm>
              <a:off x="2795416" y="39504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1" name="tx121"/>
            <p:cNvSpPr/>
            <p:nvPr/>
          </p:nvSpPr>
          <p:spPr>
            <a:xfrm>
              <a:off x="4104966" y="403022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22" name="tx122"/>
            <p:cNvSpPr/>
            <p:nvPr/>
          </p:nvSpPr>
          <p:spPr>
            <a:xfrm>
              <a:off x="5414517" y="39300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3" name="tx123"/>
            <p:cNvSpPr/>
            <p:nvPr/>
          </p:nvSpPr>
          <p:spPr>
            <a:xfrm>
              <a:off x="6435028" y="388907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118</a:t>
              </a:r>
            </a:p>
          </p:txBody>
        </p:sp>
        <p:sp>
          <p:nvSpPr>
            <p:cNvPr id="124" name="tx124"/>
            <p:cNvSpPr/>
            <p:nvPr/>
          </p:nvSpPr>
          <p:spPr>
            <a:xfrm>
              <a:off x="6696938" y="370270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219</a:t>
              </a:r>
            </a:p>
          </p:txBody>
        </p:sp>
        <p:sp>
          <p:nvSpPr>
            <p:cNvPr id="125" name="tx125"/>
            <p:cNvSpPr/>
            <p:nvPr/>
          </p:nvSpPr>
          <p:spPr>
            <a:xfrm>
              <a:off x="6958848" y="381090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160</a:t>
              </a:r>
            </a:p>
          </p:txBody>
        </p:sp>
        <p:sp>
          <p:nvSpPr>
            <p:cNvPr id="126" name="tx126"/>
            <p:cNvSpPr/>
            <p:nvPr/>
          </p:nvSpPr>
          <p:spPr>
            <a:xfrm>
              <a:off x="7482669" y="3519079"/>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318</a:t>
              </a:r>
            </a:p>
          </p:txBody>
        </p:sp>
        <p:sp>
          <p:nvSpPr>
            <p:cNvPr id="127" name="tx127"/>
            <p:cNvSpPr/>
            <p:nvPr/>
          </p:nvSpPr>
          <p:spPr>
            <a:xfrm>
              <a:off x="7744579" y="346124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350</a:t>
              </a:r>
            </a:p>
          </p:txBody>
        </p:sp>
        <p:sp>
          <p:nvSpPr>
            <p:cNvPr id="128" name="tx128"/>
            <p:cNvSpPr/>
            <p:nvPr/>
          </p:nvSpPr>
          <p:spPr>
            <a:xfrm>
              <a:off x="8006489" y="353555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309</a:t>
              </a:r>
            </a:p>
          </p:txBody>
        </p:sp>
        <p:sp>
          <p:nvSpPr>
            <p:cNvPr id="129" name="tx129"/>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0" name="tx130"/>
            <p:cNvSpPr/>
            <p:nvPr/>
          </p:nvSpPr>
          <p:spPr>
            <a:xfrm>
              <a:off x="694200" y="369910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31" name="tx131"/>
            <p:cNvSpPr/>
            <p:nvPr/>
          </p:nvSpPr>
          <p:spPr>
            <a:xfrm>
              <a:off x="694200" y="323831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2" name="tx132"/>
            <p:cNvSpPr/>
            <p:nvPr/>
          </p:nvSpPr>
          <p:spPr>
            <a:xfrm>
              <a:off x="694200" y="277753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33" name="tx133"/>
            <p:cNvSpPr/>
            <p:nvPr/>
          </p:nvSpPr>
          <p:spPr>
            <a:xfrm>
              <a:off x="577692" y="2316744"/>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4" name="tx134"/>
            <p:cNvSpPr/>
            <p:nvPr/>
          </p:nvSpPr>
          <p:spPr>
            <a:xfrm>
              <a:off x="577692" y="1855956"/>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1 250K</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2" name="tx152"/>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53" name="pl153"/>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4" name="pl154"/>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5" name="tx155"/>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6" name="tx156"/>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7" name="rc157"/>
            <p:cNvSpPr/>
            <p:nvPr/>
          </p:nvSpPr>
          <p:spPr>
            <a:xfrm>
              <a:off x="4744786" y="5080163"/>
              <a:ext cx="201456" cy="201456"/>
            </a:xfrm>
            <a:prstGeom prst="rect">
              <a:avLst/>
            </a:prstGeom>
            <a:solidFill>
              <a:srgbClr val="E2231A">
                <a:alpha val="90196"/>
              </a:srgbClr>
            </a:solidFill>
          </p:spPr>
          <p:txBody>
            <a:bodyPr/>
            <a:lstStyle/>
            <a:p/>
          </p:txBody>
        </p:sp>
        <p:sp>
          <p:nvSpPr>
            <p:cNvPr id="158" name="rc158"/>
            <p:cNvSpPr/>
            <p:nvPr/>
          </p:nvSpPr>
          <p:spPr>
            <a:xfrm>
              <a:off x="5708946" y="5080163"/>
              <a:ext cx="201456" cy="201456"/>
            </a:xfrm>
            <a:prstGeom prst="rect">
              <a:avLst/>
            </a:prstGeom>
            <a:solidFill>
              <a:srgbClr val="B3B3B3">
                <a:alpha val="90196"/>
              </a:srgbClr>
            </a:solidFill>
          </p:spPr>
          <p:txBody>
            <a:bodyPr/>
            <a:lstStyle/>
            <a:p/>
          </p:txBody>
        </p:sp>
        <p:sp>
          <p:nvSpPr>
            <p:cNvPr id="159" name="tx159"/>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60" name="tx160"/>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61" name="tx161"/>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62" name="tx162"/>
            <p:cNvSpPr/>
            <p:nvPr/>
          </p:nvSpPr>
          <p:spPr>
            <a:xfrm>
              <a:off x="1083092" y="1582906"/>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Argentina, 2000-2025</a:t>
              </a:r>
            </a:p>
          </p:txBody>
        </p:sp>
        <p:sp>
          <p:nvSpPr>
            <p:cNvPr id="163" name="pl163"/>
            <p:cNvSpPr/>
            <p:nvPr/>
          </p:nvSpPr>
          <p:spPr>
            <a:xfrm>
              <a:off x="239227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3322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27228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821229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8" name="pl168"/>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9" name="pl169"/>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0" name="pl170"/>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36227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30228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24229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422266" y="5840557"/>
              <a:ext cx="1683190" cy="124062"/>
            </a:xfrm>
            <a:prstGeom prst="rect">
              <a:avLst/>
            </a:prstGeom>
            <a:solidFill>
              <a:srgbClr val="E2231A">
                <a:alpha val="90196"/>
              </a:srgbClr>
            </a:solidFill>
          </p:spPr>
          <p:txBody>
            <a:bodyPr/>
            <a:lstStyle/>
            <a:p/>
          </p:txBody>
        </p:sp>
        <p:sp>
          <p:nvSpPr>
            <p:cNvPr id="175" name="rc175"/>
            <p:cNvSpPr/>
            <p:nvPr/>
          </p:nvSpPr>
          <p:spPr>
            <a:xfrm>
              <a:off x="1422266" y="5685479"/>
              <a:ext cx="1755436" cy="124062"/>
            </a:xfrm>
            <a:prstGeom prst="rect">
              <a:avLst/>
            </a:prstGeom>
            <a:solidFill>
              <a:srgbClr val="E2231A">
                <a:alpha val="90196"/>
              </a:srgbClr>
            </a:solidFill>
          </p:spPr>
          <p:txBody>
            <a:bodyPr/>
            <a:lstStyle/>
            <a:p/>
          </p:txBody>
        </p:sp>
        <p:sp>
          <p:nvSpPr>
            <p:cNvPr id="176" name="rc176"/>
            <p:cNvSpPr/>
            <p:nvPr/>
          </p:nvSpPr>
          <p:spPr>
            <a:xfrm>
              <a:off x="1422266" y="5530401"/>
              <a:ext cx="1760790" cy="124062"/>
            </a:xfrm>
            <a:prstGeom prst="rect">
              <a:avLst/>
            </a:prstGeom>
            <a:solidFill>
              <a:srgbClr val="E2231A">
                <a:alpha val="90196"/>
              </a:srgbClr>
            </a:solidFill>
          </p:spPr>
          <p:txBody>
            <a:bodyPr/>
            <a:lstStyle/>
            <a:p/>
          </p:txBody>
        </p:sp>
        <p:sp>
          <p:nvSpPr>
            <p:cNvPr id="177" name="rc177"/>
            <p:cNvSpPr/>
            <p:nvPr/>
          </p:nvSpPr>
          <p:spPr>
            <a:xfrm>
              <a:off x="3105456" y="5840557"/>
              <a:ext cx="597736" cy="124062"/>
            </a:xfrm>
            <a:prstGeom prst="rect">
              <a:avLst/>
            </a:prstGeom>
            <a:solidFill>
              <a:srgbClr val="B3B3B3">
                <a:alpha val="90196"/>
              </a:srgbClr>
            </a:solidFill>
          </p:spPr>
          <p:txBody>
            <a:bodyPr/>
            <a:lstStyle/>
            <a:p/>
          </p:txBody>
        </p:sp>
        <p:sp>
          <p:nvSpPr>
            <p:cNvPr id="178" name="rc178"/>
            <p:cNvSpPr/>
            <p:nvPr/>
          </p:nvSpPr>
          <p:spPr>
            <a:xfrm>
              <a:off x="3177702" y="5685479"/>
              <a:ext cx="5028037" cy="124062"/>
            </a:xfrm>
            <a:prstGeom prst="rect">
              <a:avLst/>
            </a:prstGeom>
            <a:solidFill>
              <a:srgbClr val="B3B3B3">
                <a:alpha val="90196"/>
              </a:srgbClr>
            </a:solidFill>
          </p:spPr>
          <p:txBody>
            <a:bodyPr/>
            <a:lstStyle/>
            <a:p/>
          </p:txBody>
        </p:sp>
        <p:sp>
          <p:nvSpPr>
            <p:cNvPr id="179" name="rc179"/>
            <p:cNvSpPr/>
            <p:nvPr/>
          </p:nvSpPr>
          <p:spPr>
            <a:xfrm>
              <a:off x="3183057" y="5530401"/>
              <a:ext cx="4240587" cy="124062"/>
            </a:xfrm>
            <a:prstGeom prst="rect">
              <a:avLst/>
            </a:prstGeom>
            <a:solidFill>
              <a:srgbClr val="B3B3B3">
                <a:alpha val="90196"/>
              </a:srgbClr>
            </a:solidFill>
          </p:spPr>
          <p:txBody>
            <a:bodyPr/>
            <a:lstStyle/>
            <a:p/>
          </p:txBody>
        </p:sp>
        <p:sp>
          <p:nvSpPr>
            <p:cNvPr id="180" name="tx180"/>
            <p:cNvSpPr/>
            <p:nvPr/>
          </p:nvSpPr>
          <p:spPr>
            <a:xfrm>
              <a:off x="3847874"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117.6</a:t>
              </a:r>
            </a:p>
          </p:txBody>
        </p:sp>
        <p:sp>
          <p:nvSpPr>
            <p:cNvPr id="181" name="tx181"/>
            <p:cNvSpPr/>
            <p:nvPr/>
          </p:nvSpPr>
          <p:spPr>
            <a:xfrm>
              <a:off x="835042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349.7</a:t>
              </a:r>
            </a:p>
          </p:txBody>
        </p:sp>
        <p:sp>
          <p:nvSpPr>
            <p:cNvPr id="182" name="tx182"/>
            <p:cNvSpPr/>
            <p:nvPr/>
          </p:nvSpPr>
          <p:spPr>
            <a:xfrm>
              <a:off x="7568326"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309.3</a:t>
              </a:r>
            </a:p>
          </p:txBody>
        </p:sp>
        <p:sp>
          <p:nvSpPr>
            <p:cNvPr id="183" name="tx183"/>
            <p:cNvSpPr/>
            <p:nvPr/>
          </p:nvSpPr>
          <p:spPr>
            <a:xfrm>
              <a:off x="2151334"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86.8</a:t>
              </a:r>
            </a:p>
          </p:txBody>
        </p:sp>
        <p:sp>
          <p:nvSpPr>
            <p:cNvPr id="184" name="tx184"/>
            <p:cNvSpPr/>
            <p:nvPr/>
          </p:nvSpPr>
          <p:spPr>
            <a:xfrm>
              <a:off x="2187457"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90.5</a:t>
              </a:r>
            </a:p>
          </p:txBody>
        </p:sp>
        <p:sp>
          <p:nvSpPr>
            <p:cNvPr id="185" name="tx185"/>
            <p:cNvSpPr/>
            <p:nvPr/>
          </p:nvSpPr>
          <p:spPr>
            <a:xfrm>
              <a:off x="2190134"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90.8</a:t>
              </a:r>
            </a:p>
          </p:txBody>
        </p:sp>
        <p:sp>
          <p:nvSpPr>
            <p:cNvPr id="186" name="tx186"/>
            <p:cNvSpPr/>
            <p:nvPr/>
          </p:nvSpPr>
          <p:spPr>
            <a:xfrm>
              <a:off x="3291798"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30.8</a:t>
              </a:r>
            </a:p>
          </p:txBody>
        </p:sp>
        <p:sp>
          <p:nvSpPr>
            <p:cNvPr id="187" name="tx187"/>
            <p:cNvSpPr/>
            <p:nvPr/>
          </p:nvSpPr>
          <p:spPr>
            <a:xfrm>
              <a:off x="5547040"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259.2</a:t>
              </a:r>
            </a:p>
          </p:txBody>
        </p:sp>
        <p:sp>
          <p:nvSpPr>
            <p:cNvPr id="188" name="tx188"/>
            <p:cNvSpPr/>
            <p:nvPr/>
          </p:nvSpPr>
          <p:spPr>
            <a:xfrm>
              <a:off x="5158669"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218.6</a:t>
              </a:r>
            </a:p>
          </p:txBody>
        </p:sp>
        <p:sp>
          <p:nvSpPr>
            <p:cNvPr id="189" name="tx189"/>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3" name="tx193"/>
            <p:cNvSpPr/>
            <p:nvPr/>
          </p:nvSpPr>
          <p:spPr>
            <a:xfrm>
              <a:off x="3199143"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4" name="tx194"/>
            <p:cNvSpPr/>
            <p:nvPr/>
          </p:nvSpPr>
          <p:spPr>
            <a:xfrm>
              <a:off x="5139152"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5" name="tx195"/>
            <p:cNvSpPr/>
            <p:nvPr/>
          </p:nvSpPr>
          <p:spPr>
            <a:xfrm>
              <a:off x="7079161" y="605608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96" name="tx196"/>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7" name="tx19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8" name="tx19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82%. This is lower than in 2019, where coverage was 86%.
91,000 children missed their routine first dose of measles vaccine.
MCV2 is typically administered to children between 18 months and five years old. MCV2 coverage remained constant at 46% in 2025.</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82% in 2025 - below the 95% level needed to prevent outbreaks and, leaving 91,000 children without any protection against measles. MCV2 coverage also remained constant at 46% - below the IA2030 target of 90%.</a:t>
            </a:r>
          </a:p>
        </p:txBody>
      </p:sp>
      <p:grpSp xmlns:pic="http://schemas.openxmlformats.org/drawingml/2006/picture">
        <p:nvGrpSpPr>
          <p:cNvPr id="201" name=""/>
          <p:cNvGrpSpPr/>
          <p:nvPr/>
        </p:nvGrpSpPr>
        <p:grpSpPr>
          <a:xfrm>
            <a:off x="292608" y="1097280"/>
            <a:ext cx="8595360" cy="28575"/>
            <a:chOff x="292608" y="1097280"/>
            <a:chExt cx="8595360" cy="28575"/>
          </a:xfrm>
        </p:grpSpPr>
        <p:sp>
          <p:nvSpPr>
            <p:cNvPr id="20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81169"/>
            </a:xfrm>
            <a:custGeom>
              <a:avLst/>
              <a:pathLst>
                <a:path w="3397293" h="481169">
                  <a:moveTo>
                    <a:pt x="0" y="174970"/>
                  </a:moveTo>
                  <a:lnTo>
                    <a:pt x="135891" y="218713"/>
                  </a:lnTo>
                  <a:lnTo>
                    <a:pt x="271783" y="87485"/>
                  </a:lnTo>
                  <a:lnTo>
                    <a:pt x="407675" y="43742"/>
                  </a:lnTo>
                  <a:lnTo>
                    <a:pt x="543566" y="0"/>
                  </a:lnTo>
                  <a:lnTo>
                    <a:pt x="679458" y="21871"/>
                  </a:lnTo>
                  <a:lnTo>
                    <a:pt x="815350" y="43742"/>
                  </a:lnTo>
                  <a:lnTo>
                    <a:pt x="951242" y="109356"/>
                  </a:lnTo>
                  <a:lnTo>
                    <a:pt x="1087133" y="65614"/>
                  </a:lnTo>
                  <a:lnTo>
                    <a:pt x="1223025" y="65614"/>
                  </a:lnTo>
                  <a:lnTo>
                    <a:pt x="1358917" y="87485"/>
                  </a:lnTo>
                  <a:lnTo>
                    <a:pt x="1494809" y="87485"/>
                  </a:lnTo>
                  <a:lnTo>
                    <a:pt x="1630700" y="109356"/>
                  </a:lnTo>
                  <a:lnTo>
                    <a:pt x="1766592" y="109356"/>
                  </a:lnTo>
                  <a:lnTo>
                    <a:pt x="1902484" y="87485"/>
                  </a:lnTo>
                  <a:lnTo>
                    <a:pt x="2038375" y="218713"/>
                  </a:lnTo>
                  <a:lnTo>
                    <a:pt x="2174267" y="196842"/>
                  </a:lnTo>
                  <a:lnTo>
                    <a:pt x="2310159" y="196842"/>
                  </a:lnTo>
                  <a:lnTo>
                    <a:pt x="2446051" y="109356"/>
                  </a:lnTo>
                  <a:lnTo>
                    <a:pt x="2581942" y="284327"/>
                  </a:lnTo>
                  <a:lnTo>
                    <a:pt x="2717834" y="481169"/>
                  </a:lnTo>
                  <a:lnTo>
                    <a:pt x="2853726" y="284327"/>
                  </a:lnTo>
                  <a:lnTo>
                    <a:pt x="2989618" y="306198"/>
                  </a:lnTo>
                  <a:lnTo>
                    <a:pt x="3125509" y="415555"/>
                  </a:lnTo>
                  <a:lnTo>
                    <a:pt x="3261401" y="371812"/>
                  </a:lnTo>
                  <a:lnTo>
                    <a:pt x="3397293" y="37181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81169"/>
            </a:xfrm>
            <a:custGeom>
              <a:avLst/>
              <a:pathLst>
                <a:path w="3397293" h="481169">
                  <a:moveTo>
                    <a:pt x="0" y="174970"/>
                  </a:moveTo>
                  <a:lnTo>
                    <a:pt x="135891" y="218713"/>
                  </a:lnTo>
                  <a:lnTo>
                    <a:pt x="271783" y="87485"/>
                  </a:lnTo>
                  <a:lnTo>
                    <a:pt x="407675" y="43742"/>
                  </a:lnTo>
                  <a:lnTo>
                    <a:pt x="543566" y="0"/>
                  </a:lnTo>
                  <a:lnTo>
                    <a:pt x="679458" y="21871"/>
                  </a:lnTo>
                  <a:lnTo>
                    <a:pt x="815350" y="43742"/>
                  </a:lnTo>
                  <a:lnTo>
                    <a:pt x="951242" y="109356"/>
                  </a:lnTo>
                  <a:lnTo>
                    <a:pt x="1087133" y="65614"/>
                  </a:lnTo>
                  <a:lnTo>
                    <a:pt x="1223025" y="65614"/>
                  </a:lnTo>
                  <a:lnTo>
                    <a:pt x="1358917" y="87485"/>
                  </a:lnTo>
                  <a:lnTo>
                    <a:pt x="1494809" y="87485"/>
                  </a:lnTo>
                  <a:lnTo>
                    <a:pt x="1630700" y="109356"/>
                  </a:lnTo>
                  <a:lnTo>
                    <a:pt x="1766592" y="109356"/>
                  </a:lnTo>
                  <a:lnTo>
                    <a:pt x="1902484" y="87485"/>
                  </a:lnTo>
                  <a:lnTo>
                    <a:pt x="2038375" y="218713"/>
                  </a:lnTo>
                  <a:lnTo>
                    <a:pt x="2174267" y="196842"/>
                  </a:lnTo>
                  <a:lnTo>
                    <a:pt x="2310159" y="196842"/>
                  </a:lnTo>
                  <a:lnTo>
                    <a:pt x="2446051" y="109356"/>
                  </a:lnTo>
                  <a:lnTo>
                    <a:pt x="2581942" y="284327"/>
                  </a:lnTo>
                  <a:lnTo>
                    <a:pt x="2717834" y="481169"/>
                  </a:lnTo>
                  <a:lnTo>
                    <a:pt x="2853726" y="284327"/>
                  </a:lnTo>
                  <a:lnTo>
                    <a:pt x="2989618" y="306198"/>
                  </a:lnTo>
                  <a:lnTo>
                    <a:pt x="3125509" y="415555"/>
                  </a:lnTo>
                  <a:lnTo>
                    <a:pt x="3261401" y="371812"/>
                  </a:lnTo>
                  <a:lnTo>
                    <a:pt x="3397293" y="37181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81169"/>
            </a:xfrm>
            <a:custGeom>
              <a:avLst/>
              <a:pathLst>
                <a:path w="3397293" h="481169">
                  <a:moveTo>
                    <a:pt x="0" y="174970"/>
                  </a:moveTo>
                  <a:lnTo>
                    <a:pt x="135891" y="218713"/>
                  </a:lnTo>
                  <a:lnTo>
                    <a:pt x="271783" y="87485"/>
                  </a:lnTo>
                  <a:lnTo>
                    <a:pt x="407675" y="43742"/>
                  </a:lnTo>
                  <a:lnTo>
                    <a:pt x="543566" y="0"/>
                  </a:lnTo>
                  <a:lnTo>
                    <a:pt x="679458" y="21871"/>
                  </a:lnTo>
                  <a:lnTo>
                    <a:pt x="815350" y="43742"/>
                  </a:lnTo>
                  <a:lnTo>
                    <a:pt x="951242" y="109356"/>
                  </a:lnTo>
                  <a:lnTo>
                    <a:pt x="1087133" y="65614"/>
                  </a:lnTo>
                  <a:lnTo>
                    <a:pt x="1223025" y="65614"/>
                  </a:lnTo>
                  <a:lnTo>
                    <a:pt x="1358917" y="87485"/>
                  </a:lnTo>
                  <a:lnTo>
                    <a:pt x="1494809" y="87485"/>
                  </a:lnTo>
                  <a:lnTo>
                    <a:pt x="1630700" y="109356"/>
                  </a:lnTo>
                  <a:lnTo>
                    <a:pt x="1766592" y="109356"/>
                  </a:lnTo>
                  <a:lnTo>
                    <a:pt x="1902484" y="87485"/>
                  </a:lnTo>
                  <a:lnTo>
                    <a:pt x="2038375" y="218713"/>
                  </a:lnTo>
                  <a:lnTo>
                    <a:pt x="2174267" y="196842"/>
                  </a:lnTo>
                  <a:lnTo>
                    <a:pt x="2310159" y="196842"/>
                  </a:lnTo>
                  <a:lnTo>
                    <a:pt x="2446051" y="109356"/>
                  </a:lnTo>
                  <a:lnTo>
                    <a:pt x="2581942" y="284327"/>
                  </a:lnTo>
                  <a:lnTo>
                    <a:pt x="2717834" y="481169"/>
                  </a:lnTo>
                  <a:lnTo>
                    <a:pt x="2853726" y="284327"/>
                  </a:lnTo>
                  <a:lnTo>
                    <a:pt x="2989618" y="306198"/>
                  </a:lnTo>
                  <a:lnTo>
                    <a:pt x="3125509" y="415555"/>
                  </a:lnTo>
                  <a:lnTo>
                    <a:pt x="3261401" y="371812"/>
                  </a:lnTo>
                  <a:lnTo>
                    <a:pt x="3397293" y="37181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1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962980"/>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60" name="tx60"/>
            <p:cNvSpPr/>
            <p:nvPr/>
          </p:nvSpPr>
          <p:spPr>
            <a:xfrm>
              <a:off x="287491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97980"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Argentina,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553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10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466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575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531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488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445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67543"/>
              <a:ext cx="3397293" cy="1329547"/>
            </a:xfrm>
            <a:custGeom>
              <a:avLst/>
              <a:pathLst>
                <a:path w="3397293" h="1329547">
                  <a:moveTo>
                    <a:pt x="0" y="483471"/>
                  </a:moveTo>
                  <a:lnTo>
                    <a:pt x="135891" y="604339"/>
                  </a:lnTo>
                  <a:lnTo>
                    <a:pt x="271783" y="241735"/>
                  </a:lnTo>
                  <a:lnTo>
                    <a:pt x="407675" y="120867"/>
                  </a:lnTo>
                  <a:lnTo>
                    <a:pt x="543566" y="0"/>
                  </a:lnTo>
                  <a:lnTo>
                    <a:pt x="679458" y="60433"/>
                  </a:lnTo>
                  <a:lnTo>
                    <a:pt x="815350" y="120867"/>
                  </a:lnTo>
                  <a:lnTo>
                    <a:pt x="951242" y="302169"/>
                  </a:lnTo>
                  <a:lnTo>
                    <a:pt x="1087133" y="181301"/>
                  </a:lnTo>
                  <a:lnTo>
                    <a:pt x="1223025" y="181301"/>
                  </a:lnTo>
                  <a:lnTo>
                    <a:pt x="1358917" y="241735"/>
                  </a:lnTo>
                  <a:lnTo>
                    <a:pt x="1494809" y="241735"/>
                  </a:lnTo>
                  <a:lnTo>
                    <a:pt x="1630700" y="302169"/>
                  </a:lnTo>
                  <a:lnTo>
                    <a:pt x="1766592" y="302169"/>
                  </a:lnTo>
                  <a:lnTo>
                    <a:pt x="1902484" y="241735"/>
                  </a:lnTo>
                  <a:lnTo>
                    <a:pt x="2038375" y="604339"/>
                  </a:lnTo>
                  <a:lnTo>
                    <a:pt x="2174267" y="543905"/>
                  </a:lnTo>
                  <a:lnTo>
                    <a:pt x="2310159" y="543905"/>
                  </a:lnTo>
                  <a:lnTo>
                    <a:pt x="2446051" y="302169"/>
                  </a:lnTo>
                  <a:lnTo>
                    <a:pt x="2581942" y="785641"/>
                  </a:lnTo>
                  <a:lnTo>
                    <a:pt x="2717834" y="1329547"/>
                  </a:lnTo>
                  <a:lnTo>
                    <a:pt x="2853726" y="785641"/>
                  </a:lnTo>
                  <a:lnTo>
                    <a:pt x="2989618" y="846075"/>
                  </a:lnTo>
                  <a:lnTo>
                    <a:pt x="3125509" y="1148245"/>
                  </a:lnTo>
                  <a:lnTo>
                    <a:pt x="3261401" y="1027377"/>
                  </a:lnTo>
                  <a:lnTo>
                    <a:pt x="3397293" y="1027377"/>
                  </a:lnTo>
                </a:path>
              </a:pathLst>
            </a:custGeom>
            <a:ln w="27101" cap="flat">
              <a:solidFill>
                <a:srgbClr val="0058AB">
                  <a:alpha val="100000"/>
                </a:srgbClr>
              </a:solidFill>
              <a:prstDash val="solid"/>
              <a:round/>
            </a:ln>
          </p:spPr>
          <p:txBody>
            <a:bodyPr/>
            <a:lstStyle/>
            <a:p/>
          </p:txBody>
        </p:sp>
        <p:sp>
          <p:nvSpPr>
            <p:cNvPr id="79" name="pl79"/>
            <p:cNvSpPr/>
            <p:nvPr/>
          </p:nvSpPr>
          <p:spPr>
            <a:xfrm>
              <a:off x="5437664" y="3153185"/>
              <a:ext cx="3397293" cy="906509"/>
            </a:xfrm>
            <a:custGeom>
              <a:avLst/>
              <a:pathLst>
                <a:path w="3397293" h="906509">
                  <a:moveTo>
                    <a:pt x="0" y="906509"/>
                  </a:moveTo>
                  <a:lnTo>
                    <a:pt x="135891" y="846075"/>
                  </a:lnTo>
                  <a:lnTo>
                    <a:pt x="271783" y="846075"/>
                  </a:lnTo>
                  <a:lnTo>
                    <a:pt x="407675" y="785641"/>
                  </a:lnTo>
                  <a:lnTo>
                    <a:pt x="543566" y="664773"/>
                  </a:lnTo>
                  <a:lnTo>
                    <a:pt x="679458" y="543905"/>
                  </a:lnTo>
                  <a:lnTo>
                    <a:pt x="815350" y="423037"/>
                  </a:lnTo>
                  <a:lnTo>
                    <a:pt x="951242" y="423037"/>
                  </a:lnTo>
                  <a:lnTo>
                    <a:pt x="1087133" y="302169"/>
                  </a:lnTo>
                  <a:lnTo>
                    <a:pt x="1223025" y="181301"/>
                  </a:lnTo>
                  <a:lnTo>
                    <a:pt x="1358917" y="120867"/>
                  </a:lnTo>
                  <a:lnTo>
                    <a:pt x="1494809" y="120867"/>
                  </a:lnTo>
                  <a:lnTo>
                    <a:pt x="1630700" y="120867"/>
                  </a:lnTo>
                  <a:lnTo>
                    <a:pt x="1766592" y="120867"/>
                  </a:lnTo>
                  <a:lnTo>
                    <a:pt x="1902484" y="120867"/>
                  </a:lnTo>
                  <a:lnTo>
                    <a:pt x="2038375" y="120867"/>
                  </a:lnTo>
                  <a:lnTo>
                    <a:pt x="2174267" y="60433"/>
                  </a:lnTo>
                  <a:lnTo>
                    <a:pt x="2310159" y="60433"/>
                  </a:lnTo>
                  <a:lnTo>
                    <a:pt x="2446051" y="0"/>
                  </a:lnTo>
                  <a:lnTo>
                    <a:pt x="2581942" y="0"/>
                  </a:lnTo>
                  <a:lnTo>
                    <a:pt x="2717834" y="181301"/>
                  </a:lnTo>
                  <a:lnTo>
                    <a:pt x="2853726" y="302169"/>
                  </a:lnTo>
                  <a:lnTo>
                    <a:pt x="2989618" y="181301"/>
                  </a:lnTo>
                  <a:lnTo>
                    <a:pt x="3125509" y="181301"/>
                  </a:lnTo>
                  <a:lnTo>
                    <a:pt x="3261401" y="120867"/>
                  </a:lnTo>
                  <a:lnTo>
                    <a:pt x="3397293" y="12086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609279"/>
              <a:ext cx="3397293" cy="846075"/>
            </a:xfrm>
            <a:custGeom>
              <a:avLst/>
              <a:pathLst>
                <a:path w="3397293" h="846075">
                  <a:moveTo>
                    <a:pt x="0" y="120867"/>
                  </a:moveTo>
                  <a:lnTo>
                    <a:pt x="135891" y="0"/>
                  </a:lnTo>
                  <a:lnTo>
                    <a:pt x="271783" y="120867"/>
                  </a:lnTo>
                  <a:lnTo>
                    <a:pt x="407675" y="60433"/>
                  </a:lnTo>
                  <a:lnTo>
                    <a:pt x="543566" y="120867"/>
                  </a:lnTo>
                  <a:lnTo>
                    <a:pt x="679458" y="181301"/>
                  </a:lnTo>
                  <a:lnTo>
                    <a:pt x="815350" y="60433"/>
                  </a:lnTo>
                  <a:lnTo>
                    <a:pt x="951242" y="60433"/>
                  </a:lnTo>
                  <a:lnTo>
                    <a:pt x="1087133" y="0"/>
                  </a:lnTo>
                  <a:lnTo>
                    <a:pt x="1223025" y="0"/>
                  </a:lnTo>
                  <a:lnTo>
                    <a:pt x="1358917" y="120867"/>
                  </a:lnTo>
                  <a:lnTo>
                    <a:pt x="1494809" y="0"/>
                  </a:lnTo>
                  <a:lnTo>
                    <a:pt x="1630700" y="0"/>
                  </a:lnTo>
                  <a:lnTo>
                    <a:pt x="1766592" y="181301"/>
                  </a:lnTo>
                  <a:lnTo>
                    <a:pt x="1902484" y="120867"/>
                  </a:lnTo>
                  <a:lnTo>
                    <a:pt x="2038375" y="120867"/>
                  </a:lnTo>
                  <a:lnTo>
                    <a:pt x="2174267" y="120867"/>
                  </a:lnTo>
                  <a:lnTo>
                    <a:pt x="2310159" y="543905"/>
                  </a:lnTo>
                  <a:lnTo>
                    <a:pt x="2446051" y="241735"/>
                  </a:lnTo>
                  <a:lnTo>
                    <a:pt x="2581942" y="543905"/>
                  </a:lnTo>
                  <a:lnTo>
                    <a:pt x="2717834" y="664773"/>
                  </a:lnTo>
                  <a:lnTo>
                    <a:pt x="2853726" y="725207"/>
                  </a:lnTo>
                  <a:lnTo>
                    <a:pt x="2989618" y="846075"/>
                  </a:lnTo>
                  <a:lnTo>
                    <a:pt x="3125509" y="664773"/>
                  </a:lnTo>
                  <a:lnTo>
                    <a:pt x="3261401" y="483471"/>
                  </a:lnTo>
                  <a:lnTo>
                    <a:pt x="3397293" y="543905"/>
                  </a:lnTo>
                </a:path>
              </a:pathLst>
            </a:custGeom>
            <a:ln w="27101" cap="flat">
              <a:solidFill>
                <a:srgbClr val="961A49">
                  <a:alpha val="100000"/>
                </a:srgbClr>
              </a:solidFill>
              <a:prstDash val="solid"/>
              <a:round/>
            </a:ln>
          </p:spPr>
          <p:txBody>
            <a:bodyPr/>
            <a:lstStyle/>
            <a:p/>
          </p:txBody>
        </p:sp>
        <p:sp>
          <p:nvSpPr>
            <p:cNvPr id="81" name="pl81"/>
            <p:cNvSpPr/>
            <p:nvPr/>
          </p:nvSpPr>
          <p:spPr>
            <a:xfrm>
              <a:off x="5437664" y="315318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67543"/>
              <a:ext cx="3397293" cy="1329547"/>
            </a:xfrm>
            <a:custGeom>
              <a:avLst/>
              <a:pathLst>
                <a:path w="3397293" h="1329547">
                  <a:moveTo>
                    <a:pt x="0" y="483471"/>
                  </a:moveTo>
                  <a:lnTo>
                    <a:pt x="135891" y="604339"/>
                  </a:lnTo>
                  <a:lnTo>
                    <a:pt x="271783" y="241735"/>
                  </a:lnTo>
                  <a:lnTo>
                    <a:pt x="407675" y="120867"/>
                  </a:lnTo>
                  <a:lnTo>
                    <a:pt x="543566" y="0"/>
                  </a:lnTo>
                  <a:lnTo>
                    <a:pt x="679458" y="60433"/>
                  </a:lnTo>
                  <a:lnTo>
                    <a:pt x="815350" y="120867"/>
                  </a:lnTo>
                  <a:lnTo>
                    <a:pt x="951242" y="302169"/>
                  </a:lnTo>
                  <a:lnTo>
                    <a:pt x="1087133" y="181301"/>
                  </a:lnTo>
                  <a:lnTo>
                    <a:pt x="1223025" y="181301"/>
                  </a:lnTo>
                  <a:lnTo>
                    <a:pt x="1358917" y="241735"/>
                  </a:lnTo>
                  <a:lnTo>
                    <a:pt x="1494809" y="241735"/>
                  </a:lnTo>
                  <a:lnTo>
                    <a:pt x="1630700" y="302169"/>
                  </a:lnTo>
                  <a:lnTo>
                    <a:pt x="1766592" y="302169"/>
                  </a:lnTo>
                  <a:lnTo>
                    <a:pt x="1902484" y="241735"/>
                  </a:lnTo>
                  <a:lnTo>
                    <a:pt x="2038375" y="604339"/>
                  </a:lnTo>
                  <a:lnTo>
                    <a:pt x="2174267" y="543905"/>
                  </a:lnTo>
                  <a:lnTo>
                    <a:pt x="2310159" y="543905"/>
                  </a:lnTo>
                  <a:lnTo>
                    <a:pt x="2446051" y="302169"/>
                  </a:lnTo>
                  <a:lnTo>
                    <a:pt x="2581942" y="785641"/>
                  </a:lnTo>
                  <a:lnTo>
                    <a:pt x="2717834" y="1329547"/>
                  </a:lnTo>
                  <a:lnTo>
                    <a:pt x="2853726" y="785641"/>
                  </a:lnTo>
                  <a:lnTo>
                    <a:pt x="2989618" y="846075"/>
                  </a:lnTo>
                  <a:lnTo>
                    <a:pt x="3125509" y="1148245"/>
                  </a:lnTo>
                  <a:lnTo>
                    <a:pt x="3261401" y="1027377"/>
                  </a:lnTo>
                  <a:lnTo>
                    <a:pt x="3397293" y="1027377"/>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70848"/>
              <a:ext cx="0" cy="580166"/>
            </a:xfrm>
            <a:custGeom>
              <a:avLst/>
              <a:pathLst>
                <a:path w="0" h="580166">
                  <a:moveTo>
                    <a:pt x="0" y="58016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70848"/>
              <a:ext cx="0" cy="157128"/>
            </a:xfrm>
            <a:custGeom>
              <a:avLst/>
              <a:pathLst>
                <a:path w="0" h="157128">
                  <a:moveTo>
                    <a:pt x="0" y="15712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70848"/>
              <a:ext cx="0" cy="338430"/>
            </a:xfrm>
            <a:custGeom>
              <a:avLst/>
              <a:pathLst>
                <a:path w="0" h="338430">
                  <a:moveTo>
                    <a:pt x="0" y="33843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70848"/>
              <a:ext cx="0" cy="701034"/>
            </a:xfrm>
            <a:custGeom>
              <a:avLst/>
              <a:pathLst>
                <a:path w="0" h="701034">
                  <a:moveTo>
                    <a:pt x="0" y="70103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70848"/>
              <a:ext cx="0" cy="882336"/>
            </a:xfrm>
            <a:custGeom>
              <a:avLst/>
              <a:pathLst>
                <a:path w="0" h="882336">
                  <a:moveTo>
                    <a:pt x="0" y="88233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70848"/>
              <a:ext cx="0" cy="1124072"/>
            </a:xfrm>
            <a:custGeom>
              <a:avLst/>
              <a:pathLst>
                <a:path w="0" h="1124072">
                  <a:moveTo>
                    <a:pt x="0" y="112407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70848"/>
              <a:ext cx="0" cy="1124072"/>
            </a:xfrm>
            <a:custGeom>
              <a:avLst/>
              <a:pathLst>
                <a:path w="0" h="1124072">
                  <a:moveTo>
                    <a:pt x="0" y="112407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67543"/>
              <a:ext cx="3397293" cy="1329547"/>
            </a:xfrm>
            <a:custGeom>
              <a:avLst/>
              <a:pathLst>
                <a:path w="3397293" h="1329547">
                  <a:moveTo>
                    <a:pt x="0" y="483471"/>
                  </a:moveTo>
                  <a:lnTo>
                    <a:pt x="135891" y="604339"/>
                  </a:lnTo>
                  <a:lnTo>
                    <a:pt x="271783" y="241735"/>
                  </a:lnTo>
                  <a:lnTo>
                    <a:pt x="407675" y="120867"/>
                  </a:lnTo>
                  <a:lnTo>
                    <a:pt x="543566" y="0"/>
                  </a:lnTo>
                  <a:lnTo>
                    <a:pt x="679458" y="60433"/>
                  </a:lnTo>
                  <a:lnTo>
                    <a:pt x="815350" y="120867"/>
                  </a:lnTo>
                  <a:lnTo>
                    <a:pt x="951242" y="302169"/>
                  </a:lnTo>
                  <a:lnTo>
                    <a:pt x="1087133" y="181301"/>
                  </a:lnTo>
                  <a:lnTo>
                    <a:pt x="1223025" y="181301"/>
                  </a:lnTo>
                  <a:lnTo>
                    <a:pt x="1358917" y="241735"/>
                  </a:lnTo>
                  <a:lnTo>
                    <a:pt x="1494809" y="241735"/>
                  </a:lnTo>
                  <a:lnTo>
                    <a:pt x="1630700" y="302169"/>
                  </a:lnTo>
                  <a:lnTo>
                    <a:pt x="1766592" y="302169"/>
                  </a:lnTo>
                  <a:lnTo>
                    <a:pt x="1902484" y="241735"/>
                  </a:lnTo>
                  <a:lnTo>
                    <a:pt x="2038375" y="604339"/>
                  </a:lnTo>
                  <a:lnTo>
                    <a:pt x="2174267" y="543905"/>
                  </a:lnTo>
                  <a:lnTo>
                    <a:pt x="2310159" y="543905"/>
                  </a:lnTo>
                  <a:lnTo>
                    <a:pt x="2446051" y="302169"/>
                  </a:lnTo>
                  <a:lnTo>
                    <a:pt x="2581942" y="785641"/>
                  </a:lnTo>
                  <a:lnTo>
                    <a:pt x="2717834" y="1329547"/>
                  </a:lnTo>
                  <a:lnTo>
                    <a:pt x="2853726" y="785641"/>
                  </a:lnTo>
                  <a:lnTo>
                    <a:pt x="2989618" y="846075"/>
                  </a:lnTo>
                  <a:lnTo>
                    <a:pt x="3125509" y="1148245"/>
                  </a:lnTo>
                  <a:lnTo>
                    <a:pt x="3261401" y="1027377"/>
                  </a:lnTo>
                  <a:lnTo>
                    <a:pt x="3397293" y="1027377"/>
                  </a:lnTo>
                </a:path>
              </a:pathLst>
            </a:custGeom>
            <a:ln w="27101" cap="flat">
              <a:solidFill>
                <a:srgbClr val="0058AB">
                  <a:alpha val="100000"/>
                </a:srgbClr>
              </a:solidFill>
              <a:prstDash val="solid"/>
              <a:round/>
            </a:ln>
          </p:spPr>
          <p:txBody>
            <a:bodyPr/>
            <a:lstStyle/>
            <a:p/>
          </p:txBody>
        </p:sp>
        <p:sp>
          <p:nvSpPr>
            <p:cNvPr id="91" name="tx91"/>
            <p:cNvSpPr/>
            <p:nvPr/>
          </p:nvSpPr>
          <p:spPr>
            <a:xfrm>
              <a:off x="5407519" y="22076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056833" y="220755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3" name="tx93"/>
            <p:cNvSpPr/>
            <p:nvPr/>
          </p:nvSpPr>
          <p:spPr>
            <a:xfrm>
              <a:off x="6766436" y="22062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7445895" y="220618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989462" y="22062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0787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786762" y="220787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32349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31127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70541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31010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4967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8923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678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6785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2451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8696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34954" y="4962980"/>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117" name="tx117"/>
            <p:cNvSpPr/>
            <p:nvPr/>
          </p:nvSpPr>
          <p:spPr>
            <a:xfrm>
              <a:off x="719161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5406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255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4221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3589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37560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3387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3505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36725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6998893" cy="114824"/>
            </a:xfrm>
            <a:prstGeom prst="rect">
              <a:avLst/>
            </a:prstGeom>
            <a:solidFill>
              <a:srgbClr val="E2231A">
                <a:alpha val="80000"/>
              </a:srgbClr>
            </a:solidFill>
          </p:spPr>
          <p:txBody>
            <a:bodyPr/>
            <a:lstStyle/>
            <a:p/>
          </p:txBody>
        </p:sp>
        <p:sp>
          <p:nvSpPr>
            <p:cNvPr id="132" name="rc132"/>
            <p:cNvSpPr/>
            <p:nvPr/>
          </p:nvSpPr>
          <p:spPr>
            <a:xfrm>
              <a:off x="1317178" y="5743865"/>
              <a:ext cx="7299300" cy="114824"/>
            </a:xfrm>
            <a:prstGeom prst="rect">
              <a:avLst/>
            </a:prstGeom>
            <a:solidFill>
              <a:srgbClr val="E2231A">
                <a:alpha val="80000"/>
              </a:srgbClr>
            </a:solidFill>
          </p:spPr>
          <p:txBody>
            <a:bodyPr/>
            <a:lstStyle/>
            <a:p/>
          </p:txBody>
        </p:sp>
        <p:sp>
          <p:nvSpPr>
            <p:cNvPr id="133" name="rc133"/>
            <p:cNvSpPr/>
            <p:nvPr/>
          </p:nvSpPr>
          <p:spPr>
            <a:xfrm>
              <a:off x="1317178" y="5600334"/>
              <a:ext cx="7321564" cy="114824"/>
            </a:xfrm>
            <a:prstGeom prst="rect">
              <a:avLst/>
            </a:prstGeom>
            <a:solidFill>
              <a:srgbClr val="E2231A">
                <a:alpha val="80000"/>
              </a:srgbClr>
            </a:solidFill>
          </p:spPr>
          <p:txBody>
            <a:bodyPr/>
            <a:lstStyle/>
            <a:p/>
          </p:txBody>
        </p:sp>
        <p:sp>
          <p:nvSpPr>
            <p:cNvPr id="134" name="tx134"/>
            <p:cNvSpPr/>
            <p:nvPr/>
          </p:nvSpPr>
          <p:spPr>
            <a:xfrm>
              <a:off x="7885035"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87,000</a:t>
              </a:r>
            </a:p>
          </p:txBody>
        </p:sp>
        <p:sp>
          <p:nvSpPr>
            <p:cNvPr id="135" name="tx135"/>
            <p:cNvSpPr/>
            <p:nvPr/>
          </p:nvSpPr>
          <p:spPr>
            <a:xfrm>
              <a:off x="8185442"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90,000</a:t>
              </a:r>
            </a:p>
          </p:txBody>
        </p:sp>
        <p:sp>
          <p:nvSpPr>
            <p:cNvPr id="136" name="tx136"/>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90658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2" name="tx142"/>
            <p:cNvSpPr/>
            <p:nvPr/>
          </p:nvSpPr>
          <p:spPr>
            <a:xfrm>
              <a:off x="4923279"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693997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4" name="tx144"/>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Argentina (82%) was 2 percentage points lower than the global average (84%) and 4 percentage points lower than the average across all LACR countries (86%).
National MCV1 coverage was 4 percentage points lower than in 2019 (86%).
This equates to 91,000 unvaccinated children in 2025 compared to 87,000 unvaccinated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Argentina MCV1 coverage was 82% - this is 4 percentage points lower than in 2019 and lower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Argentina ranked number 7 out of 33 countries for lowest MCV1 coverage (based on tied ranks).
Argentina was in the top 10 countries with the most unvaccinated children (rank=5).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Argentina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1671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3411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5151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6890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7254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4281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6021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7760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557942"/>
              <a:ext cx="238662" cy="750079"/>
            </a:xfrm>
            <a:prstGeom prst="rect">
              <a:avLst/>
            </a:prstGeom>
            <a:solidFill>
              <a:srgbClr val="80BD41">
                <a:alpha val="100000"/>
              </a:srgbClr>
            </a:solidFill>
          </p:spPr>
          <p:txBody>
            <a:bodyPr/>
            <a:lstStyle/>
            <a:p/>
          </p:txBody>
        </p:sp>
        <p:sp>
          <p:nvSpPr>
            <p:cNvPr id="26" name="rc26"/>
            <p:cNvSpPr/>
            <p:nvPr/>
          </p:nvSpPr>
          <p:spPr>
            <a:xfrm>
              <a:off x="1333322" y="3483765"/>
              <a:ext cx="238662" cy="74177"/>
            </a:xfrm>
            <a:prstGeom prst="rect">
              <a:avLst/>
            </a:prstGeom>
            <a:solidFill>
              <a:srgbClr val="E2231A">
                <a:alpha val="100000"/>
              </a:srgbClr>
            </a:solidFill>
          </p:spPr>
          <p:txBody>
            <a:bodyPr/>
            <a:lstStyle/>
            <a:p/>
          </p:txBody>
        </p:sp>
        <p:sp>
          <p:nvSpPr>
            <p:cNvPr id="27" name="rc27"/>
            <p:cNvSpPr/>
            <p:nvPr/>
          </p:nvSpPr>
          <p:spPr>
            <a:xfrm>
              <a:off x="1598503" y="3580792"/>
              <a:ext cx="238662" cy="727229"/>
            </a:xfrm>
            <a:prstGeom prst="rect">
              <a:avLst/>
            </a:prstGeom>
            <a:solidFill>
              <a:srgbClr val="80BD41">
                <a:alpha val="100000"/>
              </a:srgbClr>
            </a:solidFill>
          </p:spPr>
          <p:txBody>
            <a:bodyPr/>
            <a:lstStyle/>
            <a:p/>
          </p:txBody>
        </p:sp>
        <p:sp>
          <p:nvSpPr>
            <p:cNvPr id="28" name="rc28"/>
            <p:cNvSpPr/>
            <p:nvPr/>
          </p:nvSpPr>
          <p:spPr>
            <a:xfrm>
              <a:off x="1598503" y="3490908"/>
              <a:ext cx="238662" cy="89884"/>
            </a:xfrm>
            <a:prstGeom prst="rect">
              <a:avLst/>
            </a:prstGeom>
            <a:solidFill>
              <a:srgbClr val="E2231A">
                <a:alpha val="100000"/>
              </a:srgbClr>
            </a:solidFill>
          </p:spPr>
          <p:txBody>
            <a:bodyPr/>
            <a:lstStyle/>
            <a:p/>
          </p:txBody>
        </p:sp>
        <p:sp>
          <p:nvSpPr>
            <p:cNvPr id="29" name="rc29"/>
            <p:cNvSpPr/>
            <p:nvPr/>
          </p:nvSpPr>
          <p:spPr>
            <a:xfrm>
              <a:off x="1863684" y="3532797"/>
              <a:ext cx="238662" cy="775224"/>
            </a:xfrm>
            <a:prstGeom prst="rect">
              <a:avLst/>
            </a:prstGeom>
            <a:solidFill>
              <a:srgbClr val="80BD41">
                <a:alpha val="100000"/>
              </a:srgbClr>
            </a:solidFill>
          </p:spPr>
          <p:txBody>
            <a:bodyPr/>
            <a:lstStyle/>
            <a:p/>
          </p:txBody>
        </p:sp>
        <p:sp>
          <p:nvSpPr>
            <p:cNvPr id="30" name="rc30"/>
            <p:cNvSpPr/>
            <p:nvPr/>
          </p:nvSpPr>
          <p:spPr>
            <a:xfrm>
              <a:off x="1863684" y="3491991"/>
              <a:ext cx="238662" cy="40805"/>
            </a:xfrm>
            <a:prstGeom prst="rect">
              <a:avLst/>
            </a:prstGeom>
            <a:solidFill>
              <a:srgbClr val="E2231A">
                <a:alpha val="100000"/>
              </a:srgbClr>
            </a:solidFill>
          </p:spPr>
          <p:txBody>
            <a:bodyPr/>
            <a:lstStyle/>
            <a:p/>
          </p:txBody>
        </p:sp>
        <p:sp>
          <p:nvSpPr>
            <p:cNvPr id="31" name="rc31"/>
            <p:cNvSpPr/>
            <p:nvPr/>
          </p:nvSpPr>
          <p:spPr>
            <a:xfrm>
              <a:off x="2128865" y="3520317"/>
              <a:ext cx="238662" cy="787703"/>
            </a:xfrm>
            <a:prstGeom prst="rect">
              <a:avLst/>
            </a:prstGeom>
            <a:solidFill>
              <a:srgbClr val="80BD41">
                <a:alpha val="100000"/>
              </a:srgbClr>
            </a:solidFill>
          </p:spPr>
          <p:txBody>
            <a:bodyPr/>
            <a:lstStyle/>
            <a:p/>
          </p:txBody>
        </p:sp>
        <p:sp>
          <p:nvSpPr>
            <p:cNvPr id="32" name="rc32"/>
            <p:cNvSpPr/>
            <p:nvPr/>
          </p:nvSpPr>
          <p:spPr>
            <a:xfrm>
              <a:off x="2128865" y="3495953"/>
              <a:ext cx="238662" cy="24364"/>
            </a:xfrm>
            <a:prstGeom prst="rect">
              <a:avLst/>
            </a:prstGeom>
            <a:solidFill>
              <a:srgbClr val="E2231A">
                <a:alpha val="100000"/>
              </a:srgbClr>
            </a:solidFill>
          </p:spPr>
          <p:txBody>
            <a:bodyPr/>
            <a:lstStyle/>
            <a:p/>
          </p:txBody>
        </p:sp>
        <p:sp>
          <p:nvSpPr>
            <p:cNvPr id="33" name="rc33"/>
            <p:cNvSpPr/>
            <p:nvPr/>
          </p:nvSpPr>
          <p:spPr>
            <a:xfrm>
              <a:off x="2394045" y="3500532"/>
              <a:ext cx="238662" cy="807488"/>
            </a:xfrm>
            <a:prstGeom prst="rect">
              <a:avLst/>
            </a:prstGeom>
            <a:solidFill>
              <a:srgbClr val="80BD41">
                <a:alpha val="100000"/>
              </a:srgbClr>
            </a:solidFill>
          </p:spPr>
          <p:txBody>
            <a:bodyPr/>
            <a:lstStyle/>
            <a:p/>
          </p:txBody>
        </p:sp>
        <p:sp>
          <p:nvSpPr>
            <p:cNvPr id="34" name="rc34"/>
            <p:cNvSpPr/>
            <p:nvPr/>
          </p:nvSpPr>
          <p:spPr>
            <a:xfrm>
              <a:off x="2394045" y="3492376"/>
              <a:ext cx="238662" cy="8156"/>
            </a:xfrm>
            <a:prstGeom prst="rect">
              <a:avLst/>
            </a:prstGeom>
            <a:solidFill>
              <a:srgbClr val="E2231A">
                <a:alpha val="100000"/>
              </a:srgbClr>
            </a:solidFill>
          </p:spPr>
          <p:txBody>
            <a:bodyPr/>
            <a:lstStyle/>
            <a:p/>
          </p:txBody>
        </p:sp>
        <p:sp>
          <p:nvSpPr>
            <p:cNvPr id="35" name="rc35"/>
            <p:cNvSpPr/>
            <p:nvPr/>
          </p:nvSpPr>
          <p:spPr>
            <a:xfrm>
              <a:off x="2659226" y="3499518"/>
              <a:ext cx="238662" cy="808502"/>
            </a:xfrm>
            <a:prstGeom prst="rect">
              <a:avLst/>
            </a:prstGeom>
            <a:solidFill>
              <a:srgbClr val="80BD41">
                <a:alpha val="100000"/>
              </a:srgbClr>
            </a:solidFill>
          </p:spPr>
          <p:txBody>
            <a:bodyPr/>
            <a:lstStyle/>
            <a:p/>
          </p:txBody>
        </p:sp>
        <p:sp>
          <p:nvSpPr>
            <p:cNvPr id="36" name="rc36"/>
            <p:cNvSpPr/>
            <p:nvPr/>
          </p:nvSpPr>
          <p:spPr>
            <a:xfrm>
              <a:off x="2659226" y="3483019"/>
              <a:ext cx="238662" cy="16499"/>
            </a:xfrm>
            <a:prstGeom prst="rect">
              <a:avLst/>
            </a:prstGeom>
            <a:solidFill>
              <a:srgbClr val="E2231A">
                <a:alpha val="100000"/>
              </a:srgbClr>
            </a:solidFill>
          </p:spPr>
          <p:txBody>
            <a:bodyPr/>
            <a:lstStyle/>
            <a:p/>
          </p:txBody>
        </p:sp>
        <p:sp>
          <p:nvSpPr>
            <p:cNvPr id="37" name="rc37"/>
            <p:cNvSpPr/>
            <p:nvPr/>
          </p:nvSpPr>
          <p:spPr>
            <a:xfrm>
              <a:off x="2924407" y="3505508"/>
              <a:ext cx="238662" cy="802513"/>
            </a:xfrm>
            <a:prstGeom prst="rect">
              <a:avLst/>
            </a:prstGeom>
            <a:solidFill>
              <a:srgbClr val="80BD41">
                <a:alpha val="100000"/>
              </a:srgbClr>
            </a:solidFill>
          </p:spPr>
          <p:txBody>
            <a:bodyPr/>
            <a:lstStyle/>
            <a:p/>
          </p:txBody>
        </p:sp>
        <p:sp>
          <p:nvSpPr>
            <p:cNvPr id="38" name="rc38"/>
            <p:cNvSpPr/>
            <p:nvPr/>
          </p:nvSpPr>
          <p:spPr>
            <a:xfrm>
              <a:off x="2924407" y="3480689"/>
              <a:ext cx="238662" cy="24818"/>
            </a:xfrm>
            <a:prstGeom prst="rect">
              <a:avLst/>
            </a:prstGeom>
            <a:solidFill>
              <a:srgbClr val="E2231A">
                <a:alpha val="100000"/>
              </a:srgbClr>
            </a:solidFill>
          </p:spPr>
          <p:txBody>
            <a:bodyPr/>
            <a:lstStyle/>
            <a:p/>
          </p:txBody>
        </p:sp>
        <p:sp>
          <p:nvSpPr>
            <p:cNvPr id="39" name="rc39"/>
            <p:cNvSpPr/>
            <p:nvPr/>
          </p:nvSpPr>
          <p:spPr>
            <a:xfrm>
              <a:off x="3189588" y="3530618"/>
              <a:ext cx="238662" cy="777403"/>
            </a:xfrm>
            <a:prstGeom prst="rect">
              <a:avLst/>
            </a:prstGeom>
            <a:solidFill>
              <a:srgbClr val="80BD41">
                <a:alpha val="100000"/>
              </a:srgbClr>
            </a:solidFill>
          </p:spPr>
          <p:txBody>
            <a:bodyPr/>
            <a:lstStyle/>
            <a:p/>
          </p:txBody>
        </p:sp>
        <p:sp>
          <p:nvSpPr>
            <p:cNvPr id="40" name="rc40"/>
            <p:cNvSpPr/>
            <p:nvPr/>
          </p:nvSpPr>
          <p:spPr>
            <a:xfrm>
              <a:off x="3189588" y="3480992"/>
              <a:ext cx="238662" cy="49626"/>
            </a:xfrm>
            <a:prstGeom prst="rect">
              <a:avLst/>
            </a:prstGeom>
            <a:solidFill>
              <a:srgbClr val="E2231A">
                <a:alpha val="100000"/>
              </a:srgbClr>
            </a:solidFill>
          </p:spPr>
          <p:txBody>
            <a:bodyPr/>
            <a:lstStyle/>
            <a:p/>
          </p:txBody>
        </p:sp>
        <p:sp>
          <p:nvSpPr>
            <p:cNvPr id="41" name="rc41"/>
            <p:cNvSpPr/>
            <p:nvPr/>
          </p:nvSpPr>
          <p:spPr>
            <a:xfrm>
              <a:off x="3454768" y="3483520"/>
              <a:ext cx="238662" cy="824500"/>
            </a:xfrm>
            <a:prstGeom prst="rect">
              <a:avLst/>
            </a:prstGeom>
            <a:solidFill>
              <a:srgbClr val="80BD41">
                <a:alpha val="100000"/>
              </a:srgbClr>
            </a:solidFill>
          </p:spPr>
          <p:txBody>
            <a:bodyPr/>
            <a:lstStyle/>
            <a:p/>
          </p:txBody>
        </p:sp>
        <p:sp>
          <p:nvSpPr>
            <p:cNvPr id="42" name="rc42"/>
            <p:cNvSpPr/>
            <p:nvPr/>
          </p:nvSpPr>
          <p:spPr>
            <a:xfrm>
              <a:off x="3454768" y="3449170"/>
              <a:ext cx="238662" cy="34350"/>
            </a:xfrm>
            <a:prstGeom prst="rect">
              <a:avLst/>
            </a:prstGeom>
            <a:solidFill>
              <a:srgbClr val="E2231A">
                <a:alpha val="100000"/>
              </a:srgbClr>
            </a:solidFill>
          </p:spPr>
          <p:txBody>
            <a:bodyPr/>
            <a:lstStyle/>
            <a:p/>
          </p:txBody>
        </p:sp>
        <p:sp>
          <p:nvSpPr>
            <p:cNvPr id="43" name="rc43"/>
            <p:cNvSpPr/>
            <p:nvPr/>
          </p:nvSpPr>
          <p:spPr>
            <a:xfrm>
              <a:off x="3719949" y="3484837"/>
              <a:ext cx="238662" cy="823184"/>
            </a:xfrm>
            <a:prstGeom prst="rect">
              <a:avLst/>
            </a:prstGeom>
            <a:solidFill>
              <a:srgbClr val="80BD41">
                <a:alpha val="100000"/>
              </a:srgbClr>
            </a:solidFill>
          </p:spPr>
          <p:txBody>
            <a:bodyPr/>
            <a:lstStyle/>
            <a:p/>
          </p:txBody>
        </p:sp>
        <p:sp>
          <p:nvSpPr>
            <p:cNvPr id="44" name="rc44"/>
            <p:cNvSpPr/>
            <p:nvPr/>
          </p:nvSpPr>
          <p:spPr>
            <a:xfrm>
              <a:off x="3719949" y="3450533"/>
              <a:ext cx="238662" cy="34303"/>
            </a:xfrm>
            <a:prstGeom prst="rect">
              <a:avLst/>
            </a:prstGeom>
            <a:solidFill>
              <a:srgbClr val="E2231A">
                <a:alpha val="100000"/>
              </a:srgbClr>
            </a:solidFill>
          </p:spPr>
          <p:txBody>
            <a:bodyPr/>
            <a:lstStyle/>
            <a:p/>
          </p:txBody>
        </p:sp>
        <p:sp>
          <p:nvSpPr>
            <p:cNvPr id="45" name="rc45"/>
            <p:cNvSpPr/>
            <p:nvPr/>
          </p:nvSpPr>
          <p:spPr>
            <a:xfrm>
              <a:off x="3985130" y="3480724"/>
              <a:ext cx="238662" cy="827297"/>
            </a:xfrm>
            <a:prstGeom prst="rect">
              <a:avLst/>
            </a:prstGeom>
            <a:solidFill>
              <a:srgbClr val="80BD41">
                <a:alpha val="100000"/>
              </a:srgbClr>
            </a:solidFill>
          </p:spPr>
          <p:txBody>
            <a:bodyPr/>
            <a:lstStyle/>
            <a:p/>
          </p:txBody>
        </p:sp>
        <p:sp>
          <p:nvSpPr>
            <p:cNvPr id="46" name="rc46"/>
            <p:cNvSpPr/>
            <p:nvPr/>
          </p:nvSpPr>
          <p:spPr>
            <a:xfrm>
              <a:off x="3985130" y="3437180"/>
              <a:ext cx="238662" cy="43543"/>
            </a:xfrm>
            <a:prstGeom prst="rect">
              <a:avLst/>
            </a:prstGeom>
            <a:solidFill>
              <a:srgbClr val="E2231A">
                <a:alpha val="100000"/>
              </a:srgbClr>
            </a:solidFill>
          </p:spPr>
          <p:txBody>
            <a:bodyPr/>
            <a:lstStyle/>
            <a:p/>
          </p:txBody>
        </p:sp>
        <p:sp>
          <p:nvSpPr>
            <p:cNvPr id="47" name="rc47"/>
            <p:cNvSpPr/>
            <p:nvPr/>
          </p:nvSpPr>
          <p:spPr>
            <a:xfrm>
              <a:off x="4250311" y="3478009"/>
              <a:ext cx="238662" cy="830012"/>
            </a:xfrm>
            <a:prstGeom prst="rect">
              <a:avLst/>
            </a:prstGeom>
            <a:solidFill>
              <a:srgbClr val="80BD41">
                <a:alpha val="100000"/>
              </a:srgbClr>
            </a:solidFill>
          </p:spPr>
          <p:txBody>
            <a:bodyPr/>
            <a:lstStyle/>
            <a:p/>
          </p:txBody>
        </p:sp>
        <p:sp>
          <p:nvSpPr>
            <p:cNvPr id="48" name="rc48"/>
            <p:cNvSpPr/>
            <p:nvPr/>
          </p:nvSpPr>
          <p:spPr>
            <a:xfrm>
              <a:off x="4250311" y="3434325"/>
              <a:ext cx="238662" cy="43683"/>
            </a:xfrm>
            <a:prstGeom prst="rect">
              <a:avLst/>
            </a:prstGeom>
            <a:solidFill>
              <a:srgbClr val="E2231A">
                <a:alpha val="100000"/>
              </a:srgbClr>
            </a:solidFill>
          </p:spPr>
          <p:txBody>
            <a:bodyPr/>
            <a:lstStyle/>
            <a:p/>
          </p:txBody>
        </p:sp>
        <p:sp>
          <p:nvSpPr>
            <p:cNvPr id="49" name="rc49"/>
            <p:cNvSpPr/>
            <p:nvPr/>
          </p:nvSpPr>
          <p:spPr>
            <a:xfrm>
              <a:off x="4515492" y="3509598"/>
              <a:ext cx="238662" cy="798423"/>
            </a:xfrm>
            <a:prstGeom prst="rect">
              <a:avLst/>
            </a:prstGeom>
            <a:solidFill>
              <a:srgbClr val="80BD41">
                <a:alpha val="100000"/>
              </a:srgbClr>
            </a:solidFill>
          </p:spPr>
          <p:txBody>
            <a:bodyPr/>
            <a:lstStyle/>
            <a:p/>
          </p:txBody>
        </p:sp>
        <p:sp>
          <p:nvSpPr>
            <p:cNvPr id="50" name="rc50"/>
            <p:cNvSpPr/>
            <p:nvPr/>
          </p:nvSpPr>
          <p:spPr>
            <a:xfrm>
              <a:off x="4515492" y="3458631"/>
              <a:ext cx="238662" cy="50966"/>
            </a:xfrm>
            <a:prstGeom prst="rect">
              <a:avLst/>
            </a:prstGeom>
            <a:solidFill>
              <a:srgbClr val="E2231A">
                <a:alpha val="100000"/>
              </a:srgbClr>
            </a:solidFill>
          </p:spPr>
          <p:txBody>
            <a:bodyPr/>
            <a:lstStyle/>
            <a:p/>
          </p:txBody>
        </p:sp>
        <p:sp>
          <p:nvSpPr>
            <p:cNvPr id="51" name="rc51"/>
            <p:cNvSpPr/>
            <p:nvPr/>
          </p:nvSpPr>
          <p:spPr>
            <a:xfrm>
              <a:off x="4780672" y="3491980"/>
              <a:ext cx="238662" cy="816041"/>
            </a:xfrm>
            <a:prstGeom prst="rect">
              <a:avLst/>
            </a:prstGeom>
            <a:solidFill>
              <a:srgbClr val="80BD41">
                <a:alpha val="100000"/>
              </a:srgbClr>
            </a:solidFill>
          </p:spPr>
          <p:txBody>
            <a:bodyPr/>
            <a:lstStyle/>
            <a:p/>
          </p:txBody>
        </p:sp>
        <p:sp>
          <p:nvSpPr>
            <p:cNvPr id="52" name="rc52"/>
            <p:cNvSpPr/>
            <p:nvPr/>
          </p:nvSpPr>
          <p:spPr>
            <a:xfrm>
              <a:off x="4780672" y="3439895"/>
              <a:ext cx="238662" cy="52084"/>
            </a:xfrm>
            <a:prstGeom prst="rect">
              <a:avLst/>
            </a:prstGeom>
            <a:solidFill>
              <a:srgbClr val="E2231A">
                <a:alpha val="100000"/>
              </a:srgbClr>
            </a:solidFill>
          </p:spPr>
          <p:txBody>
            <a:bodyPr/>
            <a:lstStyle/>
            <a:p/>
          </p:txBody>
        </p:sp>
        <p:sp>
          <p:nvSpPr>
            <p:cNvPr id="53" name="rc53"/>
            <p:cNvSpPr/>
            <p:nvPr/>
          </p:nvSpPr>
          <p:spPr>
            <a:xfrm>
              <a:off x="5045853" y="3458585"/>
              <a:ext cx="238662" cy="849436"/>
            </a:xfrm>
            <a:prstGeom prst="rect">
              <a:avLst/>
            </a:prstGeom>
            <a:solidFill>
              <a:srgbClr val="80BD41">
                <a:alpha val="100000"/>
              </a:srgbClr>
            </a:solidFill>
          </p:spPr>
          <p:txBody>
            <a:bodyPr/>
            <a:lstStyle/>
            <a:p/>
          </p:txBody>
        </p:sp>
        <p:sp>
          <p:nvSpPr>
            <p:cNvPr id="54" name="rc54"/>
            <p:cNvSpPr/>
            <p:nvPr/>
          </p:nvSpPr>
          <p:spPr>
            <a:xfrm>
              <a:off x="5045853" y="3413876"/>
              <a:ext cx="238662" cy="44709"/>
            </a:xfrm>
            <a:prstGeom prst="rect">
              <a:avLst/>
            </a:prstGeom>
            <a:solidFill>
              <a:srgbClr val="E2231A">
                <a:alpha val="100000"/>
              </a:srgbClr>
            </a:solidFill>
          </p:spPr>
          <p:txBody>
            <a:bodyPr/>
            <a:lstStyle/>
            <a:p/>
          </p:txBody>
        </p:sp>
        <p:sp>
          <p:nvSpPr>
            <p:cNvPr id="55" name="rc55"/>
            <p:cNvSpPr/>
            <p:nvPr/>
          </p:nvSpPr>
          <p:spPr>
            <a:xfrm>
              <a:off x="5311034" y="3519409"/>
              <a:ext cx="238662" cy="788612"/>
            </a:xfrm>
            <a:prstGeom prst="rect">
              <a:avLst/>
            </a:prstGeom>
            <a:solidFill>
              <a:srgbClr val="80BD41">
                <a:alpha val="100000"/>
              </a:srgbClr>
            </a:solidFill>
          </p:spPr>
          <p:txBody>
            <a:bodyPr/>
            <a:lstStyle/>
            <a:p/>
          </p:txBody>
        </p:sp>
        <p:sp>
          <p:nvSpPr>
            <p:cNvPr id="56" name="rc56"/>
            <p:cNvSpPr/>
            <p:nvPr/>
          </p:nvSpPr>
          <p:spPr>
            <a:xfrm>
              <a:off x="5311034" y="3421939"/>
              <a:ext cx="238662" cy="97469"/>
            </a:xfrm>
            <a:prstGeom prst="rect">
              <a:avLst/>
            </a:prstGeom>
            <a:solidFill>
              <a:srgbClr val="E2231A">
                <a:alpha val="100000"/>
              </a:srgbClr>
            </a:solidFill>
          </p:spPr>
          <p:txBody>
            <a:bodyPr/>
            <a:lstStyle/>
            <a:p/>
          </p:txBody>
        </p:sp>
        <p:sp>
          <p:nvSpPr>
            <p:cNvPr id="57" name="rc57"/>
            <p:cNvSpPr/>
            <p:nvPr/>
          </p:nvSpPr>
          <p:spPr>
            <a:xfrm>
              <a:off x="5576215" y="3542503"/>
              <a:ext cx="238662" cy="765518"/>
            </a:xfrm>
            <a:prstGeom prst="rect">
              <a:avLst/>
            </a:prstGeom>
            <a:solidFill>
              <a:srgbClr val="80BD41">
                <a:alpha val="100000"/>
              </a:srgbClr>
            </a:solidFill>
          </p:spPr>
          <p:txBody>
            <a:bodyPr/>
            <a:lstStyle/>
            <a:p/>
          </p:txBody>
        </p:sp>
        <p:sp>
          <p:nvSpPr>
            <p:cNvPr id="58" name="rc58"/>
            <p:cNvSpPr/>
            <p:nvPr/>
          </p:nvSpPr>
          <p:spPr>
            <a:xfrm>
              <a:off x="5576215" y="3457443"/>
              <a:ext cx="238662" cy="85060"/>
            </a:xfrm>
            <a:prstGeom prst="rect">
              <a:avLst/>
            </a:prstGeom>
            <a:solidFill>
              <a:srgbClr val="E2231A">
                <a:alpha val="100000"/>
              </a:srgbClr>
            </a:solidFill>
          </p:spPr>
          <p:txBody>
            <a:bodyPr/>
            <a:lstStyle/>
            <a:p/>
          </p:txBody>
        </p:sp>
        <p:sp>
          <p:nvSpPr>
            <p:cNvPr id="59" name="rc59"/>
            <p:cNvSpPr/>
            <p:nvPr/>
          </p:nvSpPr>
          <p:spPr>
            <a:xfrm>
              <a:off x="5841395" y="3564665"/>
              <a:ext cx="238662" cy="743355"/>
            </a:xfrm>
            <a:prstGeom prst="rect">
              <a:avLst/>
            </a:prstGeom>
            <a:solidFill>
              <a:srgbClr val="80BD41">
                <a:alpha val="100000"/>
              </a:srgbClr>
            </a:solidFill>
          </p:spPr>
          <p:txBody>
            <a:bodyPr/>
            <a:lstStyle/>
            <a:p/>
          </p:txBody>
        </p:sp>
        <p:sp>
          <p:nvSpPr>
            <p:cNvPr id="60" name="rc60"/>
            <p:cNvSpPr/>
            <p:nvPr/>
          </p:nvSpPr>
          <p:spPr>
            <a:xfrm>
              <a:off x="5841395" y="3482064"/>
              <a:ext cx="238662" cy="82601"/>
            </a:xfrm>
            <a:prstGeom prst="rect">
              <a:avLst/>
            </a:prstGeom>
            <a:solidFill>
              <a:srgbClr val="E2231A">
                <a:alpha val="100000"/>
              </a:srgbClr>
            </a:solidFill>
          </p:spPr>
          <p:txBody>
            <a:bodyPr/>
            <a:lstStyle/>
            <a:p/>
          </p:txBody>
        </p:sp>
        <p:sp>
          <p:nvSpPr>
            <p:cNvPr id="61" name="rc61"/>
            <p:cNvSpPr/>
            <p:nvPr/>
          </p:nvSpPr>
          <p:spPr>
            <a:xfrm>
              <a:off x="6106576" y="3564875"/>
              <a:ext cx="238662" cy="743146"/>
            </a:xfrm>
            <a:prstGeom prst="rect">
              <a:avLst/>
            </a:prstGeom>
            <a:solidFill>
              <a:srgbClr val="80BD41">
                <a:alpha val="100000"/>
              </a:srgbClr>
            </a:solidFill>
          </p:spPr>
          <p:txBody>
            <a:bodyPr/>
            <a:lstStyle/>
            <a:p/>
          </p:txBody>
        </p:sp>
        <p:sp>
          <p:nvSpPr>
            <p:cNvPr id="62" name="rc62"/>
            <p:cNvSpPr/>
            <p:nvPr/>
          </p:nvSpPr>
          <p:spPr>
            <a:xfrm>
              <a:off x="6106576" y="3517439"/>
              <a:ext cx="238662" cy="47435"/>
            </a:xfrm>
            <a:prstGeom prst="rect">
              <a:avLst/>
            </a:prstGeom>
            <a:solidFill>
              <a:srgbClr val="E2231A">
                <a:alpha val="100000"/>
              </a:srgbClr>
            </a:solidFill>
          </p:spPr>
          <p:txBody>
            <a:bodyPr/>
            <a:lstStyle/>
            <a:p/>
          </p:txBody>
        </p:sp>
        <p:sp>
          <p:nvSpPr>
            <p:cNvPr id="63" name="rc63"/>
            <p:cNvSpPr/>
            <p:nvPr/>
          </p:nvSpPr>
          <p:spPr>
            <a:xfrm>
              <a:off x="6371757" y="3687012"/>
              <a:ext cx="238662" cy="621009"/>
            </a:xfrm>
            <a:prstGeom prst="rect">
              <a:avLst/>
            </a:prstGeom>
            <a:solidFill>
              <a:srgbClr val="80BD41">
                <a:alpha val="100000"/>
              </a:srgbClr>
            </a:solidFill>
          </p:spPr>
          <p:txBody>
            <a:bodyPr/>
            <a:lstStyle/>
            <a:p/>
          </p:txBody>
        </p:sp>
        <p:sp>
          <p:nvSpPr>
            <p:cNvPr id="64" name="rc64"/>
            <p:cNvSpPr/>
            <p:nvPr/>
          </p:nvSpPr>
          <p:spPr>
            <a:xfrm>
              <a:off x="6371757" y="3585919"/>
              <a:ext cx="238662" cy="101093"/>
            </a:xfrm>
            <a:prstGeom prst="rect">
              <a:avLst/>
            </a:prstGeom>
            <a:solidFill>
              <a:srgbClr val="E2231A">
                <a:alpha val="100000"/>
              </a:srgbClr>
            </a:solidFill>
          </p:spPr>
          <p:txBody>
            <a:bodyPr/>
            <a:lstStyle/>
            <a:p/>
          </p:txBody>
        </p:sp>
        <p:sp>
          <p:nvSpPr>
            <p:cNvPr id="65" name="rc65"/>
            <p:cNvSpPr/>
            <p:nvPr/>
          </p:nvSpPr>
          <p:spPr>
            <a:xfrm>
              <a:off x="6636938" y="3833677"/>
              <a:ext cx="238662" cy="474344"/>
            </a:xfrm>
            <a:prstGeom prst="rect">
              <a:avLst/>
            </a:prstGeom>
            <a:solidFill>
              <a:srgbClr val="80BD41">
                <a:alpha val="100000"/>
              </a:srgbClr>
            </a:solidFill>
          </p:spPr>
          <p:txBody>
            <a:bodyPr/>
            <a:lstStyle/>
            <a:p/>
          </p:txBody>
        </p:sp>
        <p:sp>
          <p:nvSpPr>
            <p:cNvPr id="66" name="rc66"/>
            <p:cNvSpPr/>
            <p:nvPr/>
          </p:nvSpPr>
          <p:spPr>
            <a:xfrm>
              <a:off x="6636938" y="3691988"/>
              <a:ext cx="238662" cy="141689"/>
            </a:xfrm>
            <a:prstGeom prst="rect">
              <a:avLst/>
            </a:prstGeom>
            <a:solidFill>
              <a:srgbClr val="E2231A">
                <a:alpha val="100000"/>
              </a:srgbClr>
            </a:solidFill>
          </p:spPr>
          <p:txBody>
            <a:bodyPr/>
            <a:lstStyle/>
            <a:p/>
          </p:txBody>
        </p:sp>
        <p:sp>
          <p:nvSpPr>
            <p:cNvPr id="67" name="rc67"/>
            <p:cNvSpPr/>
            <p:nvPr/>
          </p:nvSpPr>
          <p:spPr>
            <a:xfrm>
              <a:off x="6902119" y="3781965"/>
              <a:ext cx="238662" cy="526056"/>
            </a:xfrm>
            <a:prstGeom prst="rect">
              <a:avLst/>
            </a:prstGeom>
            <a:solidFill>
              <a:srgbClr val="80BD41">
                <a:alpha val="100000"/>
              </a:srgbClr>
            </a:solidFill>
          </p:spPr>
          <p:txBody>
            <a:bodyPr/>
            <a:lstStyle/>
            <a:p/>
          </p:txBody>
        </p:sp>
        <p:sp>
          <p:nvSpPr>
            <p:cNvPr id="68" name="rc68"/>
            <p:cNvSpPr/>
            <p:nvPr/>
          </p:nvSpPr>
          <p:spPr>
            <a:xfrm>
              <a:off x="6902119" y="3696322"/>
              <a:ext cx="238662" cy="85642"/>
            </a:xfrm>
            <a:prstGeom prst="rect">
              <a:avLst/>
            </a:prstGeom>
            <a:solidFill>
              <a:srgbClr val="E2231A">
                <a:alpha val="100000"/>
              </a:srgbClr>
            </a:solidFill>
          </p:spPr>
          <p:txBody>
            <a:bodyPr/>
            <a:lstStyle/>
            <a:p/>
          </p:txBody>
        </p:sp>
        <p:sp>
          <p:nvSpPr>
            <p:cNvPr id="69" name="rc69"/>
            <p:cNvSpPr/>
            <p:nvPr/>
          </p:nvSpPr>
          <p:spPr>
            <a:xfrm>
              <a:off x="7167299" y="3820603"/>
              <a:ext cx="238662" cy="487418"/>
            </a:xfrm>
            <a:prstGeom prst="rect">
              <a:avLst/>
            </a:prstGeom>
            <a:solidFill>
              <a:srgbClr val="80BD41">
                <a:alpha val="100000"/>
              </a:srgbClr>
            </a:solidFill>
          </p:spPr>
          <p:txBody>
            <a:bodyPr/>
            <a:lstStyle/>
            <a:p/>
          </p:txBody>
        </p:sp>
        <p:sp>
          <p:nvSpPr>
            <p:cNvPr id="70" name="rc70"/>
            <p:cNvSpPr/>
            <p:nvPr/>
          </p:nvSpPr>
          <p:spPr>
            <a:xfrm>
              <a:off x="7167299" y="3734587"/>
              <a:ext cx="238662" cy="86015"/>
            </a:xfrm>
            <a:prstGeom prst="rect">
              <a:avLst/>
            </a:prstGeom>
            <a:solidFill>
              <a:srgbClr val="E2231A">
                <a:alpha val="100000"/>
              </a:srgbClr>
            </a:solidFill>
          </p:spPr>
          <p:txBody>
            <a:bodyPr/>
            <a:lstStyle/>
            <a:p/>
          </p:txBody>
        </p:sp>
        <p:sp>
          <p:nvSpPr>
            <p:cNvPr id="71" name="rc71"/>
            <p:cNvSpPr/>
            <p:nvPr/>
          </p:nvSpPr>
          <p:spPr>
            <a:xfrm>
              <a:off x="7432480" y="3842043"/>
              <a:ext cx="238662" cy="465978"/>
            </a:xfrm>
            <a:prstGeom prst="rect">
              <a:avLst/>
            </a:prstGeom>
            <a:solidFill>
              <a:srgbClr val="80BD41">
                <a:alpha val="100000"/>
              </a:srgbClr>
            </a:solidFill>
          </p:spPr>
          <p:txBody>
            <a:bodyPr/>
            <a:lstStyle/>
            <a:p/>
          </p:txBody>
        </p:sp>
        <p:sp>
          <p:nvSpPr>
            <p:cNvPr id="72" name="rc72"/>
            <p:cNvSpPr/>
            <p:nvPr/>
          </p:nvSpPr>
          <p:spPr>
            <a:xfrm>
              <a:off x="7432480" y="3725545"/>
              <a:ext cx="238662" cy="116497"/>
            </a:xfrm>
            <a:prstGeom prst="rect">
              <a:avLst/>
            </a:prstGeom>
            <a:solidFill>
              <a:srgbClr val="E2231A">
                <a:alpha val="100000"/>
              </a:srgbClr>
            </a:solidFill>
          </p:spPr>
          <p:txBody>
            <a:bodyPr/>
            <a:lstStyle/>
            <a:p/>
          </p:txBody>
        </p:sp>
        <p:sp>
          <p:nvSpPr>
            <p:cNvPr id="73" name="rc73"/>
            <p:cNvSpPr/>
            <p:nvPr/>
          </p:nvSpPr>
          <p:spPr>
            <a:xfrm>
              <a:off x="7697661" y="3827711"/>
              <a:ext cx="238662" cy="480310"/>
            </a:xfrm>
            <a:prstGeom prst="rect">
              <a:avLst/>
            </a:prstGeom>
            <a:solidFill>
              <a:srgbClr val="80BD41">
                <a:alpha val="100000"/>
              </a:srgbClr>
            </a:solidFill>
          </p:spPr>
          <p:txBody>
            <a:bodyPr/>
            <a:lstStyle/>
            <a:p/>
          </p:txBody>
        </p:sp>
        <p:sp>
          <p:nvSpPr>
            <p:cNvPr id="74" name="rc74"/>
            <p:cNvSpPr/>
            <p:nvPr/>
          </p:nvSpPr>
          <p:spPr>
            <a:xfrm>
              <a:off x="7697661" y="3722271"/>
              <a:ext cx="238662" cy="105439"/>
            </a:xfrm>
            <a:prstGeom prst="rect">
              <a:avLst/>
            </a:prstGeom>
            <a:solidFill>
              <a:srgbClr val="E2231A">
                <a:alpha val="100000"/>
              </a:srgbClr>
            </a:solidFill>
          </p:spPr>
          <p:txBody>
            <a:bodyPr/>
            <a:lstStyle/>
            <a:p/>
          </p:txBody>
        </p:sp>
        <p:sp>
          <p:nvSpPr>
            <p:cNvPr id="75" name="rc75"/>
            <p:cNvSpPr/>
            <p:nvPr/>
          </p:nvSpPr>
          <p:spPr>
            <a:xfrm>
              <a:off x="7962842" y="3826243"/>
              <a:ext cx="238662" cy="481778"/>
            </a:xfrm>
            <a:prstGeom prst="rect">
              <a:avLst/>
            </a:prstGeom>
            <a:solidFill>
              <a:srgbClr val="80BD41">
                <a:alpha val="100000"/>
              </a:srgbClr>
            </a:solidFill>
          </p:spPr>
          <p:txBody>
            <a:bodyPr/>
            <a:lstStyle/>
            <a:p/>
          </p:txBody>
        </p:sp>
        <p:sp>
          <p:nvSpPr>
            <p:cNvPr id="76" name="rc76"/>
            <p:cNvSpPr/>
            <p:nvPr/>
          </p:nvSpPr>
          <p:spPr>
            <a:xfrm>
              <a:off x="7962842" y="3720488"/>
              <a:ext cx="238662" cy="105754"/>
            </a:xfrm>
            <a:prstGeom prst="rect">
              <a:avLst/>
            </a:prstGeom>
            <a:solidFill>
              <a:srgbClr val="E2231A">
                <a:alpha val="100000"/>
              </a:srgbClr>
            </a:solidFill>
          </p:spPr>
          <p:txBody>
            <a:bodyPr/>
            <a:lstStyle/>
            <a:p/>
          </p:txBody>
        </p:sp>
        <p:sp>
          <p:nvSpPr>
            <p:cNvPr id="77" name="pl77"/>
            <p:cNvSpPr/>
            <p:nvPr/>
          </p:nvSpPr>
          <p:spPr>
            <a:xfrm>
              <a:off x="1452654" y="2095023"/>
              <a:ext cx="6629519" cy="491777"/>
            </a:xfrm>
            <a:custGeom>
              <a:avLst/>
              <a:pathLst>
                <a:path w="6629519" h="491777">
                  <a:moveTo>
                    <a:pt x="0" y="178828"/>
                  </a:moveTo>
                  <a:lnTo>
                    <a:pt x="265180" y="223535"/>
                  </a:lnTo>
                  <a:lnTo>
                    <a:pt x="530361" y="89414"/>
                  </a:lnTo>
                  <a:lnTo>
                    <a:pt x="795542" y="44707"/>
                  </a:lnTo>
                  <a:lnTo>
                    <a:pt x="1060723" y="0"/>
                  </a:lnTo>
                  <a:lnTo>
                    <a:pt x="1325903" y="22353"/>
                  </a:lnTo>
                  <a:lnTo>
                    <a:pt x="1591084" y="44707"/>
                  </a:lnTo>
                  <a:lnTo>
                    <a:pt x="1856265" y="111767"/>
                  </a:lnTo>
                  <a:lnTo>
                    <a:pt x="2121446" y="67060"/>
                  </a:lnTo>
                  <a:lnTo>
                    <a:pt x="2386626" y="67060"/>
                  </a:lnTo>
                  <a:lnTo>
                    <a:pt x="2651807" y="89414"/>
                  </a:lnTo>
                  <a:lnTo>
                    <a:pt x="2916988" y="89414"/>
                  </a:lnTo>
                  <a:lnTo>
                    <a:pt x="3182169" y="111767"/>
                  </a:lnTo>
                  <a:lnTo>
                    <a:pt x="3447350" y="111767"/>
                  </a:lnTo>
                  <a:lnTo>
                    <a:pt x="3712530" y="89414"/>
                  </a:lnTo>
                  <a:lnTo>
                    <a:pt x="3977711" y="223535"/>
                  </a:lnTo>
                  <a:lnTo>
                    <a:pt x="4242892" y="201181"/>
                  </a:lnTo>
                  <a:lnTo>
                    <a:pt x="4508073" y="201181"/>
                  </a:lnTo>
                  <a:lnTo>
                    <a:pt x="4773253" y="111767"/>
                  </a:lnTo>
                  <a:lnTo>
                    <a:pt x="5038434" y="290595"/>
                  </a:lnTo>
                  <a:lnTo>
                    <a:pt x="5303615" y="491777"/>
                  </a:lnTo>
                  <a:lnTo>
                    <a:pt x="5568796" y="290595"/>
                  </a:lnTo>
                  <a:lnTo>
                    <a:pt x="5833977" y="312949"/>
                  </a:lnTo>
                  <a:lnTo>
                    <a:pt x="6099157" y="424716"/>
                  </a:lnTo>
                  <a:lnTo>
                    <a:pt x="6364338" y="380009"/>
                  </a:lnTo>
                  <a:lnTo>
                    <a:pt x="6629519" y="380009"/>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6695979"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9" name="tx89"/>
            <p:cNvSpPr/>
            <p:nvPr/>
          </p:nvSpPr>
          <p:spPr>
            <a:xfrm>
              <a:off x="1335100" y="33478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0" name="tx90"/>
            <p:cNvSpPr/>
            <p:nvPr/>
          </p:nvSpPr>
          <p:spPr>
            <a:xfrm>
              <a:off x="2700181" y="334709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708</a:t>
              </a:r>
            </a:p>
          </p:txBody>
        </p:sp>
        <p:sp>
          <p:nvSpPr>
            <p:cNvPr id="91" name="tx91"/>
            <p:cNvSpPr/>
            <p:nvPr/>
          </p:nvSpPr>
          <p:spPr>
            <a:xfrm>
              <a:off x="3986908" y="3302687"/>
              <a:ext cx="235106"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747.4</a:t>
              </a:r>
            </a:p>
          </p:txBody>
        </p:sp>
        <p:sp>
          <p:nvSpPr>
            <p:cNvPr id="92" name="tx92"/>
            <p:cNvSpPr/>
            <p:nvPr/>
          </p:nvSpPr>
          <p:spPr>
            <a:xfrm>
              <a:off x="5312812" y="32860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760.5</a:t>
              </a:r>
            </a:p>
          </p:txBody>
        </p:sp>
        <p:sp>
          <p:nvSpPr>
            <p:cNvPr id="93" name="tx93"/>
            <p:cNvSpPr/>
            <p:nvPr/>
          </p:nvSpPr>
          <p:spPr>
            <a:xfrm>
              <a:off x="6373535" y="34499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619.7</a:t>
              </a:r>
            </a:p>
          </p:txBody>
        </p:sp>
        <p:sp>
          <p:nvSpPr>
            <p:cNvPr id="94" name="tx94"/>
            <p:cNvSpPr/>
            <p:nvPr/>
          </p:nvSpPr>
          <p:spPr>
            <a:xfrm>
              <a:off x="6638716" y="35560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528.7</a:t>
              </a:r>
            </a:p>
          </p:txBody>
        </p:sp>
        <p:sp>
          <p:nvSpPr>
            <p:cNvPr id="95" name="tx95"/>
            <p:cNvSpPr/>
            <p:nvPr/>
          </p:nvSpPr>
          <p:spPr>
            <a:xfrm>
              <a:off x="6943073" y="356040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6" name="tx96"/>
            <p:cNvSpPr/>
            <p:nvPr/>
          </p:nvSpPr>
          <p:spPr>
            <a:xfrm>
              <a:off x="7169077" y="35986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492.1</a:t>
              </a:r>
            </a:p>
          </p:txBody>
        </p:sp>
        <p:sp>
          <p:nvSpPr>
            <p:cNvPr id="97" name="tx97"/>
            <p:cNvSpPr/>
            <p:nvPr/>
          </p:nvSpPr>
          <p:spPr>
            <a:xfrm>
              <a:off x="7434258" y="35896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8" name="tx98"/>
            <p:cNvSpPr/>
            <p:nvPr/>
          </p:nvSpPr>
          <p:spPr>
            <a:xfrm>
              <a:off x="7699439" y="35863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502.7</a:t>
              </a:r>
            </a:p>
          </p:txBody>
        </p:sp>
        <p:sp>
          <p:nvSpPr>
            <p:cNvPr id="99" name="tx99"/>
            <p:cNvSpPr/>
            <p:nvPr/>
          </p:nvSpPr>
          <p:spPr>
            <a:xfrm>
              <a:off x="7964620" y="35845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504.2</a:t>
              </a:r>
            </a:p>
          </p:txBody>
        </p:sp>
        <p:sp>
          <p:nvSpPr>
            <p:cNvPr id="100" name="pl100"/>
            <p:cNvSpPr/>
            <p:nvPr/>
          </p:nvSpPr>
          <p:spPr>
            <a:xfrm>
              <a:off x="1452654"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38978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643.7</a:t>
              </a:r>
            </a:p>
          </p:txBody>
        </p:sp>
        <p:sp>
          <p:nvSpPr>
            <p:cNvPr id="112" name="tx112"/>
            <p:cNvSpPr/>
            <p:nvPr/>
          </p:nvSpPr>
          <p:spPr>
            <a:xfrm>
              <a:off x="1361226" y="34857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a:t>
              </a:r>
            </a:p>
          </p:txBody>
        </p:sp>
        <p:sp>
          <p:nvSpPr>
            <p:cNvPr id="113" name="tx113"/>
            <p:cNvSpPr/>
            <p:nvPr/>
          </p:nvSpPr>
          <p:spPr>
            <a:xfrm>
              <a:off x="2661004" y="38686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693.9</a:t>
              </a:r>
            </a:p>
          </p:txBody>
        </p:sp>
        <p:sp>
          <p:nvSpPr>
            <p:cNvPr id="114" name="tx114"/>
            <p:cNvSpPr/>
            <p:nvPr/>
          </p:nvSpPr>
          <p:spPr>
            <a:xfrm>
              <a:off x="2687130" y="345736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5" name="tx115"/>
            <p:cNvSpPr/>
            <p:nvPr/>
          </p:nvSpPr>
          <p:spPr>
            <a:xfrm>
              <a:off x="4026085" y="38593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710</a:t>
              </a:r>
            </a:p>
          </p:txBody>
        </p:sp>
        <p:sp>
          <p:nvSpPr>
            <p:cNvPr id="116" name="tx116"/>
            <p:cNvSpPr/>
            <p:nvPr/>
          </p:nvSpPr>
          <p:spPr>
            <a:xfrm>
              <a:off x="4013033" y="34238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17" name="tx117"/>
            <p:cNvSpPr/>
            <p:nvPr/>
          </p:nvSpPr>
          <p:spPr>
            <a:xfrm>
              <a:off x="5312812" y="38786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676.8</a:t>
              </a:r>
            </a:p>
          </p:txBody>
        </p:sp>
        <p:sp>
          <p:nvSpPr>
            <p:cNvPr id="118" name="tx118"/>
            <p:cNvSpPr/>
            <p:nvPr/>
          </p:nvSpPr>
          <p:spPr>
            <a:xfrm>
              <a:off x="5338937" y="34355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83.7</a:t>
              </a:r>
            </a:p>
          </p:txBody>
        </p:sp>
        <p:sp>
          <p:nvSpPr>
            <p:cNvPr id="119" name="tx119"/>
            <p:cNvSpPr/>
            <p:nvPr/>
          </p:nvSpPr>
          <p:spPr>
            <a:xfrm>
              <a:off x="6412712" y="396242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533</a:t>
              </a:r>
            </a:p>
          </p:txBody>
        </p:sp>
        <p:sp>
          <p:nvSpPr>
            <p:cNvPr id="120" name="tx120"/>
            <p:cNvSpPr/>
            <p:nvPr/>
          </p:nvSpPr>
          <p:spPr>
            <a:xfrm>
              <a:off x="6399660" y="36014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86.8</a:t>
              </a:r>
            </a:p>
          </p:txBody>
        </p:sp>
        <p:sp>
          <p:nvSpPr>
            <p:cNvPr id="121" name="tx121"/>
            <p:cNvSpPr/>
            <p:nvPr/>
          </p:nvSpPr>
          <p:spPr>
            <a:xfrm>
              <a:off x="6638716" y="40358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407.1</a:t>
              </a:r>
            </a:p>
          </p:txBody>
        </p:sp>
        <p:sp>
          <p:nvSpPr>
            <p:cNvPr id="122" name="tx122"/>
            <p:cNvSpPr/>
            <p:nvPr/>
          </p:nvSpPr>
          <p:spPr>
            <a:xfrm>
              <a:off x="6638716" y="37277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23" name="tx123"/>
            <p:cNvSpPr/>
            <p:nvPr/>
          </p:nvSpPr>
          <p:spPr>
            <a:xfrm>
              <a:off x="6903896" y="40099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451.5</a:t>
              </a:r>
            </a:p>
          </p:txBody>
        </p:sp>
        <p:sp>
          <p:nvSpPr>
            <p:cNvPr id="124" name="tx124"/>
            <p:cNvSpPr/>
            <p:nvPr/>
          </p:nvSpPr>
          <p:spPr>
            <a:xfrm>
              <a:off x="6930022" y="37040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73.5</a:t>
              </a:r>
            </a:p>
          </p:txBody>
        </p:sp>
        <p:sp>
          <p:nvSpPr>
            <p:cNvPr id="125" name="tx125"/>
            <p:cNvSpPr/>
            <p:nvPr/>
          </p:nvSpPr>
          <p:spPr>
            <a:xfrm>
              <a:off x="7169077" y="40292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418.3</a:t>
              </a:r>
            </a:p>
          </p:txBody>
        </p:sp>
        <p:sp>
          <p:nvSpPr>
            <p:cNvPr id="126" name="tx126"/>
            <p:cNvSpPr/>
            <p:nvPr/>
          </p:nvSpPr>
          <p:spPr>
            <a:xfrm>
              <a:off x="7195203" y="37425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73.8</a:t>
              </a:r>
            </a:p>
          </p:txBody>
        </p:sp>
        <p:sp>
          <p:nvSpPr>
            <p:cNvPr id="127" name="tx127"/>
            <p:cNvSpPr/>
            <p:nvPr/>
          </p:nvSpPr>
          <p:spPr>
            <a:xfrm>
              <a:off x="7434258" y="40399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399.9</a:t>
              </a:r>
            </a:p>
          </p:txBody>
        </p:sp>
        <p:sp>
          <p:nvSpPr>
            <p:cNvPr id="128" name="tx128"/>
            <p:cNvSpPr/>
            <p:nvPr/>
          </p:nvSpPr>
          <p:spPr>
            <a:xfrm>
              <a:off x="7473435" y="374874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a:t>
              </a:r>
            </a:p>
          </p:txBody>
        </p:sp>
        <p:sp>
          <p:nvSpPr>
            <p:cNvPr id="129" name="tx129"/>
            <p:cNvSpPr/>
            <p:nvPr/>
          </p:nvSpPr>
          <p:spPr>
            <a:xfrm>
              <a:off x="7699439" y="403396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412.2</a:t>
              </a:r>
            </a:p>
          </p:txBody>
        </p:sp>
        <p:sp>
          <p:nvSpPr>
            <p:cNvPr id="130" name="tx130"/>
            <p:cNvSpPr/>
            <p:nvPr/>
          </p:nvSpPr>
          <p:spPr>
            <a:xfrm>
              <a:off x="7725564" y="3739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90.5</a:t>
              </a:r>
            </a:p>
          </p:txBody>
        </p:sp>
        <p:sp>
          <p:nvSpPr>
            <p:cNvPr id="131" name="tx131"/>
            <p:cNvSpPr/>
            <p:nvPr/>
          </p:nvSpPr>
          <p:spPr>
            <a:xfrm>
              <a:off x="7964620" y="40320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413.5</a:t>
              </a:r>
            </a:p>
          </p:txBody>
        </p:sp>
        <p:sp>
          <p:nvSpPr>
            <p:cNvPr id="132" name="tx132"/>
            <p:cNvSpPr/>
            <p:nvPr/>
          </p:nvSpPr>
          <p:spPr>
            <a:xfrm>
              <a:off x="7990745" y="37383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90.8</a:t>
              </a:r>
            </a:p>
          </p:txBody>
        </p:sp>
        <p:sp>
          <p:nvSpPr>
            <p:cNvPr id="133" name="tx133"/>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733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577692" y="307262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6" name="tx136"/>
            <p:cNvSpPr/>
            <p:nvPr/>
          </p:nvSpPr>
          <p:spPr>
            <a:xfrm>
              <a:off x="577692" y="249001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7" name="tx137"/>
            <p:cNvSpPr/>
            <p:nvPr/>
          </p:nvSpPr>
          <p:spPr>
            <a:xfrm>
              <a:off x="577692" y="190741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68266" y="5180747"/>
              <a:ext cx="201456" cy="201456"/>
            </a:xfrm>
            <a:prstGeom prst="rect">
              <a:avLst/>
            </a:prstGeom>
            <a:solidFill>
              <a:srgbClr val="E2231A">
                <a:alpha val="100000"/>
              </a:srgbClr>
            </a:solidFill>
          </p:spPr>
          <p:txBody>
            <a:bodyPr/>
            <a:lstStyle/>
            <a:p/>
          </p:txBody>
        </p:sp>
        <p:sp>
          <p:nvSpPr>
            <p:cNvPr id="159" name="rc159"/>
            <p:cNvSpPr/>
            <p:nvPr/>
          </p:nvSpPr>
          <p:spPr>
            <a:xfrm>
              <a:off x="5673354" y="5180747"/>
              <a:ext cx="201456" cy="201456"/>
            </a:xfrm>
            <a:prstGeom prst="rect">
              <a:avLst/>
            </a:prstGeom>
            <a:solidFill>
              <a:srgbClr val="80BD41">
                <a:alpha val="100000"/>
              </a:srgbClr>
            </a:solidFill>
          </p:spPr>
          <p:txBody>
            <a:bodyPr/>
            <a:lstStyle/>
            <a:p/>
          </p:txBody>
        </p:sp>
        <p:sp>
          <p:nvSpPr>
            <p:cNvPr id="160" name="tx160"/>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89913" y="1582906"/>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Argentina, 2000-2025</a:t>
              </a:r>
            </a:p>
          </p:txBody>
        </p:sp>
        <p:sp>
          <p:nvSpPr>
            <p:cNvPr id="164" name="pl164"/>
            <p:cNvSpPr/>
            <p:nvPr/>
          </p:nvSpPr>
          <p:spPr>
            <a:xfrm>
              <a:off x="23888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49976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61072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4428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552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66620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33322" y="5954972"/>
              <a:ext cx="5625285" cy="129091"/>
            </a:xfrm>
            <a:prstGeom prst="rect">
              <a:avLst/>
            </a:prstGeom>
            <a:solidFill>
              <a:srgbClr val="80BD41">
                <a:alpha val="100000"/>
              </a:srgbClr>
            </a:solidFill>
          </p:spPr>
          <p:txBody>
            <a:bodyPr/>
            <a:lstStyle/>
            <a:p/>
          </p:txBody>
        </p:sp>
        <p:sp>
          <p:nvSpPr>
            <p:cNvPr id="175" name="rc175"/>
            <p:cNvSpPr/>
            <p:nvPr/>
          </p:nvSpPr>
          <p:spPr>
            <a:xfrm>
              <a:off x="6958608" y="5954972"/>
              <a:ext cx="915734" cy="129091"/>
            </a:xfrm>
            <a:prstGeom prst="rect">
              <a:avLst/>
            </a:prstGeom>
            <a:solidFill>
              <a:srgbClr val="E2231A">
                <a:alpha val="100000"/>
              </a:srgbClr>
            </a:solidFill>
          </p:spPr>
          <p:txBody>
            <a:bodyPr/>
            <a:lstStyle/>
            <a:p/>
          </p:txBody>
        </p:sp>
        <p:sp>
          <p:nvSpPr>
            <p:cNvPr id="176" name="rc176"/>
            <p:cNvSpPr/>
            <p:nvPr/>
          </p:nvSpPr>
          <p:spPr>
            <a:xfrm>
              <a:off x="1333322" y="5793607"/>
              <a:ext cx="4350793" cy="129091"/>
            </a:xfrm>
            <a:prstGeom prst="rect">
              <a:avLst/>
            </a:prstGeom>
            <a:solidFill>
              <a:srgbClr val="80BD41">
                <a:alpha val="100000"/>
              </a:srgbClr>
            </a:solidFill>
          </p:spPr>
          <p:txBody>
            <a:bodyPr/>
            <a:lstStyle/>
            <a:p/>
          </p:txBody>
        </p:sp>
        <p:sp>
          <p:nvSpPr>
            <p:cNvPr id="177" name="rc177"/>
            <p:cNvSpPr/>
            <p:nvPr/>
          </p:nvSpPr>
          <p:spPr>
            <a:xfrm>
              <a:off x="5684116" y="5793607"/>
              <a:ext cx="955103" cy="129091"/>
            </a:xfrm>
            <a:prstGeom prst="rect">
              <a:avLst/>
            </a:prstGeom>
            <a:solidFill>
              <a:srgbClr val="E2231A">
                <a:alpha val="100000"/>
              </a:srgbClr>
            </a:solidFill>
          </p:spPr>
          <p:txBody>
            <a:bodyPr/>
            <a:lstStyle/>
            <a:p/>
          </p:txBody>
        </p:sp>
        <p:sp>
          <p:nvSpPr>
            <p:cNvPr id="178" name="rc178"/>
            <p:cNvSpPr/>
            <p:nvPr/>
          </p:nvSpPr>
          <p:spPr>
            <a:xfrm>
              <a:off x="1333322" y="5632243"/>
              <a:ext cx="4364092" cy="129091"/>
            </a:xfrm>
            <a:prstGeom prst="rect">
              <a:avLst/>
            </a:prstGeom>
            <a:solidFill>
              <a:srgbClr val="80BD41">
                <a:alpha val="100000"/>
              </a:srgbClr>
            </a:solidFill>
          </p:spPr>
          <p:txBody>
            <a:bodyPr/>
            <a:lstStyle/>
            <a:p/>
          </p:txBody>
        </p:sp>
        <p:sp>
          <p:nvSpPr>
            <p:cNvPr id="179" name="rc179"/>
            <p:cNvSpPr/>
            <p:nvPr/>
          </p:nvSpPr>
          <p:spPr>
            <a:xfrm>
              <a:off x="5697415" y="5632243"/>
              <a:ext cx="957953" cy="129091"/>
            </a:xfrm>
            <a:prstGeom prst="rect">
              <a:avLst/>
            </a:prstGeom>
            <a:solidFill>
              <a:srgbClr val="E2231A">
                <a:alpha val="100000"/>
              </a:srgbClr>
            </a:solidFill>
          </p:spPr>
          <p:txBody>
            <a:bodyPr/>
            <a:lstStyle/>
            <a:p/>
          </p:txBody>
        </p:sp>
        <p:sp>
          <p:nvSpPr>
            <p:cNvPr id="180" name="tx180"/>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619.7</a:t>
              </a:r>
            </a:p>
          </p:txBody>
        </p:sp>
        <p:sp>
          <p:nvSpPr>
            <p:cNvPr id="181" name="tx181"/>
            <p:cNvSpPr/>
            <p:nvPr/>
          </p:nvSpPr>
          <p:spPr>
            <a:xfrm>
              <a:off x="6759834"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502.7</a:t>
              </a:r>
            </a:p>
          </p:txBody>
        </p:sp>
        <p:sp>
          <p:nvSpPr>
            <p:cNvPr id="182" name="tx182"/>
            <p:cNvSpPr/>
            <p:nvPr/>
          </p:nvSpPr>
          <p:spPr>
            <a:xfrm>
              <a:off x="6776790"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504.2</a:t>
              </a:r>
            </a:p>
          </p:txBody>
        </p:sp>
        <p:sp>
          <p:nvSpPr>
            <p:cNvPr id="183" name="tx183"/>
            <p:cNvSpPr/>
            <p:nvPr/>
          </p:nvSpPr>
          <p:spPr>
            <a:xfrm>
              <a:off x="4055531" y="59790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533</a:t>
              </a:r>
            </a:p>
          </p:txBody>
        </p:sp>
        <p:sp>
          <p:nvSpPr>
            <p:cNvPr id="184" name="tx184"/>
            <p:cNvSpPr/>
            <p:nvPr/>
          </p:nvSpPr>
          <p:spPr>
            <a:xfrm>
              <a:off x="7310982"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86.8</a:t>
              </a:r>
            </a:p>
          </p:txBody>
        </p:sp>
        <p:sp>
          <p:nvSpPr>
            <p:cNvPr id="185" name="tx185"/>
            <p:cNvSpPr/>
            <p:nvPr/>
          </p:nvSpPr>
          <p:spPr>
            <a:xfrm>
              <a:off x="3373081" y="5819036"/>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412.2</a:t>
              </a:r>
            </a:p>
          </p:txBody>
        </p:sp>
        <p:sp>
          <p:nvSpPr>
            <p:cNvPr id="186" name="tx186"/>
            <p:cNvSpPr/>
            <p:nvPr/>
          </p:nvSpPr>
          <p:spPr>
            <a:xfrm>
              <a:off x="6056174"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90.5</a:t>
              </a:r>
            </a:p>
          </p:txBody>
        </p:sp>
        <p:sp>
          <p:nvSpPr>
            <p:cNvPr id="187" name="tx187"/>
            <p:cNvSpPr/>
            <p:nvPr/>
          </p:nvSpPr>
          <p:spPr>
            <a:xfrm>
              <a:off x="3379730"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413.5</a:t>
              </a:r>
            </a:p>
          </p:txBody>
        </p:sp>
        <p:sp>
          <p:nvSpPr>
            <p:cNvPr id="188" name="tx188"/>
            <p:cNvSpPr/>
            <p:nvPr/>
          </p:nvSpPr>
          <p:spPr>
            <a:xfrm>
              <a:off x="607089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90.8</a:t>
              </a:r>
            </a:p>
          </p:txBody>
        </p:sp>
        <p:sp>
          <p:nvSpPr>
            <p:cNvPr id="189" name="tx189"/>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32774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543870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5" name="tx195"/>
            <p:cNvSpPr/>
            <p:nvPr/>
          </p:nvSpPr>
          <p:spPr>
            <a:xfrm>
              <a:off x="754966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6" name="tx196"/>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7" name="tx197"/>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(82%) was lower than in 2019 (86%).
The number of children vaccinated with MCV1 decreased 22% compared to in 2019.
The number of surviving infants decreased approximately 19% compared to in 2019.
In 2025, 100,000 fewer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60342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90500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320659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50817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180975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25421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55579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285738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2158964"/>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112908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0651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839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613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4388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1624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936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17110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4853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2596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90339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69242" y="4952633"/>
              <a:ext cx="519688" cy="0"/>
            </a:xfrm>
            <a:prstGeom prst="rect">
              <a:avLst/>
            </a:prstGeom>
            <a:solidFill>
              <a:srgbClr val="1CABE2">
                <a:alpha val="100000"/>
              </a:srgbClr>
            </a:solidFill>
          </p:spPr>
          <p:txBody>
            <a:bodyPr/>
            <a:lstStyle/>
            <a:p/>
          </p:txBody>
        </p:sp>
        <p:sp>
          <p:nvSpPr>
            <p:cNvPr id="26" name="rc26"/>
            <p:cNvSpPr/>
            <p:nvPr/>
          </p:nvSpPr>
          <p:spPr>
            <a:xfrm>
              <a:off x="1446673" y="4952633"/>
              <a:ext cx="519688" cy="0"/>
            </a:xfrm>
            <a:prstGeom prst="rect">
              <a:avLst/>
            </a:prstGeom>
            <a:solidFill>
              <a:srgbClr val="1CABE2">
                <a:alpha val="100000"/>
              </a:srgbClr>
            </a:solidFill>
          </p:spPr>
          <p:txBody>
            <a:bodyPr/>
            <a:lstStyle/>
            <a:p/>
          </p:txBody>
        </p:sp>
        <p:sp>
          <p:nvSpPr>
            <p:cNvPr id="27" name="rc27"/>
            <p:cNvSpPr/>
            <p:nvPr/>
          </p:nvSpPr>
          <p:spPr>
            <a:xfrm>
              <a:off x="2024104" y="4931680"/>
              <a:ext cx="519688" cy="20952"/>
            </a:xfrm>
            <a:prstGeom prst="rect">
              <a:avLst/>
            </a:prstGeom>
            <a:solidFill>
              <a:srgbClr val="1CABE2">
                <a:alpha val="100000"/>
              </a:srgbClr>
            </a:solidFill>
          </p:spPr>
          <p:txBody>
            <a:bodyPr/>
            <a:lstStyle/>
            <a:p/>
          </p:txBody>
        </p:sp>
        <p:sp>
          <p:nvSpPr>
            <p:cNvPr id="28" name="rc28"/>
            <p:cNvSpPr/>
            <p:nvPr/>
          </p:nvSpPr>
          <p:spPr>
            <a:xfrm>
              <a:off x="2601535" y="4833902"/>
              <a:ext cx="519688" cy="118730"/>
            </a:xfrm>
            <a:prstGeom prst="rect">
              <a:avLst/>
            </a:prstGeom>
            <a:solidFill>
              <a:srgbClr val="1CABE2">
                <a:alpha val="100000"/>
              </a:srgbClr>
            </a:solidFill>
          </p:spPr>
          <p:txBody>
            <a:bodyPr/>
            <a:lstStyle/>
            <a:p/>
          </p:txBody>
        </p:sp>
        <p:sp>
          <p:nvSpPr>
            <p:cNvPr id="29" name="rc29"/>
            <p:cNvSpPr/>
            <p:nvPr/>
          </p:nvSpPr>
          <p:spPr>
            <a:xfrm>
              <a:off x="3178967" y="4016754"/>
              <a:ext cx="519688" cy="935878"/>
            </a:xfrm>
            <a:prstGeom prst="rect">
              <a:avLst/>
            </a:prstGeom>
            <a:solidFill>
              <a:srgbClr val="1CABE2">
                <a:alpha val="100000"/>
              </a:srgbClr>
            </a:solidFill>
          </p:spPr>
          <p:txBody>
            <a:bodyPr/>
            <a:lstStyle/>
            <a:p/>
          </p:txBody>
        </p:sp>
        <p:sp>
          <p:nvSpPr>
            <p:cNvPr id="30" name="rc30"/>
            <p:cNvSpPr/>
            <p:nvPr/>
          </p:nvSpPr>
          <p:spPr>
            <a:xfrm>
              <a:off x="3756398" y="4498661"/>
              <a:ext cx="519688" cy="453971"/>
            </a:xfrm>
            <a:prstGeom prst="rect">
              <a:avLst/>
            </a:prstGeom>
            <a:solidFill>
              <a:srgbClr val="1CABE2">
                <a:alpha val="100000"/>
              </a:srgbClr>
            </a:solidFill>
          </p:spPr>
          <p:txBody>
            <a:bodyPr/>
            <a:lstStyle/>
            <a:p/>
          </p:txBody>
        </p:sp>
        <p:sp>
          <p:nvSpPr>
            <p:cNvPr id="31" name="rc31"/>
            <p:cNvSpPr/>
            <p:nvPr/>
          </p:nvSpPr>
          <p:spPr>
            <a:xfrm>
              <a:off x="4333829" y="4952633"/>
              <a:ext cx="519688" cy="0"/>
            </a:xfrm>
            <a:prstGeom prst="rect">
              <a:avLst/>
            </a:prstGeom>
            <a:solidFill>
              <a:srgbClr val="1CABE2">
                <a:alpha val="100000"/>
              </a:srgbClr>
            </a:solidFill>
          </p:spPr>
          <p:txBody>
            <a:bodyPr/>
            <a:lstStyle/>
            <a:p/>
          </p:txBody>
        </p:sp>
        <p:sp>
          <p:nvSpPr>
            <p:cNvPr id="32" name="rc32"/>
            <p:cNvSpPr/>
            <p:nvPr/>
          </p:nvSpPr>
          <p:spPr>
            <a:xfrm>
              <a:off x="4911260" y="4938664"/>
              <a:ext cx="519688" cy="13968"/>
            </a:xfrm>
            <a:prstGeom prst="rect">
              <a:avLst/>
            </a:prstGeom>
            <a:solidFill>
              <a:srgbClr val="1CABE2">
                <a:alpha val="100000"/>
              </a:srgbClr>
            </a:solidFill>
          </p:spPr>
          <p:txBody>
            <a:bodyPr/>
            <a:lstStyle/>
            <a:p/>
          </p:txBody>
        </p:sp>
        <p:sp>
          <p:nvSpPr>
            <p:cNvPr id="33" name="rc33"/>
            <p:cNvSpPr/>
            <p:nvPr/>
          </p:nvSpPr>
          <p:spPr>
            <a:xfrm>
              <a:off x="5488692" y="4952633"/>
              <a:ext cx="519688" cy="0"/>
            </a:xfrm>
            <a:prstGeom prst="rect">
              <a:avLst/>
            </a:prstGeom>
            <a:solidFill>
              <a:srgbClr val="1CABE2">
                <a:alpha val="100000"/>
              </a:srgbClr>
            </a:solidFill>
          </p:spPr>
          <p:txBody>
            <a:bodyPr/>
            <a:lstStyle/>
            <a:p/>
          </p:txBody>
        </p:sp>
        <p:sp>
          <p:nvSpPr>
            <p:cNvPr id="34" name="rc34"/>
            <p:cNvSpPr/>
            <p:nvPr/>
          </p:nvSpPr>
          <p:spPr>
            <a:xfrm>
              <a:off x="6066123" y="4854854"/>
              <a:ext cx="519688" cy="97778"/>
            </a:xfrm>
            <a:prstGeom prst="rect">
              <a:avLst/>
            </a:prstGeom>
            <a:solidFill>
              <a:srgbClr val="1CABE2">
                <a:alpha val="100000"/>
              </a:srgbClr>
            </a:solidFill>
          </p:spPr>
          <p:txBody>
            <a:bodyPr/>
            <a:lstStyle/>
            <a:p/>
          </p:txBody>
        </p:sp>
        <p:sp>
          <p:nvSpPr>
            <p:cNvPr id="35" name="rc35"/>
            <p:cNvSpPr/>
            <p:nvPr/>
          </p:nvSpPr>
          <p:spPr>
            <a:xfrm>
              <a:off x="6643554" y="4694218"/>
              <a:ext cx="519688" cy="258414"/>
            </a:xfrm>
            <a:prstGeom prst="rect">
              <a:avLst/>
            </a:prstGeom>
            <a:solidFill>
              <a:srgbClr val="1CABE2">
                <a:alpha val="100000"/>
              </a:srgbClr>
            </a:solidFill>
          </p:spPr>
          <p:txBody>
            <a:bodyPr/>
            <a:lstStyle/>
            <a:p/>
          </p:txBody>
        </p:sp>
        <p:sp>
          <p:nvSpPr>
            <p:cNvPr id="36" name="pl36"/>
            <p:cNvSpPr/>
            <p:nvPr/>
          </p:nvSpPr>
          <p:spPr>
            <a:xfrm>
              <a:off x="1129086" y="2020212"/>
              <a:ext cx="5774312" cy="530331"/>
            </a:xfrm>
            <a:custGeom>
              <a:avLst/>
              <a:pathLst>
                <a:path w="5774312" h="530331">
                  <a:moveTo>
                    <a:pt x="0" y="155979"/>
                  </a:moveTo>
                  <a:lnTo>
                    <a:pt x="577431" y="124783"/>
                  </a:lnTo>
                  <a:lnTo>
                    <a:pt x="1154862" y="124783"/>
                  </a:lnTo>
                  <a:lnTo>
                    <a:pt x="1732293" y="0"/>
                  </a:lnTo>
                  <a:lnTo>
                    <a:pt x="2309724" y="249567"/>
                  </a:lnTo>
                  <a:lnTo>
                    <a:pt x="2887156" y="530331"/>
                  </a:lnTo>
                  <a:lnTo>
                    <a:pt x="3464587" y="249567"/>
                  </a:lnTo>
                  <a:lnTo>
                    <a:pt x="4042018" y="280763"/>
                  </a:lnTo>
                  <a:lnTo>
                    <a:pt x="4619449" y="436743"/>
                  </a:lnTo>
                  <a:lnTo>
                    <a:pt x="5196881" y="374351"/>
                  </a:lnTo>
                  <a:lnTo>
                    <a:pt x="5774312" y="374351"/>
                  </a:lnTo>
                </a:path>
              </a:pathLst>
            </a:custGeom>
            <a:ln w="27101" cap="flat">
              <a:solidFill>
                <a:srgbClr val="00833D">
                  <a:alpha val="100000"/>
                </a:srgbClr>
              </a:solidFill>
              <a:prstDash val="solid"/>
              <a:round/>
            </a:ln>
          </p:spPr>
          <p:txBody>
            <a:bodyPr/>
            <a:lstStyle/>
            <a:p/>
          </p:txBody>
        </p:sp>
        <p:sp>
          <p:nvSpPr>
            <p:cNvPr id="37" name="pl37"/>
            <p:cNvSpPr/>
            <p:nvPr/>
          </p:nvSpPr>
          <p:spPr>
            <a:xfrm>
              <a:off x="1129086" y="1864232"/>
              <a:ext cx="5774312" cy="1653386"/>
            </a:xfrm>
            <a:custGeom>
              <a:avLst/>
              <a:pathLst>
                <a:path w="5774312" h="1653386">
                  <a:moveTo>
                    <a:pt x="0" y="374351"/>
                  </a:moveTo>
                  <a:lnTo>
                    <a:pt x="577431" y="343155"/>
                  </a:lnTo>
                  <a:lnTo>
                    <a:pt x="1154862" y="249567"/>
                  </a:lnTo>
                  <a:lnTo>
                    <a:pt x="1732293" y="0"/>
                  </a:lnTo>
                  <a:lnTo>
                    <a:pt x="2309724" y="467939"/>
                  </a:lnTo>
                  <a:lnTo>
                    <a:pt x="2887156" y="873486"/>
                  </a:lnTo>
                  <a:lnTo>
                    <a:pt x="3464587" y="623919"/>
                  </a:lnTo>
                  <a:lnTo>
                    <a:pt x="4042018" y="155979"/>
                  </a:lnTo>
                  <a:lnTo>
                    <a:pt x="4619449" y="1403818"/>
                  </a:lnTo>
                  <a:lnTo>
                    <a:pt x="5196881" y="1653386"/>
                  </a:lnTo>
                  <a:lnTo>
                    <a:pt x="5774312" y="1653386"/>
                  </a:lnTo>
                </a:path>
              </a:pathLst>
            </a:custGeom>
            <a:ln w="27101" cap="flat">
              <a:solidFill>
                <a:srgbClr val="002759">
                  <a:alpha val="100000"/>
                </a:srgbClr>
              </a:solidFill>
              <a:prstDash val="solid"/>
              <a:round/>
            </a:ln>
          </p:spPr>
          <p:txBody>
            <a:bodyPr/>
            <a:lstStyle/>
            <a:p/>
          </p:txBody>
        </p:sp>
        <p:sp>
          <p:nvSpPr>
            <p:cNvPr id="38" name="pt38"/>
            <p:cNvSpPr/>
            <p:nvPr/>
          </p:nvSpPr>
          <p:spPr>
            <a:xfrm>
              <a:off x="1097485"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674916"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252347"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829778"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407210"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984641" y="25189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562072"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139503"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716934"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294366"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871797"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1097485"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1674916"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2252347"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2829778"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407210" y="23005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984641" y="27061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562072"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139503" y="1988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716934" y="32364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294366" y="34860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871797" y="34860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tx60"/>
            <p:cNvSpPr/>
            <p:nvPr/>
          </p:nvSpPr>
          <p:spPr>
            <a:xfrm>
              <a:off x="109592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167335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2250789" y="4801779"/>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63" name="tx63"/>
            <p:cNvSpPr/>
            <p:nvPr/>
          </p:nvSpPr>
          <p:spPr>
            <a:xfrm>
              <a:off x="2795061" y="470551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64" name="tx64"/>
            <p:cNvSpPr/>
            <p:nvPr/>
          </p:nvSpPr>
          <p:spPr>
            <a:xfrm>
              <a:off x="3339333" y="388685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134</a:t>
              </a:r>
            </a:p>
          </p:txBody>
        </p:sp>
        <p:sp>
          <p:nvSpPr>
            <p:cNvPr id="65" name="tx65"/>
            <p:cNvSpPr/>
            <p:nvPr/>
          </p:nvSpPr>
          <p:spPr>
            <a:xfrm>
              <a:off x="3949923" y="436881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a:t>
              </a:r>
            </a:p>
          </p:txBody>
        </p:sp>
        <p:sp>
          <p:nvSpPr>
            <p:cNvPr id="66" name="tx66"/>
            <p:cNvSpPr/>
            <p:nvPr/>
          </p:nvSpPr>
          <p:spPr>
            <a:xfrm>
              <a:off x="456051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5137945" y="481027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8" name="tx68"/>
            <p:cNvSpPr/>
            <p:nvPr/>
          </p:nvSpPr>
          <p:spPr>
            <a:xfrm>
              <a:off x="571537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6259648" y="472646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70" name="tx70"/>
            <p:cNvSpPr/>
            <p:nvPr/>
          </p:nvSpPr>
          <p:spPr>
            <a:xfrm>
              <a:off x="6837080" y="456431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a:t>
              </a:r>
            </a:p>
          </p:txBody>
        </p:sp>
        <p:sp>
          <p:nvSpPr>
            <p:cNvPr id="71" name="pl71"/>
            <p:cNvSpPr/>
            <p:nvPr/>
          </p:nvSpPr>
          <p:spPr>
            <a:xfrm>
              <a:off x="6922615" y="2394843"/>
              <a:ext cx="939688" cy="13680"/>
            </a:xfrm>
            <a:custGeom>
              <a:avLst/>
              <a:pathLst>
                <a:path w="939688" h="13680">
                  <a:moveTo>
                    <a:pt x="939688" y="13680"/>
                  </a:moveTo>
                  <a:lnTo>
                    <a:pt x="0" y="0"/>
                  </a:lnTo>
                </a:path>
              </a:pathLst>
            </a:custGeom>
          </p:spPr>
          <p:txBody>
            <a:bodyPr/>
            <a:lstStyle/>
            <a:p/>
          </p:txBody>
        </p:sp>
        <p:sp>
          <p:nvSpPr>
            <p:cNvPr id="72" name="pl72"/>
            <p:cNvSpPr/>
            <p:nvPr/>
          </p:nvSpPr>
          <p:spPr>
            <a:xfrm>
              <a:off x="6922604" y="3518023"/>
              <a:ext cx="939699" cy="19823"/>
            </a:xfrm>
            <a:custGeom>
              <a:avLst/>
              <a:pathLst>
                <a:path w="939699" h="19823">
                  <a:moveTo>
                    <a:pt x="939699" y="19823"/>
                  </a:moveTo>
                  <a:lnTo>
                    <a:pt x="0" y="0"/>
                  </a:lnTo>
                </a:path>
              </a:pathLst>
            </a:custGeom>
          </p:spPr>
          <p:txBody>
            <a:bodyPr/>
            <a:lstStyle/>
            <a:p/>
          </p:txBody>
        </p:sp>
        <p:sp>
          <p:nvSpPr>
            <p:cNvPr id="73" name="pg73"/>
            <p:cNvSpPr/>
            <p:nvPr/>
          </p:nvSpPr>
          <p:spPr>
            <a:xfrm>
              <a:off x="7793724" y="232013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4" name="tx74"/>
            <p:cNvSpPr/>
            <p:nvPr/>
          </p:nvSpPr>
          <p:spPr>
            <a:xfrm>
              <a:off x="7816584" y="236125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82%</a:t>
              </a:r>
            </a:p>
          </p:txBody>
        </p:sp>
        <p:sp>
          <p:nvSpPr>
            <p:cNvPr id="75" name="pg75"/>
            <p:cNvSpPr/>
            <p:nvPr/>
          </p:nvSpPr>
          <p:spPr>
            <a:xfrm>
              <a:off x="7793724" y="344947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6" name="tx76"/>
            <p:cNvSpPr/>
            <p:nvPr/>
          </p:nvSpPr>
          <p:spPr>
            <a:xfrm>
              <a:off x="7816584" y="349059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46%</a:t>
              </a:r>
            </a:p>
          </p:txBody>
        </p:sp>
        <p:sp>
          <p:nvSpPr>
            <p:cNvPr id="77" name="rc77"/>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78" name="tx78"/>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9" name="tx79"/>
            <p:cNvSpPr/>
            <p:nvPr/>
          </p:nvSpPr>
          <p:spPr>
            <a:xfrm>
              <a:off x="508103" y="420683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0" name="tx80"/>
            <p:cNvSpPr/>
            <p:nvPr/>
          </p:nvSpPr>
          <p:spPr>
            <a:xfrm>
              <a:off x="508103" y="350842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81" name="tx81"/>
            <p:cNvSpPr/>
            <p:nvPr/>
          </p:nvSpPr>
          <p:spPr>
            <a:xfrm>
              <a:off x="508103" y="2809942"/>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82" name="tx82"/>
            <p:cNvSpPr/>
            <p:nvPr/>
          </p:nvSpPr>
          <p:spPr>
            <a:xfrm>
              <a:off x="508103" y="21115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83" name="tx83"/>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5" name="tx85"/>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6" name="tx86"/>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7" name="tx87"/>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8" name="tx88"/>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9" name="tx89"/>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0" name="tx90"/>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1" name="tx91"/>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2" name="tx92"/>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3" name="tx93"/>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4" name="tx94"/>
            <p:cNvSpPr/>
            <p:nvPr/>
          </p:nvSpPr>
          <p:spPr>
            <a:xfrm rot="-5400000">
              <a:off x="98686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5" name="tx95"/>
            <p:cNvSpPr/>
            <p:nvPr/>
          </p:nvSpPr>
          <p:spPr>
            <a:xfrm rot="-5400000">
              <a:off x="156429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6" name="tx96"/>
            <p:cNvSpPr/>
            <p:nvPr/>
          </p:nvSpPr>
          <p:spPr>
            <a:xfrm rot="-5400000">
              <a:off x="21417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7" name="tx97"/>
            <p:cNvSpPr/>
            <p:nvPr/>
          </p:nvSpPr>
          <p:spPr>
            <a:xfrm rot="-5400000">
              <a:off x="271915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8" name="tx98"/>
            <p:cNvSpPr/>
            <p:nvPr/>
          </p:nvSpPr>
          <p:spPr>
            <a:xfrm rot="-5400000">
              <a:off x="329658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9" name="tx99"/>
            <p:cNvSpPr/>
            <p:nvPr/>
          </p:nvSpPr>
          <p:spPr>
            <a:xfrm rot="-5400000">
              <a:off x="3848717"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0" name="tx100"/>
            <p:cNvSpPr/>
            <p:nvPr/>
          </p:nvSpPr>
          <p:spPr>
            <a:xfrm rot="-5400000">
              <a:off x="445144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1" name="tx101"/>
            <p:cNvSpPr/>
            <p:nvPr/>
          </p:nvSpPr>
          <p:spPr>
            <a:xfrm rot="-5400000">
              <a:off x="499849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2" name="tx102"/>
            <p:cNvSpPr/>
            <p:nvPr/>
          </p:nvSpPr>
          <p:spPr>
            <a:xfrm rot="-5400000">
              <a:off x="560628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3" name="tx103"/>
            <p:cNvSpPr/>
            <p:nvPr/>
          </p:nvSpPr>
          <p:spPr>
            <a:xfrm rot="-5400000">
              <a:off x="618374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4" name="tx104"/>
            <p:cNvSpPr/>
            <p:nvPr/>
          </p:nvSpPr>
          <p:spPr>
            <a:xfrm rot="-5400000">
              <a:off x="676117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5" name="tx105"/>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6" name="tx106"/>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7" name="pl107"/>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8" name="pt108"/>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9" name="pl109"/>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0" name="pt110"/>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1" name="tx111"/>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2" name="tx112"/>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3" name="rc113"/>
            <p:cNvSpPr/>
            <p:nvPr/>
          </p:nvSpPr>
          <p:spPr>
            <a:xfrm>
              <a:off x="5576321" y="5900002"/>
              <a:ext cx="201456" cy="201456"/>
            </a:xfrm>
            <a:prstGeom prst="rect">
              <a:avLst/>
            </a:prstGeom>
            <a:solidFill>
              <a:srgbClr val="1CABE2">
                <a:alpha val="100000"/>
              </a:srgbClr>
            </a:solidFill>
          </p:spPr>
          <p:txBody>
            <a:bodyPr/>
            <a:lstStyle/>
            <a:p/>
          </p:txBody>
        </p:sp>
        <p:sp>
          <p:nvSpPr>
            <p:cNvPr id="114" name="tx114"/>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5" name="tx115"/>
            <p:cNvSpPr/>
            <p:nvPr/>
          </p:nvSpPr>
          <p:spPr>
            <a:xfrm>
              <a:off x="1926297" y="1334104"/>
              <a:ext cx="556572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Argentina, 2015-2025</a:t>
              </a:r>
            </a:p>
          </p:txBody>
        </p:sp>
        <p:sp>
          <p:nvSpPr>
            <p:cNvPr id="116" name="tx116"/>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18" name="tx118"/>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19" name="tx119"/>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37 confirmed measles cases in Argentina. In the same year, MCV1 coverage was 82% and MCV2 coverage was 46%.
The number of cases in 2025 was 2.6 times more cases than in 2024 (n=14).
The highest number of measles cases was reported in 2019 (n=134). In this year, MCV1 coverage was 86%.
Argentina reported measles vaccine stockouts in 2012 and 2020.
There were measles-containing vaccine supplementary immunization activities/campaigns in 2022.</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Argentina experienced an increase in measles cases compared with 2024, while MCV1 coverage was 82% and MCV2 coverage was 46%.</a:t>
            </a:r>
          </a:p>
        </p:txBody>
      </p:sp>
      <p:grpSp xmlns:pic="http://schemas.openxmlformats.org/drawingml/2006/picture">
        <p:nvGrpSpPr>
          <p:cNvPr id="122" name=""/>
          <p:cNvGrpSpPr/>
          <p:nvPr/>
        </p:nvGrpSpPr>
        <p:grpSpPr>
          <a:xfrm>
            <a:off x="292608" y="1097280"/>
            <a:ext cx="8595360" cy="28575"/>
            <a:chOff x="292608" y="1097280"/>
            <a:chExt cx="8595360" cy="28575"/>
          </a:xfrm>
        </p:grpSpPr>
        <p:sp>
          <p:nvSpPr>
            <p:cNvPr id="12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55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753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143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338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296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6155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9350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254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8936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2710230"/>
              <a:ext cx="3520101" cy="1905327"/>
            </a:xfrm>
            <a:custGeom>
              <a:avLst/>
              <a:pathLst>
                <a:path w="3520101" h="1905327">
                  <a:moveTo>
                    <a:pt x="0" y="0"/>
                  </a:moveTo>
                  <a:lnTo>
                    <a:pt x="140804" y="0"/>
                  </a:lnTo>
                  <a:lnTo>
                    <a:pt x="281608" y="1497042"/>
                  </a:lnTo>
                  <a:lnTo>
                    <a:pt x="422412" y="1905327"/>
                  </a:lnTo>
                  <a:lnTo>
                    <a:pt x="563216" y="1769232"/>
                  </a:lnTo>
                  <a:lnTo>
                    <a:pt x="704020" y="1769232"/>
                  </a:lnTo>
                  <a:lnTo>
                    <a:pt x="844824" y="1633137"/>
                  </a:lnTo>
                  <a:lnTo>
                    <a:pt x="985628" y="1497042"/>
                  </a:lnTo>
                  <a:lnTo>
                    <a:pt x="1126432" y="1360947"/>
                  </a:lnTo>
                  <a:lnTo>
                    <a:pt x="1267236" y="1905327"/>
                  </a:lnTo>
                  <a:lnTo>
                    <a:pt x="1408040" y="1769232"/>
                  </a:lnTo>
                  <a:lnTo>
                    <a:pt x="1548844" y="1497042"/>
                  </a:lnTo>
                  <a:lnTo>
                    <a:pt x="1689648" y="1497042"/>
                  </a:lnTo>
                  <a:lnTo>
                    <a:pt x="1830452" y="1905327"/>
                  </a:lnTo>
                  <a:lnTo>
                    <a:pt x="1971256" y="1360947"/>
                  </a:lnTo>
                  <a:lnTo>
                    <a:pt x="2112061" y="1905327"/>
                  </a:lnTo>
                  <a:lnTo>
                    <a:pt x="2252865" y="1769232"/>
                  </a:lnTo>
                  <a:lnTo>
                    <a:pt x="2393669" y="1088758"/>
                  </a:lnTo>
                  <a:lnTo>
                    <a:pt x="2534473" y="1224853"/>
                  </a:lnTo>
                  <a:lnTo>
                    <a:pt x="2675277" y="1224853"/>
                  </a:lnTo>
                  <a:lnTo>
                    <a:pt x="2816081" y="1088758"/>
                  </a:lnTo>
                  <a:lnTo>
                    <a:pt x="2956885" y="816568"/>
                  </a:lnTo>
                  <a:lnTo>
                    <a:pt x="3097689" y="952663"/>
                  </a:lnTo>
                  <a:lnTo>
                    <a:pt x="3238493" y="0"/>
                  </a:lnTo>
                  <a:lnTo>
                    <a:pt x="3379297" y="1088758"/>
                  </a:lnTo>
                  <a:lnTo>
                    <a:pt x="3520101" y="1088758"/>
                  </a:lnTo>
                </a:path>
              </a:pathLst>
            </a:custGeom>
            <a:ln w="27101" cap="flat">
              <a:solidFill>
                <a:srgbClr val="0058AB">
                  <a:alpha val="80000"/>
                </a:srgbClr>
              </a:solidFill>
              <a:prstDash val="solid"/>
              <a:round/>
            </a:ln>
          </p:spPr>
          <p:txBody>
            <a:bodyPr/>
            <a:lstStyle/>
            <a:p/>
          </p:txBody>
        </p:sp>
        <p:sp>
          <p:nvSpPr>
            <p:cNvPr id="24" name="pl24"/>
            <p:cNvSpPr/>
            <p:nvPr/>
          </p:nvSpPr>
          <p:spPr>
            <a:xfrm>
              <a:off x="943464" y="2846325"/>
              <a:ext cx="3520101" cy="1224853"/>
            </a:xfrm>
            <a:custGeom>
              <a:avLst/>
              <a:pathLst>
                <a:path w="3520101" h="1224853">
                  <a:moveTo>
                    <a:pt x="0" y="0"/>
                  </a:moveTo>
                  <a:lnTo>
                    <a:pt x="140804" y="136094"/>
                  </a:lnTo>
                  <a:lnTo>
                    <a:pt x="281608" y="0"/>
                  </a:lnTo>
                  <a:lnTo>
                    <a:pt x="422412" y="272189"/>
                  </a:lnTo>
                  <a:lnTo>
                    <a:pt x="563216" y="408284"/>
                  </a:lnTo>
                  <a:lnTo>
                    <a:pt x="704020" y="272189"/>
                  </a:lnTo>
                  <a:lnTo>
                    <a:pt x="844824" y="408284"/>
                  </a:lnTo>
                  <a:lnTo>
                    <a:pt x="985628" y="408284"/>
                  </a:lnTo>
                  <a:lnTo>
                    <a:pt x="1126432" y="680473"/>
                  </a:lnTo>
                  <a:lnTo>
                    <a:pt x="1267236" y="816568"/>
                  </a:lnTo>
                  <a:lnTo>
                    <a:pt x="1408040" y="952663"/>
                  </a:lnTo>
                  <a:lnTo>
                    <a:pt x="1548844" y="952663"/>
                  </a:lnTo>
                  <a:lnTo>
                    <a:pt x="1689648" y="952663"/>
                  </a:lnTo>
                  <a:lnTo>
                    <a:pt x="1830452" y="952663"/>
                  </a:lnTo>
                  <a:lnTo>
                    <a:pt x="1971256" y="1088758"/>
                  </a:lnTo>
                  <a:lnTo>
                    <a:pt x="2112061" y="1088758"/>
                  </a:lnTo>
                  <a:lnTo>
                    <a:pt x="2252865" y="1088758"/>
                  </a:lnTo>
                  <a:lnTo>
                    <a:pt x="2393669" y="1088758"/>
                  </a:lnTo>
                  <a:lnTo>
                    <a:pt x="2534473" y="1224853"/>
                  </a:lnTo>
                  <a:lnTo>
                    <a:pt x="2675277" y="1224853"/>
                  </a:lnTo>
                  <a:lnTo>
                    <a:pt x="2816081" y="1088758"/>
                  </a:lnTo>
                  <a:lnTo>
                    <a:pt x="2956885" y="952663"/>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25" name="pl25"/>
            <p:cNvSpPr/>
            <p:nvPr/>
          </p:nvSpPr>
          <p:spPr>
            <a:xfrm>
              <a:off x="943464" y="3254609"/>
              <a:ext cx="3520101" cy="1088758"/>
            </a:xfrm>
            <a:custGeom>
              <a:avLst/>
              <a:pathLst>
                <a:path w="3520101" h="1088758">
                  <a:moveTo>
                    <a:pt x="0" y="544379"/>
                  </a:moveTo>
                  <a:lnTo>
                    <a:pt x="140804" y="680473"/>
                  </a:lnTo>
                  <a:lnTo>
                    <a:pt x="281608" y="680473"/>
                  </a:lnTo>
                  <a:lnTo>
                    <a:pt x="422412" y="816568"/>
                  </a:lnTo>
                  <a:lnTo>
                    <a:pt x="563216" y="952663"/>
                  </a:lnTo>
                  <a:lnTo>
                    <a:pt x="704020" y="816568"/>
                  </a:lnTo>
                  <a:lnTo>
                    <a:pt x="844824" y="952663"/>
                  </a:lnTo>
                  <a:lnTo>
                    <a:pt x="985628" y="1088758"/>
                  </a:lnTo>
                  <a:lnTo>
                    <a:pt x="1126432" y="680473"/>
                  </a:lnTo>
                  <a:lnTo>
                    <a:pt x="1267236" y="952663"/>
                  </a:lnTo>
                  <a:lnTo>
                    <a:pt x="1408040" y="952663"/>
                  </a:lnTo>
                  <a:lnTo>
                    <a:pt x="1548844" y="816568"/>
                  </a:lnTo>
                  <a:lnTo>
                    <a:pt x="1689648" y="952663"/>
                  </a:lnTo>
                  <a:lnTo>
                    <a:pt x="1830452" y="816568"/>
                  </a:lnTo>
                  <a:lnTo>
                    <a:pt x="1971256" y="408284"/>
                  </a:lnTo>
                  <a:lnTo>
                    <a:pt x="2112061" y="408284"/>
                  </a:lnTo>
                  <a:lnTo>
                    <a:pt x="2252865" y="544379"/>
                  </a:lnTo>
                  <a:lnTo>
                    <a:pt x="2393669" y="136094"/>
                  </a:lnTo>
                  <a:lnTo>
                    <a:pt x="2534473" y="680473"/>
                  </a:lnTo>
                  <a:lnTo>
                    <a:pt x="2675277" y="408284"/>
                  </a:lnTo>
                  <a:lnTo>
                    <a:pt x="2816081" y="0"/>
                  </a:lnTo>
                  <a:lnTo>
                    <a:pt x="2956885" y="136094"/>
                  </a:lnTo>
                  <a:lnTo>
                    <a:pt x="3097689" y="136094"/>
                  </a:lnTo>
                  <a:lnTo>
                    <a:pt x="3238493" y="680473"/>
                  </a:lnTo>
                  <a:lnTo>
                    <a:pt x="3379297" y="816568"/>
                  </a:lnTo>
                  <a:lnTo>
                    <a:pt x="3520101" y="408284"/>
                  </a:lnTo>
                </a:path>
              </a:pathLst>
            </a:custGeom>
            <a:ln w="27101" cap="flat">
              <a:solidFill>
                <a:srgbClr val="00833D">
                  <a:alpha val="80000"/>
                </a:srgbClr>
              </a:solidFill>
              <a:prstDash val="solid"/>
              <a:round/>
            </a:ln>
          </p:spPr>
          <p:txBody>
            <a:bodyPr/>
            <a:lstStyle/>
            <a:p/>
          </p:txBody>
        </p:sp>
        <p:sp>
          <p:nvSpPr>
            <p:cNvPr id="26" name="pl26"/>
            <p:cNvSpPr/>
            <p:nvPr/>
          </p:nvSpPr>
          <p:spPr>
            <a:xfrm>
              <a:off x="943464" y="2710230"/>
              <a:ext cx="3520101" cy="1905327"/>
            </a:xfrm>
            <a:custGeom>
              <a:avLst/>
              <a:pathLst>
                <a:path w="3520101" h="1905327">
                  <a:moveTo>
                    <a:pt x="0" y="0"/>
                  </a:moveTo>
                  <a:lnTo>
                    <a:pt x="140804" y="0"/>
                  </a:lnTo>
                  <a:lnTo>
                    <a:pt x="281608" y="1497042"/>
                  </a:lnTo>
                  <a:lnTo>
                    <a:pt x="422412" y="1905327"/>
                  </a:lnTo>
                  <a:lnTo>
                    <a:pt x="563216" y="1769232"/>
                  </a:lnTo>
                  <a:lnTo>
                    <a:pt x="704020" y="1769232"/>
                  </a:lnTo>
                  <a:lnTo>
                    <a:pt x="844824" y="1633137"/>
                  </a:lnTo>
                  <a:lnTo>
                    <a:pt x="985628" y="1497042"/>
                  </a:lnTo>
                  <a:lnTo>
                    <a:pt x="1126432" y="1360947"/>
                  </a:lnTo>
                  <a:lnTo>
                    <a:pt x="1267236" y="1905327"/>
                  </a:lnTo>
                  <a:lnTo>
                    <a:pt x="1408040" y="1769232"/>
                  </a:lnTo>
                  <a:lnTo>
                    <a:pt x="1548844" y="1497042"/>
                  </a:lnTo>
                  <a:lnTo>
                    <a:pt x="1689648" y="1497042"/>
                  </a:lnTo>
                  <a:lnTo>
                    <a:pt x="1830452" y="1905327"/>
                  </a:lnTo>
                  <a:lnTo>
                    <a:pt x="1971256" y="1360947"/>
                  </a:lnTo>
                  <a:lnTo>
                    <a:pt x="2112061" y="1905327"/>
                  </a:lnTo>
                  <a:lnTo>
                    <a:pt x="2252865" y="1769232"/>
                  </a:lnTo>
                  <a:lnTo>
                    <a:pt x="2393669" y="1088758"/>
                  </a:lnTo>
                  <a:lnTo>
                    <a:pt x="2534473" y="1224853"/>
                  </a:lnTo>
                  <a:lnTo>
                    <a:pt x="2675277" y="1224853"/>
                  </a:lnTo>
                  <a:lnTo>
                    <a:pt x="2816081" y="1088758"/>
                  </a:lnTo>
                  <a:lnTo>
                    <a:pt x="2956885" y="816568"/>
                  </a:lnTo>
                  <a:lnTo>
                    <a:pt x="3097689" y="952663"/>
                  </a:lnTo>
                  <a:lnTo>
                    <a:pt x="3238493" y="0"/>
                  </a:lnTo>
                  <a:lnTo>
                    <a:pt x="3379297" y="1088758"/>
                  </a:lnTo>
                  <a:lnTo>
                    <a:pt x="3520101" y="1088758"/>
                  </a:lnTo>
                </a:path>
              </a:pathLst>
            </a:custGeom>
            <a:ln w="43362" cap="flat">
              <a:solidFill>
                <a:srgbClr val="000000">
                  <a:alpha val="100000"/>
                </a:srgbClr>
              </a:solidFill>
              <a:prstDash val="solid"/>
              <a:round/>
            </a:ln>
          </p:spPr>
          <p:txBody>
            <a:bodyPr/>
            <a:lstStyle/>
            <a:p/>
          </p:txBody>
        </p:sp>
        <p:sp>
          <p:nvSpPr>
            <p:cNvPr id="27" name="pl27"/>
            <p:cNvSpPr/>
            <p:nvPr/>
          </p:nvSpPr>
          <p:spPr>
            <a:xfrm>
              <a:off x="943464" y="2710230"/>
              <a:ext cx="3520101" cy="1905327"/>
            </a:xfrm>
            <a:custGeom>
              <a:avLst/>
              <a:pathLst>
                <a:path w="3520101" h="1905327">
                  <a:moveTo>
                    <a:pt x="0" y="0"/>
                  </a:moveTo>
                  <a:lnTo>
                    <a:pt x="140804" y="0"/>
                  </a:lnTo>
                  <a:lnTo>
                    <a:pt x="281608" y="1497042"/>
                  </a:lnTo>
                  <a:lnTo>
                    <a:pt x="422412" y="1905327"/>
                  </a:lnTo>
                  <a:lnTo>
                    <a:pt x="563216" y="1769232"/>
                  </a:lnTo>
                  <a:lnTo>
                    <a:pt x="704020" y="1769232"/>
                  </a:lnTo>
                  <a:lnTo>
                    <a:pt x="844824" y="1633137"/>
                  </a:lnTo>
                  <a:lnTo>
                    <a:pt x="985628" y="1497042"/>
                  </a:lnTo>
                  <a:lnTo>
                    <a:pt x="1126432" y="1360947"/>
                  </a:lnTo>
                  <a:lnTo>
                    <a:pt x="1267236" y="1905327"/>
                  </a:lnTo>
                  <a:lnTo>
                    <a:pt x="1408040" y="1769232"/>
                  </a:lnTo>
                  <a:lnTo>
                    <a:pt x="1548844" y="1497042"/>
                  </a:lnTo>
                  <a:lnTo>
                    <a:pt x="1689648" y="1497042"/>
                  </a:lnTo>
                  <a:lnTo>
                    <a:pt x="1830452" y="1905327"/>
                  </a:lnTo>
                  <a:lnTo>
                    <a:pt x="1971256" y="1360947"/>
                  </a:lnTo>
                  <a:lnTo>
                    <a:pt x="2112061" y="1905327"/>
                  </a:lnTo>
                  <a:lnTo>
                    <a:pt x="2252865" y="1769232"/>
                  </a:lnTo>
                  <a:lnTo>
                    <a:pt x="2393669" y="1088758"/>
                  </a:lnTo>
                  <a:lnTo>
                    <a:pt x="2534473" y="1224853"/>
                  </a:lnTo>
                  <a:lnTo>
                    <a:pt x="2675277" y="1224853"/>
                  </a:lnTo>
                  <a:lnTo>
                    <a:pt x="2816081" y="1088758"/>
                  </a:lnTo>
                  <a:lnTo>
                    <a:pt x="2956885" y="816568"/>
                  </a:lnTo>
                  <a:lnTo>
                    <a:pt x="3097689" y="952663"/>
                  </a:lnTo>
                  <a:lnTo>
                    <a:pt x="3238493" y="0"/>
                  </a:lnTo>
                  <a:lnTo>
                    <a:pt x="3379297" y="1088758"/>
                  </a:lnTo>
                  <a:lnTo>
                    <a:pt x="3520101" y="1088758"/>
                  </a:lnTo>
                </a:path>
              </a:pathLst>
            </a:custGeom>
            <a:ln w="27101" cap="flat">
              <a:solidFill>
                <a:srgbClr val="0058AB">
                  <a:alpha val="100000"/>
                </a:srgbClr>
              </a:solidFill>
              <a:prstDash val="solid"/>
              <a:round/>
            </a:ln>
          </p:spPr>
          <p:txBody>
            <a:bodyPr/>
            <a:lstStyle/>
            <a:p/>
          </p:txBody>
        </p:sp>
        <p:sp>
          <p:nvSpPr>
            <p:cNvPr id="28" name="pl28"/>
            <p:cNvSpPr/>
            <p:nvPr/>
          </p:nvSpPr>
          <p:spPr>
            <a:xfrm>
              <a:off x="767459" y="461555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2301946"/>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47484"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351504"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055525"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618741" y="352679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2761" y="3390704"/>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3390704"/>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56840" y="22353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887193" y="226543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8" name="pg38"/>
            <p:cNvSpPr/>
            <p:nvPr/>
          </p:nvSpPr>
          <p:spPr>
            <a:xfrm>
              <a:off x="1588995"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19349"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2293016"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23369"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2997036"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27389"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3560252" y="34602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590606" y="349033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6" name="pg46"/>
            <p:cNvSpPr/>
            <p:nvPr/>
          </p:nvSpPr>
          <p:spPr>
            <a:xfrm>
              <a:off x="4264273" y="33241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94626" y="335296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8" name="pg48"/>
            <p:cNvSpPr/>
            <p:nvPr/>
          </p:nvSpPr>
          <p:spPr>
            <a:xfrm>
              <a:off x="4405077" y="33241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335296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50" name="tx50"/>
            <p:cNvSpPr/>
            <p:nvPr/>
          </p:nvSpPr>
          <p:spPr>
            <a:xfrm>
              <a:off x="4523855" y="38960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36251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2" name="tx52"/>
            <p:cNvSpPr/>
            <p:nvPr/>
          </p:nvSpPr>
          <p:spPr>
            <a:xfrm>
              <a:off x="603197" y="525484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641260" y="457291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41260" y="389389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5" name="tx55"/>
            <p:cNvSpPr/>
            <p:nvPr/>
          </p:nvSpPr>
          <p:spPr>
            <a:xfrm>
              <a:off x="577692" y="32119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6" name="tx56"/>
            <p:cNvSpPr/>
            <p:nvPr/>
          </p:nvSpPr>
          <p:spPr>
            <a:xfrm>
              <a:off x="577692" y="25314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7" name="tx57"/>
            <p:cNvSpPr/>
            <p:nvPr/>
          </p:nvSpPr>
          <p:spPr>
            <a:xfrm>
              <a:off x="577692" y="18510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8" name="tx58"/>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5" name="tx65"/>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6" name="pl66"/>
            <p:cNvSpPr/>
            <p:nvPr/>
          </p:nvSpPr>
          <p:spPr>
            <a:xfrm>
              <a:off x="153505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53505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49171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25417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802158" y="6093143"/>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71" name="tx71"/>
            <p:cNvSpPr/>
            <p:nvPr/>
          </p:nvSpPr>
          <p:spPr>
            <a:xfrm>
              <a:off x="275881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521269"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3" name="tx73"/>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4" name="pl74"/>
            <p:cNvSpPr/>
            <p:nvPr/>
          </p:nvSpPr>
          <p:spPr>
            <a:xfrm>
              <a:off x="5132709" y="4955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2753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9143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22338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296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6155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9350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3254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18936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3662893"/>
              <a:ext cx="3520101" cy="1497042"/>
            </a:xfrm>
            <a:custGeom>
              <a:avLst/>
              <a:pathLst>
                <a:path w="3520101" h="1497042">
                  <a:moveTo>
                    <a:pt x="0" y="272189"/>
                  </a:moveTo>
                  <a:lnTo>
                    <a:pt x="140804" y="0"/>
                  </a:lnTo>
                  <a:lnTo>
                    <a:pt x="281608" y="816568"/>
                  </a:lnTo>
                  <a:lnTo>
                    <a:pt x="422412" y="1088758"/>
                  </a:lnTo>
                  <a:lnTo>
                    <a:pt x="563216" y="952663"/>
                  </a:lnTo>
                  <a:lnTo>
                    <a:pt x="704020" y="816568"/>
                  </a:lnTo>
                  <a:lnTo>
                    <a:pt x="844824" y="1497042"/>
                  </a:lnTo>
                  <a:lnTo>
                    <a:pt x="985628" y="952663"/>
                  </a:lnTo>
                  <a:lnTo>
                    <a:pt x="1126432" y="816568"/>
                  </a:lnTo>
                  <a:lnTo>
                    <a:pt x="1267236" y="1224853"/>
                  </a:lnTo>
                  <a:lnTo>
                    <a:pt x="1408040" y="952663"/>
                  </a:lnTo>
                  <a:lnTo>
                    <a:pt x="1548844" y="1088758"/>
                  </a:lnTo>
                  <a:lnTo>
                    <a:pt x="1689648" y="952663"/>
                  </a:lnTo>
                  <a:lnTo>
                    <a:pt x="1830452" y="952663"/>
                  </a:lnTo>
                  <a:lnTo>
                    <a:pt x="1971256" y="544379"/>
                  </a:lnTo>
                  <a:lnTo>
                    <a:pt x="2112061" y="272189"/>
                  </a:lnTo>
                  <a:lnTo>
                    <a:pt x="2252865" y="544379"/>
                  </a:lnTo>
                  <a:lnTo>
                    <a:pt x="2393669" y="408284"/>
                  </a:lnTo>
                  <a:lnTo>
                    <a:pt x="2534473" y="1360947"/>
                  </a:lnTo>
                  <a:lnTo>
                    <a:pt x="2675277" y="816568"/>
                  </a:lnTo>
                  <a:lnTo>
                    <a:pt x="2816081" y="544379"/>
                  </a:lnTo>
                  <a:lnTo>
                    <a:pt x="2956885" y="680473"/>
                  </a:lnTo>
                  <a:lnTo>
                    <a:pt x="3097689" y="136094"/>
                  </a:lnTo>
                  <a:lnTo>
                    <a:pt x="3238493" y="1497042"/>
                  </a:lnTo>
                  <a:lnTo>
                    <a:pt x="3379297" y="1360947"/>
                  </a:lnTo>
                  <a:lnTo>
                    <a:pt x="3520101" y="1224853"/>
                  </a:lnTo>
                </a:path>
              </a:pathLst>
            </a:custGeom>
            <a:ln w="27101" cap="flat">
              <a:solidFill>
                <a:srgbClr val="0058AB">
                  <a:alpha val="80000"/>
                </a:srgbClr>
              </a:solidFill>
              <a:prstDash val="solid"/>
              <a:round/>
            </a:ln>
          </p:spPr>
          <p:txBody>
            <a:bodyPr/>
            <a:lstStyle/>
            <a:p/>
          </p:txBody>
        </p:sp>
        <p:sp>
          <p:nvSpPr>
            <p:cNvPr id="93" name="pl93"/>
            <p:cNvSpPr/>
            <p:nvPr/>
          </p:nvSpPr>
          <p:spPr>
            <a:xfrm>
              <a:off x="5308715" y="2710230"/>
              <a:ext cx="3520101" cy="1224853"/>
            </a:xfrm>
            <a:custGeom>
              <a:avLst/>
              <a:pathLst>
                <a:path w="3520101" h="1224853">
                  <a:moveTo>
                    <a:pt x="0" y="0"/>
                  </a:moveTo>
                  <a:lnTo>
                    <a:pt x="140804" y="136094"/>
                  </a:lnTo>
                  <a:lnTo>
                    <a:pt x="281608" y="136094"/>
                  </a:lnTo>
                  <a:lnTo>
                    <a:pt x="422412" y="272189"/>
                  </a:lnTo>
                  <a:lnTo>
                    <a:pt x="563216" y="408284"/>
                  </a:lnTo>
                  <a:lnTo>
                    <a:pt x="704020" y="408284"/>
                  </a:lnTo>
                  <a:lnTo>
                    <a:pt x="844824" y="544379"/>
                  </a:lnTo>
                  <a:lnTo>
                    <a:pt x="985628" y="680473"/>
                  </a:lnTo>
                  <a:lnTo>
                    <a:pt x="1126432" y="816568"/>
                  </a:lnTo>
                  <a:lnTo>
                    <a:pt x="1267236" y="952663"/>
                  </a:lnTo>
                  <a:lnTo>
                    <a:pt x="1408040" y="1088758"/>
                  </a:lnTo>
                  <a:lnTo>
                    <a:pt x="1548844" y="1088758"/>
                  </a:lnTo>
                  <a:lnTo>
                    <a:pt x="1689648" y="1088758"/>
                  </a:lnTo>
                  <a:lnTo>
                    <a:pt x="1830452" y="1088758"/>
                  </a:lnTo>
                  <a:lnTo>
                    <a:pt x="1971256" y="1088758"/>
                  </a:lnTo>
                  <a:lnTo>
                    <a:pt x="2112061" y="1224853"/>
                  </a:lnTo>
                  <a:lnTo>
                    <a:pt x="2252865" y="1088758"/>
                  </a:lnTo>
                  <a:lnTo>
                    <a:pt x="2393669" y="1088758"/>
                  </a:lnTo>
                  <a:lnTo>
                    <a:pt x="2534473" y="1224853"/>
                  </a:lnTo>
                  <a:lnTo>
                    <a:pt x="2675277" y="1224853"/>
                  </a:lnTo>
                  <a:lnTo>
                    <a:pt x="2816081" y="1224853"/>
                  </a:lnTo>
                  <a:lnTo>
                    <a:pt x="2956885" y="1088758"/>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94" name="pl94"/>
            <p:cNvSpPr/>
            <p:nvPr/>
          </p:nvSpPr>
          <p:spPr>
            <a:xfrm>
              <a:off x="5308715" y="3662893"/>
              <a:ext cx="3520101" cy="1088758"/>
            </a:xfrm>
            <a:custGeom>
              <a:avLst/>
              <a:pathLst>
                <a:path w="3520101" h="1088758">
                  <a:moveTo>
                    <a:pt x="0" y="544379"/>
                  </a:moveTo>
                  <a:lnTo>
                    <a:pt x="140804" y="952663"/>
                  </a:lnTo>
                  <a:lnTo>
                    <a:pt x="281608" y="544379"/>
                  </a:lnTo>
                  <a:lnTo>
                    <a:pt x="422412" y="544379"/>
                  </a:lnTo>
                  <a:lnTo>
                    <a:pt x="563216" y="544379"/>
                  </a:lnTo>
                  <a:lnTo>
                    <a:pt x="704020" y="272189"/>
                  </a:lnTo>
                  <a:lnTo>
                    <a:pt x="844824" y="680473"/>
                  </a:lnTo>
                  <a:lnTo>
                    <a:pt x="985628" y="816568"/>
                  </a:lnTo>
                  <a:lnTo>
                    <a:pt x="1126432" y="680473"/>
                  </a:lnTo>
                  <a:lnTo>
                    <a:pt x="1267236" y="680473"/>
                  </a:lnTo>
                  <a:lnTo>
                    <a:pt x="1408040" y="544379"/>
                  </a:lnTo>
                  <a:lnTo>
                    <a:pt x="1548844" y="680473"/>
                  </a:lnTo>
                  <a:lnTo>
                    <a:pt x="1689648" y="816568"/>
                  </a:lnTo>
                  <a:lnTo>
                    <a:pt x="1830452" y="680473"/>
                  </a:lnTo>
                  <a:lnTo>
                    <a:pt x="1971256" y="680473"/>
                  </a:lnTo>
                  <a:lnTo>
                    <a:pt x="2112061" y="544379"/>
                  </a:lnTo>
                  <a:lnTo>
                    <a:pt x="2252865" y="680473"/>
                  </a:lnTo>
                  <a:lnTo>
                    <a:pt x="2393669" y="0"/>
                  </a:lnTo>
                  <a:lnTo>
                    <a:pt x="2534473" y="1088758"/>
                  </a:lnTo>
                  <a:lnTo>
                    <a:pt x="2675277" y="952663"/>
                  </a:lnTo>
                  <a:lnTo>
                    <a:pt x="2816081" y="680473"/>
                  </a:lnTo>
                  <a:lnTo>
                    <a:pt x="2956885" y="952663"/>
                  </a:lnTo>
                  <a:lnTo>
                    <a:pt x="3097689" y="0"/>
                  </a:lnTo>
                  <a:lnTo>
                    <a:pt x="3238493" y="544379"/>
                  </a:lnTo>
                  <a:lnTo>
                    <a:pt x="3379297" y="1088758"/>
                  </a:lnTo>
                  <a:lnTo>
                    <a:pt x="3520101" y="408284"/>
                  </a:lnTo>
                </a:path>
              </a:pathLst>
            </a:custGeom>
            <a:ln w="27101" cap="flat">
              <a:solidFill>
                <a:srgbClr val="00833D">
                  <a:alpha val="80000"/>
                </a:srgbClr>
              </a:solidFill>
              <a:prstDash val="solid"/>
              <a:round/>
            </a:ln>
          </p:spPr>
          <p:txBody>
            <a:bodyPr/>
            <a:lstStyle/>
            <a:p/>
          </p:txBody>
        </p:sp>
        <p:sp>
          <p:nvSpPr>
            <p:cNvPr id="95" name="pl95"/>
            <p:cNvSpPr/>
            <p:nvPr/>
          </p:nvSpPr>
          <p:spPr>
            <a:xfrm>
              <a:off x="5308715" y="3662893"/>
              <a:ext cx="3520101" cy="1497042"/>
            </a:xfrm>
            <a:custGeom>
              <a:avLst/>
              <a:pathLst>
                <a:path w="3520101" h="1497042">
                  <a:moveTo>
                    <a:pt x="0" y="272189"/>
                  </a:moveTo>
                  <a:lnTo>
                    <a:pt x="140804" y="0"/>
                  </a:lnTo>
                  <a:lnTo>
                    <a:pt x="281608" y="816568"/>
                  </a:lnTo>
                  <a:lnTo>
                    <a:pt x="422412" y="1088758"/>
                  </a:lnTo>
                  <a:lnTo>
                    <a:pt x="563216" y="952663"/>
                  </a:lnTo>
                  <a:lnTo>
                    <a:pt x="704020" y="816568"/>
                  </a:lnTo>
                  <a:lnTo>
                    <a:pt x="844824" y="1497042"/>
                  </a:lnTo>
                  <a:lnTo>
                    <a:pt x="985628" y="952663"/>
                  </a:lnTo>
                  <a:lnTo>
                    <a:pt x="1126432" y="816568"/>
                  </a:lnTo>
                  <a:lnTo>
                    <a:pt x="1267236" y="1224853"/>
                  </a:lnTo>
                  <a:lnTo>
                    <a:pt x="1408040" y="952663"/>
                  </a:lnTo>
                  <a:lnTo>
                    <a:pt x="1548844" y="1088758"/>
                  </a:lnTo>
                  <a:lnTo>
                    <a:pt x="1689648" y="952663"/>
                  </a:lnTo>
                  <a:lnTo>
                    <a:pt x="1830452" y="952663"/>
                  </a:lnTo>
                  <a:lnTo>
                    <a:pt x="1971256" y="544379"/>
                  </a:lnTo>
                  <a:lnTo>
                    <a:pt x="2112061" y="272189"/>
                  </a:lnTo>
                  <a:lnTo>
                    <a:pt x="2252865" y="544379"/>
                  </a:lnTo>
                  <a:lnTo>
                    <a:pt x="2393669" y="408284"/>
                  </a:lnTo>
                  <a:lnTo>
                    <a:pt x="2534473" y="1360947"/>
                  </a:lnTo>
                  <a:lnTo>
                    <a:pt x="2675277" y="816568"/>
                  </a:lnTo>
                  <a:lnTo>
                    <a:pt x="2816081" y="544379"/>
                  </a:lnTo>
                  <a:lnTo>
                    <a:pt x="2956885" y="680473"/>
                  </a:lnTo>
                  <a:lnTo>
                    <a:pt x="3097689" y="136094"/>
                  </a:lnTo>
                  <a:lnTo>
                    <a:pt x="3238493" y="1497042"/>
                  </a:lnTo>
                  <a:lnTo>
                    <a:pt x="3379297" y="1360947"/>
                  </a:lnTo>
                  <a:lnTo>
                    <a:pt x="3520101" y="1224853"/>
                  </a:lnTo>
                </a:path>
              </a:pathLst>
            </a:custGeom>
            <a:ln w="43362" cap="flat">
              <a:solidFill>
                <a:srgbClr val="000000">
                  <a:alpha val="100000"/>
                </a:srgbClr>
              </a:solidFill>
              <a:prstDash val="solid"/>
              <a:round/>
            </a:ln>
          </p:spPr>
          <p:txBody>
            <a:bodyPr/>
            <a:lstStyle/>
            <a:p/>
          </p:txBody>
        </p:sp>
        <p:sp>
          <p:nvSpPr>
            <p:cNvPr id="96" name="pl96"/>
            <p:cNvSpPr/>
            <p:nvPr/>
          </p:nvSpPr>
          <p:spPr>
            <a:xfrm>
              <a:off x="5308715" y="3662893"/>
              <a:ext cx="3520101" cy="1497042"/>
            </a:xfrm>
            <a:custGeom>
              <a:avLst/>
              <a:pathLst>
                <a:path w="3520101" h="1497042">
                  <a:moveTo>
                    <a:pt x="0" y="272189"/>
                  </a:moveTo>
                  <a:lnTo>
                    <a:pt x="140804" y="0"/>
                  </a:lnTo>
                  <a:lnTo>
                    <a:pt x="281608" y="816568"/>
                  </a:lnTo>
                  <a:lnTo>
                    <a:pt x="422412" y="1088758"/>
                  </a:lnTo>
                  <a:lnTo>
                    <a:pt x="563216" y="952663"/>
                  </a:lnTo>
                  <a:lnTo>
                    <a:pt x="704020" y="816568"/>
                  </a:lnTo>
                  <a:lnTo>
                    <a:pt x="844824" y="1497042"/>
                  </a:lnTo>
                  <a:lnTo>
                    <a:pt x="985628" y="952663"/>
                  </a:lnTo>
                  <a:lnTo>
                    <a:pt x="1126432" y="816568"/>
                  </a:lnTo>
                  <a:lnTo>
                    <a:pt x="1267236" y="1224853"/>
                  </a:lnTo>
                  <a:lnTo>
                    <a:pt x="1408040" y="952663"/>
                  </a:lnTo>
                  <a:lnTo>
                    <a:pt x="1548844" y="1088758"/>
                  </a:lnTo>
                  <a:lnTo>
                    <a:pt x="1689648" y="952663"/>
                  </a:lnTo>
                  <a:lnTo>
                    <a:pt x="1830452" y="952663"/>
                  </a:lnTo>
                  <a:lnTo>
                    <a:pt x="1971256" y="544379"/>
                  </a:lnTo>
                  <a:lnTo>
                    <a:pt x="2112061" y="272189"/>
                  </a:lnTo>
                  <a:lnTo>
                    <a:pt x="2252865" y="544379"/>
                  </a:lnTo>
                  <a:lnTo>
                    <a:pt x="2393669" y="408284"/>
                  </a:lnTo>
                  <a:lnTo>
                    <a:pt x="2534473" y="1360947"/>
                  </a:lnTo>
                  <a:lnTo>
                    <a:pt x="2675277" y="816568"/>
                  </a:lnTo>
                  <a:lnTo>
                    <a:pt x="2816081" y="544379"/>
                  </a:lnTo>
                  <a:lnTo>
                    <a:pt x="2956885" y="680473"/>
                  </a:lnTo>
                  <a:lnTo>
                    <a:pt x="3097689" y="136094"/>
                  </a:lnTo>
                  <a:lnTo>
                    <a:pt x="3238493" y="1497042"/>
                  </a:lnTo>
                  <a:lnTo>
                    <a:pt x="3379297" y="1360947"/>
                  </a:lnTo>
                  <a:lnTo>
                    <a:pt x="3520101" y="1224853"/>
                  </a:lnTo>
                </a:path>
              </a:pathLst>
            </a:custGeom>
            <a:ln w="27101" cap="flat">
              <a:solidFill>
                <a:srgbClr val="0058AB">
                  <a:alpha val="100000"/>
                </a:srgbClr>
              </a:solidFill>
              <a:prstDash val="solid"/>
              <a:round/>
            </a:ln>
          </p:spPr>
          <p:txBody>
            <a:bodyPr/>
            <a:lstStyle/>
            <a:p/>
          </p:txBody>
        </p:sp>
        <p:sp>
          <p:nvSpPr>
            <p:cNvPr id="97" name="pl97"/>
            <p:cNvSpPr/>
            <p:nvPr/>
          </p:nvSpPr>
          <p:spPr>
            <a:xfrm>
              <a:off x="5132709" y="461555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352679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12735"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16755"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420776" y="352679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983992"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8012" y="4615557"/>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4479462"/>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50226" y="34602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80579" y="349033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7" name="pg107"/>
            <p:cNvSpPr/>
            <p:nvPr/>
          </p:nvSpPr>
          <p:spPr>
            <a:xfrm>
              <a:off x="5954246"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984600"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6658267"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688620"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pg111"/>
            <p:cNvSpPr/>
            <p:nvPr/>
          </p:nvSpPr>
          <p:spPr>
            <a:xfrm>
              <a:off x="7362287" y="34602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392640" y="349033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3" name="pg113"/>
            <p:cNvSpPr/>
            <p:nvPr/>
          </p:nvSpPr>
          <p:spPr>
            <a:xfrm>
              <a:off x="7925503"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7955857"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5" name="pg115"/>
            <p:cNvSpPr/>
            <p:nvPr/>
          </p:nvSpPr>
          <p:spPr>
            <a:xfrm>
              <a:off x="8612677" y="454899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43031" y="4577763"/>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7" name="pg117"/>
            <p:cNvSpPr/>
            <p:nvPr/>
          </p:nvSpPr>
          <p:spPr>
            <a:xfrm>
              <a:off x="8753481" y="441289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783835" y="444295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9" name="tx119"/>
            <p:cNvSpPr/>
            <p:nvPr/>
          </p:nvSpPr>
          <p:spPr>
            <a:xfrm>
              <a:off x="8889106" y="37585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889106" y="40323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21" name="tx121"/>
            <p:cNvSpPr/>
            <p:nvPr/>
          </p:nvSpPr>
          <p:spPr>
            <a:xfrm>
              <a:off x="4968448" y="525484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5006511" y="457291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06511" y="389389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4" name="tx124"/>
            <p:cNvSpPr/>
            <p:nvPr/>
          </p:nvSpPr>
          <p:spPr>
            <a:xfrm>
              <a:off x="4942943" y="32119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25314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6" name="tx126"/>
            <p:cNvSpPr/>
            <p:nvPr/>
          </p:nvSpPr>
          <p:spPr>
            <a:xfrm>
              <a:off x="4942943" y="18510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7" name="tx12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5" name="pl135"/>
            <p:cNvSpPr/>
            <p:nvPr/>
          </p:nvSpPr>
          <p:spPr>
            <a:xfrm>
              <a:off x="590031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90031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85696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61942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6167409" y="6093143"/>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140" name="tx140"/>
            <p:cNvSpPr/>
            <p:nvPr/>
          </p:nvSpPr>
          <p:spPr>
            <a:xfrm>
              <a:off x="712406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886520"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2" name="tx14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5" name="tx14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6% of children who received DTP1 did not receive DTP3 (left), and -2% of children who received DTP1 did not receive MCV1 (right).
The medium DTP drop-out rate implies moderate ability to provide a complete series of vaccines early in life. The low DTP-MCV drop-out rate implies good retention in immunization programmes and ability to provide a full course of vaccines in infancy (up to one year).
In 2025, Argentina DTP drop-out was higher than the global rate, while DTP-MCV drop-out was lower than the global rate.</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(6%) and DTP1-MCV1 drop-out was low (-2%) in Argentina, indicating moderate ability to deliver the primary series early on, but good ability to provide the full course of vaccines in infacy.</a:t>
            </a:r>
          </a:p>
        </p:txBody>
      </p:sp>
      <p:grpSp xmlns:pic="http://schemas.openxmlformats.org/drawingml/2006/picture">
        <p:nvGrpSpPr>
          <p:cNvPr id="148" name=""/>
          <p:cNvGrpSpPr/>
          <p:nvPr/>
        </p:nvGrpSpPr>
        <p:grpSpPr>
          <a:xfrm>
            <a:off x="292608" y="1097280"/>
            <a:ext cx="8595360" cy="28575"/>
            <a:chOff x="292608" y="1097280"/>
            <a:chExt cx="8595360" cy="28575"/>
          </a:xfrm>
        </p:grpSpPr>
        <p:sp>
          <p:nvSpPr>
            <p:cNvPr id="14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254545"/>
            </a:xfrm>
            <a:custGeom>
              <a:avLst/>
              <a:pathLst>
                <a:path w="2135265" h="254545">
                  <a:moveTo>
                    <a:pt x="0" y="33939"/>
                  </a:moveTo>
                  <a:lnTo>
                    <a:pt x="85410" y="59393"/>
                  </a:lnTo>
                  <a:lnTo>
                    <a:pt x="170821" y="33939"/>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25454"/>
                  </a:lnTo>
                  <a:lnTo>
                    <a:pt x="1366569" y="59393"/>
                  </a:lnTo>
                  <a:lnTo>
                    <a:pt x="1451980" y="16969"/>
                  </a:lnTo>
                  <a:lnTo>
                    <a:pt x="1537390" y="50909"/>
                  </a:lnTo>
                  <a:lnTo>
                    <a:pt x="1622801" y="118787"/>
                  </a:lnTo>
                  <a:lnTo>
                    <a:pt x="1708212" y="203636"/>
                  </a:lnTo>
                  <a:lnTo>
                    <a:pt x="1793622" y="161211"/>
                  </a:lnTo>
                  <a:lnTo>
                    <a:pt x="1879033" y="152727"/>
                  </a:lnTo>
                  <a:lnTo>
                    <a:pt x="1964443" y="254545"/>
                  </a:lnTo>
                  <a:lnTo>
                    <a:pt x="2049854" y="152727"/>
                  </a:lnTo>
                  <a:lnTo>
                    <a:pt x="2135265" y="152727"/>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3223926" y="2008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2" name="tx52"/>
            <p:cNvSpPr/>
            <p:nvPr/>
          </p:nvSpPr>
          <p:spPr>
            <a:xfrm>
              <a:off x="2624645"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3" name="tx53"/>
            <p:cNvSpPr/>
            <p:nvPr/>
          </p:nvSpPr>
          <p:spPr>
            <a:xfrm>
              <a:off x="3051698" y="1959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326763"/>
              <a:ext cx="768695" cy="296969"/>
            </a:xfrm>
            <a:custGeom>
              <a:avLst/>
              <a:pathLst>
                <a:path w="768695" h="296969">
                  <a:moveTo>
                    <a:pt x="0" y="296969"/>
                  </a:moveTo>
                  <a:lnTo>
                    <a:pt x="85410" y="0"/>
                  </a:lnTo>
                  <a:lnTo>
                    <a:pt x="170821" y="8484"/>
                  </a:lnTo>
                  <a:lnTo>
                    <a:pt x="256231" y="50909"/>
                  </a:lnTo>
                  <a:lnTo>
                    <a:pt x="341642" y="93333"/>
                  </a:lnTo>
                  <a:lnTo>
                    <a:pt x="427053" y="42424"/>
                  </a:lnTo>
                  <a:lnTo>
                    <a:pt x="512463" y="8484"/>
                  </a:lnTo>
                  <a:lnTo>
                    <a:pt x="597874" y="110302"/>
                  </a:lnTo>
                  <a:lnTo>
                    <a:pt x="683284" y="84848"/>
                  </a:lnTo>
                  <a:lnTo>
                    <a:pt x="768695" y="84848"/>
                  </a:lnTo>
                </a:path>
              </a:pathLst>
            </a:custGeom>
            <a:ln w="27101" cap="flat">
              <a:solidFill>
                <a:srgbClr val="1CABE2">
                  <a:alpha val="100000"/>
                </a:srgbClr>
              </a:solidFill>
              <a:prstDash val="solid"/>
              <a:round/>
            </a:ln>
          </p:spPr>
          <p:txBody>
            <a:bodyPr/>
            <a:lstStyle/>
            <a:p/>
          </p:txBody>
        </p:sp>
        <p:sp>
          <p:nvSpPr>
            <p:cNvPr id="74" name="pt74"/>
            <p:cNvSpPr/>
            <p:nvPr/>
          </p:nvSpPr>
          <p:spPr>
            <a:xfrm>
              <a:off x="2404623"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53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85" name="tx85"/>
            <p:cNvSpPr/>
            <p:nvPr/>
          </p:nvSpPr>
          <p:spPr>
            <a:xfrm>
              <a:off x="3223926" y="33193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6" name="tx86"/>
            <p:cNvSpPr/>
            <p:nvPr/>
          </p:nvSpPr>
          <p:spPr>
            <a:xfrm>
              <a:off x="2624645"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87" name="tx87"/>
            <p:cNvSpPr/>
            <p:nvPr/>
          </p:nvSpPr>
          <p:spPr>
            <a:xfrm>
              <a:off x="3051698"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337263" y="4663333"/>
              <a:ext cx="854106" cy="229090"/>
            </a:xfrm>
            <a:custGeom>
              <a:avLst/>
              <a:pathLst>
                <a:path w="854106" h="229090">
                  <a:moveTo>
                    <a:pt x="0" y="229090"/>
                  </a:moveTo>
                  <a:lnTo>
                    <a:pt x="85410" y="110302"/>
                  </a:lnTo>
                  <a:lnTo>
                    <a:pt x="170821" y="0"/>
                  </a:lnTo>
                  <a:lnTo>
                    <a:pt x="256231" y="67878"/>
                  </a:lnTo>
                  <a:lnTo>
                    <a:pt x="341642" y="93333"/>
                  </a:lnTo>
                  <a:lnTo>
                    <a:pt x="427053" y="135757"/>
                  </a:lnTo>
                  <a:lnTo>
                    <a:pt x="512463" y="84848"/>
                  </a:lnTo>
                  <a:lnTo>
                    <a:pt x="597874" y="67878"/>
                  </a:lnTo>
                  <a:lnTo>
                    <a:pt x="683284" y="169696"/>
                  </a:lnTo>
                  <a:lnTo>
                    <a:pt x="768695" y="127272"/>
                  </a:lnTo>
                  <a:lnTo>
                    <a:pt x="854106" y="127272"/>
                  </a:lnTo>
                </a:path>
              </a:pathLst>
            </a:custGeom>
            <a:ln w="27101" cap="flat">
              <a:solidFill>
                <a:srgbClr val="1CABE2">
                  <a:alpha val="100000"/>
                </a:srgbClr>
              </a:solidFill>
              <a:prstDash val="solid"/>
              <a:round/>
            </a:ln>
          </p:spPr>
          <p:txBody>
            <a:bodyPr/>
            <a:lstStyle/>
            <a:p/>
          </p:txBody>
        </p:sp>
        <p:sp>
          <p:nvSpPr>
            <p:cNvPr id="108" name="pt108"/>
            <p:cNvSpPr/>
            <p:nvPr/>
          </p:nvSpPr>
          <p:spPr>
            <a:xfrm>
              <a:off x="2319213"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04623"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90034"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575444"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660855" y="47386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2746266"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831676"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917087"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02498"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087908"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173319"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tx119"/>
            <p:cNvSpPr/>
            <p:nvPr/>
          </p:nvSpPr>
          <p:spPr>
            <a:xfrm>
              <a:off x="2185333" y="48001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20" name="tx120"/>
            <p:cNvSpPr/>
            <p:nvPr/>
          </p:nvSpPr>
          <p:spPr>
            <a:xfrm>
              <a:off x="3223926" y="46982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1" name="tx121"/>
            <p:cNvSpPr/>
            <p:nvPr/>
          </p:nvSpPr>
          <p:spPr>
            <a:xfrm>
              <a:off x="2624645" y="461789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22" name="tx122"/>
            <p:cNvSpPr/>
            <p:nvPr/>
          </p:nvSpPr>
          <p:spPr>
            <a:xfrm>
              <a:off x="3051698" y="464940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3" name="pl12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947768"/>
              <a:ext cx="2135265" cy="186666"/>
            </a:xfrm>
            <a:custGeom>
              <a:avLst/>
              <a:pathLst>
                <a:path w="2135265" h="186666">
                  <a:moveTo>
                    <a:pt x="0" y="25454"/>
                  </a:moveTo>
                  <a:lnTo>
                    <a:pt x="85410" y="25454"/>
                  </a:lnTo>
                  <a:lnTo>
                    <a:pt x="170821" y="25454"/>
                  </a:lnTo>
                  <a:lnTo>
                    <a:pt x="256231" y="25454"/>
                  </a:lnTo>
                  <a:lnTo>
                    <a:pt x="341642" y="0"/>
                  </a:lnTo>
                  <a:lnTo>
                    <a:pt x="427053" y="0"/>
                  </a:lnTo>
                  <a:lnTo>
                    <a:pt x="512463" y="50909"/>
                  </a:lnTo>
                  <a:lnTo>
                    <a:pt x="597874" y="42424"/>
                  </a:lnTo>
                  <a:lnTo>
                    <a:pt x="683284" y="16969"/>
                  </a:lnTo>
                  <a:lnTo>
                    <a:pt x="768695" y="42424"/>
                  </a:lnTo>
                  <a:lnTo>
                    <a:pt x="854106" y="33939"/>
                  </a:lnTo>
                  <a:lnTo>
                    <a:pt x="939516" y="42424"/>
                  </a:lnTo>
                  <a:lnTo>
                    <a:pt x="1024927" y="42424"/>
                  </a:lnTo>
                  <a:lnTo>
                    <a:pt x="1110337" y="42424"/>
                  </a:lnTo>
                  <a:lnTo>
                    <a:pt x="1195748" y="8484"/>
                  </a:lnTo>
                  <a:lnTo>
                    <a:pt x="1281159" y="42424"/>
                  </a:lnTo>
                  <a:lnTo>
                    <a:pt x="1366569" y="50909"/>
                  </a:lnTo>
                  <a:lnTo>
                    <a:pt x="1451980" y="42424"/>
                  </a:lnTo>
                  <a:lnTo>
                    <a:pt x="1537390" y="67878"/>
                  </a:lnTo>
                  <a:lnTo>
                    <a:pt x="1622801" y="101818"/>
                  </a:lnTo>
                  <a:lnTo>
                    <a:pt x="1708212" y="169696"/>
                  </a:lnTo>
                  <a:lnTo>
                    <a:pt x="1793622" y="93333"/>
                  </a:lnTo>
                  <a:lnTo>
                    <a:pt x="1879033" y="76363"/>
                  </a:lnTo>
                  <a:lnTo>
                    <a:pt x="1964443" y="186666"/>
                  </a:lnTo>
                  <a:lnTo>
                    <a:pt x="2049854" y="161211"/>
                  </a:lnTo>
                  <a:lnTo>
                    <a:pt x="2135265" y="161211"/>
                  </a:lnTo>
                </a:path>
              </a:pathLst>
            </a:custGeom>
            <a:ln w="27101" cap="flat">
              <a:solidFill>
                <a:srgbClr val="1CABE2">
                  <a:alpha val="100000"/>
                </a:srgbClr>
              </a:solidFill>
              <a:prstDash val="solid"/>
              <a:round/>
            </a:ln>
          </p:spPr>
          <p:txBody>
            <a:bodyPr/>
            <a:lstStyle/>
            <a:p/>
          </p:txBody>
        </p:sp>
        <p:sp>
          <p:nvSpPr>
            <p:cNvPr id="143" name="pt143"/>
            <p:cNvSpPr/>
            <p:nvPr/>
          </p:nvSpPr>
          <p:spPr>
            <a:xfrm>
              <a:off x="383224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391765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0306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8847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34470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43011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51552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0093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8634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77175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857168"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6" name="pt156"/>
            <p:cNvSpPr/>
            <p:nvPr/>
          </p:nvSpPr>
          <p:spPr>
            <a:xfrm>
              <a:off x="494257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027989"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8" name="pt158"/>
            <p:cNvSpPr/>
            <p:nvPr/>
          </p:nvSpPr>
          <p:spPr>
            <a:xfrm>
              <a:off x="511340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9881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28422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36963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45504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540453"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62586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1127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96685"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88209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967506"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tx169"/>
            <p:cNvSpPr/>
            <p:nvPr/>
          </p:nvSpPr>
          <p:spPr>
            <a:xfrm>
              <a:off x="3698362"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0" name="tx170"/>
            <p:cNvSpPr/>
            <p:nvPr/>
          </p:nvSpPr>
          <p:spPr>
            <a:xfrm>
              <a:off x="6018113"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71" name="tx171"/>
            <p:cNvSpPr/>
            <p:nvPr/>
          </p:nvSpPr>
          <p:spPr>
            <a:xfrm>
              <a:off x="5418832"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72" name="tx172"/>
            <p:cNvSpPr/>
            <p:nvPr/>
          </p:nvSpPr>
          <p:spPr>
            <a:xfrm>
              <a:off x="5845885" y="19678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73" name="pl17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258884"/>
              <a:ext cx="2135265" cy="186666"/>
            </a:xfrm>
            <a:custGeom>
              <a:avLst/>
              <a:pathLst>
                <a:path w="2135265" h="186666">
                  <a:moveTo>
                    <a:pt x="0" y="67878"/>
                  </a:moveTo>
                  <a:lnTo>
                    <a:pt x="85410" y="84848"/>
                  </a:lnTo>
                  <a:lnTo>
                    <a:pt x="170821" y="33939"/>
                  </a:lnTo>
                  <a:lnTo>
                    <a:pt x="256231" y="16969"/>
                  </a:lnTo>
                  <a:lnTo>
                    <a:pt x="341642" y="0"/>
                  </a:lnTo>
                  <a:lnTo>
                    <a:pt x="427053" y="8484"/>
                  </a:lnTo>
                  <a:lnTo>
                    <a:pt x="512463" y="16969"/>
                  </a:lnTo>
                  <a:lnTo>
                    <a:pt x="597874" y="42424"/>
                  </a:lnTo>
                  <a:lnTo>
                    <a:pt x="683284" y="25454"/>
                  </a:lnTo>
                  <a:lnTo>
                    <a:pt x="768695" y="25454"/>
                  </a:lnTo>
                  <a:lnTo>
                    <a:pt x="854106" y="33939"/>
                  </a:lnTo>
                  <a:lnTo>
                    <a:pt x="939516" y="33939"/>
                  </a:lnTo>
                  <a:lnTo>
                    <a:pt x="1024927" y="42424"/>
                  </a:lnTo>
                  <a:lnTo>
                    <a:pt x="1110337" y="42424"/>
                  </a:lnTo>
                  <a:lnTo>
                    <a:pt x="1195748" y="33939"/>
                  </a:lnTo>
                  <a:lnTo>
                    <a:pt x="1281159" y="84848"/>
                  </a:lnTo>
                  <a:lnTo>
                    <a:pt x="1366569" y="76363"/>
                  </a:lnTo>
                  <a:lnTo>
                    <a:pt x="1451980" y="76363"/>
                  </a:lnTo>
                  <a:lnTo>
                    <a:pt x="1537390" y="42424"/>
                  </a:lnTo>
                  <a:lnTo>
                    <a:pt x="1622801" y="110302"/>
                  </a:lnTo>
                  <a:lnTo>
                    <a:pt x="1708212" y="186666"/>
                  </a:lnTo>
                  <a:lnTo>
                    <a:pt x="1793622" y="110302"/>
                  </a:lnTo>
                  <a:lnTo>
                    <a:pt x="1879033" y="118787"/>
                  </a:lnTo>
                  <a:lnTo>
                    <a:pt x="1964443" y="161211"/>
                  </a:lnTo>
                  <a:lnTo>
                    <a:pt x="2049854" y="144242"/>
                  </a:lnTo>
                  <a:lnTo>
                    <a:pt x="2135265" y="144242"/>
                  </a:lnTo>
                </a:path>
              </a:pathLst>
            </a:custGeom>
            <a:ln w="27101" cap="flat">
              <a:solidFill>
                <a:srgbClr val="1CABE2">
                  <a:alpha val="100000"/>
                </a:srgbClr>
              </a:solidFill>
              <a:prstDash val="solid"/>
              <a:round/>
            </a:ln>
          </p:spPr>
          <p:txBody>
            <a:bodyPr/>
            <a:lstStyle/>
            <a:p/>
          </p:txBody>
        </p:sp>
        <p:sp>
          <p:nvSpPr>
            <p:cNvPr id="193" name="pt193"/>
            <p:cNvSpPr/>
            <p:nvPr/>
          </p:nvSpPr>
          <p:spPr>
            <a:xfrm>
              <a:off x="3832241"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3917652"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0306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8847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1738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25929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34470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43011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51552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0093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8634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77175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857168" y="32832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6" name="pt206"/>
            <p:cNvSpPr/>
            <p:nvPr/>
          </p:nvSpPr>
          <p:spPr>
            <a:xfrm>
              <a:off x="494257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02798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13400"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9881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28422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36963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45504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540453"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625864"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11274"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96685"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882095"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967506"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tx219"/>
            <p:cNvSpPr/>
            <p:nvPr/>
          </p:nvSpPr>
          <p:spPr>
            <a:xfrm>
              <a:off x="3698362" y="3234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0" name="tx220"/>
            <p:cNvSpPr/>
            <p:nvPr/>
          </p:nvSpPr>
          <p:spPr>
            <a:xfrm>
              <a:off x="6018113" y="331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21" name="tx221"/>
            <p:cNvSpPr/>
            <p:nvPr/>
          </p:nvSpPr>
          <p:spPr>
            <a:xfrm>
              <a:off x="5418832"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22" name="tx222"/>
            <p:cNvSpPr/>
            <p:nvPr/>
          </p:nvSpPr>
          <p:spPr>
            <a:xfrm>
              <a:off x="5845885" y="326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23" name="pl223"/>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4618987" y="5291211"/>
              <a:ext cx="1366569" cy="76363"/>
            </a:xfrm>
            <a:custGeom>
              <a:avLst/>
              <a:pathLst>
                <a:path w="1366569" h="76363">
                  <a:moveTo>
                    <a:pt x="0" y="50909"/>
                  </a:moveTo>
                  <a:lnTo>
                    <a:pt x="85410" y="0"/>
                  </a:lnTo>
                  <a:lnTo>
                    <a:pt x="170821" y="16969"/>
                  </a:lnTo>
                  <a:lnTo>
                    <a:pt x="256231" y="50909"/>
                  </a:lnTo>
                  <a:lnTo>
                    <a:pt x="341642" y="59393"/>
                  </a:lnTo>
                  <a:lnTo>
                    <a:pt x="427053" y="59393"/>
                  </a:lnTo>
                  <a:lnTo>
                    <a:pt x="512463" y="76363"/>
                  </a:lnTo>
                  <a:lnTo>
                    <a:pt x="597874" y="67878"/>
                  </a:lnTo>
                  <a:lnTo>
                    <a:pt x="683284" y="67878"/>
                  </a:lnTo>
                  <a:lnTo>
                    <a:pt x="768695" y="59393"/>
                  </a:lnTo>
                  <a:lnTo>
                    <a:pt x="854106" y="50909"/>
                  </a:lnTo>
                  <a:lnTo>
                    <a:pt x="939516" y="50909"/>
                  </a:lnTo>
                  <a:lnTo>
                    <a:pt x="1024927" y="67878"/>
                  </a:lnTo>
                  <a:lnTo>
                    <a:pt x="1110337" y="50909"/>
                  </a:lnTo>
                  <a:lnTo>
                    <a:pt x="1195748" y="59393"/>
                  </a:lnTo>
                  <a:lnTo>
                    <a:pt x="1281159" y="59393"/>
                  </a:lnTo>
                  <a:lnTo>
                    <a:pt x="1366569" y="59393"/>
                  </a:lnTo>
                </a:path>
              </a:pathLst>
            </a:custGeom>
            <a:ln w="27101" cap="flat">
              <a:solidFill>
                <a:srgbClr val="1CABE2">
                  <a:alpha val="100000"/>
                </a:srgbClr>
              </a:solidFill>
              <a:prstDash val="solid"/>
              <a:round/>
            </a:ln>
          </p:spPr>
          <p:txBody>
            <a:bodyPr/>
            <a:lstStyle/>
            <a:p/>
          </p:txBody>
        </p:sp>
        <p:sp>
          <p:nvSpPr>
            <p:cNvPr id="243" name="pt243"/>
            <p:cNvSpPr/>
            <p:nvPr/>
          </p:nvSpPr>
          <p:spPr>
            <a:xfrm>
              <a:off x="4600936" y="532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4686347" y="527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4771758" y="52901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857168" y="532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942579" y="5332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5027989" y="5332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5113400"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5198811" y="53410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5284221" y="53410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5369632" y="5332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5455042" y="532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5540453" y="532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5625864" y="53410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5711274" y="532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5796685" y="5332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5882095" y="5332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5967506" y="5332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tx260"/>
            <p:cNvSpPr/>
            <p:nvPr/>
          </p:nvSpPr>
          <p:spPr>
            <a:xfrm>
              <a:off x="4543022" y="5249853"/>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261" name="tx261"/>
            <p:cNvSpPr/>
            <p:nvPr/>
          </p:nvSpPr>
          <p:spPr>
            <a:xfrm>
              <a:off x="6001835" y="5260720"/>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262" name="tx262"/>
            <p:cNvSpPr/>
            <p:nvPr/>
          </p:nvSpPr>
          <p:spPr>
            <a:xfrm>
              <a:off x="5445963" y="5200966"/>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263" name="tx263"/>
            <p:cNvSpPr/>
            <p:nvPr/>
          </p:nvSpPr>
          <p:spPr>
            <a:xfrm>
              <a:off x="5873016" y="5211833"/>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264" name="pl264"/>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5" name="pl265"/>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6" name="pl266"/>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1" name="pl271"/>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2" name="pl272"/>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6644479" y="1956252"/>
              <a:ext cx="2135265" cy="271514"/>
            </a:xfrm>
            <a:custGeom>
              <a:avLst/>
              <a:pathLst>
                <a:path w="2135265" h="271514">
                  <a:moveTo>
                    <a:pt x="0" y="127272"/>
                  </a:moveTo>
                  <a:lnTo>
                    <a:pt x="85410" y="127272"/>
                  </a:lnTo>
                  <a:lnTo>
                    <a:pt x="170821" y="42424"/>
                  </a:lnTo>
                  <a:lnTo>
                    <a:pt x="256231" y="16969"/>
                  </a:lnTo>
                  <a:lnTo>
                    <a:pt x="341642" y="0"/>
                  </a:lnTo>
                  <a:lnTo>
                    <a:pt x="427053" y="0"/>
                  </a:lnTo>
                  <a:lnTo>
                    <a:pt x="512463" y="59393"/>
                  </a:lnTo>
                  <a:lnTo>
                    <a:pt x="597874" y="59393"/>
                  </a:lnTo>
                  <a:lnTo>
                    <a:pt x="683284" y="42424"/>
                  </a:lnTo>
                  <a:lnTo>
                    <a:pt x="768695" y="33939"/>
                  </a:lnTo>
                  <a:lnTo>
                    <a:pt x="854106" y="33939"/>
                  </a:lnTo>
                  <a:lnTo>
                    <a:pt x="939516" y="59393"/>
                  </a:lnTo>
                  <a:lnTo>
                    <a:pt x="1024927" y="59393"/>
                  </a:lnTo>
                  <a:lnTo>
                    <a:pt x="1110337" y="33939"/>
                  </a:lnTo>
                  <a:lnTo>
                    <a:pt x="1195748" y="33939"/>
                  </a:lnTo>
                  <a:lnTo>
                    <a:pt x="1281159" y="33939"/>
                  </a:lnTo>
                  <a:lnTo>
                    <a:pt x="1366569" y="50909"/>
                  </a:lnTo>
                  <a:lnTo>
                    <a:pt x="1451980" y="84848"/>
                  </a:lnTo>
                  <a:lnTo>
                    <a:pt x="1537390" y="101818"/>
                  </a:lnTo>
                  <a:lnTo>
                    <a:pt x="1622801" y="127272"/>
                  </a:lnTo>
                  <a:lnTo>
                    <a:pt x="1708212" y="203636"/>
                  </a:lnTo>
                  <a:lnTo>
                    <a:pt x="1793622" y="144242"/>
                  </a:lnTo>
                  <a:lnTo>
                    <a:pt x="1879033" y="118787"/>
                  </a:lnTo>
                  <a:lnTo>
                    <a:pt x="1964443" y="271514"/>
                  </a:lnTo>
                  <a:lnTo>
                    <a:pt x="2049854" y="195151"/>
                  </a:lnTo>
                  <a:lnTo>
                    <a:pt x="2135265" y="195151"/>
                  </a:lnTo>
                </a:path>
              </a:pathLst>
            </a:custGeom>
            <a:ln w="27101" cap="flat">
              <a:solidFill>
                <a:srgbClr val="1CABE2">
                  <a:alpha val="100000"/>
                </a:srgbClr>
              </a:solidFill>
              <a:prstDash val="solid"/>
              <a:round/>
            </a:ln>
          </p:spPr>
          <p:txBody>
            <a:bodyPr/>
            <a:lstStyle/>
            <a:p/>
          </p:txBody>
        </p:sp>
        <p:sp>
          <p:nvSpPr>
            <p:cNvPr id="284" name="pt284"/>
            <p:cNvSpPr/>
            <p:nvPr/>
          </p:nvSpPr>
          <p:spPr>
            <a:xfrm>
              <a:off x="6626428"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6711839"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679724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688266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696807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70534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13889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22430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30971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39512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4805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56594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651355"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7" name="pt297"/>
            <p:cNvSpPr/>
            <p:nvPr/>
          </p:nvSpPr>
          <p:spPr>
            <a:xfrm>
              <a:off x="773676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822177"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9" name="pt299"/>
            <p:cNvSpPr/>
            <p:nvPr/>
          </p:nvSpPr>
          <p:spPr>
            <a:xfrm>
              <a:off x="790758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99299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07840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163819"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249230"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334640"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420051"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50546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590872"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676283"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761693"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tx310"/>
            <p:cNvSpPr/>
            <p:nvPr/>
          </p:nvSpPr>
          <p:spPr>
            <a:xfrm>
              <a:off x="6492549" y="199121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11" name="tx311"/>
            <p:cNvSpPr/>
            <p:nvPr/>
          </p:nvSpPr>
          <p:spPr>
            <a:xfrm>
              <a:off x="8812300" y="206032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312" name="tx312"/>
            <p:cNvSpPr/>
            <p:nvPr/>
          </p:nvSpPr>
          <p:spPr>
            <a:xfrm>
              <a:off x="8213020" y="19423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13" name="tx313"/>
            <p:cNvSpPr/>
            <p:nvPr/>
          </p:nvSpPr>
          <p:spPr>
            <a:xfrm>
              <a:off x="8640073" y="201144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314" name="pl314"/>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5" name="pl315"/>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6" name="pl316"/>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7" name="pl317"/>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8" name="pl318"/>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9" name="pl319"/>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0" name="pl320"/>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1" name="pl321"/>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2" name="pl322"/>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3" name="pl323"/>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4" name="pl324"/>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5" name="pl325"/>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6" name="pl326"/>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1" name="pl331"/>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2" name="pl332"/>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6644479" y="3258884"/>
              <a:ext cx="2135265" cy="449696"/>
            </a:xfrm>
            <a:custGeom>
              <a:avLst/>
              <a:pathLst>
                <a:path w="2135265" h="449696">
                  <a:moveTo>
                    <a:pt x="0" y="364847"/>
                  </a:moveTo>
                  <a:lnTo>
                    <a:pt x="85410" y="364847"/>
                  </a:lnTo>
                  <a:lnTo>
                    <a:pt x="170821" y="135757"/>
                  </a:lnTo>
                  <a:lnTo>
                    <a:pt x="256231" y="161211"/>
                  </a:lnTo>
                  <a:lnTo>
                    <a:pt x="341642" y="50909"/>
                  </a:lnTo>
                  <a:lnTo>
                    <a:pt x="427053" y="93333"/>
                  </a:lnTo>
                  <a:lnTo>
                    <a:pt x="512463" y="67878"/>
                  </a:lnTo>
                  <a:lnTo>
                    <a:pt x="597874" y="127272"/>
                  </a:lnTo>
                  <a:lnTo>
                    <a:pt x="683284" y="93333"/>
                  </a:lnTo>
                  <a:lnTo>
                    <a:pt x="768695" y="25454"/>
                  </a:lnTo>
                  <a:lnTo>
                    <a:pt x="854106" y="42424"/>
                  </a:lnTo>
                  <a:lnTo>
                    <a:pt x="939516" y="67878"/>
                  </a:lnTo>
                  <a:lnTo>
                    <a:pt x="1024927" y="84848"/>
                  </a:lnTo>
                  <a:lnTo>
                    <a:pt x="1110337" y="135757"/>
                  </a:lnTo>
                  <a:lnTo>
                    <a:pt x="1195748" y="25454"/>
                  </a:lnTo>
                  <a:lnTo>
                    <a:pt x="1281159" y="101818"/>
                  </a:lnTo>
                  <a:lnTo>
                    <a:pt x="1366569" y="93333"/>
                  </a:lnTo>
                  <a:lnTo>
                    <a:pt x="1451980" y="67878"/>
                  </a:lnTo>
                  <a:lnTo>
                    <a:pt x="1537390" y="0"/>
                  </a:lnTo>
                  <a:lnTo>
                    <a:pt x="1622801" y="127272"/>
                  </a:lnTo>
                  <a:lnTo>
                    <a:pt x="1708212" y="237575"/>
                  </a:lnTo>
                  <a:lnTo>
                    <a:pt x="1793622" y="169696"/>
                  </a:lnTo>
                  <a:lnTo>
                    <a:pt x="1879033" y="42424"/>
                  </a:lnTo>
                  <a:lnTo>
                    <a:pt x="1964443" y="381817"/>
                  </a:lnTo>
                  <a:lnTo>
                    <a:pt x="2049854" y="449696"/>
                  </a:lnTo>
                  <a:lnTo>
                    <a:pt x="2135265" y="449696"/>
                  </a:lnTo>
                </a:path>
              </a:pathLst>
            </a:custGeom>
            <a:ln w="27101" cap="flat">
              <a:solidFill>
                <a:srgbClr val="1CABE2">
                  <a:alpha val="100000"/>
                </a:srgbClr>
              </a:solidFill>
              <a:prstDash val="solid"/>
              <a:round/>
            </a:ln>
          </p:spPr>
          <p:txBody>
            <a:bodyPr/>
            <a:lstStyle/>
            <a:p/>
          </p:txBody>
        </p:sp>
        <p:sp>
          <p:nvSpPr>
            <p:cNvPr id="334" name="pt334"/>
            <p:cNvSpPr/>
            <p:nvPr/>
          </p:nvSpPr>
          <p:spPr>
            <a:xfrm>
              <a:off x="6626428"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5" name="pt335"/>
            <p:cNvSpPr/>
            <p:nvPr/>
          </p:nvSpPr>
          <p:spPr>
            <a:xfrm>
              <a:off x="6711839"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6" name="pt336"/>
            <p:cNvSpPr/>
            <p:nvPr/>
          </p:nvSpPr>
          <p:spPr>
            <a:xfrm>
              <a:off x="679724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7" name="pt337"/>
            <p:cNvSpPr/>
            <p:nvPr/>
          </p:nvSpPr>
          <p:spPr>
            <a:xfrm>
              <a:off x="6882660"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8" name="pt338"/>
            <p:cNvSpPr/>
            <p:nvPr/>
          </p:nvSpPr>
          <p:spPr>
            <a:xfrm>
              <a:off x="696807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9" name="pt339"/>
            <p:cNvSpPr/>
            <p:nvPr/>
          </p:nvSpPr>
          <p:spPr>
            <a:xfrm>
              <a:off x="7053481"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0" name="pt340"/>
            <p:cNvSpPr/>
            <p:nvPr/>
          </p:nvSpPr>
          <p:spPr>
            <a:xfrm>
              <a:off x="713889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1" name="pt341"/>
            <p:cNvSpPr/>
            <p:nvPr/>
          </p:nvSpPr>
          <p:spPr>
            <a:xfrm>
              <a:off x="7224302"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2" name="pt342"/>
            <p:cNvSpPr/>
            <p:nvPr/>
          </p:nvSpPr>
          <p:spPr>
            <a:xfrm>
              <a:off x="7309713"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3" name="pt343"/>
            <p:cNvSpPr/>
            <p:nvPr/>
          </p:nvSpPr>
          <p:spPr>
            <a:xfrm>
              <a:off x="739512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4" name="pt344"/>
            <p:cNvSpPr/>
            <p:nvPr/>
          </p:nvSpPr>
          <p:spPr>
            <a:xfrm>
              <a:off x="748053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5" name="pt345"/>
            <p:cNvSpPr/>
            <p:nvPr/>
          </p:nvSpPr>
          <p:spPr>
            <a:xfrm>
              <a:off x="7565945"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7651355" y="33256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7" name="pt347"/>
            <p:cNvSpPr/>
            <p:nvPr/>
          </p:nvSpPr>
          <p:spPr>
            <a:xfrm>
              <a:off x="7736766"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8" name="pt348"/>
            <p:cNvSpPr/>
            <p:nvPr/>
          </p:nvSpPr>
          <p:spPr>
            <a:xfrm>
              <a:off x="782217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9" name="pt349"/>
            <p:cNvSpPr/>
            <p:nvPr/>
          </p:nvSpPr>
          <p:spPr>
            <a:xfrm>
              <a:off x="7907587"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0" name="pt350"/>
            <p:cNvSpPr/>
            <p:nvPr/>
          </p:nvSpPr>
          <p:spPr>
            <a:xfrm>
              <a:off x="799299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1" name="pt351"/>
            <p:cNvSpPr/>
            <p:nvPr/>
          </p:nvSpPr>
          <p:spPr>
            <a:xfrm>
              <a:off x="807840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81638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pt353"/>
            <p:cNvSpPr/>
            <p:nvPr/>
          </p:nvSpPr>
          <p:spPr>
            <a:xfrm>
              <a:off x="8249230"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8334640" y="34784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5" name="pt355"/>
            <p:cNvSpPr/>
            <p:nvPr/>
          </p:nvSpPr>
          <p:spPr>
            <a:xfrm>
              <a:off x="8420051"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pt356"/>
            <p:cNvSpPr/>
            <p:nvPr/>
          </p:nvSpPr>
          <p:spPr>
            <a:xfrm>
              <a:off x="850546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8590872"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8" name="pt358"/>
            <p:cNvSpPr/>
            <p:nvPr/>
          </p:nvSpPr>
          <p:spPr>
            <a:xfrm>
              <a:off x="8676283"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9" name="pt359"/>
            <p:cNvSpPr/>
            <p:nvPr/>
          </p:nvSpPr>
          <p:spPr>
            <a:xfrm>
              <a:off x="8761693"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tx360"/>
            <p:cNvSpPr/>
            <p:nvPr/>
          </p:nvSpPr>
          <p:spPr>
            <a:xfrm>
              <a:off x="6492549" y="353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361" name="tx361"/>
            <p:cNvSpPr/>
            <p:nvPr/>
          </p:nvSpPr>
          <p:spPr>
            <a:xfrm>
              <a:off x="8812300" y="36163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362" name="tx362"/>
            <p:cNvSpPr/>
            <p:nvPr/>
          </p:nvSpPr>
          <p:spPr>
            <a:xfrm>
              <a:off x="8213020" y="324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63" name="tx363"/>
            <p:cNvSpPr/>
            <p:nvPr/>
          </p:nvSpPr>
          <p:spPr>
            <a:xfrm>
              <a:off x="8640073" y="35674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364" name="tx364"/>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65" name="tx365"/>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66" name="tx36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67" name="tx36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68" name="tx36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69" name="tx36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70" name="tx37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71" name="tx37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72" name="tx37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3" name="tx37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4" name="tx37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5" name="tx37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6" name="tx37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7" name="tx37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8" name="tx37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9" name="tx37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0" name="tx38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1" name="tx38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2" name="tx38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3" name="tx38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4" name="tx38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5" name="tx38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6" name="tx38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7" name="tx38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8" name="tx38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9" name="tx38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0" name="tx39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1" name="tx39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92" name="tx39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3" name="tx39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4" name="tx39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5" name="tx39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6" name="tx39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7" name="tx39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8" name="tx39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9" name="tx39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0" name="tx40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1" name="tx40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2" name="tx40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3" name="tx40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4" name="tx40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5" name="tx40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6" name="tx40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7" name="tx40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8" name="tx40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9" name="tx40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0" name="tx41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1" name="tx41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pt41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3" name="pt41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4" name="tx41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15" name="tx41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16" name="tx416"/>
            <p:cNvSpPr/>
            <p:nvPr/>
          </p:nvSpPr>
          <p:spPr>
            <a:xfrm>
              <a:off x="2317867" y="1330710"/>
              <a:ext cx="52001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Argentina, 2000-2025</a:t>
              </a:r>
            </a:p>
          </p:txBody>
        </p:sp>
        <p:sp>
          <p:nvSpPr>
            <p:cNvPr id="417" name="tx417"/>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18" name="tx418"/>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YFV had the lowest coverage (7%), followed by MCV2 (46%).
Compared to 2019, coverage of 8 vaccines decreased (BCG, DTP1, DTP3, IPV1, MCV1, MCV2, ROTAC and YFV).
Compared to 2024, coverage of 8 vaccines remained constant (BCG, DTP1, DTP3, IPV1, MCV1, MCV2, ROTAC and YFV).</a:t>
            </a:r>
          </a:p>
        </p:txBody>
      </p:sp>
      <p:sp>
        <p:nvSpPr>
          <p:cNvPr id="4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Argentina had its lowest coverage in YFV (7%), while most other routine vaccines clustered around 46-82%; 8 antigens decreased since 2019, and 8 antigens remained constant since 2024.</a:t>
            </a:r>
          </a:p>
        </p:txBody>
      </p:sp>
      <p:grpSp xmlns:pic="http://schemas.openxmlformats.org/drawingml/2006/picture">
        <p:nvGrpSpPr>
          <p:cNvPr id="421" name=""/>
          <p:cNvGrpSpPr/>
          <p:nvPr/>
        </p:nvGrpSpPr>
        <p:grpSpPr>
          <a:xfrm>
            <a:off x="292608" y="1097280"/>
            <a:ext cx="8595360" cy="28575"/>
            <a:chOff x="292608" y="1097280"/>
            <a:chExt cx="8595360" cy="28575"/>
          </a:xfrm>
        </p:grpSpPr>
        <p:sp>
          <p:nvSpPr>
            <p:cNvPr id="42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2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1518387"/>
            </a:xfrm>
            <a:custGeom>
              <a:avLst/>
              <a:pathLst>
                <a:path w="6518190" h="1518387">
                  <a:moveTo>
                    <a:pt x="0" y="711744"/>
                  </a:moveTo>
                  <a:lnTo>
                    <a:pt x="260727" y="711744"/>
                  </a:lnTo>
                  <a:lnTo>
                    <a:pt x="521455" y="237248"/>
                  </a:lnTo>
                  <a:lnTo>
                    <a:pt x="782182" y="94899"/>
                  </a:lnTo>
                  <a:lnTo>
                    <a:pt x="1042910" y="0"/>
                  </a:lnTo>
                  <a:lnTo>
                    <a:pt x="1303638" y="0"/>
                  </a:lnTo>
                  <a:lnTo>
                    <a:pt x="1564365" y="332147"/>
                  </a:lnTo>
                  <a:lnTo>
                    <a:pt x="1825093" y="332147"/>
                  </a:lnTo>
                  <a:lnTo>
                    <a:pt x="2085820" y="237248"/>
                  </a:lnTo>
                  <a:lnTo>
                    <a:pt x="2346548" y="189798"/>
                  </a:lnTo>
                  <a:lnTo>
                    <a:pt x="2607276" y="189798"/>
                  </a:lnTo>
                  <a:lnTo>
                    <a:pt x="2868003" y="332147"/>
                  </a:lnTo>
                  <a:lnTo>
                    <a:pt x="3128731" y="332147"/>
                  </a:lnTo>
                  <a:lnTo>
                    <a:pt x="3389458" y="189798"/>
                  </a:lnTo>
                  <a:lnTo>
                    <a:pt x="3650186" y="189798"/>
                  </a:lnTo>
                  <a:lnTo>
                    <a:pt x="3910914" y="189798"/>
                  </a:lnTo>
                  <a:lnTo>
                    <a:pt x="4171641" y="284697"/>
                  </a:lnTo>
                  <a:lnTo>
                    <a:pt x="4432369" y="474496"/>
                  </a:lnTo>
                  <a:lnTo>
                    <a:pt x="4693096" y="569395"/>
                  </a:lnTo>
                  <a:lnTo>
                    <a:pt x="4953824" y="711744"/>
                  </a:lnTo>
                  <a:lnTo>
                    <a:pt x="5214552" y="1138790"/>
                  </a:lnTo>
                  <a:lnTo>
                    <a:pt x="5475279" y="806643"/>
                  </a:lnTo>
                  <a:lnTo>
                    <a:pt x="5736007" y="664294"/>
                  </a:lnTo>
                  <a:lnTo>
                    <a:pt x="5996734" y="1518387"/>
                  </a:lnTo>
                  <a:lnTo>
                    <a:pt x="6257462" y="1091341"/>
                  </a:lnTo>
                  <a:lnTo>
                    <a:pt x="6518190" y="1091341"/>
                  </a:lnTo>
                </a:path>
              </a:pathLst>
            </a:custGeom>
            <a:ln w="27101" cap="flat">
              <a:solidFill>
                <a:srgbClr val="1C86EE">
                  <a:alpha val="100000"/>
                </a:srgbClr>
              </a:solidFill>
              <a:prstDash val="solid"/>
              <a:round/>
            </a:ln>
          </p:spPr>
          <p:txBody>
            <a:bodyPr/>
            <a:lstStyle/>
            <a:p/>
          </p:txBody>
        </p:sp>
        <p:sp>
          <p:nvSpPr>
            <p:cNvPr id="39" name="pl39"/>
            <p:cNvSpPr/>
            <p:nvPr/>
          </p:nvSpPr>
          <p:spPr>
            <a:xfrm>
              <a:off x="1656710" y="1168047"/>
              <a:ext cx="5996734" cy="1328589"/>
            </a:xfrm>
            <a:custGeom>
              <a:avLst/>
              <a:pathLst>
                <a:path w="5996734" h="1328589">
                  <a:moveTo>
                    <a:pt x="0" y="1328589"/>
                  </a:moveTo>
                  <a:lnTo>
                    <a:pt x="260727" y="189798"/>
                  </a:lnTo>
                  <a:lnTo>
                    <a:pt x="521455" y="0"/>
                  </a:lnTo>
                  <a:lnTo>
                    <a:pt x="782182" y="284697"/>
                  </a:lnTo>
                  <a:lnTo>
                    <a:pt x="1042910" y="474496"/>
                  </a:lnTo>
                  <a:lnTo>
                    <a:pt x="1303638" y="427046"/>
                  </a:lnTo>
                  <a:lnTo>
                    <a:pt x="1564365" y="189798"/>
                  </a:lnTo>
                  <a:lnTo>
                    <a:pt x="1825093" y="0"/>
                  </a:lnTo>
                  <a:lnTo>
                    <a:pt x="2085820" y="0"/>
                  </a:lnTo>
                  <a:lnTo>
                    <a:pt x="2346548" y="142348"/>
                  </a:lnTo>
                  <a:lnTo>
                    <a:pt x="2607276" y="142348"/>
                  </a:lnTo>
                  <a:lnTo>
                    <a:pt x="2868003" y="0"/>
                  </a:lnTo>
                  <a:lnTo>
                    <a:pt x="3128731" y="0"/>
                  </a:lnTo>
                  <a:lnTo>
                    <a:pt x="3389458" y="0"/>
                  </a:lnTo>
                  <a:lnTo>
                    <a:pt x="3650186" y="94899"/>
                  </a:lnTo>
                  <a:lnTo>
                    <a:pt x="3910914" y="379596"/>
                  </a:lnTo>
                  <a:lnTo>
                    <a:pt x="4171641" y="379596"/>
                  </a:lnTo>
                  <a:lnTo>
                    <a:pt x="4432369" y="521945"/>
                  </a:lnTo>
                  <a:lnTo>
                    <a:pt x="4693096" y="948992"/>
                  </a:lnTo>
                  <a:lnTo>
                    <a:pt x="4953824" y="616844"/>
                  </a:lnTo>
                  <a:lnTo>
                    <a:pt x="5214552" y="474496"/>
                  </a:lnTo>
                  <a:lnTo>
                    <a:pt x="5475279" y="1328589"/>
                  </a:lnTo>
                  <a:lnTo>
                    <a:pt x="5736007" y="901542"/>
                  </a:lnTo>
                  <a:lnTo>
                    <a:pt x="5996734" y="901542"/>
                  </a:lnTo>
                </a:path>
              </a:pathLst>
            </a:custGeom>
            <a:ln w="27101" cap="flat">
              <a:solidFill>
                <a:srgbClr val="80BD41">
                  <a:alpha val="100000"/>
                </a:srgbClr>
              </a:solidFill>
              <a:prstDash val="solid"/>
              <a:round/>
            </a:ln>
          </p:spPr>
          <p:txBody>
            <a:bodyPr/>
            <a:lstStyle/>
            <a:p/>
          </p:txBody>
        </p:sp>
        <p:sp>
          <p:nvSpPr>
            <p:cNvPr id="40" name="pl40"/>
            <p:cNvSpPr/>
            <p:nvPr/>
          </p:nvSpPr>
          <p:spPr>
            <a:xfrm>
              <a:off x="1135255" y="978248"/>
              <a:ext cx="6518190" cy="1518387"/>
            </a:xfrm>
            <a:custGeom>
              <a:avLst/>
              <a:pathLst>
                <a:path w="6518190" h="1518387">
                  <a:moveTo>
                    <a:pt x="0" y="711744"/>
                  </a:moveTo>
                  <a:lnTo>
                    <a:pt x="260727" y="711744"/>
                  </a:lnTo>
                  <a:lnTo>
                    <a:pt x="521455" y="237248"/>
                  </a:lnTo>
                  <a:lnTo>
                    <a:pt x="782182" y="94899"/>
                  </a:lnTo>
                  <a:lnTo>
                    <a:pt x="1042910" y="0"/>
                  </a:lnTo>
                  <a:lnTo>
                    <a:pt x="1303638" y="0"/>
                  </a:lnTo>
                  <a:lnTo>
                    <a:pt x="1564365" y="332147"/>
                  </a:lnTo>
                  <a:lnTo>
                    <a:pt x="1825093" y="332147"/>
                  </a:lnTo>
                  <a:lnTo>
                    <a:pt x="2085820" y="237248"/>
                  </a:lnTo>
                  <a:lnTo>
                    <a:pt x="2346548" y="189798"/>
                  </a:lnTo>
                  <a:lnTo>
                    <a:pt x="2607276" y="189798"/>
                  </a:lnTo>
                  <a:lnTo>
                    <a:pt x="2868003" y="332147"/>
                  </a:lnTo>
                  <a:lnTo>
                    <a:pt x="3128731" y="332147"/>
                  </a:lnTo>
                  <a:lnTo>
                    <a:pt x="3389458" y="189798"/>
                  </a:lnTo>
                  <a:lnTo>
                    <a:pt x="3650186" y="189798"/>
                  </a:lnTo>
                  <a:lnTo>
                    <a:pt x="3910914" y="189798"/>
                  </a:lnTo>
                  <a:lnTo>
                    <a:pt x="4171641" y="284697"/>
                  </a:lnTo>
                  <a:lnTo>
                    <a:pt x="4432369" y="569395"/>
                  </a:lnTo>
                  <a:lnTo>
                    <a:pt x="4693096" y="569395"/>
                  </a:lnTo>
                  <a:lnTo>
                    <a:pt x="4953824" y="711744"/>
                  </a:lnTo>
                  <a:lnTo>
                    <a:pt x="5214552" y="1138790"/>
                  </a:lnTo>
                  <a:lnTo>
                    <a:pt x="5475279" y="806643"/>
                  </a:lnTo>
                  <a:lnTo>
                    <a:pt x="5736007" y="664294"/>
                  </a:lnTo>
                  <a:lnTo>
                    <a:pt x="5996734" y="1518387"/>
                  </a:lnTo>
                  <a:lnTo>
                    <a:pt x="6257462" y="1091341"/>
                  </a:lnTo>
                  <a:lnTo>
                    <a:pt x="6518190" y="1091341"/>
                  </a:lnTo>
                </a:path>
              </a:pathLst>
            </a:custGeom>
            <a:ln w="27101" cap="flat">
              <a:solidFill>
                <a:srgbClr val="EE00EE">
                  <a:alpha val="100000"/>
                </a:srgbClr>
              </a:solidFill>
              <a:prstDash val="solid"/>
              <a:round/>
            </a:ln>
          </p:spPr>
          <p:txBody>
            <a:bodyPr/>
            <a:lstStyle/>
            <a:p/>
          </p:txBody>
        </p:sp>
        <p:sp>
          <p:nvSpPr>
            <p:cNvPr id="41" name="pl41"/>
            <p:cNvSpPr/>
            <p:nvPr/>
          </p:nvSpPr>
          <p:spPr>
            <a:xfrm>
              <a:off x="4003259" y="2733884"/>
              <a:ext cx="3650186" cy="1186240"/>
            </a:xfrm>
            <a:custGeom>
              <a:avLst/>
              <a:pathLst>
                <a:path w="3650186" h="1186240">
                  <a:moveTo>
                    <a:pt x="0" y="1186240"/>
                  </a:moveTo>
                  <a:lnTo>
                    <a:pt x="260727" y="854093"/>
                  </a:lnTo>
                  <a:lnTo>
                    <a:pt x="521455" y="47449"/>
                  </a:lnTo>
                  <a:lnTo>
                    <a:pt x="782182" y="189798"/>
                  </a:lnTo>
                  <a:lnTo>
                    <a:pt x="1042910" y="427046"/>
                  </a:lnTo>
                  <a:lnTo>
                    <a:pt x="1303638" y="142348"/>
                  </a:lnTo>
                  <a:lnTo>
                    <a:pt x="1564365" y="427046"/>
                  </a:lnTo>
                  <a:lnTo>
                    <a:pt x="1825093" y="94899"/>
                  </a:lnTo>
                  <a:lnTo>
                    <a:pt x="2085820" y="47449"/>
                  </a:lnTo>
                  <a:lnTo>
                    <a:pt x="2346548" y="711744"/>
                  </a:lnTo>
                  <a:lnTo>
                    <a:pt x="2607276" y="284697"/>
                  </a:lnTo>
                  <a:lnTo>
                    <a:pt x="2868003" y="332147"/>
                  </a:lnTo>
                  <a:lnTo>
                    <a:pt x="3128731" y="1186240"/>
                  </a:lnTo>
                  <a:lnTo>
                    <a:pt x="3389458" y="284697"/>
                  </a:lnTo>
                  <a:lnTo>
                    <a:pt x="3650186" y="0"/>
                  </a:lnTo>
                </a:path>
              </a:pathLst>
            </a:custGeom>
            <a:ln w="27101" cap="flat">
              <a:solidFill>
                <a:srgbClr val="6A3D9A">
                  <a:alpha val="100000"/>
                </a:srgbClr>
              </a:solidFill>
              <a:prstDash val="solid"/>
              <a:round/>
            </a:ln>
          </p:spPr>
          <p:txBody>
            <a:bodyPr/>
            <a:lstStyle/>
            <a:p/>
          </p:txBody>
        </p:sp>
        <p:sp>
          <p:nvSpPr>
            <p:cNvPr id="42" name="pl42"/>
            <p:cNvSpPr/>
            <p:nvPr/>
          </p:nvSpPr>
          <p:spPr>
            <a:xfrm>
              <a:off x="5306897" y="1310396"/>
              <a:ext cx="2346548" cy="1660736"/>
            </a:xfrm>
            <a:custGeom>
              <a:avLst/>
              <a:pathLst>
                <a:path w="2346548" h="1660736">
                  <a:moveTo>
                    <a:pt x="0" y="1660736"/>
                  </a:moveTo>
                  <a:lnTo>
                    <a:pt x="260727" y="0"/>
                  </a:lnTo>
                  <a:lnTo>
                    <a:pt x="521455" y="47449"/>
                  </a:lnTo>
                  <a:lnTo>
                    <a:pt x="782182" y="284697"/>
                  </a:lnTo>
                  <a:lnTo>
                    <a:pt x="1042910" y="521945"/>
                  </a:lnTo>
                  <a:lnTo>
                    <a:pt x="1303638" y="237248"/>
                  </a:lnTo>
                  <a:lnTo>
                    <a:pt x="1564365" y="47449"/>
                  </a:lnTo>
                  <a:lnTo>
                    <a:pt x="1825093" y="616844"/>
                  </a:lnTo>
                  <a:lnTo>
                    <a:pt x="2085820" y="474496"/>
                  </a:lnTo>
                  <a:lnTo>
                    <a:pt x="2346548" y="474496"/>
                  </a:lnTo>
                </a:path>
              </a:pathLst>
            </a:custGeom>
            <a:ln w="27101" cap="flat">
              <a:solidFill>
                <a:srgbClr val="E31A1C">
                  <a:alpha val="100000"/>
                </a:srgbClr>
              </a:solidFill>
              <a:prstDash val="solid"/>
              <a:round/>
            </a:ln>
          </p:spPr>
          <p:txBody>
            <a:bodyPr/>
            <a:lstStyle/>
            <a:p/>
          </p:txBody>
        </p:sp>
        <p:sp>
          <p:nvSpPr>
            <p:cNvPr id="43" name="pl43"/>
            <p:cNvSpPr/>
            <p:nvPr/>
          </p:nvSpPr>
          <p:spPr>
            <a:xfrm>
              <a:off x="6610535" y="1642543"/>
              <a:ext cx="1042910" cy="616844"/>
            </a:xfrm>
            <a:custGeom>
              <a:avLst/>
              <a:pathLst>
                <a:path w="1042910" h="616844">
                  <a:moveTo>
                    <a:pt x="0" y="237248"/>
                  </a:moveTo>
                  <a:lnTo>
                    <a:pt x="260727" y="0"/>
                  </a:lnTo>
                  <a:lnTo>
                    <a:pt x="521455" y="616844"/>
                  </a:lnTo>
                  <a:lnTo>
                    <a:pt x="782182" y="474496"/>
                  </a:lnTo>
                  <a:lnTo>
                    <a:pt x="1042910" y="474496"/>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1043891"/>
            </a:xfrm>
            <a:custGeom>
              <a:avLst/>
              <a:pathLst>
                <a:path w="6518190" h="1043891">
                  <a:moveTo>
                    <a:pt x="0" y="379596"/>
                  </a:moveTo>
                  <a:lnTo>
                    <a:pt x="260727" y="474496"/>
                  </a:lnTo>
                  <a:lnTo>
                    <a:pt x="521455" y="189798"/>
                  </a:lnTo>
                  <a:lnTo>
                    <a:pt x="782182" y="94899"/>
                  </a:lnTo>
                  <a:lnTo>
                    <a:pt x="1042910" y="0"/>
                  </a:lnTo>
                  <a:lnTo>
                    <a:pt x="1303638" y="47449"/>
                  </a:lnTo>
                  <a:lnTo>
                    <a:pt x="1564365" y="94899"/>
                  </a:lnTo>
                  <a:lnTo>
                    <a:pt x="1825093" y="237248"/>
                  </a:lnTo>
                  <a:lnTo>
                    <a:pt x="2085820" y="142348"/>
                  </a:lnTo>
                  <a:lnTo>
                    <a:pt x="2346548" y="142348"/>
                  </a:lnTo>
                  <a:lnTo>
                    <a:pt x="2607276" y="189798"/>
                  </a:lnTo>
                  <a:lnTo>
                    <a:pt x="2868003" y="189798"/>
                  </a:lnTo>
                  <a:lnTo>
                    <a:pt x="3128731" y="237248"/>
                  </a:lnTo>
                  <a:lnTo>
                    <a:pt x="3389458" y="237248"/>
                  </a:lnTo>
                  <a:lnTo>
                    <a:pt x="3650186" y="189798"/>
                  </a:lnTo>
                  <a:lnTo>
                    <a:pt x="3910914" y="474496"/>
                  </a:lnTo>
                  <a:lnTo>
                    <a:pt x="4171641" y="427046"/>
                  </a:lnTo>
                  <a:lnTo>
                    <a:pt x="4432369" y="427046"/>
                  </a:lnTo>
                  <a:lnTo>
                    <a:pt x="4693096" y="237248"/>
                  </a:lnTo>
                  <a:lnTo>
                    <a:pt x="4953824" y="616844"/>
                  </a:lnTo>
                  <a:lnTo>
                    <a:pt x="5214552" y="1043891"/>
                  </a:lnTo>
                  <a:lnTo>
                    <a:pt x="5475279" y="616844"/>
                  </a:lnTo>
                  <a:lnTo>
                    <a:pt x="5736007" y="664294"/>
                  </a:lnTo>
                  <a:lnTo>
                    <a:pt x="5996734" y="901542"/>
                  </a:lnTo>
                  <a:lnTo>
                    <a:pt x="6257462" y="806643"/>
                  </a:lnTo>
                  <a:lnTo>
                    <a:pt x="6518190" y="806643"/>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2514829"/>
            </a:xfrm>
            <a:custGeom>
              <a:avLst/>
              <a:pathLst>
                <a:path w="6518190" h="2514829">
                  <a:moveTo>
                    <a:pt x="0" y="2040333"/>
                  </a:moveTo>
                  <a:lnTo>
                    <a:pt x="260727" y="2040333"/>
                  </a:lnTo>
                  <a:lnTo>
                    <a:pt x="521455" y="759193"/>
                  </a:lnTo>
                  <a:lnTo>
                    <a:pt x="782182" y="901542"/>
                  </a:lnTo>
                  <a:lnTo>
                    <a:pt x="1042910" y="284697"/>
                  </a:lnTo>
                  <a:lnTo>
                    <a:pt x="1303638" y="521945"/>
                  </a:lnTo>
                  <a:lnTo>
                    <a:pt x="1564365" y="379596"/>
                  </a:lnTo>
                  <a:lnTo>
                    <a:pt x="1825093" y="711744"/>
                  </a:lnTo>
                  <a:lnTo>
                    <a:pt x="2085820" y="521945"/>
                  </a:lnTo>
                  <a:lnTo>
                    <a:pt x="2346548" y="142348"/>
                  </a:lnTo>
                  <a:lnTo>
                    <a:pt x="2607276" y="237248"/>
                  </a:lnTo>
                  <a:lnTo>
                    <a:pt x="2868003" y="379596"/>
                  </a:lnTo>
                  <a:lnTo>
                    <a:pt x="3128731" y="474496"/>
                  </a:lnTo>
                  <a:lnTo>
                    <a:pt x="3389458" y="759193"/>
                  </a:lnTo>
                  <a:lnTo>
                    <a:pt x="3650186" y="142348"/>
                  </a:lnTo>
                  <a:lnTo>
                    <a:pt x="3910914" y="569395"/>
                  </a:lnTo>
                  <a:lnTo>
                    <a:pt x="4171641" y="521945"/>
                  </a:lnTo>
                  <a:lnTo>
                    <a:pt x="4432369" y="379596"/>
                  </a:lnTo>
                  <a:lnTo>
                    <a:pt x="4693096" y="0"/>
                  </a:lnTo>
                  <a:lnTo>
                    <a:pt x="4953824" y="711744"/>
                  </a:lnTo>
                  <a:lnTo>
                    <a:pt x="5214552" y="1328589"/>
                  </a:lnTo>
                  <a:lnTo>
                    <a:pt x="5475279" y="948992"/>
                  </a:lnTo>
                  <a:lnTo>
                    <a:pt x="5736007" y="237248"/>
                  </a:lnTo>
                  <a:lnTo>
                    <a:pt x="5996734" y="2135232"/>
                  </a:lnTo>
                  <a:lnTo>
                    <a:pt x="6257462" y="2514829"/>
                  </a:lnTo>
                  <a:lnTo>
                    <a:pt x="6518190" y="2514829"/>
                  </a:lnTo>
                </a:path>
              </a:pathLst>
            </a:custGeom>
            <a:ln w="27101" cap="flat">
              <a:solidFill>
                <a:srgbClr val="008B00">
                  <a:alpha val="100000"/>
                </a:srgbClr>
              </a:solidFill>
              <a:prstDash val="solid"/>
              <a:round/>
            </a:ln>
          </p:spPr>
          <p:txBody>
            <a:bodyPr/>
            <a:lstStyle/>
            <a:p/>
          </p:txBody>
        </p:sp>
        <p:sp>
          <p:nvSpPr>
            <p:cNvPr id="46" name="pl46"/>
            <p:cNvSpPr/>
            <p:nvPr/>
          </p:nvSpPr>
          <p:spPr>
            <a:xfrm>
              <a:off x="4263986" y="1405295"/>
              <a:ext cx="3389458" cy="2277581"/>
            </a:xfrm>
            <a:custGeom>
              <a:avLst/>
              <a:pathLst>
                <a:path w="3389458" h="2277581">
                  <a:moveTo>
                    <a:pt x="0" y="2277581"/>
                  </a:moveTo>
                  <a:lnTo>
                    <a:pt x="260727" y="142348"/>
                  </a:lnTo>
                  <a:lnTo>
                    <a:pt x="521455" y="0"/>
                  </a:lnTo>
                  <a:lnTo>
                    <a:pt x="782182" y="332147"/>
                  </a:lnTo>
                  <a:lnTo>
                    <a:pt x="1042910" y="332147"/>
                  </a:lnTo>
                  <a:lnTo>
                    <a:pt x="1303638" y="521945"/>
                  </a:lnTo>
                  <a:lnTo>
                    <a:pt x="1564365" y="47449"/>
                  </a:lnTo>
                  <a:lnTo>
                    <a:pt x="1825093" y="427046"/>
                  </a:lnTo>
                  <a:lnTo>
                    <a:pt x="2085820" y="664294"/>
                  </a:lnTo>
                  <a:lnTo>
                    <a:pt x="2346548" y="474496"/>
                  </a:lnTo>
                  <a:lnTo>
                    <a:pt x="2607276" y="474496"/>
                  </a:lnTo>
                  <a:lnTo>
                    <a:pt x="2868003" y="854093"/>
                  </a:lnTo>
                  <a:lnTo>
                    <a:pt x="3128731" y="474496"/>
                  </a:lnTo>
                  <a:lnTo>
                    <a:pt x="3389458" y="474496"/>
                  </a:lnTo>
                </a:path>
              </a:pathLst>
            </a:custGeom>
            <a:ln w="27101" cap="flat">
              <a:solidFill>
                <a:srgbClr val="9A32CD">
                  <a:alpha val="100000"/>
                </a:srgbClr>
              </a:solidFill>
              <a:prstDash val="solid"/>
              <a:round/>
            </a:ln>
          </p:spPr>
          <p:txBody>
            <a:bodyPr/>
            <a:lstStyle/>
            <a:p/>
          </p:txBody>
        </p:sp>
        <p:sp>
          <p:nvSpPr>
            <p:cNvPr id="47" name="pl47"/>
            <p:cNvSpPr/>
            <p:nvPr/>
          </p:nvSpPr>
          <p:spPr>
            <a:xfrm>
              <a:off x="5046169" y="1452744"/>
              <a:ext cx="2607276" cy="1281139"/>
            </a:xfrm>
            <a:custGeom>
              <a:avLst/>
              <a:pathLst>
                <a:path w="2607276" h="1281139">
                  <a:moveTo>
                    <a:pt x="0" y="1281139"/>
                  </a:moveTo>
                  <a:lnTo>
                    <a:pt x="260727" y="616844"/>
                  </a:lnTo>
                  <a:lnTo>
                    <a:pt x="521455" y="0"/>
                  </a:lnTo>
                  <a:lnTo>
                    <a:pt x="782182" y="379596"/>
                  </a:lnTo>
                  <a:lnTo>
                    <a:pt x="1042910" y="521945"/>
                  </a:lnTo>
                  <a:lnTo>
                    <a:pt x="1303638" y="759193"/>
                  </a:lnTo>
                  <a:lnTo>
                    <a:pt x="1564365" y="474496"/>
                  </a:lnTo>
                  <a:lnTo>
                    <a:pt x="1825093" y="379596"/>
                  </a:lnTo>
                  <a:lnTo>
                    <a:pt x="2085820" y="948992"/>
                  </a:lnTo>
                  <a:lnTo>
                    <a:pt x="2346548" y="711744"/>
                  </a:lnTo>
                  <a:lnTo>
                    <a:pt x="2607276" y="711744"/>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1043891"/>
            </a:xfrm>
            <a:custGeom>
              <a:avLst/>
              <a:pathLst>
                <a:path w="6518190" h="1043891">
                  <a:moveTo>
                    <a:pt x="0" y="379596"/>
                  </a:moveTo>
                  <a:lnTo>
                    <a:pt x="260727" y="474496"/>
                  </a:lnTo>
                  <a:lnTo>
                    <a:pt x="521455" y="189798"/>
                  </a:lnTo>
                  <a:lnTo>
                    <a:pt x="782182" y="94899"/>
                  </a:lnTo>
                  <a:lnTo>
                    <a:pt x="1042910" y="0"/>
                  </a:lnTo>
                  <a:lnTo>
                    <a:pt x="1303638" y="47449"/>
                  </a:lnTo>
                  <a:lnTo>
                    <a:pt x="1564365" y="94899"/>
                  </a:lnTo>
                  <a:lnTo>
                    <a:pt x="1825093" y="237248"/>
                  </a:lnTo>
                  <a:lnTo>
                    <a:pt x="2085820" y="142348"/>
                  </a:lnTo>
                  <a:lnTo>
                    <a:pt x="2346548" y="142348"/>
                  </a:lnTo>
                  <a:lnTo>
                    <a:pt x="2607276" y="189798"/>
                  </a:lnTo>
                  <a:lnTo>
                    <a:pt x="2868003" y="189798"/>
                  </a:lnTo>
                  <a:lnTo>
                    <a:pt x="3128731" y="237248"/>
                  </a:lnTo>
                  <a:lnTo>
                    <a:pt x="3389458" y="237248"/>
                  </a:lnTo>
                  <a:lnTo>
                    <a:pt x="3650186" y="189798"/>
                  </a:lnTo>
                  <a:lnTo>
                    <a:pt x="3910914" y="474496"/>
                  </a:lnTo>
                  <a:lnTo>
                    <a:pt x="4171641" y="427046"/>
                  </a:lnTo>
                  <a:lnTo>
                    <a:pt x="4432369" y="427046"/>
                  </a:lnTo>
                  <a:lnTo>
                    <a:pt x="4693096" y="237248"/>
                  </a:lnTo>
                  <a:lnTo>
                    <a:pt x="4953824" y="616844"/>
                  </a:lnTo>
                  <a:lnTo>
                    <a:pt x="5214552" y="1043891"/>
                  </a:lnTo>
                  <a:lnTo>
                    <a:pt x="5475279" y="616844"/>
                  </a:lnTo>
                  <a:lnTo>
                    <a:pt x="5736007" y="664294"/>
                  </a:lnTo>
                  <a:lnTo>
                    <a:pt x="5996734" y="901542"/>
                  </a:lnTo>
                  <a:lnTo>
                    <a:pt x="6257462" y="806643"/>
                  </a:lnTo>
                  <a:lnTo>
                    <a:pt x="6518190" y="806643"/>
                  </a:lnTo>
                </a:path>
              </a:pathLst>
            </a:custGeom>
            <a:ln w="27101" cap="flat">
              <a:solidFill>
                <a:srgbClr val="FB9A99">
                  <a:alpha val="100000"/>
                </a:srgbClr>
              </a:solidFill>
              <a:prstDash val="solid"/>
              <a:round/>
            </a:ln>
          </p:spPr>
          <p:txBody>
            <a:bodyPr/>
            <a:lstStyle/>
            <a:p/>
          </p:txBody>
        </p:sp>
        <p:sp>
          <p:nvSpPr>
            <p:cNvPr id="49" name="pl49"/>
            <p:cNvSpPr/>
            <p:nvPr/>
          </p:nvSpPr>
          <p:spPr>
            <a:xfrm>
              <a:off x="7661996" y="909218"/>
              <a:ext cx="696864" cy="818184"/>
            </a:xfrm>
            <a:custGeom>
              <a:avLst/>
              <a:pathLst>
                <a:path w="696864" h="818184">
                  <a:moveTo>
                    <a:pt x="696864" y="0"/>
                  </a:moveTo>
                  <a:lnTo>
                    <a:pt x="0" y="818184"/>
                  </a:lnTo>
                </a:path>
              </a:pathLst>
            </a:custGeom>
          </p:spPr>
          <p:txBody>
            <a:bodyPr/>
            <a:lstStyle/>
            <a:p/>
          </p:txBody>
        </p:sp>
        <p:sp>
          <p:nvSpPr>
            <p:cNvPr id="50" name="pl50"/>
            <p:cNvSpPr/>
            <p:nvPr/>
          </p:nvSpPr>
          <p:spPr>
            <a:xfrm>
              <a:off x="7663997" y="1176684"/>
              <a:ext cx="628434" cy="551497"/>
            </a:xfrm>
            <a:custGeom>
              <a:avLst/>
              <a:pathLst>
                <a:path w="628434" h="551497">
                  <a:moveTo>
                    <a:pt x="628434" y="0"/>
                  </a:moveTo>
                  <a:lnTo>
                    <a:pt x="0" y="551497"/>
                  </a:lnTo>
                </a:path>
              </a:pathLst>
            </a:custGeom>
          </p:spPr>
          <p:txBody>
            <a:bodyPr/>
            <a:lstStyle/>
            <a:p/>
          </p:txBody>
        </p:sp>
        <p:sp>
          <p:nvSpPr>
            <p:cNvPr id="51" name="pl51"/>
            <p:cNvSpPr/>
            <p:nvPr/>
          </p:nvSpPr>
          <p:spPr>
            <a:xfrm>
              <a:off x="7668191" y="1437928"/>
              <a:ext cx="756835" cy="340332"/>
            </a:xfrm>
            <a:custGeom>
              <a:avLst/>
              <a:pathLst>
                <a:path w="756835" h="340332">
                  <a:moveTo>
                    <a:pt x="756835" y="0"/>
                  </a:moveTo>
                  <a:lnTo>
                    <a:pt x="0" y="340332"/>
                  </a:lnTo>
                </a:path>
              </a:pathLst>
            </a:custGeom>
          </p:spPr>
          <p:txBody>
            <a:bodyPr/>
            <a:lstStyle/>
            <a:p/>
          </p:txBody>
        </p:sp>
        <p:sp>
          <p:nvSpPr>
            <p:cNvPr id="52" name="pl52"/>
            <p:cNvSpPr/>
            <p:nvPr/>
          </p:nvSpPr>
          <p:spPr>
            <a:xfrm>
              <a:off x="7670307" y="1698160"/>
              <a:ext cx="712638" cy="177432"/>
            </a:xfrm>
            <a:custGeom>
              <a:avLst/>
              <a:pathLst>
                <a:path w="712638" h="177432">
                  <a:moveTo>
                    <a:pt x="712638" y="0"/>
                  </a:moveTo>
                  <a:lnTo>
                    <a:pt x="0" y="177432"/>
                  </a:lnTo>
                </a:path>
              </a:pathLst>
            </a:custGeom>
          </p:spPr>
          <p:txBody>
            <a:bodyPr/>
            <a:lstStyle/>
            <a:p/>
          </p:txBody>
        </p:sp>
        <p:sp>
          <p:nvSpPr>
            <p:cNvPr id="53" name="pl53"/>
            <p:cNvSpPr/>
            <p:nvPr/>
          </p:nvSpPr>
          <p:spPr>
            <a:xfrm>
              <a:off x="7671078" y="1959003"/>
              <a:ext cx="711866" cy="107913"/>
            </a:xfrm>
            <a:custGeom>
              <a:avLst/>
              <a:pathLst>
                <a:path w="711866" h="107913">
                  <a:moveTo>
                    <a:pt x="711866" y="0"/>
                  </a:moveTo>
                  <a:lnTo>
                    <a:pt x="0" y="107913"/>
                  </a:lnTo>
                </a:path>
              </a:pathLst>
            </a:custGeom>
          </p:spPr>
          <p:txBody>
            <a:bodyPr/>
            <a:lstStyle/>
            <a:p/>
          </p:txBody>
        </p:sp>
        <p:sp>
          <p:nvSpPr>
            <p:cNvPr id="54" name="pl54"/>
            <p:cNvSpPr/>
            <p:nvPr/>
          </p:nvSpPr>
          <p:spPr>
            <a:xfrm>
              <a:off x="7666570" y="2077448"/>
              <a:ext cx="662013" cy="396362"/>
            </a:xfrm>
            <a:custGeom>
              <a:avLst/>
              <a:pathLst>
                <a:path w="662013" h="396362">
                  <a:moveTo>
                    <a:pt x="662013" y="396362"/>
                  </a:moveTo>
                  <a:lnTo>
                    <a:pt x="0" y="0"/>
                  </a:lnTo>
                </a:path>
              </a:pathLst>
            </a:custGeom>
          </p:spPr>
          <p:txBody>
            <a:bodyPr/>
            <a:lstStyle/>
            <a:p/>
          </p:txBody>
        </p:sp>
        <p:sp>
          <p:nvSpPr>
            <p:cNvPr id="55" name="pl55"/>
            <p:cNvSpPr/>
            <p:nvPr/>
          </p:nvSpPr>
          <p:spPr>
            <a:xfrm>
              <a:off x="7670843" y="2072812"/>
              <a:ext cx="766251" cy="141927"/>
            </a:xfrm>
            <a:custGeom>
              <a:avLst/>
              <a:pathLst>
                <a:path w="766251" h="141927">
                  <a:moveTo>
                    <a:pt x="766251" y="141927"/>
                  </a:moveTo>
                  <a:lnTo>
                    <a:pt x="0" y="0"/>
                  </a:lnTo>
                </a:path>
              </a:pathLst>
            </a:custGeom>
          </p:spPr>
          <p:txBody>
            <a:bodyPr/>
            <a:lstStyle/>
            <a:p/>
          </p:txBody>
        </p:sp>
        <p:sp>
          <p:nvSpPr>
            <p:cNvPr id="56" name="pl56"/>
            <p:cNvSpPr/>
            <p:nvPr/>
          </p:nvSpPr>
          <p:spPr>
            <a:xfrm>
              <a:off x="7664456" y="2126086"/>
              <a:ext cx="742572" cy="610087"/>
            </a:xfrm>
            <a:custGeom>
              <a:avLst/>
              <a:pathLst>
                <a:path w="742572" h="610087">
                  <a:moveTo>
                    <a:pt x="742572" y="610087"/>
                  </a:moveTo>
                  <a:lnTo>
                    <a:pt x="0" y="0"/>
                  </a:lnTo>
                </a:path>
              </a:pathLst>
            </a:custGeom>
          </p:spPr>
          <p:txBody>
            <a:bodyPr/>
            <a:lstStyle/>
            <a:p/>
          </p:txBody>
        </p:sp>
        <p:sp>
          <p:nvSpPr>
            <p:cNvPr id="57" name="pl57"/>
            <p:cNvSpPr/>
            <p:nvPr/>
          </p:nvSpPr>
          <p:spPr>
            <a:xfrm>
              <a:off x="7661894" y="2174562"/>
              <a:ext cx="690879" cy="823716"/>
            </a:xfrm>
            <a:custGeom>
              <a:avLst/>
              <a:pathLst>
                <a:path w="690879" h="823716">
                  <a:moveTo>
                    <a:pt x="690879" y="823716"/>
                  </a:moveTo>
                  <a:lnTo>
                    <a:pt x="0" y="0"/>
                  </a:lnTo>
                </a:path>
              </a:pathLst>
            </a:custGeom>
          </p:spPr>
          <p:txBody>
            <a:bodyPr/>
            <a:lstStyle/>
            <a:p/>
          </p:txBody>
        </p:sp>
        <p:sp>
          <p:nvSpPr>
            <p:cNvPr id="58" name="pl58"/>
            <p:cNvSpPr/>
            <p:nvPr/>
          </p:nvSpPr>
          <p:spPr>
            <a:xfrm>
              <a:off x="7665323" y="2742488"/>
              <a:ext cx="717622" cy="519833"/>
            </a:xfrm>
            <a:custGeom>
              <a:avLst/>
              <a:pathLst>
                <a:path w="717622" h="519833">
                  <a:moveTo>
                    <a:pt x="717622" y="519833"/>
                  </a:moveTo>
                  <a:lnTo>
                    <a:pt x="0" y="0"/>
                  </a:lnTo>
                </a:path>
              </a:pathLst>
            </a:custGeom>
          </p:spPr>
          <p:txBody>
            <a:bodyPr/>
            <a:lstStyle/>
            <a:p/>
          </p:txBody>
        </p:sp>
        <p:sp>
          <p:nvSpPr>
            <p:cNvPr id="59" name="pl59"/>
            <p:cNvSpPr/>
            <p:nvPr/>
          </p:nvSpPr>
          <p:spPr>
            <a:xfrm>
              <a:off x="7671244" y="3447826"/>
              <a:ext cx="687617" cy="84925"/>
            </a:xfrm>
            <a:custGeom>
              <a:avLst/>
              <a:pathLst>
                <a:path w="687617" h="84925">
                  <a:moveTo>
                    <a:pt x="687617" y="84925"/>
                  </a:moveTo>
                  <a:lnTo>
                    <a:pt x="0" y="0"/>
                  </a:lnTo>
                </a:path>
              </a:pathLst>
            </a:custGeom>
          </p:spPr>
          <p:txBody>
            <a:bodyPr/>
            <a:lstStyle/>
            <a:p/>
          </p:txBody>
        </p:sp>
        <p:sp>
          <p:nvSpPr>
            <p:cNvPr id="60" name="pg60"/>
            <p:cNvSpPr/>
            <p:nvPr/>
          </p:nvSpPr>
          <p:spPr>
            <a:xfrm>
              <a:off x="8290281" y="81810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1" name="tx61"/>
            <p:cNvSpPr/>
            <p:nvPr/>
          </p:nvSpPr>
          <p:spPr>
            <a:xfrm>
              <a:off x="8313141" y="85963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82%</a:t>
              </a:r>
            </a:p>
          </p:txBody>
        </p:sp>
        <p:sp>
          <p:nvSpPr>
            <p:cNvPr id="62" name="pg62"/>
            <p:cNvSpPr/>
            <p:nvPr/>
          </p:nvSpPr>
          <p:spPr>
            <a:xfrm>
              <a:off x="8223851" y="108400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3" name="tx63"/>
            <p:cNvSpPr/>
            <p:nvPr/>
          </p:nvSpPr>
          <p:spPr>
            <a:xfrm>
              <a:off x="8246711" y="112554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82%</a:t>
              </a:r>
            </a:p>
          </p:txBody>
        </p:sp>
        <p:sp>
          <p:nvSpPr>
            <p:cNvPr id="64" name="pg64"/>
            <p:cNvSpPr/>
            <p:nvPr/>
          </p:nvSpPr>
          <p:spPr>
            <a:xfrm>
              <a:off x="8356446" y="134697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138851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81%</a:t>
              </a:r>
            </a:p>
          </p:txBody>
        </p:sp>
        <p:sp>
          <p:nvSpPr>
            <p:cNvPr id="66" name="pg66"/>
            <p:cNvSpPr/>
            <p:nvPr/>
          </p:nvSpPr>
          <p:spPr>
            <a:xfrm>
              <a:off x="8314365" y="160932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37225" y="165086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79%</a:t>
              </a:r>
            </a:p>
          </p:txBody>
        </p:sp>
        <p:sp>
          <p:nvSpPr>
            <p:cNvPr id="68" name="pg68"/>
            <p:cNvSpPr/>
            <p:nvPr/>
          </p:nvSpPr>
          <p:spPr>
            <a:xfrm>
              <a:off x="8314365" y="187218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191372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75%</a:t>
              </a:r>
            </a:p>
          </p:txBody>
        </p:sp>
        <p:sp>
          <p:nvSpPr>
            <p:cNvPr id="70" name="pg70"/>
            <p:cNvSpPr/>
            <p:nvPr/>
          </p:nvSpPr>
          <p:spPr>
            <a:xfrm>
              <a:off x="8260004" y="239722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1" name="tx71"/>
            <p:cNvSpPr/>
            <p:nvPr/>
          </p:nvSpPr>
          <p:spPr>
            <a:xfrm>
              <a:off x="8282864" y="242008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75%</a:t>
              </a:r>
            </a:p>
          </p:txBody>
        </p:sp>
        <p:sp>
          <p:nvSpPr>
            <p:cNvPr id="72" name="pg72"/>
            <p:cNvSpPr/>
            <p:nvPr/>
          </p:nvSpPr>
          <p:spPr>
            <a:xfrm>
              <a:off x="8368515" y="213313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2"/>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217467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75%</a:t>
              </a:r>
            </a:p>
          </p:txBody>
        </p:sp>
        <p:sp>
          <p:nvSpPr>
            <p:cNvPr id="74" name="pg74"/>
            <p:cNvSpPr/>
            <p:nvPr/>
          </p:nvSpPr>
          <p:spPr>
            <a:xfrm>
              <a:off x="8338449" y="265872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5" name="tx75"/>
            <p:cNvSpPr/>
            <p:nvPr/>
          </p:nvSpPr>
          <p:spPr>
            <a:xfrm>
              <a:off x="8361309" y="270026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74%</a:t>
              </a:r>
            </a:p>
          </p:txBody>
        </p:sp>
        <p:sp>
          <p:nvSpPr>
            <p:cNvPr id="76" name="pg76"/>
            <p:cNvSpPr/>
            <p:nvPr/>
          </p:nvSpPr>
          <p:spPr>
            <a:xfrm>
              <a:off x="8284194" y="292036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296189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73%</a:t>
              </a:r>
            </a:p>
          </p:txBody>
        </p:sp>
        <p:sp>
          <p:nvSpPr>
            <p:cNvPr id="78" name="pg78"/>
            <p:cNvSpPr/>
            <p:nvPr/>
          </p:nvSpPr>
          <p:spPr>
            <a:xfrm>
              <a:off x="8314365" y="318522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37225" y="322676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61%</a:t>
              </a:r>
            </a:p>
          </p:txBody>
        </p:sp>
        <p:sp>
          <p:nvSpPr>
            <p:cNvPr id="80" name="pg80"/>
            <p:cNvSpPr/>
            <p:nvPr/>
          </p:nvSpPr>
          <p:spPr>
            <a:xfrm>
              <a:off x="8290281" y="344987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49141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46%</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95117" y="401416"/>
              <a:ext cx="30413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Argentina,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MCV2 had the lowest coverage of all vaccines (46%), followed by HPVc (61%).
Coverage of 8 vaccines decreased (DTP3, HEPB3, HIB3, IPV1, MCV1, MCV2, ROTAC and RUBELLA) and 1 vaccine increased (HPVC) compared to respective coverage in 2019.
Coverage of 9 vaccines were the same (DTP3, HEPB3, HIB3, IPV1, IPVC, MCV1, MCV2, ROTAC and RUBELLA) and 1 vaccine increased (HPVC)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74620" y="870398"/>
              <a:ext cx="1155462" cy="0"/>
            </a:xfrm>
            <a:custGeom>
              <a:avLst/>
              <a:pathLst>
                <a:path w="1155462" h="0">
                  <a:moveTo>
                    <a:pt x="0" y="0"/>
                  </a:moveTo>
                  <a:lnTo>
                    <a:pt x="433298" y="0"/>
                  </a:lnTo>
                  <a:lnTo>
                    <a:pt x="794380" y="0"/>
                  </a:lnTo>
                  <a:lnTo>
                    <a:pt x="866596" y="0"/>
                  </a:lnTo>
                  <a:lnTo>
                    <a:pt x="866596" y="0"/>
                  </a:lnTo>
                  <a:lnTo>
                    <a:pt x="866596" y="0"/>
                  </a:lnTo>
                  <a:lnTo>
                    <a:pt x="1155462"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1220700"/>
              <a:ext cx="938813" cy="0"/>
            </a:xfrm>
            <a:custGeom>
              <a:avLst/>
              <a:pathLst>
                <a:path w="938813" h="0">
                  <a:moveTo>
                    <a:pt x="0" y="0"/>
                  </a:moveTo>
                  <a:lnTo>
                    <a:pt x="144432" y="0"/>
                  </a:lnTo>
                  <a:lnTo>
                    <a:pt x="216649" y="0"/>
                  </a:lnTo>
                  <a:lnTo>
                    <a:pt x="216649" y="0"/>
                  </a:lnTo>
                  <a:lnTo>
                    <a:pt x="722164" y="0"/>
                  </a:lnTo>
                  <a:lnTo>
                    <a:pt x="794380"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6257971" y="1571001"/>
              <a:ext cx="1299895" cy="0"/>
            </a:xfrm>
            <a:custGeom>
              <a:avLst/>
              <a:pathLst>
                <a:path w="1299895" h="0">
                  <a:moveTo>
                    <a:pt x="0" y="0"/>
                  </a:moveTo>
                  <a:lnTo>
                    <a:pt x="577731" y="0"/>
                  </a:lnTo>
                  <a:lnTo>
                    <a:pt x="649947" y="0"/>
                  </a:lnTo>
                  <a:lnTo>
                    <a:pt x="649947" y="0"/>
                  </a:lnTo>
                  <a:lnTo>
                    <a:pt x="1083246" y="0"/>
                  </a:lnTo>
                  <a:lnTo>
                    <a:pt x="1227678" y="0"/>
                  </a:lnTo>
                  <a:lnTo>
                    <a:pt x="1299895" y="0"/>
                  </a:lnTo>
                </a:path>
              </a:pathLst>
            </a:custGeom>
            <a:ln w="116535" cap="flat">
              <a:solidFill>
                <a:srgbClr val="E8E8E8">
                  <a:alpha val="100000"/>
                </a:srgbClr>
              </a:solidFill>
              <a:prstDash val="solid"/>
              <a:round/>
            </a:ln>
          </p:spPr>
          <p:txBody>
            <a:bodyPr/>
            <a:lstStyle/>
            <a:p/>
          </p:txBody>
        </p:sp>
        <p:sp>
          <p:nvSpPr>
            <p:cNvPr id="25" name="pl25"/>
            <p:cNvSpPr/>
            <p:nvPr/>
          </p:nvSpPr>
          <p:spPr>
            <a:xfrm>
              <a:off x="6257971" y="1921302"/>
              <a:ext cx="1299895" cy="0"/>
            </a:xfrm>
            <a:custGeom>
              <a:avLst/>
              <a:pathLst>
                <a:path w="1299895" h="0">
                  <a:moveTo>
                    <a:pt x="0" y="0"/>
                  </a:moveTo>
                  <a:lnTo>
                    <a:pt x="577731" y="0"/>
                  </a:lnTo>
                  <a:lnTo>
                    <a:pt x="649947" y="0"/>
                  </a:lnTo>
                  <a:lnTo>
                    <a:pt x="649947" y="0"/>
                  </a:lnTo>
                  <a:lnTo>
                    <a:pt x="1083246" y="0"/>
                  </a:lnTo>
                  <a:lnTo>
                    <a:pt x="1227678" y="0"/>
                  </a:lnTo>
                  <a:lnTo>
                    <a:pt x="1299895" y="0"/>
                  </a:lnTo>
                </a:path>
              </a:pathLst>
            </a:custGeom>
            <a:ln w="116535" cap="flat">
              <a:solidFill>
                <a:srgbClr val="E8E8E8">
                  <a:alpha val="100000"/>
                </a:srgbClr>
              </a:solidFill>
              <a:prstDash val="solid"/>
              <a:round/>
            </a:ln>
          </p:spPr>
          <p:txBody>
            <a:bodyPr/>
            <a:lstStyle/>
            <a:p/>
          </p:txBody>
        </p:sp>
        <p:sp>
          <p:nvSpPr>
            <p:cNvPr id="26" name="pl26"/>
            <p:cNvSpPr/>
            <p:nvPr/>
          </p:nvSpPr>
          <p:spPr>
            <a:xfrm>
              <a:off x="6113538" y="2271604"/>
              <a:ext cx="1083246" cy="0"/>
            </a:xfrm>
            <a:custGeom>
              <a:avLst/>
              <a:pathLst>
                <a:path w="1083246" h="0">
                  <a:moveTo>
                    <a:pt x="0" y="0"/>
                  </a:moveTo>
                  <a:lnTo>
                    <a:pt x="577731" y="0"/>
                  </a:lnTo>
                  <a:lnTo>
                    <a:pt x="938813" y="0"/>
                  </a:lnTo>
                  <a:lnTo>
                    <a:pt x="938813" y="0"/>
                  </a:lnTo>
                  <a:lnTo>
                    <a:pt x="938813" y="0"/>
                  </a:lnTo>
                  <a:lnTo>
                    <a:pt x="938813" y="0"/>
                  </a:lnTo>
                  <a:lnTo>
                    <a:pt x="1083246" y="0"/>
                  </a:lnTo>
                </a:path>
              </a:pathLst>
            </a:custGeom>
            <a:ln w="116535" cap="flat">
              <a:solidFill>
                <a:srgbClr val="E8E8E8">
                  <a:alpha val="100000"/>
                </a:srgbClr>
              </a:solidFill>
              <a:prstDash val="solid"/>
              <a:round/>
            </a:ln>
          </p:spPr>
          <p:txBody>
            <a:bodyPr/>
            <a:lstStyle/>
            <a:p/>
          </p:txBody>
        </p:sp>
        <p:sp>
          <p:nvSpPr>
            <p:cNvPr id="27" name="pl27"/>
            <p:cNvSpPr/>
            <p:nvPr/>
          </p:nvSpPr>
          <p:spPr>
            <a:xfrm>
              <a:off x="6257971" y="2621905"/>
              <a:ext cx="1299895" cy="0"/>
            </a:xfrm>
            <a:custGeom>
              <a:avLst/>
              <a:pathLst>
                <a:path w="1299895" h="0">
                  <a:moveTo>
                    <a:pt x="0" y="0"/>
                  </a:moveTo>
                  <a:lnTo>
                    <a:pt x="577731" y="0"/>
                  </a:lnTo>
                  <a:lnTo>
                    <a:pt x="649947" y="0"/>
                  </a:lnTo>
                  <a:lnTo>
                    <a:pt x="649947" y="0"/>
                  </a:lnTo>
                  <a:lnTo>
                    <a:pt x="1083246" y="0"/>
                  </a:lnTo>
                  <a:lnTo>
                    <a:pt x="1227678" y="0"/>
                  </a:lnTo>
                  <a:lnTo>
                    <a:pt x="1299895" y="0"/>
                  </a:lnTo>
                </a:path>
              </a:pathLst>
            </a:custGeom>
            <a:ln w="116535" cap="flat">
              <a:solidFill>
                <a:srgbClr val="E8E8E8">
                  <a:alpha val="100000"/>
                </a:srgbClr>
              </a:solidFill>
              <a:prstDash val="solid"/>
              <a:round/>
            </a:ln>
          </p:spPr>
          <p:txBody>
            <a:bodyPr/>
            <a:lstStyle/>
            <a:p/>
          </p:txBody>
        </p:sp>
        <p:sp>
          <p:nvSpPr>
            <p:cNvPr id="28" name="pl28"/>
            <p:cNvSpPr/>
            <p:nvPr/>
          </p:nvSpPr>
          <p:spPr>
            <a:xfrm>
              <a:off x="7124568" y="2972206"/>
              <a:ext cx="866596" cy="0"/>
            </a:xfrm>
            <a:custGeom>
              <a:avLst/>
              <a:pathLst>
                <a:path w="866596" h="0">
                  <a:moveTo>
                    <a:pt x="0" y="0"/>
                  </a:moveTo>
                  <a:lnTo>
                    <a:pt x="144432" y="0"/>
                  </a:lnTo>
                  <a:lnTo>
                    <a:pt x="216649" y="0"/>
                  </a:lnTo>
                  <a:lnTo>
                    <a:pt x="216649" y="0"/>
                  </a:lnTo>
                  <a:lnTo>
                    <a:pt x="505514" y="0"/>
                  </a:lnTo>
                  <a:lnTo>
                    <a:pt x="577731" y="0"/>
                  </a:lnTo>
                  <a:lnTo>
                    <a:pt x="866596" y="0"/>
                  </a:lnTo>
                </a:path>
              </a:pathLst>
            </a:custGeom>
            <a:ln w="116535" cap="flat">
              <a:solidFill>
                <a:srgbClr val="E8E8E8">
                  <a:alpha val="100000"/>
                </a:srgbClr>
              </a:solidFill>
              <a:prstDash val="solid"/>
              <a:round/>
            </a:ln>
          </p:spPr>
          <p:txBody>
            <a:bodyPr/>
            <a:lstStyle/>
            <a:p/>
          </p:txBody>
        </p:sp>
        <p:sp>
          <p:nvSpPr>
            <p:cNvPr id="29" name="pl29"/>
            <p:cNvSpPr/>
            <p:nvPr/>
          </p:nvSpPr>
          <p:spPr>
            <a:xfrm>
              <a:off x="7052351" y="3322508"/>
              <a:ext cx="649947" cy="0"/>
            </a:xfrm>
            <a:custGeom>
              <a:avLst/>
              <a:pathLst>
                <a:path w="649947" h="0">
                  <a:moveTo>
                    <a:pt x="0" y="0"/>
                  </a:moveTo>
                  <a:lnTo>
                    <a:pt x="216649" y="0"/>
                  </a:lnTo>
                  <a:lnTo>
                    <a:pt x="361082" y="0"/>
                  </a:lnTo>
                  <a:lnTo>
                    <a:pt x="361082"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30" name="pl30"/>
            <p:cNvSpPr/>
            <p:nvPr/>
          </p:nvSpPr>
          <p:spPr>
            <a:xfrm>
              <a:off x="4813643" y="3672809"/>
              <a:ext cx="3466387" cy="0"/>
            </a:xfrm>
            <a:custGeom>
              <a:avLst/>
              <a:pathLst>
                <a:path w="3466387" h="0">
                  <a:moveTo>
                    <a:pt x="0" y="0"/>
                  </a:moveTo>
                  <a:lnTo>
                    <a:pt x="0" y="0"/>
                  </a:lnTo>
                  <a:lnTo>
                    <a:pt x="577731" y="0"/>
                  </a:lnTo>
                  <a:lnTo>
                    <a:pt x="1805410" y="0"/>
                  </a:lnTo>
                  <a:lnTo>
                    <a:pt x="2383141" y="0"/>
                  </a:lnTo>
                  <a:lnTo>
                    <a:pt x="2744223" y="0"/>
                  </a:lnTo>
                  <a:lnTo>
                    <a:pt x="3466387" y="0"/>
                  </a:lnTo>
                </a:path>
              </a:pathLst>
            </a:custGeom>
            <a:ln w="116535" cap="flat">
              <a:solidFill>
                <a:srgbClr val="E8E8E8">
                  <a:alpha val="100000"/>
                </a:srgbClr>
              </a:solidFill>
              <a:prstDash val="solid"/>
              <a:round/>
            </a:ln>
          </p:spPr>
          <p:txBody>
            <a:bodyPr/>
            <a:lstStyle/>
            <a:p/>
          </p:txBody>
        </p:sp>
        <p:sp>
          <p:nvSpPr>
            <p:cNvPr id="31" name="pl31"/>
            <p:cNvSpPr/>
            <p:nvPr/>
          </p:nvSpPr>
          <p:spPr>
            <a:xfrm>
              <a:off x="6619053" y="4023110"/>
              <a:ext cx="649947" cy="0"/>
            </a:xfrm>
            <a:custGeom>
              <a:avLst/>
              <a:pathLst>
                <a:path w="649947" h="0">
                  <a:moveTo>
                    <a:pt x="0" y="0"/>
                  </a:moveTo>
                  <a:lnTo>
                    <a:pt x="288865" y="0"/>
                  </a:lnTo>
                  <a:lnTo>
                    <a:pt x="577731" y="0"/>
                  </a:lnTo>
                  <a:lnTo>
                    <a:pt x="577731" y="0"/>
                  </a:lnTo>
                  <a:lnTo>
                    <a:pt x="577731" y="0"/>
                  </a:lnTo>
                  <a:lnTo>
                    <a:pt x="577731" y="0"/>
                  </a:lnTo>
                  <a:lnTo>
                    <a:pt x="649947" y="0"/>
                  </a:lnTo>
                </a:path>
              </a:pathLst>
            </a:custGeom>
            <a:ln w="116535" cap="flat">
              <a:solidFill>
                <a:srgbClr val="E8E8E8">
                  <a:alpha val="100000"/>
                </a:srgbClr>
              </a:solidFill>
              <a:prstDash val="solid"/>
              <a:round/>
            </a:ln>
          </p:spPr>
          <p:txBody>
            <a:bodyPr/>
            <a:lstStyle/>
            <a:p/>
          </p:txBody>
        </p:sp>
        <p:sp>
          <p:nvSpPr>
            <p:cNvPr id="32" name="pl32"/>
            <p:cNvSpPr/>
            <p:nvPr/>
          </p:nvSpPr>
          <p:spPr>
            <a:xfrm>
              <a:off x="7052351" y="4373412"/>
              <a:ext cx="649947" cy="0"/>
            </a:xfrm>
            <a:custGeom>
              <a:avLst/>
              <a:pathLst>
                <a:path w="649947" h="0">
                  <a:moveTo>
                    <a:pt x="0" y="0"/>
                  </a:moveTo>
                  <a:lnTo>
                    <a:pt x="216649" y="0"/>
                  </a:lnTo>
                  <a:lnTo>
                    <a:pt x="361082" y="0"/>
                  </a:lnTo>
                  <a:lnTo>
                    <a:pt x="361082"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33" name="pl33"/>
            <p:cNvSpPr/>
            <p:nvPr/>
          </p:nvSpPr>
          <p:spPr>
            <a:xfrm>
              <a:off x="6402403" y="4723713"/>
              <a:ext cx="866596" cy="0"/>
            </a:xfrm>
            <a:custGeom>
              <a:avLst/>
              <a:pathLst>
                <a:path w="866596" h="0">
                  <a:moveTo>
                    <a:pt x="0" y="0"/>
                  </a:moveTo>
                  <a:lnTo>
                    <a:pt x="288865" y="0"/>
                  </a:lnTo>
                  <a:lnTo>
                    <a:pt x="361082" y="0"/>
                  </a:lnTo>
                  <a:lnTo>
                    <a:pt x="361082" y="0"/>
                  </a:lnTo>
                  <a:lnTo>
                    <a:pt x="649947" y="0"/>
                  </a:lnTo>
                  <a:lnTo>
                    <a:pt x="722164" y="0"/>
                  </a:lnTo>
                  <a:lnTo>
                    <a:pt x="866596" y="0"/>
                  </a:lnTo>
                </a:path>
              </a:pathLst>
            </a:custGeom>
            <a:ln w="116535" cap="flat">
              <a:solidFill>
                <a:srgbClr val="E8E8E8">
                  <a:alpha val="100000"/>
                </a:srgbClr>
              </a:solidFill>
              <a:prstDash val="solid"/>
              <a:round/>
            </a:ln>
          </p:spPr>
          <p:txBody>
            <a:bodyPr/>
            <a:lstStyle/>
            <a:p/>
          </p:txBody>
        </p:sp>
        <p:sp>
          <p:nvSpPr>
            <p:cNvPr id="34" name="pl34"/>
            <p:cNvSpPr/>
            <p:nvPr/>
          </p:nvSpPr>
          <p:spPr>
            <a:xfrm>
              <a:off x="1924986" y="5074015"/>
              <a:ext cx="144432" cy="0"/>
            </a:xfrm>
            <a:custGeom>
              <a:avLst/>
              <a:pathLst>
                <a:path w="144432" h="0">
                  <a:moveTo>
                    <a:pt x="0" y="0"/>
                  </a:moveTo>
                  <a:lnTo>
                    <a:pt x="72216"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5" name="pt35"/>
            <p:cNvSpPr/>
            <p:nvPr/>
          </p:nvSpPr>
          <p:spPr>
            <a:xfrm>
              <a:off x="762558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903418"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26450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33671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47012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33671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33671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77001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19228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84223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8666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04785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26450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26450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8115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83120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33671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55336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25347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90341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90341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8115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83120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33671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55336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25347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0341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90341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04785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68676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04785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19228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10903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04785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04785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8115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83120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3671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55336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25347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90341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90341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200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9779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04785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9779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2558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26450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40893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0893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55336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61455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19228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27553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38687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80914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80914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26450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90341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19228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9228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61455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9228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19228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9779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04785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9779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62558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26450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40893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40893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04785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68676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2006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26450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39790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75898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75898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06491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06491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192048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206491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199270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199270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199270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567315"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278449"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278449"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711747"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206233"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206233"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422882"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845151"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845151"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422882"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845151"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845151"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6989583"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989583"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989583"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422882"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6845151"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6845151"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56731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27844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27844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639531"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350665"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350665"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7495098"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4750875"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4750875"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7206233"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7134016"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7134016"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7639531"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7350665"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7350665"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6989583"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6700718"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6700718"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2006651"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1934435"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1934435"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69" name="tx169"/>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1" name="tx17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2" name="tx172"/>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3" name="tx173"/>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3455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Argentina, 2019-2025</a:t>
              </a:r>
            </a:p>
          </p:txBody>
        </p:sp>
        <p:sp>
          <p:nvSpPr>
            <p:cNvPr id="191" name="tx19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93" name="tx193"/>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94" name="tx194"/>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(87%) and 2024 (80%). DTP1 coverage remained the same in 2025 (80%) compared to 2024, and was lower than in 2019. In 2019-2025, DTP1 coverage was at it's lowest level in 2023 (77%).
In 2024, 12 vaccines had lower coverage than in 2019.
In 2025, 12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2544490"/>
              <a:ext cx="3280304" cy="956903"/>
            </a:xfrm>
            <a:custGeom>
              <a:avLst/>
              <a:pathLst>
                <a:path w="3280304" h="956903">
                  <a:moveTo>
                    <a:pt x="0" y="738182"/>
                  </a:moveTo>
                  <a:lnTo>
                    <a:pt x="234307" y="546801"/>
                  </a:lnTo>
                  <a:lnTo>
                    <a:pt x="468614" y="136700"/>
                  </a:lnTo>
                  <a:lnTo>
                    <a:pt x="702922" y="136700"/>
                  </a:lnTo>
                  <a:lnTo>
                    <a:pt x="937229" y="136700"/>
                  </a:lnTo>
                  <a:lnTo>
                    <a:pt x="1171537" y="109360"/>
                  </a:lnTo>
                  <a:lnTo>
                    <a:pt x="1405844" y="136700"/>
                  </a:lnTo>
                  <a:lnTo>
                    <a:pt x="1640152" y="0"/>
                  </a:lnTo>
                  <a:lnTo>
                    <a:pt x="1874459" y="82020"/>
                  </a:lnTo>
                  <a:lnTo>
                    <a:pt x="2108766" y="519461"/>
                  </a:lnTo>
                  <a:lnTo>
                    <a:pt x="2343074" y="382761"/>
                  </a:lnTo>
                  <a:lnTo>
                    <a:pt x="2577381" y="191380"/>
                  </a:lnTo>
                  <a:lnTo>
                    <a:pt x="2811689" y="738182"/>
                  </a:lnTo>
                  <a:lnTo>
                    <a:pt x="3045996" y="956903"/>
                  </a:lnTo>
                  <a:lnTo>
                    <a:pt x="3280304" y="792862"/>
                  </a:lnTo>
                </a:path>
              </a:pathLst>
            </a:custGeom>
            <a:ln w="29811" cap="flat">
              <a:solidFill>
                <a:srgbClr val="FF0000">
                  <a:alpha val="100000"/>
                </a:srgbClr>
              </a:solidFill>
              <a:prstDash val="solid"/>
              <a:round/>
            </a:ln>
          </p:spPr>
          <p:txBody>
            <a:bodyPr/>
            <a:lstStyle/>
            <a:p/>
          </p:txBody>
        </p:sp>
        <p:sp>
          <p:nvSpPr>
            <p:cNvPr id="33" name="pl33"/>
            <p:cNvSpPr/>
            <p:nvPr/>
          </p:nvSpPr>
          <p:spPr>
            <a:xfrm>
              <a:off x="1178953" y="3337353"/>
              <a:ext cx="3280304" cy="683502"/>
            </a:xfrm>
            <a:custGeom>
              <a:avLst/>
              <a:pathLst>
                <a:path w="3280304" h="683502">
                  <a:moveTo>
                    <a:pt x="0" y="683502"/>
                  </a:moveTo>
                  <a:lnTo>
                    <a:pt x="234307" y="492121"/>
                  </a:lnTo>
                  <a:lnTo>
                    <a:pt x="468614" y="27340"/>
                  </a:lnTo>
                  <a:lnTo>
                    <a:pt x="702922" y="109360"/>
                  </a:lnTo>
                  <a:lnTo>
                    <a:pt x="937229" y="246060"/>
                  </a:lnTo>
                  <a:lnTo>
                    <a:pt x="1171537" y="82020"/>
                  </a:lnTo>
                  <a:lnTo>
                    <a:pt x="1405844" y="246060"/>
                  </a:lnTo>
                  <a:lnTo>
                    <a:pt x="1640152" y="54680"/>
                  </a:lnTo>
                  <a:lnTo>
                    <a:pt x="1874459" y="27340"/>
                  </a:lnTo>
                  <a:lnTo>
                    <a:pt x="2108766" y="410101"/>
                  </a:lnTo>
                  <a:lnTo>
                    <a:pt x="2343074" y="164040"/>
                  </a:lnTo>
                  <a:lnTo>
                    <a:pt x="2577381" y="191380"/>
                  </a:lnTo>
                  <a:lnTo>
                    <a:pt x="2811689" y="683502"/>
                  </a:lnTo>
                  <a:lnTo>
                    <a:pt x="3045996" y="164040"/>
                  </a:lnTo>
                  <a:lnTo>
                    <a:pt x="3280304" y="0"/>
                  </a:lnTo>
                </a:path>
              </a:pathLst>
            </a:custGeom>
            <a:ln w="29811" cap="flat">
              <a:solidFill>
                <a:srgbClr val="0058AB">
                  <a:alpha val="100000"/>
                </a:srgbClr>
              </a:solidFill>
              <a:prstDash val="solid"/>
              <a:round/>
            </a:ln>
          </p:spPr>
          <p:txBody>
            <a:bodyPr/>
            <a:lstStyle/>
            <a:p/>
          </p:txBody>
        </p:sp>
        <p:sp>
          <p:nvSpPr>
            <p:cNvPr id="34" name="pt34"/>
            <p:cNvSpPr/>
            <p:nvPr/>
          </p:nvSpPr>
          <p:spPr>
            <a:xfrm>
              <a:off x="1154127"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33945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37226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65" name="tx65"/>
            <p:cNvSpPr/>
            <p:nvPr/>
          </p:nvSpPr>
          <p:spPr>
            <a:xfrm>
              <a:off x="1413261"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66" name="tx66"/>
            <p:cNvSpPr/>
            <p:nvPr/>
          </p:nvSpPr>
          <p:spPr>
            <a:xfrm>
              <a:off x="1647568"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67" name="tx67"/>
            <p:cNvSpPr/>
            <p:nvPr/>
          </p:nvSpPr>
          <p:spPr>
            <a:xfrm>
              <a:off x="1881875"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68" name="tx68"/>
            <p:cNvSpPr/>
            <p:nvPr/>
          </p:nvSpPr>
          <p:spPr>
            <a:xfrm>
              <a:off x="2116183"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9" name="tx69"/>
            <p:cNvSpPr/>
            <p:nvPr/>
          </p:nvSpPr>
          <p:spPr>
            <a:xfrm>
              <a:off x="2350490" y="34890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70" name="tx70"/>
            <p:cNvSpPr/>
            <p:nvPr/>
          </p:nvSpPr>
          <p:spPr>
            <a:xfrm>
              <a:off x="2584798"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71" name="tx71"/>
            <p:cNvSpPr/>
            <p:nvPr/>
          </p:nvSpPr>
          <p:spPr>
            <a:xfrm>
              <a:off x="2819105"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72" name="tx72"/>
            <p:cNvSpPr/>
            <p:nvPr/>
          </p:nvSpPr>
          <p:spPr>
            <a:xfrm>
              <a:off x="3053413"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73" name="tx73"/>
            <p:cNvSpPr/>
            <p:nvPr/>
          </p:nvSpPr>
          <p:spPr>
            <a:xfrm>
              <a:off x="3287720" y="38170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74" name="tx74"/>
            <p:cNvSpPr/>
            <p:nvPr/>
          </p:nvSpPr>
          <p:spPr>
            <a:xfrm>
              <a:off x="3522028"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75" name="tx75"/>
            <p:cNvSpPr/>
            <p:nvPr/>
          </p:nvSpPr>
          <p:spPr>
            <a:xfrm>
              <a:off x="3756335"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76" name="tx76"/>
            <p:cNvSpPr/>
            <p:nvPr/>
          </p:nvSpPr>
          <p:spPr>
            <a:xfrm>
              <a:off x="3990642"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77" name="tx77"/>
            <p:cNvSpPr/>
            <p:nvPr/>
          </p:nvSpPr>
          <p:spPr>
            <a:xfrm>
              <a:off x="4224950"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78" name="tx78"/>
            <p:cNvSpPr/>
            <p:nvPr/>
          </p:nvSpPr>
          <p:spPr>
            <a:xfrm>
              <a:off x="4459257"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79" name="tx79"/>
            <p:cNvSpPr/>
            <p:nvPr/>
          </p:nvSpPr>
          <p:spPr>
            <a:xfrm>
              <a:off x="1178953"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80" name="tx80"/>
            <p:cNvSpPr/>
            <p:nvPr/>
          </p:nvSpPr>
          <p:spPr>
            <a:xfrm>
              <a:off x="1413261"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81" name="tx81"/>
            <p:cNvSpPr/>
            <p:nvPr/>
          </p:nvSpPr>
          <p:spPr>
            <a:xfrm>
              <a:off x="1647568"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2" name="tx82"/>
            <p:cNvSpPr/>
            <p:nvPr/>
          </p:nvSpPr>
          <p:spPr>
            <a:xfrm>
              <a:off x="1881875"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3" name="tx83"/>
            <p:cNvSpPr/>
            <p:nvPr/>
          </p:nvSpPr>
          <p:spPr>
            <a:xfrm>
              <a:off x="2116183"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4" name="tx84"/>
            <p:cNvSpPr/>
            <p:nvPr/>
          </p:nvSpPr>
          <p:spPr>
            <a:xfrm>
              <a:off x="2350490"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85" name="tx85"/>
            <p:cNvSpPr/>
            <p:nvPr/>
          </p:nvSpPr>
          <p:spPr>
            <a:xfrm>
              <a:off x="2584798"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6" name="tx86"/>
            <p:cNvSpPr/>
            <p:nvPr/>
          </p:nvSpPr>
          <p:spPr>
            <a:xfrm>
              <a:off x="2819105"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7" name="tx87"/>
            <p:cNvSpPr/>
            <p:nvPr/>
          </p:nvSpPr>
          <p:spPr>
            <a:xfrm>
              <a:off x="3053413"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88" name="tx88"/>
            <p:cNvSpPr/>
            <p:nvPr/>
          </p:nvSpPr>
          <p:spPr>
            <a:xfrm>
              <a:off x="3287720"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9" name="tx89"/>
            <p:cNvSpPr/>
            <p:nvPr/>
          </p:nvSpPr>
          <p:spPr>
            <a:xfrm>
              <a:off x="3522028"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90" name="tx90"/>
            <p:cNvSpPr/>
            <p:nvPr/>
          </p:nvSpPr>
          <p:spPr>
            <a:xfrm>
              <a:off x="3756335"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91" name="tx91"/>
            <p:cNvSpPr/>
            <p:nvPr/>
          </p:nvSpPr>
          <p:spPr>
            <a:xfrm>
              <a:off x="3990642"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92" name="tx92"/>
            <p:cNvSpPr/>
            <p:nvPr/>
          </p:nvSpPr>
          <p:spPr>
            <a:xfrm>
              <a:off x="4224950"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93" name="tx93"/>
            <p:cNvSpPr/>
            <p:nvPr/>
          </p:nvSpPr>
          <p:spPr>
            <a:xfrm>
              <a:off x="4459257"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94" name="pl9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tx95"/>
            <p:cNvSpPr/>
            <p:nvPr/>
          </p:nvSpPr>
          <p:spPr>
            <a:xfrm>
              <a:off x="3898054"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96" name="tx96"/>
            <p:cNvSpPr/>
            <p:nvPr/>
          </p:nvSpPr>
          <p:spPr>
            <a:xfrm>
              <a:off x="3764387"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97" name="rc97"/>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98" name="pl98"/>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53723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60666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8409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30958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65438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77819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24681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4811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71542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18404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4183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86526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778198" y="2872571"/>
              <a:ext cx="1874459" cy="738182"/>
            </a:xfrm>
            <a:custGeom>
              <a:avLst/>
              <a:pathLst>
                <a:path w="1874459" h="738182">
                  <a:moveTo>
                    <a:pt x="0" y="519461"/>
                  </a:moveTo>
                  <a:lnTo>
                    <a:pt x="234307" y="27340"/>
                  </a:lnTo>
                  <a:lnTo>
                    <a:pt x="468614" y="0"/>
                  </a:lnTo>
                  <a:lnTo>
                    <a:pt x="702922" y="410101"/>
                  </a:lnTo>
                  <a:lnTo>
                    <a:pt x="937229" y="300740"/>
                  </a:lnTo>
                  <a:lnTo>
                    <a:pt x="1171537" y="82020"/>
                  </a:lnTo>
                  <a:lnTo>
                    <a:pt x="1405844" y="574141"/>
                  </a:lnTo>
                  <a:lnTo>
                    <a:pt x="1640152" y="738182"/>
                  </a:lnTo>
                  <a:lnTo>
                    <a:pt x="1874459" y="574141"/>
                  </a:lnTo>
                </a:path>
              </a:pathLst>
            </a:custGeom>
            <a:ln w="29811" cap="flat">
              <a:solidFill>
                <a:srgbClr val="FF0000">
                  <a:alpha val="100000"/>
                </a:srgbClr>
              </a:solidFill>
              <a:prstDash val="solid"/>
              <a:round/>
            </a:ln>
          </p:spPr>
          <p:txBody>
            <a:bodyPr/>
            <a:lstStyle/>
            <a:p/>
          </p:txBody>
        </p:sp>
        <p:sp>
          <p:nvSpPr>
            <p:cNvPr id="127" name="pl127"/>
            <p:cNvSpPr/>
            <p:nvPr/>
          </p:nvSpPr>
          <p:spPr>
            <a:xfrm>
              <a:off x="6778198" y="3446713"/>
              <a:ext cx="1874459" cy="929562"/>
            </a:xfrm>
            <a:custGeom>
              <a:avLst/>
              <a:pathLst>
                <a:path w="1874459" h="929562">
                  <a:moveTo>
                    <a:pt x="0" y="929562"/>
                  </a:moveTo>
                  <a:lnTo>
                    <a:pt x="234307" y="328081"/>
                  </a:lnTo>
                  <a:lnTo>
                    <a:pt x="468614" y="218720"/>
                  </a:lnTo>
                  <a:lnTo>
                    <a:pt x="702922" y="492121"/>
                  </a:lnTo>
                  <a:lnTo>
                    <a:pt x="937229" y="410101"/>
                  </a:lnTo>
                  <a:lnTo>
                    <a:pt x="1171537" y="246060"/>
                  </a:lnTo>
                  <a:lnTo>
                    <a:pt x="1405844" y="765522"/>
                  </a:lnTo>
                  <a:lnTo>
                    <a:pt x="1640152" y="164040"/>
                  </a:lnTo>
                  <a:lnTo>
                    <a:pt x="1874459" y="0"/>
                  </a:lnTo>
                </a:path>
              </a:pathLst>
            </a:custGeom>
            <a:ln w="29811" cap="flat">
              <a:solidFill>
                <a:srgbClr val="0058AB">
                  <a:alpha val="100000"/>
                </a:srgbClr>
              </a:solidFill>
              <a:prstDash val="solid"/>
              <a:round/>
            </a:ln>
          </p:spPr>
          <p:txBody>
            <a:bodyPr/>
            <a:lstStyle/>
            <a:p/>
          </p:txBody>
        </p:sp>
        <p:sp>
          <p:nvSpPr>
            <p:cNvPr id="128" name="pt128"/>
            <p:cNvSpPr/>
            <p:nvPr/>
          </p:nvSpPr>
          <p:spPr>
            <a:xfrm>
              <a:off x="6753372"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6987679"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7221987"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7456294"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7690601"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7924909"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8159216"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8393524" y="35859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8627831"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6753372" y="43514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987679"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7221987"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456294" y="39140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690601"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924909"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8159216" y="41874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393524"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627831"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tx146"/>
            <p:cNvSpPr/>
            <p:nvPr/>
          </p:nvSpPr>
          <p:spPr>
            <a:xfrm>
              <a:off x="6778198" y="44458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147" name="tx147"/>
            <p:cNvSpPr/>
            <p:nvPr/>
          </p:nvSpPr>
          <p:spPr>
            <a:xfrm>
              <a:off x="7012505"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148" name="tx148"/>
            <p:cNvSpPr/>
            <p:nvPr/>
          </p:nvSpPr>
          <p:spPr>
            <a:xfrm>
              <a:off x="7246812"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49" name="tx149"/>
            <p:cNvSpPr/>
            <p:nvPr/>
          </p:nvSpPr>
          <p:spPr>
            <a:xfrm>
              <a:off x="7481120" y="40084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150" name="tx150"/>
            <p:cNvSpPr/>
            <p:nvPr/>
          </p:nvSpPr>
          <p:spPr>
            <a:xfrm>
              <a:off x="7715427"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151" name="tx151"/>
            <p:cNvSpPr/>
            <p:nvPr/>
          </p:nvSpPr>
          <p:spPr>
            <a:xfrm>
              <a:off x="7949735"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152" name="tx152"/>
            <p:cNvSpPr/>
            <p:nvPr/>
          </p:nvSpPr>
          <p:spPr>
            <a:xfrm>
              <a:off x="8184042" y="428186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153" name="tx153"/>
            <p:cNvSpPr/>
            <p:nvPr/>
          </p:nvSpPr>
          <p:spPr>
            <a:xfrm>
              <a:off x="8418350"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154" name="tx154"/>
            <p:cNvSpPr/>
            <p:nvPr/>
          </p:nvSpPr>
          <p:spPr>
            <a:xfrm>
              <a:off x="8652657"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155" name="tx155"/>
            <p:cNvSpPr/>
            <p:nvPr/>
          </p:nvSpPr>
          <p:spPr>
            <a:xfrm>
              <a:off x="6778198"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156" name="tx156"/>
            <p:cNvSpPr/>
            <p:nvPr/>
          </p:nvSpPr>
          <p:spPr>
            <a:xfrm>
              <a:off x="7012505"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157" name="tx157"/>
            <p:cNvSpPr/>
            <p:nvPr/>
          </p:nvSpPr>
          <p:spPr>
            <a:xfrm>
              <a:off x="7246812"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158" name="tx158"/>
            <p:cNvSpPr/>
            <p:nvPr/>
          </p:nvSpPr>
          <p:spPr>
            <a:xfrm>
              <a:off x="7481120"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159" name="tx159"/>
            <p:cNvSpPr/>
            <p:nvPr/>
          </p:nvSpPr>
          <p:spPr>
            <a:xfrm>
              <a:off x="7715427"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160" name="tx160"/>
            <p:cNvSpPr/>
            <p:nvPr/>
          </p:nvSpPr>
          <p:spPr>
            <a:xfrm>
              <a:off x="7949735"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161" name="tx161"/>
            <p:cNvSpPr/>
            <p:nvPr/>
          </p:nvSpPr>
          <p:spPr>
            <a:xfrm>
              <a:off x="8184042"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162" name="tx162"/>
            <p:cNvSpPr/>
            <p:nvPr/>
          </p:nvSpPr>
          <p:spPr>
            <a:xfrm>
              <a:off x="8418350" y="34385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163" name="tx163"/>
            <p:cNvSpPr/>
            <p:nvPr/>
          </p:nvSpPr>
          <p:spPr>
            <a:xfrm>
              <a:off x="8652657"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164" name="pl16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65" name="tx165"/>
            <p:cNvSpPr/>
            <p:nvPr/>
          </p:nvSpPr>
          <p:spPr>
            <a:xfrm>
              <a:off x="8091454"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66" name="tx166"/>
            <p:cNvSpPr/>
            <p:nvPr/>
          </p:nvSpPr>
          <p:spPr>
            <a:xfrm>
              <a:off x="7957787"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67" name="rc16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68" name="tx16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69" name="tx16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70" name="tx170"/>
            <p:cNvSpPr/>
            <p:nvPr/>
          </p:nvSpPr>
          <p:spPr>
            <a:xfrm rot="-5400000">
              <a:off x="10509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1" name="tx171"/>
            <p:cNvSpPr/>
            <p:nvPr/>
          </p:nvSpPr>
          <p:spPr>
            <a:xfrm rot="-5400000">
              <a:off x="12852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2" name="tx172"/>
            <p:cNvSpPr/>
            <p:nvPr/>
          </p:nvSpPr>
          <p:spPr>
            <a:xfrm rot="-5400000">
              <a:off x="151953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3" name="tx173"/>
            <p:cNvSpPr/>
            <p:nvPr/>
          </p:nvSpPr>
          <p:spPr>
            <a:xfrm rot="-5400000">
              <a:off x="17538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4" name="tx174"/>
            <p:cNvSpPr/>
            <p:nvPr/>
          </p:nvSpPr>
          <p:spPr>
            <a:xfrm rot="-5400000">
              <a:off x="19881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5" name="tx175"/>
            <p:cNvSpPr/>
            <p:nvPr/>
          </p:nvSpPr>
          <p:spPr>
            <a:xfrm rot="-5400000">
              <a:off x="22224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6" name="tx176"/>
            <p:cNvSpPr/>
            <p:nvPr/>
          </p:nvSpPr>
          <p:spPr>
            <a:xfrm rot="-5400000">
              <a:off x="24567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7" name="tx177"/>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8" name="tx178"/>
            <p:cNvSpPr/>
            <p:nvPr/>
          </p:nvSpPr>
          <p:spPr>
            <a:xfrm rot="-5400000">
              <a:off x="292541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9" name="tx179"/>
            <p:cNvSpPr/>
            <p:nvPr/>
          </p:nvSpPr>
          <p:spPr>
            <a:xfrm rot="-5400000">
              <a:off x="315971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80" name="tx180"/>
            <p:cNvSpPr/>
            <p:nvPr/>
          </p:nvSpPr>
          <p:spPr>
            <a:xfrm rot="-5400000">
              <a:off x="339402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1" name="tx181"/>
            <p:cNvSpPr/>
            <p:nvPr/>
          </p:nvSpPr>
          <p:spPr>
            <a:xfrm rot="-5400000">
              <a:off x="36283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2" name="tx182"/>
            <p:cNvSpPr/>
            <p:nvPr/>
          </p:nvSpPr>
          <p:spPr>
            <a:xfrm rot="-5400000">
              <a:off x="38626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3" name="tx183"/>
            <p:cNvSpPr/>
            <p:nvPr/>
          </p:nvSpPr>
          <p:spPr>
            <a:xfrm rot="-5400000">
              <a:off x="40969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4" name="tx184"/>
            <p:cNvSpPr/>
            <p:nvPr/>
          </p:nvSpPr>
          <p:spPr>
            <a:xfrm rot="-5400000">
              <a:off x="43312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85" name="tx185"/>
            <p:cNvSpPr/>
            <p:nvPr/>
          </p:nvSpPr>
          <p:spPr>
            <a:xfrm rot="-5400000">
              <a:off x="52443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86" name="tx186"/>
            <p:cNvSpPr/>
            <p:nvPr/>
          </p:nvSpPr>
          <p:spPr>
            <a:xfrm rot="-5400000">
              <a:off x="54786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87" name="tx187"/>
            <p:cNvSpPr/>
            <p:nvPr/>
          </p:nvSpPr>
          <p:spPr>
            <a:xfrm rot="-5400000">
              <a:off x="571293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88" name="tx188"/>
            <p:cNvSpPr/>
            <p:nvPr/>
          </p:nvSpPr>
          <p:spPr>
            <a:xfrm rot="-5400000">
              <a:off x="59472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89" name="tx189"/>
            <p:cNvSpPr/>
            <p:nvPr/>
          </p:nvSpPr>
          <p:spPr>
            <a:xfrm rot="-5400000">
              <a:off x="61815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90" name="tx190"/>
            <p:cNvSpPr/>
            <p:nvPr/>
          </p:nvSpPr>
          <p:spPr>
            <a:xfrm rot="-5400000">
              <a:off x="64158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91" name="tx191"/>
            <p:cNvSpPr/>
            <p:nvPr/>
          </p:nvSpPr>
          <p:spPr>
            <a:xfrm rot="-5400000">
              <a:off x="66501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92" name="tx192"/>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93" name="tx193"/>
            <p:cNvSpPr/>
            <p:nvPr/>
          </p:nvSpPr>
          <p:spPr>
            <a:xfrm rot="-5400000">
              <a:off x="711881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94" name="tx194"/>
            <p:cNvSpPr/>
            <p:nvPr/>
          </p:nvSpPr>
          <p:spPr>
            <a:xfrm rot="-5400000">
              <a:off x="73531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95" name="tx195"/>
            <p:cNvSpPr/>
            <p:nvPr/>
          </p:nvSpPr>
          <p:spPr>
            <a:xfrm rot="-5400000">
              <a:off x="758742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96" name="tx196"/>
            <p:cNvSpPr/>
            <p:nvPr/>
          </p:nvSpPr>
          <p:spPr>
            <a:xfrm rot="-5400000">
              <a:off x="78217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97" name="tx197"/>
            <p:cNvSpPr/>
            <p:nvPr/>
          </p:nvSpPr>
          <p:spPr>
            <a:xfrm rot="-5400000">
              <a:off x="80560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98" name="tx198"/>
            <p:cNvSpPr/>
            <p:nvPr/>
          </p:nvSpPr>
          <p:spPr>
            <a:xfrm rot="-5400000">
              <a:off x="82903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99" name="tx199"/>
            <p:cNvSpPr/>
            <p:nvPr/>
          </p:nvSpPr>
          <p:spPr>
            <a:xfrm rot="-5400000">
              <a:off x="85246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00" name="tx20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01" name="tx20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2" name="tx20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03" name="tx20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04" name="tx20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05" name="tx20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06" name="tx20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07" name="pl20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08" name="pl20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09" name="tx20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10" name="tx21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11" name="tx211"/>
            <p:cNvSpPr/>
            <p:nvPr/>
          </p:nvSpPr>
          <p:spPr>
            <a:xfrm>
              <a:off x="757200" y="1330710"/>
              <a:ext cx="55254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Argentina, 2011-2025</a:t>
              </a:r>
            </a:p>
          </p:txBody>
        </p:sp>
        <p:sp>
          <p:nvSpPr>
            <p:cNvPr id="212" name="tx21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3" name="tx21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Argentina was 2011.
In 2025, first dose (HPV1) programme coverage among girls was 61%. In 2025, last dose (HPVc) programme coverage among girls was 61%.</a:t>
            </a:r>
          </a:p>
        </p:txBody>
      </p:sp>
      <p:sp>
        <p:nvSpPr>
          <p:cNvPr id="2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61% and coverage among boys increased to 57%, following switch to single dose in 2024.</a:t>
            </a:r>
          </a:p>
        </p:txBody>
      </p:sp>
      <p:grpSp xmlns:pic="http://schemas.openxmlformats.org/drawingml/2006/picture">
        <p:nvGrpSpPr>
          <p:cNvPr id="216" name=""/>
          <p:cNvGrpSpPr/>
          <p:nvPr/>
        </p:nvGrpSpPr>
        <p:grpSpPr>
          <a:xfrm>
            <a:off x="292608" y="1005840"/>
            <a:ext cx="8595360" cy="28575"/>
            <a:chOff x="292608" y="1005840"/>
            <a:chExt cx="8595360" cy="28575"/>
          </a:xfrm>
        </p:grpSpPr>
        <p:sp>
          <p:nvSpPr>
            <p:cNvPr id="2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65665"/>
              <a:ext cx="6481656" cy="963003"/>
            </a:xfrm>
            <a:custGeom>
              <a:avLst/>
              <a:pathLst>
                <a:path w="6481656" h="963003">
                  <a:moveTo>
                    <a:pt x="0" y="451408"/>
                  </a:moveTo>
                  <a:lnTo>
                    <a:pt x="259266" y="451408"/>
                  </a:lnTo>
                  <a:lnTo>
                    <a:pt x="518532" y="150469"/>
                  </a:lnTo>
                  <a:lnTo>
                    <a:pt x="777798" y="60187"/>
                  </a:lnTo>
                  <a:lnTo>
                    <a:pt x="1037065" y="0"/>
                  </a:lnTo>
                  <a:lnTo>
                    <a:pt x="1296331" y="0"/>
                  </a:lnTo>
                  <a:lnTo>
                    <a:pt x="1555597" y="210657"/>
                  </a:lnTo>
                  <a:lnTo>
                    <a:pt x="1814863" y="210657"/>
                  </a:lnTo>
                  <a:lnTo>
                    <a:pt x="2074130" y="150469"/>
                  </a:lnTo>
                  <a:lnTo>
                    <a:pt x="2333396" y="120375"/>
                  </a:lnTo>
                  <a:lnTo>
                    <a:pt x="2592662" y="120375"/>
                  </a:lnTo>
                  <a:lnTo>
                    <a:pt x="2851928" y="210657"/>
                  </a:lnTo>
                  <a:lnTo>
                    <a:pt x="3111195" y="210657"/>
                  </a:lnTo>
                  <a:lnTo>
                    <a:pt x="3370461" y="120375"/>
                  </a:lnTo>
                  <a:lnTo>
                    <a:pt x="3629727" y="120375"/>
                  </a:lnTo>
                  <a:lnTo>
                    <a:pt x="3888994" y="120375"/>
                  </a:lnTo>
                  <a:lnTo>
                    <a:pt x="4148260" y="180563"/>
                  </a:lnTo>
                  <a:lnTo>
                    <a:pt x="4407526" y="300938"/>
                  </a:lnTo>
                  <a:lnTo>
                    <a:pt x="4666792" y="361126"/>
                  </a:lnTo>
                  <a:lnTo>
                    <a:pt x="4926059" y="451408"/>
                  </a:lnTo>
                  <a:lnTo>
                    <a:pt x="5185325" y="722252"/>
                  </a:lnTo>
                  <a:lnTo>
                    <a:pt x="5444591" y="511595"/>
                  </a:lnTo>
                  <a:lnTo>
                    <a:pt x="5703857" y="421314"/>
                  </a:lnTo>
                  <a:lnTo>
                    <a:pt x="5963124" y="963003"/>
                  </a:lnTo>
                  <a:lnTo>
                    <a:pt x="6222390" y="692158"/>
                  </a:lnTo>
                  <a:lnTo>
                    <a:pt x="6481656" y="692158"/>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1594975"/>
            </a:xfrm>
            <a:custGeom>
              <a:avLst/>
              <a:pathLst>
                <a:path w="6481656" h="1594975">
                  <a:moveTo>
                    <a:pt x="0" y="1294036"/>
                  </a:moveTo>
                  <a:lnTo>
                    <a:pt x="259266" y="1294036"/>
                  </a:lnTo>
                  <a:lnTo>
                    <a:pt x="518532" y="481501"/>
                  </a:lnTo>
                  <a:lnTo>
                    <a:pt x="777798" y="571783"/>
                  </a:lnTo>
                  <a:lnTo>
                    <a:pt x="1037065" y="180563"/>
                  </a:lnTo>
                  <a:lnTo>
                    <a:pt x="1296331" y="331032"/>
                  </a:lnTo>
                  <a:lnTo>
                    <a:pt x="1555597" y="240750"/>
                  </a:lnTo>
                  <a:lnTo>
                    <a:pt x="1814863" y="451408"/>
                  </a:lnTo>
                  <a:lnTo>
                    <a:pt x="2074130" y="331032"/>
                  </a:lnTo>
                  <a:lnTo>
                    <a:pt x="2333396" y="90281"/>
                  </a:lnTo>
                  <a:lnTo>
                    <a:pt x="2592662" y="150469"/>
                  </a:lnTo>
                  <a:lnTo>
                    <a:pt x="2851928" y="240750"/>
                  </a:lnTo>
                  <a:lnTo>
                    <a:pt x="3111195" y="300938"/>
                  </a:lnTo>
                  <a:lnTo>
                    <a:pt x="3370461" y="481501"/>
                  </a:lnTo>
                  <a:lnTo>
                    <a:pt x="3629727" y="90281"/>
                  </a:lnTo>
                  <a:lnTo>
                    <a:pt x="3888994" y="361126"/>
                  </a:lnTo>
                  <a:lnTo>
                    <a:pt x="4148260" y="331032"/>
                  </a:lnTo>
                  <a:lnTo>
                    <a:pt x="4407526" y="240750"/>
                  </a:lnTo>
                  <a:lnTo>
                    <a:pt x="4666792" y="0"/>
                  </a:lnTo>
                  <a:lnTo>
                    <a:pt x="4926059" y="451408"/>
                  </a:lnTo>
                  <a:lnTo>
                    <a:pt x="5185325" y="842628"/>
                  </a:lnTo>
                  <a:lnTo>
                    <a:pt x="5444591" y="601877"/>
                  </a:lnTo>
                  <a:lnTo>
                    <a:pt x="5703857" y="150469"/>
                  </a:lnTo>
                  <a:lnTo>
                    <a:pt x="5963124" y="1354224"/>
                  </a:lnTo>
                  <a:lnTo>
                    <a:pt x="6222390" y="1594975"/>
                  </a:lnTo>
                  <a:lnTo>
                    <a:pt x="6481656" y="1594975"/>
                  </a:lnTo>
                </a:path>
              </a:pathLst>
            </a:custGeom>
            <a:ln w="27101" cap="flat">
              <a:solidFill>
                <a:srgbClr val="7CAE00">
                  <a:alpha val="100000"/>
                </a:srgbClr>
              </a:solidFill>
              <a:prstDash val="solid"/>
              <a:round/>
            </a:ln>
          </p:spPr>
          <p:txBody>
            <a:bodyPr/>
            <a:lstStyle/>
            <a:p/>
          </p:txBody>
        </p:sp>
        <p:sp>
          <p:nvSpPr>
            <p:cNvPr id="29" name="pl29"/>
            <p:cNvSpPr/>
            <p:nvPr/>
          </p:nvSpPr>
          <p:spPr>
            <a:xfrm>
              <a:off x="4550214" y="2436510"/>
              <a:ext cx="3370461" cy="1444505"/>
            </a:xfrm>
            <a:custGeom>
              <a:avLst/>
              <a:pathLst>
                <a:path w="3370461" h="1444505">
                  <a:moveTo>
                    <a:pt x="0" y="1444505"/>
                  </a:moveTo>
                  <a:lnTo>
                    <a:pt x="259266" y="90281"/>
                  </a:lnTo>
                  <a:lnTo>
                    <a:pt x="518532" y="0"/>
                  </a:lnTo>
                  <a:lnTo>
                    <a:pt x="777798" y="210657"/>
                  </a:lnTo>
                  <a:lnTo>
                    <a:pt x="1037065" y="210657"/>
                  </a:lnTo>
                  <a:lnTo>
                    <a:pt x="1296331" y="331032"/>
                  </a:lnTo>
                  <a:lnTo>
                    <a:pt x="1555597" y="30093"/>
                  </a:lnTo>
                  <a:lnTo>
                    <a:pt x="1814863" y="270844"/>
                  </a:lnTo>
                  <a:lnTo>
                    <a:pt x="2074130" y="421314"/>
                  </a:lnTo>
                  <a:lnTo>
                    <a:pt x="2333396" y="300938"/>
                  </a:lnTo>
                  <a:lnTo>
                    <a:pt x="2592662" y="300938"/>
                  </a:lnTo>
                  <a:lnTo>
                    <a:pt x="2851928" y="541689"/>
                  </a:lnTo>
                  <a:lnTo>
                    <a:pt x="3111195" y="300938"/>
                  </a:lnTo>
                  <a:lnTo>
                    <a:pt x="3370461" y="300938"/>
                  </a:lnTo>
                </a:path>
              </a:pathLst>
            </a:custGeom>
            <a:ln w="27101" cap="flat">
              <a:solidFill>
                <a:srgbClr val="00BFC4">
                  <a:alpha val="100000"/>
                </a:srgbClr>
              </a:solidFill>
              <a:prstDash val="solid"/>
              <a:round/>
            </a:ln>
          </p:spPr>
          <p:txBody>
            <a:bodyPr/>
            <a:lstStyle/>
            <a:p/>
          </p:txBody>
        </p:sp>
        <p:sp>
          <p:nvSpPr>
            <p:cNvPr id="30" name="pl30"/>
            <p:cNvSpPr/>
            <p:nvPr/>
          </p:nvSpPr>
          <p:spPr>
            <a:xfrm>
              <a:off x="4290948" y="3279138"/>
              <a:ext cx="3629727" cy="752346"/>
            </a:xfrm>
            <a:custGeom>
              <a:avLst/>
              <a:pathLst>
                <a:path w="3629727" h="752346">
                  <a:moveTo>
                    <a:pt x="0" y="752346"/>
                  </a:moveTo>
                  <a:lnTo>
                    <a:pt x="259266" y="541689"/>
                  </a:lnTo>
                  <a:lnTo>
                    <a:pt x="518532" y="30093"/>
                  </a:lnTo>
                  <a:lnTo>
                    <a:pt x="777798" y="120375"/>
                  </a:lnTo>
                  <a:lnTo>
                    <a:pt x="1037065" y="270844"/>
                  </a:lnTo>
                  <a:lnTo>
                    <a:pt x="1296331" y="90281"/>
                  </a:lnTo>
                  <a:lnTo>
                    <a:pt x="1555597" y="270844"/>
                  </a:lnTo>
                  <a:lnTo>
                    <a:pt x="1814863" y="60187"/>
                  </a:lnTo>
                  <a:lnTo>
                    <a:pt x="2074130" y="30093"/>
                  </a:lnTo>
                  <a:lnTo>
                    <a:pt x="2333396" y="451408"/>
                  </a:lnTo>
                  <a:lnTo>
                    <a:pt x="2592662" y="180563"/>
                  </a:lnTo>
                  <a:lnTo>
                    <a:pt x="2851928" y="210657"/>
                  </a:lnTo>
                  <a:lnTo>
                    <a:pt x="3111195" y="752346"/>
                  </a:lnTo>
                  <a:lnTo>
                    <a:pt x="3370461" y="180563"/>
                  </a:lnTo>
                  <a:lnTo>
                    <a:pt x="362972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8194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69216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69907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24076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57869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339123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511838" y="38426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252571" y="399310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7350" y="2676380"/>
              <a:ext cx="242591" cy="57141"/>
            </a:xfrm>
            <a:custGeom>
              <a:avLst/>
              <a:pathLst>
                <a:path w="242591" h="57141">
                  <a:moveTo>
                    <a:pt x="242591" y="0"/>
                  </a:moveTo>
                  <a:lnTo>
                    <a:pt x="0" y="57141"/>
                  </a:lnTo>
                </a:path>
              </a:pathLst>
            </a:custGeom>
          </p:spPr>
          <p:txBody>
            <a:bodyPr/>
            <a:lstStyle/>
            <a:p/>
          </p:txBody>
        </p:sp>
        <p:sp>
          <p:nvSpPr>
            <p:cNvPr id="41" name="pl41"/>
            <p:cNvSpPr/>
            <p:nvPr/>
          </p:nvSpPr>
          <p:spPr>
            <a:xfrm>
              <a:off x="7937300" y="2861785"/>
              <a:ext cx="242641" cy="57819"/>
            </a:xfrm>
            <a:custGeom>
              <a:avLst/>
              <a:pathLst>
                <a:path w="242641" h="57819">
                  <a:moveTo>
                    <a:pt x="242641" y="57819"/>
                  </a:moveTo>
                  <a:lnTo>
                    <a:pt x="0" y="0"/>
                  </a:lnTo>
                </a:path>
              </a:pathLst>
            </a:custGeom>
          </p:spPr>
          <p:txBody>
            <a:bodyPr/>
            <a:lstStyle/>
            <a:p/>
          </p:txBody>
        </p:sp>
        <p:sp>
          <p:nvSpPr>
            <p:cNvPr id="42" name="pl42"/>
            <p:cNvSpPr/>
            <p:nvPr/>
          </p:nvSpPr>
          <p:spPr>
            <a:xfrm>
              <a:off x="7940023" y="3279135"/>
              <a:ext cx="239918" cy="2"/>
            </a:xfrm>
            <a:custGeom>
              <a:avLst/>
              <a:pathLst>
                <a:path w="239918" h="2">
                  <a:moveTo>
                    <a:pt x="239918" y="0"/>
                  </a:moveTo>
                  <a:lnTo>
                    <a:pt x="0" y="2"/>
                  </a:lnTo>
                </a:path>
              </a:pathLst>
            </a:custGeom>
          </p:spPr>
          <p:txBody>
            <a:bodyPr/>
            <a:lstStyle/>
            <a:p/>
          </p:txBody>
        </p:sp>
        <p:sp>
          <p:nvSpPr>
            <p:cNvPr id="43" name="pl43"/>
            <p:cNvSpPr/>
            <p:nvPr/>
          </p:nvSpPr>
          <p:spPr>
            <a:xfrm>
              <a:off x="7940023" y="3730546"/>
              <a:ext cx="239918" cy="3"/>
            </a:xfrm>
            <a:custGeom>
              <a:avLst/>
              <a:pathLst>
                <a:path w="239918" h="3">
                  <a:moveTo>
                    <a:pt x="239918" y="3"/>
                  </a:moveTo>
                  <a:lnTo>
                    <a:pt x="0" y="0"/>
                  </a:lnTo>
                </a:path>
              </a:pathLst>
            </a:custGeom>
          </p:spPr>
          <p:txBody>
            <a:bodyPr/>
            <a:lstStyle/>
            <a:p/>
          </p:txBody>
        </p:sp>
        <p:sp>
          <p:nvSpPr>
            <p:cNvPr id="44" name="pg44"/>
            <p:cNvSpPr/>
            <p:nvPr/>
          </p:nvSpPr>
          <p:spPr>
            <a:xfrm>
              <a:off x="8111362" y="257093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61177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79%</a:t>
              </a:r>
            </a:p>
          </p:txBody>
        </p:sp>
        <p:sp>
          <p:nvSpPr>
            <p:cNvPr id="46" name="pg46"/>
            <p:cNvSpPr/>
            <p:nvPr/>
          </p:nvSpPr>
          <p:spPr>
            <a:xfrm>
              <a:off x="8111362" y="284373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88457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75%</a:t>
              </a:r>
            </a:p>
          </p:txBody>
        </p:sp>
        <p:sp>
          <p:nvSpPr>
            <p:cNvPr id="48" name="pg48"/>
            <p:cNvSpPr/>
            <p:nvPr/>
          </p:nvSpPr>
          <p:spPr>
            <a:xfrm>
              <a:off x="8111362" y="318814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322899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61%</a:t>
              </a:r>
            </a:p>
          </p:txBody>
        </p:sp>
        <p:sp>
          <p:nvSpPr>
            <p:cNvPr id="50" name="pg50"/>
            <p:cNvSpPr/>
            <p:nvPr/>
          </p:nvSpPr>
          <p:spPr>
            <a:xfrm>
              <a:off x="8111362" y="363956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68040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46%</a:t>
              </a:r>
            </a:p>
          </p:txBody>
        </p:sp>
        <p:sp>
          <p:nvSpPr>
            <p:cNvPr id="52" name="pg52"/>
            <p:cNvSpPr/>
            <p:nvPr/>
          </p:nvSpPr>
          <p:spPr>
            <a:xfrm>
              <a:off x="1503471" y="245437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191" y="249812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83</a:t>
              </a:r>
            </a:p>
          </p:txBody>
        </p:sp>
        <p:sp>
          <p:nvSpPr>
            <p:cNvPr id="54" name="pg54"/>
            <p:cNvSpPr/>
            <p:nvPr/>
          </p:nvSpPr>
          <p:spPr>
            <a:xfrm>
              <a:off x="1143327" y="341001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189047" y="34538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56</a:t>
              </a:r>
            </a:p>
          </p:txBody>
        </p:sp>
        <p:sp>
          <p:nvSpPr>
            <p:cNvPr id="56" name="pg56"/>
            <p:cNvSpPr/>
            <p:nvPr/>
          </p:nvSpPr>
          <p:spPr>
            <a:xfrm>
              <a:off x="4614804" y="371739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660524" y="376274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41</a:t>
              </a:r>
            </a:p>
          </p:txBody>
        </p:sp>
        <p:sp>
          <p:nvSpPr>
            <p:cNvPr id="58" name="pg58"/>
            <p:cNvSpPr/>
            <p:nvPr/>
          </p:nvSpPr>
          <p:spPr>
            <a:xfrm>
              <a:off x="3993413" y="401284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039133" y="405658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36</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32878" y="1694368"/>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Argentina,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Argentina has all 4 of the  SDG vaccines.
In 2025, Argentina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80% between 2024 and 2025.
• DTP3 coverage remained constant at 75% between 2024 and 2025.
• There were there were approximately the same number of zero-dose children in 2025. This leaves 101,000 children without vaccination, vulnerable to vaccine-preventable diseases and a further 25,000 with incomplete protection.
• Argentina accounted for 10.4% of zero-dose children in Latin America and the Caribbean (LACR) and 0.7% of zero-dose children globally.
• MCV1 coverage remained constant at 82% between 2024 and 2025. There were 91,000 children who missed out on the first measles vaccination.
• MCV2 coverage remained constant at 46% between 2024 and 2025.
• Last dose coverage of HPV vaccination (HPVc) among girls increased from 55% to 61%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Argentina.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3534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3534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3534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35343"/>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3534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3534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7919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7919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7919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7919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79196"/>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79196"/>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79196"/>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79196"/>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79196"/>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2" name="rc82"/>
            <p:cNvSpPr/>
            <p:nvPr/>
          </p:nvSpPr>
          <p:spPr>
            <a:xfrm>
              <a:off x="1578050" y="3166904"/>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3" name="rc83"/>
            <p:cNvSpPr/>
            <p:nvPr/>
          </p:nvSpPr>
          <p:spPr>
            <a:xfrm>
              <a:off x="1889102"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4" name="rc84"/>
            <p:cNvSpPr/>
            <p:nvPr/>
          </p:nvSpPr>
          <p:spPr>
            <a:xfrm>
              <a:off x="2200154"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5" name="rc85"/>
            <p:cNvSpPr/>
            <p:nvPr/>
          </p:nvSpPr>
          <p:spPr>
            <a:xfrm>
              <a:off x="2511207"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6" name="rc86"/>
            <p:cNvSpPr/>
            <p:nvPr/>
          </p:nvSpPr>
          <p:spPr>
            <a:xfrm>
              <a:off x="2822259" y="316690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7" name="rc87"/>
            <p:cNvSpPr/>
            <p:nvPr/>
          </p:nvSpPr>
          <p:spPr>
            <a:xfrm>
              <a:off x="3133311"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8" name="rc88"/>
            <p:cNvSpPr/>
            <p:nvPr/>
          </p:nvSpPr>
          <p:spPr>
            <a:xfrm>
              <a:off x="3444364"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9" name="rc89"/>
            <p:cNvSpPr/>
            <p:nvPr/>
          </p:nvSpPr>
          <p:spPr>
            <a:xfrm>
              <a:off x="3755416"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4066468"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4377521"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2" name="rc92"/>
            <p:cNvSpPr/>
            <p:nvPr/>
          </p:nvSpPr>
          <p:spPr>
            <a:xfrm>
              <a:off x="4688573"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3" name="rc93"/>
            <p:cNvSpPr/>
            <p:nvPr/>
          </p:nvSpPr>
          <p:spPr>
            <a:xfrm>
              <a:off x="4999625"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4" name="rc94"/>
            <p:cNvSpPr/>
            <p:nvPr/>
          </p:nvSpPr>
          <p:spPr>
            <a:xfrm>
              <a:off x="5310677"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5" name="rc95"/>
            <p:cNvSpPr/>
            <p:nvPr/>
          </p:nvSpPr>
          <p:spPr>
            <a:xfrm>
              <a:off x="5621730"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6" name="rc96"/>
            <p:cNvSpPr/>
            <p:nvPr/>
          </p:nvSpPr>
          <p:spPr>
            <a:xfrm>
              <a:off x="5932782"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7" name="rc97"/>
            <p:cNvSpPr/>
            <p:nvPr/>
          </p:nvSpPr>
          <p:spPr>
            <a:xfrm>
              <a:off x="6243834" y="316690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8" name="rc98"/>
            <p:cNvSpPr/>
            <p:nvPr/>
          </p:nvSpPr>
          <p:spPr>
            <a:xfrm>
              <a:off x="6554887" y="316690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9" name="rc99"/>
            <p:cNvSpPr/>
            <p:nvPr/>
          </p:nvSpPr>
          <p:spPr>
            <a:xfrm>
              <a:off x="6865939" y="3166904"/>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0" name="rc100"/>
            <p:cNvSpPr/>
            <p:nvPr/>
          </p:nvSpPr>
          <p:spPr>
            <a:xfrm>
              <a:off x="7176991" y="316690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1" name="rc101"/>
            <p:cNvSpPr/>
            <p:nvPr/>
          </p:nvSpPr>
          <p:spPr>
            <a:xfrm>
              <a:off x="7488044" y="3166904"/>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2" name="rc102"/>
            <p:cNvSpPr/>
            <p:nvPr/>
          </p:nvSpPr>
          <p:spPr>
            <a:xfrm>
              <a:off x="7799096" y="316690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3" name="rc103"/>
            <p:cNvSpPr/>
            <p:nvPr/>
          </p:nvSpPr>
          <p:spPr>
            <a:xfrm>
              <a:off x="8110148" y="3166904"/>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04" name="rc104"/>
            <p:cNvSpPr/>
            <p:nvPr/>
          </p:nvSpPr>
          <p:spPr>
            <a:xfrm>
              <a:off x="8421201" y="3166904"/>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5" name="rc105"/>
            <p:cNvSpPr/>
            <p:nvPr/>
          </p:nvSpPr>
          <p:spPr>
            <a:xfrm>
              <a:off x="8732253" y="3166904"/>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6" name="rc106"/>
            <p:cNvSpPr/>
            <p:nvPr/>
          </p:nvSpPr>
          <p:spPr>
            <a:xfrm>
              <a:off x="2200154" y="2191489"/>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7" name="rc107"/>
            <p:cNvSpPr/>
            <p:nvPr/>
          </p:nvSpPr>
          <p:spPr>
            <a:xfrm>
              <a:off x="2511207" y="2191489"/>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8" name="rc108"/>
            <p:cNvSpPr/>
            <p:nvPr/>
          </p:nvSpPr>
          <p:spPr>
            <a:xfrm>
              <a:off x="2822259" y="2191489"/>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9" name="rc109"/>
            <p:cNvSpPr/>
            <p:nvPr/>
          </p:nvSpPr>
          <p:spPr>
            <a:xfrm>
              <a:off x="3133311" y="2191489"/>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0" name="rc110"/>
            <p:cNvSpPr/>
            <p:nvPr/>
          </p:nvSpPr>
          <p:spPr>
            <a:xfrm>
              <a:off x="3444364" y="219148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1" name="rc111"/>
            <p:cNvSpPr/>
            <p:nvPr/>
          </p:nvSpPr>
          <p:spPr>
            <a:xfrm>
              <a:off x="3755416"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468" y="219148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3" name="rc113"/>
            <p:cNvSpPr/>
            <p:nvPr/>
          </p:nvSpPr>
          <p:spPr>
            <a:xfrm>
              <a:off x="4377521" y="219148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4" name="rc114"/>
            <p:cNvSpPr/>
            <p:nvPr/>
          </p:nvSpPr>
          <p:spPr>
            <a:xfrm>
              <a:off x="4688573" y="2191489"/>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5" name="rc115"/>
            <p:cNvSpPr/>
            <p:nvPr/>
          </p:nvSpPr>
          <p:spPr>
            <a:xfrm>
              <a:off x="4999625" y="219148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6" name="rc116"/>
            <p:cNvSpPr/>
            <p:nvPr/>
          </p:nvSpPr>
          <p:spPr>
            <a:xfrm>
              <a:off x="5310677" y="2191489"/>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7" name="rc117"/>
            <p:cNvSpPr/>
            <p:nvPr/>
          </p:nvSpPr>
          <p:spPr>
            <a:xfrm>
              <a:off x="5621730" y="2191489"/>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8" name="rc118"/>
            <p:cNvSpPr/>
            <p:nvPr/>
          </p:nvSpPr>
          <p:spPr>
            <a:xfrm>
              <a:off x="5932782"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9" name="rc119"/>
            <p:cNvSpPr/>
            <p:nvPr/>
          </p:nvSpPr>
          <p:spPr>
            <a:xfrm>
              <a:off x="6243834"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0" name="rc120"/>
            <p:cNvSpPr/>
            <p:nvPr/>
          </p:nvSpPr>
          <p:spPr>
            <a:xfrm>
              <a:off x="6554887"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1" name="rc121"/>
            <p:cNvSpPr/>
            <p:nvPr/>
          </p:nvSpPr>
          <p:spPr>
            <a:xfrm>
              <a:off x="6865939" y="219148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2" name="rc122"/>
            <p:cNvSpPr/>
            <p:nvPr/>
          </p:nvSpPr>
          <p:spPr>
            <a:xfrm>
              <a:off x="7176991" y="2191489"/>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3" name="rc123"/>
            <p:cNvSpPr/>
            <p:nvPr/>
          </p:nvSpPr>
          <p:spPr>
            <a:xfrm>
              <a:off x="7488044" y="219148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4" name="rc124"/>
            <p:cNvSpPr/>
            <p:nvPr/>
          </p:nvSpPr>
          <p:spPr>
            <a:xfrm>
              <a:off x="7799096" y="219148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5" name="rc125"/>
            <p:cNvSpPr/>
            <p:nvPr/>
          </p:nvSpPr>
          <p:spPr>
            <a:xfrm>
              <a:off x="8110148" y="2191489"/>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6" name="rc126"/>
            <p:cNvSpPr/>
            <p:nvPr/>
          </p:nvSpPr>
          <p:spPr>
            <a:xfrm>
              <a:off x="8421201" y="219148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7" name="rc127"/>
            <p:cNvSpPr/>
            <p:nvPr/>
          </p:nvSpPr>
          <p:spPr>
            <a:xfrm>
              <a:off x="8732253" y="219148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8" name="rc128"/>
            <p:cNvSpPr/>
            <p:nvPr/>
          </p:nvSpPr>
          <p:spPr>
            <a:xfrm>
              <a:off x="955945" y="292305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9" name="rc129"/>
            <p:cNvSpPr/>
            <p:nvPr/>
          </p:nvSpPr>
          <p:spPr>
            <a:xfrm>
              <a:off x="1266997" y="292305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0" name="rc130"/>
            <p:cNvSpPr/>
            <p:nvPr/>
          </p:nvSpPr>
          <p:spPr>
            <a:xfrm>
              <a:off x="1578050"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1" name="rc131"/>
            <p:cNvSpPr/>
            <p:nvPr/>
          </p:nvSpPr>
          <p:spPr>
            <a:xfrm>
              <a:off x="1889102" y="2923050"/>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2" name="rc132"/>
            <p:cNvSpPr/>
            <p:nvPr/>
          </p:nvSpPr>
          <p:spPr>
            <a:xfrm>
              <a:off x="2200154" y="2923050"/>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2511207" y="2923050"/>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2822259"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5" name="rc135"/>
            <p:cNvSpPr/>
            <p:nvPr/>
          </p:nvSpPr>
          <p:spPr>
            <a:xfrm>
              <a:off x="3133311"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6" name="rc136"/>
            <p:cNvSpPr/>
            <p:nvPr/>
          </p:nvSpPr>
          <p:spPr>
            <a:xfrm>
              <a:off x="3444364"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7" name="rc137"/>
            <p:cNvSpPr/>
            <p:nvPr/>
          </p:nvSpPr>
          <p:spPr>
            <a:xfrm>
              <a:off x="3755416"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8" name="rc138"/>
            <p:cNvSpPr/>
            <p:nvPr/>
          </p:nvSpPr>
          <p:spPr>
            <a:xfrm>
              <a:off x="4066468"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9" name="rc139"/>
            <p:cNvSpPr/>
            <p:nvPr/>
          </p:nvSpPr>
          <p:spPr>
            <a:xfrm>
              <a:off x="4377521"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573"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1" name="rc141"/>
            <p:cNvSpPr/>
            <p:nvPr/>
          </p:nvSpPr>
          <p:spPr>
            <a:xfrm>
              <a:off x="4999625"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2" name="rc142"/>
            <p:cNvSpPr/>
            <p:nvPr/>
          </p:nvSpPr>
          <p:spPr>
            <a:xfrm>
              <a:off x="5310677"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3" name="rc143"/>
            <p:cNvSpPr/>
            <p:nvPr/>
          </p:nvSpPr>
          <p:spPr>
            <a:xfrm>
              <a:off x="5621730"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4" name="rc144"/>
            <p:cNvSpPr/>
            <p:nvPr/>
          </p:nvSpPr>
          <p:spPr>
            <a:xfrm>
              <a:off x="5932782"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5" name="rc145"/>
            <p:cNvSpPr/>
            <p:nvPr/>
          </p:nvSpPr>
          <p:spPr>
            <a:xfrm>
              <a:off x="6243834" y="292305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6" name="rc146"/>
            <p:cNvSpPr/>
            <p:nvPr/>
          </p:nvSpPr>
          <p:spPr>
            <a:xfrm>
              <a:off x="6554887" y="292305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7" name="rc147"/>
            <p:cNvSpPr/>
            <p:nvPr/>
          </p:nvSpPr>
          <p:spPr>
            <a:xfrm>
              <a:off x="6865939" y="292305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8" name="rc148"/>
            <p:cNvSpPr/>
            <p:nvPr/>
          </p:nvSpPr>
          <p:spPr>
            <a:xfrm>
              <a:off x="7176991" y="292305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9" name="rc149"/>
            <p:cNvSpPr/>
            <p:nvPr/>
          </p:nvSpPr>
          <p:spPr>
            <a:xfrm>
              <a:off x="7488044" y="2923050"/>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0" name="rc150"/>
            <p:cNvSpPr/>
            <p:nvPr/>
          </p:nvSpPr>
          <p:spPr>
            <a:xfrm>
              <a:off x="7799096"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1" name="rc151"/>
            <p:cNvSpPr/>
            <p:nvPr/>
          </p:nvSpPr>
          <p:spPr>
            <a:xfrm>
              <a:off x="8110148" y="292305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2" name="rc152"/>
            <p:cNvSpPr/>
            <p:nvPr/>
          </p:nvSpPr>
          <p:spPr>
            <a:xfrm>
              <a:off x="8421201" y="2923050"/>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3" name="rc153"/>
            <p:cNvSpPr/>
            <p:nvPr/>
          </p:nvSpPr>
          <p:spPr>
            <a:xfrm>
              <a:off x="8732253" y="2923050"/>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4" name="rc154"/>
            <p:cNvSpPr/>
            <p:nvPr/>
          </p:nvSpPr>
          <p:spPr>
            <a:xfrm>
              <a:off x="5932782" y="3898465"/>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5" name="rc155"/>
            <p:cNvSpPr/>
            <p:nvPr/>
          </p:nvSpPr>
          <p:spPr>
            <a:xfrm>
              <a:off x="6243834" y="389846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6" name="rc156"/>
            <p:cNvSpPr/>
            <p:nvPr/>
          </p:nvSpPr>
          <p:spPr>
            <a:xfrm>
              <a:off x="6554887" y="389846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7" name="rc157"/>
            <p:cNvSpPr/>
            <p:nvPr/>
          </p:nvSpPr>
          <p:spPr>
            <a:xfrm>
              <a:off x="6865939" y="3898465"/>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8" name="rc158"/>
            <p:cNvSpPr/>
            <p:nvPr/>
          </p:nvSpPr>
          <p:spPr>
            <a:xfrm>
              <a:off x="7176991" y="3898465"/>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9" name="rc159"/>
            <p:cNvSpPr/>
            <p:nvPr/>
          </p:nvSpPr>
          <p:spPr>
            <a:xfrm>
              <a:off x="7488044" y="3898465"/>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0" name="rc160"/>
            <p:cNvSpPr/>
            <p:nvPr/>
          </p:nvSpPr>
          <p:spPr>
            <a:xfrm>
              <a:off x="7799096" y="389846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1" name="rc161"/>
            <p:cNvSpPr/>
            <p:nvPr/>
          </p:nvSpPr>
          <p:spPr>
            <a:xfrm>
              <a:off x="8110148" y="3898465"/>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2" name="rc162"/>
            <p:cNvSpPr/>
            <p:nvPr/>
          </p:nvSpPr>
          <p:spPr>
            <a:xfrm>
              <a:off x="8421201" y="389846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3" name="rc163"/>
            <p:cNvSpPr/>
            <p:nvPr/>
          </p:nvSpPr>
          <p:spPr>
            <a:xfrm>
              <a:off x="8732253" y="389846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4" name="rc164"/>
            <p:cNvSpPr/>
            <p:nvPr/>
          </p:nvSpPr>
          <p:spPr>
            <a:xfrm>
              <a:off x="7488044" y="414231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5" name="rc165"/>
            <p:cNvSpPr/>
            <p:nvPr/>
          </p:nvSpPr>
          <p:spPr>
            <a:xfrm>
              <a:off x="7799096" y="4142319"/>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6" name="rc166"/>
            <p:cNvSpPr/>
            <p:nvPr/>
          </p:nvSpPr>
          <p:spPr>
            <a:xfrm>
              <a:off x="8110148" y="4142319"/>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7" name="rc167"/>
            <p:cNvSpPr/>
            <p:nvPr/>
          </p:nvSpPr>
          <p:spPr>
            <a:xfrm>
              <a:off x="8421201" y="4142319"/>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8" name="rc168"/>
            <p:cNvSpPr/>
            <p:nvPr/>
          </p:nvSpPr>
          <p:spPr>
            <a:xfrm>
              <a:off x="8732253" y="4142319"/>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9" name="rc169"/>
            <p:cNvSpPr/>
            <p:nvPr/>
          </p:nvSpPr>
          <p:spPr>
            <a:xfrm>
              <a:off x="955945"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0" name="rc170"/>
            <p:cNvSpPr/>
            <p:nvPr/>
          </p:nvSpPr>
          <p:spPr>
            <a:xfrm>
              <a:off x="1266997" y="438617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1" name="rc171"/>
            <p:cNvSpPr/>
            <p:nvPr/>
          </p:nvSpPr>
          <p:spPr>
            <a:xfrm>
              <a:off x="1578050"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1889102"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2200154"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2511207"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2822259"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3133311"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7" name="rc177"/>
            <p:cNvSpPr/>
            <p:nvPr/>
          </p:nvSpPr>
          <p:spPr>
            <a:xfrm>
              <a:off x="3444364"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3755416"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9" name="rc179"/>
            <p:cNvSpPr/>
            <p:nvPr/>
          </p:nvSpPr>
          <p:spPr>
            <a:xfrm>
              <a:off x="4066468"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4377521"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4688573"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2" name="rc182"/>
            <p:cNvSpPr/>
            <p:nvPr/>
          </p:nvSpPr>
          <p:spPr>
            <a:xfrm>
              <a:off x="4999625"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3" name="rc183"/>
            <p:cNvSpPr/>
            <p:nvPr/>
          </p:nvSpPr>
          <p:spPr>
            <a:xfrm>
              <a:off x="5310677"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5621730" y="438617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782"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6" name="rc186"/>
            <p:cNvSpPr/>
            <p:nvPr/>
          </p:nvSpPr>
          <p:spPr>
            <a:xfrm>
              <a:off x="6243834"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7" name="rc187"/>
            <p:cNvSpPr/>
            <p:nvPr/>
          </p:nvSpPr>
          <p:spPr>
            <a:xfrm>
              <a:off x="6554887"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8" name="rc188"/>
            <p:cNvSpPr/>
            <p:nvPr/>
          </p:nvSpPr>
          <p:spPr>
            <a:xfrm>
              <a:off x="6865939" y="438617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9" name="rc189"/>
            <p:cNvSpPr/>
            <p:nvPr/>
          </p:nvSpPr>
          <p:spPr>
            <a:xfrm>
              <a:off x="7176991" y="4386173"/>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0" name="rc190"/>
            <p:cNvSpPr/>
            <p:nvPr/>
          </p:nvSpPr>
          <p:spPr>
            <a:xfrm>
              <a:off x="7488044" y="438617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1" name="rc191"/>
            <p:cNvSpPr/>
            <p:nvPr/>
          </p:nvSpPr>
          <p:spPr>
            <a:xfrm>
              <a:off x="7799096" y="438617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2" name="rc192"/>
            <p:cNvSpPr/>
            <p:nvPr/>
          </p:nvSpPr>
          <p:spPr>
            <a:xfrm>
              <a:off x="8110148" y="438617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3" name="rc193"/>
            <p:cNvSpPr/>
            <p:nvPr/>
          </p:nvSpPr>
          <p:spPr>
            <a:xfrm>
              <a:off x="8421201" y="438617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4" name="rc194"/>
            <p:cNvSpPr/>
            <p:nvPr/>
          </p:nvSpPr>
          <p:spPr>
            <a:xfrm>
              <a:off x="8732253" y="438617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5" name="rc195"/>
            <p:cNvSpPr/>
            <p:nvPr/>
          </p:nvSpPr>
          <p:spPr>
            <a:xfrm>
              <a:off x="955945" y="4873880"/>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6" name="rc196"/>
            <p:cNvSpPr/>
            <p:nvPr/>
          </p:nvSpPr>
          <p:spPr>
            <a:xfrm>
              <a:off x="1266997" y="4873880"/>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7" name="rc197"/>
            <p:cNvSpPr/>
            <p:nvPr/>
          </p:nvSpPr>
          <p:spPr>
            <a:xfrm>
              <a:off x="1578050" y="487388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8" name="rc198"/>
            <p:cNvSpPr/>
            <p:nvPr/>
          </p:nvSpPr>
          <p:spPr>
            <a:xfrm>
              <a:off x="1889102" y="487388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9" name="rc199"/>
            <p:cNvSpPr/>
            <p:nvPr/>
          </p:nvSpPr>
          <p:spPr>
            <a:xfrm>
              <a:off x="2200154" y="487388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0" name="rc200"/>
            <p:cNvSpPr/>
            <p:nvPr/>
          </p:nvSpPr>
          <p:spPr>
            <a:xfrm>
              <a:off x="2511207"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1" name="rc201"/>
            <p:cNvSpPr/>
            <p:nvPr/>
          </p:nvSpPr>
          <p:spPr>
            <a:xfrm>
              <a:off x="2822259" y="487388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2" name="rc202"/>
            <p:cNvSpPr/>
            <p:nvPr/>
          </p:nvSpPr>
          <p:spPr>
            <a:xfrm>
              <a:off x="3133311" y="487388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3" name="rc203"/>
            <p:cNvSpPr/>
            <p:nvPr/>
          </p:nvSpPr>
          <p:spPr>
            <a:xfrm>
              <a:off x="3444364"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4" name="rc204"/>
            <p:cNvSpPr/>
            <p:nvPr/>
          </p:nvSpPr>
          <p:spPr>
            <a:xfrm>
              <a:off x="3755416" y="4873880"/>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5" name="rc205"/>
            <p:cNvSpPr/>
            <p:nvPr/>
          </p:nvSpPr>
          <p:spPr>
            <a:xfrm>
              <a:off x="4066468" y="487388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6" name="rc206"/>
            <p:cNvSpPr/>
            <p:nvPr/>
          </p:nvSpPr>
          <p:spPr>
            <a:xfrm>
              <a:off x="4377521" y="487388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7" name="rc207"/>
            <p:cNvSpPr/>
            <p:nvPr/>
          </p:nvSpPr>
          <p:spPr>
            <a:xfrm>
              <a:off x="4688573" y="487388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8" name="rc208"/>
            <p:cNvSpPr/>
            <p:nvPr/>
          </p:nvSpPr>
          <p:spPr>
            <a:xfrm>
              <a:off x="4999625" y="487388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9" name="rc209"/>
            <p:cNvSpPr/>
            <p:nvPr/>
          </p:nvSpPr>
          <p:spPr>
            <a:xfrm>
              <a:off x="5310677" y="4873880"/>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0" name="rc210"/>
            <p:cNvSpPr/>
            <p:nvPr/>
          </p:nvSpPr>
          <p:spPr>
            <a:xfrm>
              <a:off x="5621730" y="487388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1" name="rc211"/>
            <p:cNvSpPr/>
            <p:nvPr/>
          </p:nvSpPr>
          <p:spPr>
            <a:xfrm>
              <a:off x="5932782"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2" name="rc212"/>
            <p:cNvSpPr/>
            <p:nvPr/>
          </p:nvSpPr>
          <p:spPr>
            <a:xfrm>
              <a:off x="6243834" y="487388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887" y="487388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6865939" y="487388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5" name="rc215"/>
            <p:cNvSpPr/>
            <p:nvPr/>
          </p:nvSpPr>
          <p:spPr>
            <a:xfrm>
              <a:off x="7176991" y="4873880"/>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6" name="rc216"/>
            <p:cNvSpPr/>
            <p:nvPr/>
          </p:nvSpPr>
          <p:spPr>
            <a:xfrm>
              <a:off x="7488044" y="487388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7" name="rc217"/>
            <p:cNvSpPr/>
            <p:nvPr/>
          </p:nvSpPr>
          <p:spPr>
            <a:xfrm>
              <a:off x="7799096" y="487388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8" name="rc218"/>
            <p:cNvSpPr/>
            <p:nvPr/>
          </p:nvSpPr>
          <p:spPr>
            <a:xfrm>
              <a:off x="8110148" y="4873880"/>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9" name="rc219"/>
            <p:cNvSpPr/>
            <p:nvPr/>
          </p:nvSpPr>
          <p:spPr>
            <a:xfrm>
              <a:off x="8421201" y="4873880"/>
              <a:ext cx="311052" cy="243853"/>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20" name="rc220"/>
            <p:cNvSpPr/>
            <p:nvPr/>
          </p:nvSpPr>
          <p:spPr>
            <a:xfrm>
              <a:off x="8732253" y="4873880"/>
              <a:ext cx="311052" cy="243853"/>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21" name="rc221"/>
            <p:cNvSpPr/>
            <p:nvPr/>
          </p:nvSpPr>
          <p:spPr>
            <a:xfrm>
              <a:off x="4688573" y="3410758"/>
              <a:ext cx="311052" cy="243853"/>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22" name="rc222"/>
            <p:cNvSpPr/>
            <p:nvPr/>
          </p:nvSpPr>
          <p:spPr>
            <a:xfrm>
              <a:off x="4999625" y="341075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3" name="rc223"/>
            <p:cNvSpPr/>
            <p:nvPr/>
          </p:nvSpPr>
          <p:spPr>
            <a:xfrm>
              <a:off x="5310677" y="3410758"/>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4" name="rc224"/>
            <p:cNvSpPr/>
            <p:nvPr/>
          </p:nvSpPr>
          <p:spPr>
            <a:xfrm>
              <a:off x="5621730"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5" name="rc225"/>
            <p:cNvSpPr/>
            <p:nvPr/>
          </p:nvSpPr>
          <p:spPr>
            <a:xfrm>
              <a:off x="5932782"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6" name="rc226"/>
            <p:cNvSpPr/>
            <p:nvPr/>
          </p:nvSpPr>
          <p:spPr>
            <a:xfrm>
              <a:off x="6243834" y="3410758"/>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7" name="rc227"/>
            <p:cNvSpPr/>
            <p:nvPr/>
          </p:nvSpPr>
          <p:spPr>
            <a:xfrm>
              <a:off x="6554887" y="3410758"/>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39" y="341075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9" name="rc229"/>
            <p:cNvSpPr/>
            <p:nvPr/>
          </p:nvSpPr>
          <p:spPr>
            <a:xfrm>
              <a:off x="7176991" y="3410758"/>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0" name="rc230"/>
            <p:cNvSpPr/>
            <p:nvPr/>
          </p:nvSpPr>
          <p:spPr>
            <a:xfrm>
              <a:off x="7488044" y="3410758"/>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1" name="rc231"/>
            <p:cNvSpPr/>
            <p:nvPr/>
          </p:nvSpPr>
          <p:spPr>
            <a:xfrm>
              <a:off x="7799096" y="3410758"/>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2" name="rc232"/>
            <p:cNvSpPr/>
            <p:nvPr/>
          </p:nvSpPr>
          <p:spPr>
            <a:xfrm>
              <a:off x="8110148" y="3410758"/>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3" name="rc233"/>
            <p:cNvSpPr/>
            <p:nvPr/>
          </p:nvSpPr>
          <p:spPr>
            <a:xfrm>
              <a:off x="8421201" y="3410758"/>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4" name="rc234"/>
            <p:cNvSpPr/>
            <p:nvPr/>
          </p:nvSpPr>
          <p:spPr>
            <a:xfrm>
              <a:off x="8732253" y="3410758"/>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5" name="rc235"/>
            <p:cNvSpPr/>
            <p:nvPr/>
          </p:nvSpPr>
          <p:spPr>
            <a:xfrm>
              <a:off x="955945"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6" name="rc236"/>
            <p:cNvSpPr/>
            <p:nvPr/>
          </p:nvSpPr>
          <p:spPr>
            <a:xfrm>
              <a:off x="1266997" y="463002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7" name="rc237"/>
            <p:cNvSpPr/>
            <p:nvPr/>
          </p:nvSpPr>
          <p:spPr>
            <a:xfrm>
              <a:off x="1578050"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8" name="rc238"/>
            <p:cNvSpPr/>
            <p:nvPr/>
          </p:nvSpPr>
          <p:spPr>
            <a:xfrm>
              <a:off x="1889102"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9" name="rc239"/>
            <p:cNvSpPr/>
            <p:nvPr/>
          </p:nvSpPr>
          <p:spPr>
            <a:xfrm>
              <a:off x="2200154"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0" name="rc240"/>
            <p:cNvSpPr/>
            <p:nvPr/>
          </p:nvSpPr>
          <p:spPr>
            <a:xfrm>
              <a:off x="2511207"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1" name="rc241"/>
            <p:cNvSpPr/>
            <p:nvPr/>
          </p:nvSpPr>
          <p:spPr>
            <a:xfrm>
              <a:off x="2822259"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2" name="rc242"/>
            <p:cNvSpPr/>
            <p:nvPr/>
          </p:nvSpPr>
          <p:spPr>
            <a:xfrm>
              <a:off x="3133311" y="463002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3" name="rc243"/>
            <p:cNvSpPr/>
            <p:nvPr/>
          </p:nvSpPr>
          <p:spPr>
            <a:xfrm>
              <a:off x="3444364"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4" name="rc244"/>
            <p:cNvSpPr/>
            <p:nvPr/>
          </p:nvSpPr>
          <p:spPr>
            <a:xfrm>
              <a:off x="3755416"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5" name="rc245"/>
            <p:cNvSpPr/>
            <p:nvPr/>
          </p:nvSpPr>
          <p:spPr>
            <a:xfrm>
              <a:off x="4066468"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6" name="rc246"/>
            <p:cNvSpPr/>
            <p:nvPr/>
          </p:nvSpPr>
          <p:spPr>
            <a:xfrm>
              <a:off x="4377521"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7" name="rc247"/>
            <p:cNvSpPr/>
            <p:nvPr/>
          </p:nvSpPr>
          <p:spPr>
            <a:xfrm>
              <a:off x="4688573" y="463002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8" name="rc248"/>
            <p:cNvSpPr/>
            <p:nvPr/>
          </p:nvSpPr>
          <p:spPr>
            <a:xfrm>
              <a:off x="4999625" y="463002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9" name="rc249"/>
            <p:cNvSpPr/>
            <p:nvPr/>
          </p:nvSpPr>
          <p:spPr>
            <a:xfrm>
              <a:off x="5310677"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0" name="rc250"/>
            <p:cNvSpPr/>
            <p:nvPr/>
          </p:nvSpPr>
          <p:spPr>
            <a:xfrm>
              <a:off x="5621730" y="463002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1" name="rc251"/>
            <p:cNvSpPr/>
            <p:nvPr/>
          </p:nvSpPr>
          <p:spPr>
            <a:xfrm>
              <a:off x="5932782"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2" name="rc252"/>
            <p:cNvSpPr/>
            <p:nvPr/>
          </p:nvSpPr>
          <p:spPr>
            <a:xfrm>
              <a:off x="6243834"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3" name="rc253"/>
            <p:cNvSpPr/>
            <p:nvPr/>
          </p:nvSpPr>
          <p:spPr>
            <a:xfrm>
              <a:off x="6554887" y="463002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4" name="rc254"/>
            <p:cNvSpPr/>
            <p:nvPr/>
          </p:nvSpPr>
          <p:spPr>
            <a:xfrm>
              <a:off x="6865939" y="463002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5" name="rc255"/>
            <p:cNvSpPr/>
            <p:nvPr/>
          </p:nvSpPr>
          <p:spPr>
            <a:xfrm>
              <a:off x="7176991" y="4630026"/>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44" y="463002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7" name="rc257"/>
            <p:cNvSpPr/>
            <p:nvPr/>
          </p:nvSpPr>
          <p:spPr>
            <a:xfrm>
              <a:off x="7799096" y="463002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8" name="rc258"/>
            <p:cNvSpPr/>
            <p:nvPr/>
          </p:nvSpPr>
          <p:spPr>
            <a:xfrm>
              <a:off x="8110148" y="463002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9" name="rc259"/>
            <p:cNvSpPr/>
            <p:nvPr/>
          </p:nvSpPr>
          <p:spPr>
            <a:xfrm>
              <a:off x="8421201" y="4630026"/>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0" name="rc260"/>
            <p:cNvSpPr/>
            <p:nvPr/>
          </p:nvSpPr>
          <p:spPr>
            <a:xfrm>
              <a:off x="8732253" y="4630026"/>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1" name="rc261"/>
            <p:cNvSpPr/>
            <p:nvPr/>
          </p:nvSpPr>
          <p:spPr>
            <a:xfrm>
              <a:off x="5621730" y="3654611"/>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2" name="rc262"/>
            <p:cNvSpPr/>
            <p:nvPr/>
          </p:nvSpPr>
          <p:spPr>
            <a:xfrm>
              <a:off x="5932782" y="3654611"/>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3" name="rc263"/>
            <p:cNvSpPr/>
            <p:nvPr/>
          </p:nvSpPr>
          <p:spPr>
            <a:xfrm>
              <a:off x="6243834" y="3654611"/>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4" name="rc264"/>
            <p:cNvSpPr/>
            <p:nvPr/>
          </p:nvSpPr>
          <p:spPr>
            <a:xfrm>
              <a:off x="6554887" y="3654611"/>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5" name="rc265"/>
            <p:cNvSpPr/>
            <p:nvPr/>
          </p:nvSpPr>
          <p:spPr>
            <a:xfrm>
              <a:off x="6865939" y="3654611"/>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6" name="rc266"/>
            <p:cNvSpPr/>
            <p:nvPr/>
          </p:nvSpPr>
          <p:spPr>
            <a:xfrm>
              <a:off x="7176991" y="3654611"/>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44" y="3654611"/>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096" y="3654611"/>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9" name="rc269"/>
            <p:cNvSpPr/>
            <p:nvPr/>
          </p:nvSpPr>
          <p:spPr>
            <a:xfrm>
              <a:off x="8110148" y="3654611"/>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0" name="rc270"/>
            <p:cNvSpPr/>
            <p:nvPr/>
          </p:nvSpPr>
          <p:spPr>
            <a:xfrm>
              <a:off x="8421201" y="3654611"/>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1" name="rc271"/>
            <p:cNvSpPr/>
            <p:nvPr/>
          </p:nvSpPr>
          <p:spPr>
            <a:xfrm>
              <a:off x="8732253" y="3654611"/>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2" name="rc272"/>
            <p:cNvSpPr/>
            <p:nvPr/>
          </p:nvSpPr>
          <p:spPr>
            <a:xfrm>
              <a:off x="3755416" y="5117734"/>
              <a:ext cx="311052" cy="243853"/>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73" name="rc273"/>
            <p:cNvSpPr/>
            <p:nvPr/>
          </p:nvSpPr>
          <p:spPr>
            <a:xfrm>
              <a:off x="4066468" y="5117734"/>
              <a:ext cx="311052" cy="243853"/>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74" name="rc274"/>
            <p:cNvSpPr/>
            <p:nvPr/>
          </p:nvSpPr>
          <p:spPr>
            <a:xfrm>
              <a:off x="4377521" y="5117734"/>
              <a:ext cx="311052" cy="243853"/>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75" name="rc275"/>
            <p:cNvSpPr/>
            <p:nvPr/>
          </p:nvSpPr>
          <p:spPr>
            <a:xfrm>
              <a:off x="4688573" y="5117734"/>
              <a:ext cx="311052" cy="243853"/>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76" name="rc276"/>
            <p:cNvSpPr/>
            <p:nvPr/>
          </p:nvSpPr>
          <p:spPr>
            <a:xfrm>
              <a:off x="4999625"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77" name="rc277"/>
            <p:cNvSpPr/>
            <p:nvPr/>
          </p:nvSpPr>
          <p:spPr>
            <a:xfrm>
              <a:off x="5310677"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78" name="rc278"/>
            <p:cNvSpPr/>
            <p:nvPr/>
          </p:nvSpPr>
          <p:spPr>
            <a:xfrm>
              <a:off x="5621730"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79" name="rc279"/>
            <p:cNvSpPr/>
            <p:nvPr/>
          </p:nvSpPr>
          <p:spPr>
            <a:xfrm>
              <a:off x="5932782"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0" name="rc280"/>
            <p:cNvSpPr/>
            <p:nvPr/>
          </p:nvSpPr>
          <p:spPr>
            <a:xfrm>
              <a:off x="6243834"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1" name="rc281"/>
            <p:cNvSpPr/>
            <p:nvPr/>
          </p:nvSpPr>
          <p:spPr>
            <a:xfrm>
              <a:off x="6554887"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2" name="rc282"/>
            <p:cNvSpPr/>
            <p:nvPr/>
          </p:nvSpPr>
          <p:spPr>
            <a:xfrm>
              <a:off x="6865939" y="5117734"/>
              <a:ext cx="311052" cy="243853"/>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83" name="rc283"/>
            <p:cNvSpPr/>
            <p:nvPr/>
          </p:nvSpPr>
          <p:spPr>
            <a:xfrm>
              <a:off x="7176991" y="5117734"/>
              <a:ext cx="311052" cy="243853"/>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84" name="rc284"/>
            <p:cNvSpPr/>
            <p:nvPr/>
          </p:nvSpPr>
          <p:spPr>
            <a:xfrm>
              <a:off x="7488044"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5" name="rc285"/>
            <p:cNvSpPr/>
            <p:nvPr/>
          </p:nvSpPr>
          <p:spPr>
            <a:xfrm>
              <a:off x="7799096" y="5117734"/>
              <a:ext cx="311052" cy="243853"/>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48"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7" name="rc287"/>
            <p:cNvSpPr/>
            <p:nvPr/>
          </p:nvSpPr>
          <p:spPr>
            <a:xfrm>
              <a:off x="8421201"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8" name="rc288"/>
            <p:cNvSpPr/>
            <p:nvPr/>
          </p:nvSpPr>
          <p:spPr>
            <a:xfrm>
              <a:off x="8732253"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9" name="rc289"/>
            <p:cNvSpPr/>
            <p:nvPr/>
          </p:nvSpPr>
          <p:spPr>
            <a:xfrm>
              <a:off x="4377521" y="5361588"/>
              <a:ext cx="311052" cy="24385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90" name="rc290"/>
            <p:cNvSpPr/>
            <p:nvPr/>
          </p:nvSpPr>
          <p:spPr>
            <a:xfrm>
              <a:off x="4688573" y="5361588"/>
              <a:ext cx="311052" cy="24385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91" name="rc291"/>
            <p:cNvSpPr/>
            <p:nvPr/>
          </p:nvSpPr>
          <p:spPr>
            <a:xfrm>
              <a:off x="4999625" y="5361588"/>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92" name="rc292"/>
            <p:cNvSpPr/>
            <p:nvPr/>
          </p:nvSpPr>
          <p:spPr>
            <a:xfrm>
              <a:off x="5310677" y="5361588"/>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93" name="rc293"/>
            <p:cNvSpPr/>
            <p:nvPr/>
          </p:nvSpPr>
          <p:spPr>
            <a:xfrm>
              <a:off x="5621730" y="5361588"/>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94" name="rc294"/>
            <p:cNvSpPr/>
            <p:nvPr/>
          </p:nvSpPr>
          <p:spPr>
            <a:xfrm>
              <a:off x="5932782" y="5361588"/>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95" name="rc295"/>
            <p:cNvSpPr/>
            <p:nvPr/>
          </p:nvSpPr>
          <p:spPr>
            <a:xfrm>
              <a:off x="6243834" y="5361588"/>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96" name="rc296"/>
            <p:cNvSpPr/>
            <p:nvPr/>
          </p:nvSpPr>
          <p:spPr>
            <a:xfrm>
              <a:off x="6554887" y="5361588"/>
              <a:ext cx="311052" cy="2438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97" name="rc297"/>
            <p:cNvSpPr/>
            <p:nvPr/>
          </p:nvSpPr>
          <p:spPr>
            <a:xfrm>
              <a:off x="6865939" y="5361588"/>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98" name="rc298"/>
            <p:cNvSpPr/>
            <p:nvPr/>
          </p:nvSpPr>
          <p:spPr>
            <a:xfrm>
              <a:off x="7176991" y="5361588"/>
              <a:ext cx="311052" cy="243853"/>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99" name="rc299"/>
            <p:cNvSpPr/>
            <p:nvPr/>
          </p:nvSpPr>
          <p:spPr>
            <a:xfrm>
              <a:off x="7488044" y="5361588"/>
              <a:ext cx="311052" cy="24385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00" name="rc300"/>
            <p:cNvSpPr/>
            <p:nvPr/>
          </p:nvSpPr>
          <p:spPr>
            <a:xfrm>
              <a:off x="7799096" y="5361588"/>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01" name="rc301"/>
            <p:cNvSpPr/>
            <p:nvPr/>
          </p:nvSpPr>
          <p:spPr>
            <a:xfrm>
              <a:off x="8110148" y="5361588"/>
              <a:ext cx="311052" cy="24385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01" y="5361588"/>
              <a:ext cx="311052" cy="24385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03" name="rc303"/>
            <p:cNvSpPr/>
            <p:nvPr/>
          </p:nvSpPr>
          <p:spPr>
            <a:xfrm>
              <a:off x="8732253" y="5361588"/>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04" name="tx304"/>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5" name="tx305"/>
            <p:cNvSpPr/>
            <p:nvPr/>
          </p:nvSpPr>
          <p:spPr>
            <a:xfrm>
              <a:off x="136223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6" name="tx306"/>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7" name="tx307"/>
            <p:cNvSpPr/>
            <p:nvPr/>
          </p:nvSpPr>
          <p:spPr>
            <a:xfrm>
              <a:off x="198433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229539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260644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291749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322854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353960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385065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416170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4451664"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478380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509486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540591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571696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602801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1" name="tx321"/>
            <p:cNvSpPr/>
            <p:nvPr/>
          </p:nvSpPr>
          <p:spPr>
            <a:xfrm>
              <a:off x="633907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6650123"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3" name="tx323"/>
            <p:cNvSpPr/>
            <p:nvPr/>
          </p:nvSpPr>
          <p:spPr>
            <a:xfrm>
              <a:off x="696117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4" name="tx324"/>
            <p:cNvSpPr/>
            <p:nvPr/>
          </p:nvSpPr>
          <p:spPr>
            <a:xfrm>
              <a:off x="7272228" y="20304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5" name="tx325"/>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6" name="tx326"/>
            <p:cNvSpPr/>
            <p:nvPr/>
          </p:nvSpPr>
          <p:spPr>
            <a:xfrm>
              <a:off x="789433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7" name="tx327"/>
            <p:cNvSpPr/>
            <p:nvPr/>
          </p:nvSpPr>
          <p:spPr>
            <a:xfrm>
              <a:off x="820538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8" name="tx328"/>
            <p:cNvSpPr/>
            <p:nvPr/>
          </p:nvSpPr>
          <p:spPr>
            <a:xfrm>
              <a:off x="851643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9" name="tx329"/>
            <p:cNvSpPr/>
            <p:nvPr/>
          </p:nvSpPr>
          <p:spPr>
            <a:xfrm>
              <a:off x="882748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0" name="tx330"/>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1" name="tx331"/>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2" name="tx332"/>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3" name="tx333"/>
            <p:cNvSpPr/>
            <p:nvPr/>
          </p:nvSpPr>
          <p:spPr>
            <a:xfrm>
              <a:off x="198433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4" name="tx334"/>
            <p:cNvSpPr/>
            <p:nvPr/>
          </p:nvSpPr>
          <p:spPr>
            <a:xfrm>
              <a:off x="229539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260644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2917495"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7" name="tx337"/>
            <p:cNvSpPr/>
            <p:nvPr/>
          </p:nvSpPr>
          <p:spPr>
            <a:xfrm>
              <a:off x="322854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8" name="tx338"/>
            <p:cNvSpPr/>
            <p:nvPr/>
          </p:nvSpPr>
          <p:spPr>
            <a:xfrm>
              <a:off x="353960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9" name="tx339"/>
            <p:cNvSpPr/>
            <p:nvPr/>
          </p:nvSpPr>
          <p:spPr>
            <a:xfrm>
              <a:off x="385065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0" name="tx340"/>
            <p:cNvSpPr/>
            <p:nvPr/>
          </p:nvSpPr>
          <p:spPr>
            <a:xfrm>
              <a:off x="416170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1" name="tx341"/>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2" name="tx342"/>
            <p:cNvSpPr/>
            <p:nvPr/>
          </p:nvSpPr>
          <p:spPr>
            <a:xfrm>
              <a:off x="4762716"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3" name="tx343"/>
            <p:cNvSpPr/>
            <p:nvPr/>
          </p:nvSpPr>
          <p:spPr>
            <a:xfrm>
              <a:off x="509486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4" name="tx344"/>
            <p:cNvSpPr/>
            <p:nvPr/>
          </p:nvSpPr>
          <p:spPr>
            <a:xfrm>
              <a:off x="538482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5" name="tx345"/>
            <p:cNvSpPr/>
            <p:nvPr/>
          </p:nvSpPr>
          <p:spPr>
            <a:xfrm>
              <a:off x="571696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6" name="tx346"/>
            <p:cNvSpPr/>
            <p:nvPr/>
          </p:nvSpPr>
          <p:spPr>
            <a:xfrm>
              <a:off x="6028019"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7" name="tx347"/>
            <p:cNvSpPr/>
            <p:nvPr/>
          </p:nvSpPr>
          <p:spPr>
            <a:xfrm>
              <a:off x="633907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8" name="tx348"/>
            <p:cNvSpPr/>
            <p:nvPr/>
          </p:nvSpPr>
          <p:spPr>
            <a:xfrm>
              <a:off x="665012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9" name="tx349"/>
            <p:cNvSpPr/>
            <p:nvPr/>
          </p:nvSpPr>
          <p:spPr>
            <a:xfrm>
              <a:off x="696117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0" name="tx350"/>
            <p:cNvSpPr/>
            <p:nvPr/>
          </p:nvSpPr>
          <p:spPr>
            <a:xfrm>
              <a:off x="727222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1" name="tx351"/>
            <p:cNvSpPr/>
            <p:nvPr/>
          </p:nvSpPr>
          <p:spPr>
            <a:xfrm>
              <a:off x="758328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2" name="tx352"/>
            <p:cNvSpPr/>
            <p:nvPr/>
          </p:nvSpPr>
          <p:spPr>
            <a:xfrm>
              <a:off x="789433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3" name="tx353"/>
            <p:cNvSpPr/>
            <p:nvPr/>
          </p:nvSpPr>
          <p:spPr>
            <a:xfrm>
              <a:off x="8205385" y="251947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4" name="tx354"/>
            <p:cNvSpPr/>
            <p:nvPr/>
          </p:nvSpPr>
          <p:spPr>
            <a:xfrm>
              <a:off x="851643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5" name="tx355"/>
            <p:cNvSpPr/>
            <p:nvPr/>
          </p:nvSpPr>
          <p:spPr>
            <a:xfrm>
              <a:off x="882748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6" name="tx356"/>
            <p:cNvSpPr/>
            <p:nvPr/>
          </p:nvSpPr>
          <p:spPr>
            <a:xfrm>
              <a:off x="1051182"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7" name="tx357"/>
            <p:cNvSpPr/>
            <p:nvPr/>
          </p:nvSpPr>
          <p:spPr>
            <a:xfrm>
              <a:off x="1362234"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8" name="tx358"/>
            <p:cNvSpPr/>
            <p:nvPr/>
          </p:nvSpPr>
          <p:spPr>
            <a:xfrm>
              <a:off x="1673286"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9" name="tx359"/>
            <p:cNvSpPr/>
            <p:nvPr/>
          </p:nvSpPr>
          <p:spPr>
            <a:xfrm>
              <a:off x="198433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0" name="tx360"/>
            <p:cNvSpPr/>
            <p:nvPr/>
          </p:nvSpPr>
          <p:spPr>
            <a:xfrm>
              <a:off x="229539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1" name="tx361"/>
            <p:cNvSpPr/>
            <p:nvPr/>
          </p:nvSpPr>
          <p:spPr>
            <a:xfrm>
              <a:off x="260644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2" name="tx362"/>
            <p:cNvSpPr/>
            <p:nvPr/>
          </p:nvSpPr>
          <p:spPr>
            <a:xfrm>
              <a:off x="291749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3" name="tx363"/>
            <p:cNvSpPr/>
            <p:nvPr/>
          </p:nvSpPr>
          <p:spPr>
            <a:xfrm>
              <a:off x="322854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4" name="tx364"/>
            <p:cNvSpPr/>
            <p:nvPr/>
          </p:nvSpPr>
          <p:spPr>
            <a:xfrm>
              <a:off x="3539600"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5" name="tx365"/>
            <p:cNvSpPr/>
            <p:nvPr/>
          </p:nvSpPr>
          <p:spPr>
            <a:xfrm>
              <a:off x="385065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6" name="tx366"/>
            <p:cNvSpPr/>
            <p:nvPr/>
          </p:nvSpPr>
          <p:spPr>
            <a:xfrm>
              <a:off x="416170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7" name="tx367"/>
            <p:cNvSpPr/>
            <p:nvPr/>
          </p:nvSpPr>
          <p:spPr>
            <a:xfrm>
              <a:off x="447275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8" name="tx368"/>
            <p:cNvSpPr/>
            <p:nvPr/>
          </p:nvSpPr>
          <p:spPr>
            <a:xfrm>
              <a:off x="4762716"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9" name="tx369"/>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0" name="tx370"/>
            <p:cNvSpPr/>
            <p:nvPr/>
          </p:nvSpPr>
          <p:spPr>
            <a:xfrm>
              <a:off x="5384820"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1" name="tx371"/>
            <p:cNvSpPr/>
            <p:nvPr/>
          </p:nvSpPr>
          <p:spPr>
            <a:xfrm>
              <a:off x="571696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2" name="tx372"/>
            <p:cNvSpPr/>
            <p:nvPr/>
          </p:nvSpPr>
          <p:spPr>
            <a:xfrm>
              <a:off x="602801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3" name="tx373"/>
            <p:cNvSpPr/>
            <p:nvPr/>
          </p:nvSpPr>
          <p:spPr>
            <a:xfrm>
              <a:off x="633907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4" name="tx374"/>
            <p:cNvSpPr/>
            <p:nvPr/>
          </p:nvSpPr>
          <p:spPr>
            <a:xfrm>
              <a:off x="665012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5" name="tx375"/>
            <p:cNvSpPr/>
            <p:nvPr/>
          </p:nvSpPr>
          <p:spPr>
            <a:xfrm>
              <a:off x="6961175"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6" name="tx376"/>
            <p:cNvSpPr/>
            <p:nvPr/>
          </p:nvSpPr>
          <p:spPr>
            <a:xfrm>
              <a:off x="7272228" y="276232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7" name="tx377"/>
            <p:cNvSpPr/>
            <p:nvPr/>
          </p:nvSpPr>
          <p:spPr>
            <a:xfrm>
              <a:off x="758328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8" name="tx378"/>
            <p:cNvSpPr/>
            <p:nvPr/>
          </p:nvSpPr>
          <p:spPr>
            <a:xfrm>
              <a:off x="789433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9" name="tx379"/>
            <p:cNvSpPr/>
            <p:nvPr/>
          </p:nvSpPr>
          <p:spPr>
            <a:xfrm>
              <a:off x="820538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0" name="tx380"/>
            <p:cNvSpPr/>
            <p:nvPr/>
          </p:nvSpPr>
          <p:spPr>
            <a:xfrm>
              <a:off x="8516437" y="27620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1" name="tx381"/>
            <p:cNvSpPr/>
            <p:nvPr/>
          </p:nvSpPr>
          <p:spPr>
            <a:xfrm>
              <a:off x="8827489" y="27620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2" name="tx382"/>
            <p:cNvSpPr/>
            <p:nvPr/>
          </p:nvSpPr>
          <p:spPr>
            <a:xfrm>
              <a:off x="167328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3" name="tx383"/>
            <p:cNvSpPr/>
            <p:nvPr/>
          </p:nvSpPr>
          <p:spPr>
            <a:xfrm>
              <a:off x="198433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4" name="tx384"/>
            <p:cNvSpPr/>
            <p:nvPr/>
          </p:nvSpPr>
          <p:spPr>
            <a:xfrm>
              <a:off x="229539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5" name="tx385"/>
            <p:cNvSpPr/>
            <p:nvPr/>
          </p:nvSpPr>
          <p:spPr>
            <a:xfrm>
              <a:off x="260644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6" name="tx386"/>
            <p:cNvSpPr/>
            <p:nvPr/>
          </p:nvSpPr>
          <p:spPr>
            <a:xfrm>
              <a:off x="291749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7" name="tx387"/>
            <p:cNvSpPr/>
            <p:nvPr/>
          </p:nvSpPr>
          <p:spPr>
            <a:xfrm>
              <a:off x="322854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8" name="tx388"/>
            <p:cNvSpPr/>
            <p:nvPr/>
          </p:nvSpPr>
          <p:spPr>
            <a:xfrm>
              <a:off x="353960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9" name="tx389"/>
            <p:cNvSpPr/>
            <p:nvPr/>
          </p:nvSpPr>
          <p:spPr>
            <a:xfrm>
              <a:off x="385065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0" name="tx390"/>
            <p:cNvSpPr/>
            <p:nvPr/>
          </p:nvSpPr>
          <p:spPr>
            <a:xfrm>
              <a:off x="416170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1" name="tx391"/>
            <p:cNvSpPr/>
            <p:nvPr/>
          </p:nvSpPr>
          <p:spPr>
            <a:xfrm>
              <a:off x="447275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2" name="tx392"/>
            <p:cNvSpPr/>
            <p:nvPr/>
          </p:nvSpPr>
          <p:spPr>
            <a:xfrm>
              <a:off x="4762716"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3" name="tx393"/>
            <p:cNvSpPr/>
            <p:nvPr/>
          </p:nvSpPr>
          <p:spPr>
            <a:xfrm>
              <a:off x="509486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4" name="tx394"/>
            <p:cNvSpPr/>
            <p:nvPr/>
          </p:nvSpPr>
          <p:spPr>
            <a:xfrm>
              <a:off x="5384820"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5" name="tx395"/>
            <p:cNvSpPr/>
            <p:nvPr/>
          </p:nvSpPr>
          <p:spPr>
            <a:xfrm>
              <a:off x="571696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6" name="tx396"/>
            <p:cNvSpPr/>
            <p:nvPr/>
          </p:nvSpPr>
          <p:spPr>
            <a:xfrm>
              <a:off x="602801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7" name="tx397"/>
            <p:cNvSpPr/>
            <p:nvPr/>
          </p:nvSpPr>
          <p:spPr>
            <a:xfrm>
              <a:off x="633907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8" name="tx398"/>
            <p:cNvSpPr/>
            <p:nvPr/>
          </p:nvSpPr>
          <p:spPr>
            <a:xfrm>
              <a:off x="665012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9" name="tx399"/>
            <p:cNvSpPr/>
            <p:nvPr/>
          </p:nvSpPr>
          <p:spPr>
            <a:xfrm>
              <a:off x="6961175"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0" name="tx400"/>
            <p:cNvSpPr/>
            <p:nvPr/>
          </p:nvSpPr>
          <p:spPr>
            <a:xfrm>
              <a:off x="7251134" y="32487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01" name="tx401"/>
            <p:cNvSpPr/>
            <p:nvPr/>
          </p:nvSpPr>
          <p:spPr>
            <a:xfrm>
              <a:off x="758328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2" name="tx402"/>
            <p:cNvSpPr/>
            <p:nvPr/>
          </p:nvSpPr>
          <p:spPr>
            <a:xfrm>
              <a:off x="789433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3" name="tx403"/>
            <p:cNvSpPr/>
            <p:nvPr/>
          </p:nvSpPr>
          <p:spPr>
            <a:xfrm>
              <a:off x="820538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04" name="tx404"/>
            <p:cNvSpPr/>
            <p:nvPr/>
          </p:nvSpPr>
          <p:spPr>
            <a:xfrm>
              <a:off x="8516437" y="3249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5" name="tx405"/>
            <p:cNvSpPr/>
            <p:nvPr/>
          </p:nvSpPr>
          <p:spPr>
            <a:xfrm>
              <a:off x="8827489" y="3249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6" name="tx406"/>
            <p:cNvSpPr/>
            <p:nvPr/>
          </p:nvSpPr>
          <p:spPr>
            <a:xfrm>
              <a:off x="229539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07" name="tx407"/>
            <p:cNvSpPr/>
            <p:nvPr/>
          </p:nvSpPr>
          <p:spPr>
            <a:xfrm>
              <a:off x="2606443"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8" name="tx408"/>
            <p:cNvSpPr/>
            <p:nvPr/>
          </p:nvSpPr>
          <p:spPr>
            <a:xfrm>
              <a:off x="2917495"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9" name="tx409"/>
            <p:cNvSpPr/>
            <p:nvPr/>
          </p:nvSpPr>
          <p:spPr>
            <a:xfrm>
              <a:off x="322854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10" name="tx410"/>
            <p:cNvSpPr/>
            <p:nvPr/>
          </p:nvSpPr>
          <p:spPr>
            <a:xfrm>
              <a:off x="353960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1" name="tx411"/>
            <p:cNvSpPr/>
            <p:nvPr/>
          </p:nvSpPr>
          <p:spPr>
            <a:xfrm>
              <a:off x="385065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2" name="tx412"/>
            <p:cNvSpPr/>
            <p:nvPr/>
          </p:nvSpPr>
          <p:spPr>
            <a:xfrm>
              <a:off x="416170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3" name="tx413"/>
            <p:cNvSpPr/>
            <p:nvPr/>
          </p:nvSpPr>
          <p:spPr>
            <a:xfrm>
              <a:off x="447275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4" name="tx414"/>
            <p:cNvSpPr/>
            <p:nvPr/>
          </p:nvSpPr>
          <p:spPr>
            <a:xfrm>
              <a:off x="4762716"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5" name="tx415"/>
            <p:cNvSpPr/>
            <p:nvPr/>
          </p:nvSpPr>
          <p:spPr>
            <a:xfrm>
              <a:off x="509486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6" name="tx416"/>
            <p:cNvSpPr/>
            <p:nvPr/>
          </p:nvSpPr>
          <p:spPr>
            <a:xfrm>
              <a:off x="5384820"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7" name="tx417"/>
            <p:cNvSpPr/>
            <p:nvPr/>
          </p:nvSpPr>
          <p:spPr>
            <a:xfrm>
              <a:off x="5716966"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8" name="tx418"/>
            <p:cNvSpPr/>
            <p:nvPr/>
          </p:nvSpPr>
          <p:spPr>
            <a:xfrm>
              <a:off x="602801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9" name="tx419"/>
            <p:cNvSpPr/>
            <p:nvPr/>
          </p:nvSpPr>
          <p:spPr>
            <a:xfrm>
              <a:off x="633907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0" name="tx420"/>
            <p:cNvSpPr/>
            <p:nvPr/>
          </p:nvSpPr>
          <p:spPr>
            <a:xfrm>
              <a:off x="6650123"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1" name="tx421"/>
            <p:cNvSpPr/>
            <p:nvPr/>
          </p:nvSpPr>
          <p:spPr>
            <a:xfrm>
              <a:off x="6961175" y="22756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22" name="tx422"/>
            <p:cNvSpPr/>
            <p:nvPr/>
          </p:nvSpPr>
          <p:spPr>
            <a:xfrm>
              <a:off x="7251134" y="227329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3" name="tx423"/>
            <p:cNvSpPr/>
            <p:nvPr/>
          </p:nvSpPr>
          <p:spPr>
            <a:xfrm>
              <a:off x="7583280" y="22756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24" name="tx424"/>
            <p:cNvSpPr/>
            <p:nvPr/>
          </p:nvSpPr>
          <p:spPr>
            <a:xfrm>
              <a:off x="789433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5" name="tx425"/>
            <p:cNvSpPr/>
            <p:nvPr/>
          </p:nvSpPr>
          <p:spPr>
            <a:xfrm>
              <a:off x="820538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26" name="tx426"/>
            <p:cNvSpPr/>
            <p:nvPr/>
          </p:nvSpPr>
          <p:spPr>
            <a:xfrm>
              <a:off x="8516437" y="22756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27" name="tx427"/>
            <p:cNvSpPr/>
            <p:nvPr/>
          </p:nvSpPr>
          <p:spPr>
            <a:xfrm>
              <a:off x="8827489" y="22756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28" name="tx428"/>
            <p:cNvSpPr/>
            <p:nvPr/>
          </p:nvSpPr>
          <p:spPr>
            <a:xfrm>
              <a:off x="1051182"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9" name="tx429"/>
            <p:cNvSpPr/>
            <p:nvPr/>
          </p:nvSpPr>
          <p:spPr>
            <a:xfrm>
              <a:off x="1362234"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0" name="tx430"/>
            <p:cNvSpPr/>
            <p:nvPr/>
          </p:nvSpPr>
          <p:spPr>
            <a:xfrm>
              <a:off x="1673286"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1" name="tx431"/>
            <p:cNvSpPr/>
            <p:nvPr/>
          </p:nvSpPr>
          <p:spPr>
            <a:xfrm>
              <a:off x="198433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2" name="tx432"/>
            <p:cNvSpPr/>
            <p:nvPr/>
          </p:nvSpPr>
          <p:spPr>
            <a:xfrm>
              <a:off x="229539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3" name="tx433"/>
            <p:cNvSpPr/>
            <p:nvPr/>
          </p:nvSpPr>
          <p:spPr>
            <a:xfrm>
              <a:off x="260644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4" name="tx434"/>
            <p:cNvSpPr/>
            <p:nvPr/>
          </p:nvSpPr>
          <p:spPr>
            <a:xfrm>
              <a:off x="291749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5" name="tx435"/>
            <p:cNvSpPr/>
            <p:nvPr/>
          </p:nvSpPr>
          <p:spPr>
            <a:xfrm>
              <a:off x="322854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6" name="tx436"/>
            <p:cNvSpPr/>
            <p:nvPr/>
          </p:nvSpPr>
          <p:spPr>
            <a:xfrm>
              <a:off x="3539600"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7" name="tx437"/>
            <p:cNvSpPr/>
            <p:nvPr/>
          </p:nvSpPr>
          <p:spPr>
            <a:xfrm>
              <a:off x="385065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8" name="tx438"/>
            <p:cNvSpPr/>
            <p:nvPr/>
          </p:nvSpPr>
          <p:spPr>
            <a:xfrm>
              <a:off x="416170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9" name="tx439"/>
            <p:cNvSpPr/>
            <p:nvPr/>
          </p:nvSpPr>
          <p:spPr>
            <a:xfrm>
              <a:off x="447275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0" name="tx440"/>
            <p:cNvSpPr/>
            <p:nvPr/>
          </p:nvSpPr>
          <p:spPr>
            <a:xfrm>
              <a:off x="4762716"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1" name="tx441"/>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2" name="tx442"/>
            <p:cNvSpPr/>
            <p:nvPr/>
          </p:nvSpPr>
          <p:spPr>
            <a:xfrm>
              <a:off x="5384820"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3" name="tx443"/>
            <p:cNvSpPr/>
            <p:nvPr/>
          </p:nvSpPr>
          <p:spPr>
            <a:xfrm>
              <a:off x="571696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4" name="tx444"/>
            <p:cNvSpPr/>
            <p:nvPr/>
          </p:nvSpPr>
          <p:spPr>
            <a:xfrm>
              <a:off x="602801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5" name="tx445"/>
            <p:cNvSpPr/>
            <p:nvPr/>
          </p:nvSpPr>
          <p:spPr>
            <a:xfrm>
              <a:off x="633907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6" name="tx446"/>
            <p:cNvSpPr/>
            <p:nvPr/>
          </p:nvSpPr>
          <p:spPr>
            <a:xfrm>
              <a:off x="665012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7" name="tx447"/>
            <p:cNvSpPr/>
            <p:nvPr/>
          </p:nvSpPr>
          <p:spPr>
            <a:xfrm>
              <a:off x="6961175"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8" name="tx448"/>
            <p:cNvSpPr/>
            <p:nvPr/>
          </p:nvSpPr>
          <p:spPr>
            <a:xfrm>
              <a:off x="7272228" y="30061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49" name="tx449"/>
            <p:cNvSpPr/>
            <p:nvPr/>
          </p:nvSpPr>
          <p:spPr>
            <a:xfrm>
              <a:off x="758328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50" name="tx450"/>
            <p:cNvSpPr/>
            <p:nvPr/>
          </p:nvSpPr>
          <p:spPr>
            <a:xfrm>
              <a:off x="789433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1" name="tx451"/>
            <p:cNvSpPr/>
            <p:nvPr/>
          </p:nvSpPr>
          <p:spPr>
            <a:xfrm>
              <a:off x="820538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52" name="tx452"/>
            <p:cNvSpPr/>
            <p:nvPr/>
          </p:nvSpPr>
          <p:spPr>
            <a:xfrm>
              <a:off x="8516437" y="3005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53" name="tx453"/>
            <p:cNvSpPr/>
            <p:nvPr/>
          </p:nvSpPr>
          <p:spPr>
            <a:xfrm>
              <a:off x="8827489" y="3005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54" name="tx454"/>
            <p:cNvSpPr/>
            <p:nvPr/>
          </p:nvSpPr>
          <p:spPr>
            <a:xfrm>
              <a:off x="6339071"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5" name="tx455"/>
            <p:cNvSpPr/>
            <p:nvPr/>
          </p:nvSpPr>
          <p:spPr>
            <a:xfrm>
              <a:off x="6650123"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6" name="tx456"/>
            <p:cNvSpPr/>
            <p:nvPr/>
          </p:nvSpPr>
          <p:spPr>
            <a:xfrm>
              <a:off x="696117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7" name="tx457"/>
            <p:cNvSpPr/>
            <p:nvPr/>
          </p:nvSpPr>
          <p:spPr>
            <a:xfrm>
              <a:off x="7272228"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58" name="tx458"/>
            <p:cNvSpPr/>
            <p:nvPr/>
          </p:nvSpPr>
          <p:spPr>
            <a:xfrm>
              <a:off x="7583280"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9" name="tx459"/>
            <p:cNvSpPr/>
            <p:nvPr/>
          </p:nvSpPr>
          <p:spPr>
            <a:xfrm>
              <a:off x="7894332"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0" name="tx460"/>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1" name="tx461"/>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2" name="tx462"/>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3" name="tx463"/>
            <p:cNvSpPr/>
            <p:nvPr/>
          </p:nvSpPr>
          <p:spPr>
            <a:xfrm>
              <a:off x="7583280"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64" name="tx464"/>
            <p:cNvSpPr/>
            <p:nvPr/>
          </p:nvSpPr>
          <p:spPr>
            <a:xfrm>
              <a:off x="789433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5" name="tx465"/>
            <p:cNvSpPr/>
            <p:nvPr/>
          </p:nvSpPr>
          <p:spPr>
            <a:xfrm>
              <a:off x="8205385"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66" name="tx466"/>
            <p:cNvSpPr/>
            <p:nvPr/>
          </p:nvSpPr>
          <p:spPr>
            <a:xfrm>
              <a:off x="8516437" y="42254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67" name="tx467"/>
            <p:cNvSpPr/>
            <p:nvPr/>
          </p:nvSpPr>
          <p:spPr>
            <a:xfrm>
              <a:off x="8827489" y="42254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68" name="tx468"/>
            <p:cNvSpPr/>
            <p:nvPr/>
          </p:nvSpPr>
          <p:spPr>
            <a:xfrm>
              <a:off x="105118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9" name="tx469"/>
            <p:cNvSpPr/>
            <p:nvPr/>
          </p:nvSpPr>
          <p:spPr>
            <a:xfrm>
              <a:off x="136223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0" name="tx470"/>
            <p:cNvSpPr/>
            <p:nvPr/>
          </p:nvSpPr>
          <p:spPr>
            <a:xfrm>
              <a:off x="167328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1" name="tx471"/>
            <p:cNvSpPr/>
            <p:nvPr/>
          </p:nvSpPr>
          <p:spPr>
            <a:xfrm>
              <a:off x="198433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2" name="tx472"/>
            <p:cNvSpPr/>
            <p:nvPr/>
          </p:nvSpPr>
          <p:spPr>
            <a:xfrm>
              <a:off x="229539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3" name="tx473"/>
            <p:cNvSpPr/>
            <p:nvPr/>
          </p:nvSpPr>
          <p:spPr>
            <a:xfrm>
              <a:off x="260644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4" name="tx474"/>
            <p:cNvSpPr/>
            <p:nvPr/>
          </p:nvSpPr>
          <p:spPr>
            <a:xfrm>
              <a:off x="291749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5" name="tx475"/>
            <p:cNvSpPr/>
            <p:nvPr/>
          </p:nvSpPr>
          <p:spPr>
            <a:xfrm>
              <a:off x="322854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6" name="tx476"/>
            <p:cNvSpPr/>
            <p:nvPr/>
          </p:nvSpPr>
          <p:spPr>
            <a:xfrm>
              <a:off x="353960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7" name="tx477"/>
            <p:cNvSpPr/>
            <p:nvPr/>
          </p:nvSpPr>
          <p:spPr>
            <a:xfrm>
              <a:off x="385065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8" name="tx478"/>
            <p:cNvSpPr/>
            <p:nvPr/>
          </p:nvSpPr>
          <p:spPr>
            <a:xfrm>
              <a:off x="416170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9" name="tx479"/>
            <p:cNvSpPr/>
            <p:nvPr/>
          </p:nvSpPr>
          <p:spPr>
            <a:xfrm>
              <a:off x="447275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0" name="tx480"/>
            <p:cNvSpPr/>
            <p:nvPr/>
          </p:nvSpPr>
          <p:spPr>
            <a:xfrm>
              <a:off x="4762716"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1" name="tx481"/>
            <p:cNvSpPr/>
            <p:nvPr/>
          </p:nvSpPr>
          <p:spPr>
            <a:xfrm>
              <a:off x="509486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2" name="tx482"/>
            <p:cNvSpPr/>
            <p:nvPr/>
          </p:nvSpPr>
          <p:spPr>
            <a:xfrm>
              <a:off x="540591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3" name="tx483"/>
            <p:cNvSpPr/>
            <p:nvPr/>
          </p:nvSpPr>
          <p:spPr>
            <a:xfrm>
              <a:off x="571696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84" name="tx484"/>
            <p:cNvSpPr/>
            <p:nvPr/>
          </p:nvSpPr>
          <p:spPr>
            <a:xfrm>
              <a:off x="602801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5" name="tx485"/>
            <p:cNvSpPr/>
            <p:nvPr/>
          </p:nvSpPr>
          <p:spPr>
            <a:xfrm>
              <a:off x="633907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6" name="tx486"/>
            <p:cNvSpPr/>
            <p:nvPr/>
          </p:nvSpPr>
          <p:spPr>
            <a:xfrm>
              <a:off x="665012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7" name="tx487"/>
            <p:cNvSpPr/>
            <p:nvPr/>
          </p:nvSpPr>
          <p:spPr>
            <a:xfrm>
              <a:off x="696117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8" name="tx488"/>
            <p:cNvSpPr/>
            <p:nvPr/>
          </p:nvSpPr>
          <p:spPr>
            <a:xfrm>
              <a:off x="7251134" y="446797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9" name="tx489"/>
            <p:cNvSpPr/>
            <p:nvPr/>
          </p:nvSpPr>
          <p:spPr>
            <a:xfrm>
              <a:off x="758328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90" name="tx490"/>
            <p:cNvSpPr/>
            <p:nvPr/>
          </p:nvSpPr>
          <p:spPr>
            <a:xfrm>
              <a:off x="789433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1" name="tx491"/>
            <p:cNvSpPr/>
            <p:nvPr/>
          </p:nvSpPr>
          <p:spPr>
            <a:xfrm>
              <a:off x="820538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92" name="tx492"/>
            <p:cNvSpPr/>
            <p:nvPr/>
          </p:nvSpPr>
          <p:spPr>
            <a:xfrm>
              <a:off x="851643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93" name="tx493"/>
            <p:cNvSpPr/>
            <p:nvPr/>
          </p:nvSpPr>
          <p:spPr>
            <a:xfrm>
              <a:off x="882748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94" name="tx494"/>
            <p:cNvSpPr/>
            <p:nvPr/>
          </p:nvSpPr>
          <p:spPr>
            <a:xfrm>
              <a:off x="1673286"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95" name="tx495"/>
            <p:cNvSpPr/>
            <p:nvPr/>
          </p:nvSpPr>
          <p:spPr>
            <a:xfrm>
              <a:off x="198433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96" name="tx496"/>
            <p:cNvSpPr/>
            <p:nvPr/>
          </p:nvSpPr>
          <p:spPr>
            <a:xfrm>
              <a:off x="2295391"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7" name="tx497"/>
            <p:cNvSpPr/>
            <p:nvPr/>
          </p:nvSpPr>
          <p:spPr>
            <a:xfrm>
              <a:off x="260644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8" name="tx498"/>
            <p:cNvSpPr/>
            <p:nvPr/>
          </p:nvSpPr>
          <p:spPr>
            <a:xfrm>
              <a:off x="291749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99" name="tx499"/>
            <p:cNvSpPr/>
            <p:nvPr/>
          </p:nvSpPr>
          <p:spPr>
            <a:xfrm>
              <a:off x="322854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0" name="tx500"/>
            <p:cNvSpPr/>
            <p:nvPr/>
          </p:nvSpPr>
          <p:spPr>
            <a:xfrm>
              <a:off x="353960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1" name="tx501"/>
            <p:cNvSpPr/>
            <p:nvPr/>
          </p:nvSpPr>
          <p:spPr>
            <a:xfrm>
              <a:off x="385065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2" name="tx502"/>
            <p:cNvSpPr/>
            <p:nvPr/>
          </p:nvSpPr>
          <p:spPr>
            <a:xfrm>
              <a:off x="416170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3" name="tx503"/>
            <p:cNvSpPr/>
            <p:nvPr/>
          </p:nvSpPr>
          <p:spPr>
            <a:xfrm>
              <a:off x="447275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4" name="tx504"/>
            <p:cNvSpPr/>
            <p:nvPr/>
          </p:nvSpPr>
          <p:spPr>
            <a:xfrm>
              <a:off x="4762716"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5" name="tx505"/>
            <p:cNvSpPr/>
            <p:nvPr/>
          </p:nvSpPr>
          <p:spPr>
            <a:xfrm>
              <a:off x="5094862"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06" name="tx506"/>
            <p:cNvSpPr/>
            <p:nvPr/>
          </p:nvSpPr>
          <p:spPr>
            <a:xfrm>
              <a:off x="540591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7" name="tx507"/>
            <p:cNvSpPr/>
            <p:nvPr/>
          </p:nvSpPr>
          <p:spPr>
            <a:xfrm>
              <a:off x="571696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08" name="tx508"/>
            <p:cNvSpPr/>
            <p:nvPr/>
          </p:nvSpPr>
          <p:spPr>
            <a:xfrm>
              <a:off x="602801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9" name="tx509"/>
            <p:cNvSpPr/>
            <p:nvPr/>
          </p:nvSpPr>
          <p:spPr>
            <a:xfrm>
              <a:off x="633907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10" name="tx510"/>
            <p:cNvSpPr/>
            <p:nvPr/>
          </p:nvSpPr>
          <p:spPr>
            <a:xfrm>
              <a:off x="665012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1" name="tx511"/>
            <p:cNvSpPr/>
            <p:nvPr/>
          </p:nvSpPr>
          <p:spPr>
            <a:xfrm>
              <a:off x="696117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12" name="tx512"/>
            <p:cNvSpPr/>
            <p:nvPr/>
          </p:nvSpPr>
          <p:spPr>
            <a:xfrm>
              <a:off x="7251134" y="495568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13" name="tx513"/>
            <p:cNvSpPr/>
            <p:nvPr/>
          </p:nvSpPr>
          <p:spPr>
            <a:xfrm>
              <a:off x="758328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14" name="tx514"/>
            <p:cNvSpPr/>
            <p:nvPr/>
          </p:nvSpPr>
          <p:spPr>
            <a:xfrm>
              <a:off x="789433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5" name="tx515"/>
            <p:cNvSpPr/>
            <p:nvPr/>
          </p:nvSpPr>
          <p:spPr>
            <a:xfrm>
              <a:off x="509486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6" name="tx516"/>
            <p:cNvSpPr/>
            <p:nvPr/>
          </p:nvSpPr>
          <p:spPr>
            <a:xfrm>
              <a:off x="5405914"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7" name="tx517"/>
            <p:cNvSpPr/>
            <p:nvPr/>
          </p:nvSpPr>
          <p:spPr>
            <a:xfrm>
              <a:off x="5716966"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18" name="tx518"/>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19" name="tx519"/>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20" name="tx520"/>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21" name="tx521"/>
            <p:cNvSpPr/>
            <p:nvPr/>
          </p:nvSpPr>
          <p:spPr>
            <a:xfrm>
              <a:off x="696117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22" name="tx522"/>
            <p:cNvSpPr/>
            <p:nvPr/>
          </p:nvSpPr>
          <p:spPr>
            <a:xfrm>
              <a:off x="7272228"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23" name="tx523"/>
            <p:cNvSpPr/>
            <p:nvPr/>
          </p:nvSpPr>
          <p:spPr>
            <a:xfrm>
              <a:off x="7583280"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24" name="tx524"/>
            <p:cNvSpPr/>
            <p:nvPr/>
          </p:nvSpPr>
          <p:spPr>
            <a:xfrm>
              <a:off x="789433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25" name="tx525"/>
            <p:cNvSpPr/>
            <p:nvPr/>
          </p:nvSpPr>
          <p:spPr>
            <a:xfrm>
              <a:off x="8205385"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26" name="tx526"/>
            <p:cNvSpPr/>
            <p:nvPr/>
          </p:nvSpPr>
          <p:spPr>
            <a:xfrm>
              <a:off x="851643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27" name="tx527"/>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28" name="tx528"/>
            <p:cNvSpPr/>
            <p:nvPr/>
          </p:nvSpPr>
          <p:spPr>
            <a:xfrm>
              <a:off x="105118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9" name="tx529"/>
            <p:cNvSpPr/>
            <p:nvPr/>
          </p:nvSpPr>
          <p:spPr>
            <a:xfrm>
              <a:off x="136223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30" name="tx530"/>
            <p:cNvSpPr/>
            <p:nvPr/>
          </p:nvSpPr>
          <p:spPr>
            <a:xfrm>
              <a:off x="167328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1" name="tx531"/>
            <p:cNvSpPr/>
            <p:nvPr/>
          </p:nvSpPr>
          <p:spPr>
            <a:xfrm>
              <a:off x="198433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2" name="tx532"/>
            <p:cNvSpPr/>
            <p:nvPr/>
          </p:nvSpPr>
          <p:spPr>
            <a:xfrm>
              <a:off x="229539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3" name="tx533"/>
            <p:cNvSpPr/>
            <p:nvPr/>
          </p:nvSpPr>
          <p:spPr>
            <a:xfrm>
              <a:off x="260644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4" name="tx534"/>
            <p:cNvSpPr/>
            <p:nvPr/>
          </p:nvSpPr>
          <p:spPr>
            <a:xfrm>
              <a:off x="291749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5" name="tx535"/>
            <p:cNvSpPr/>
            <p:nvPr/>
          </p:nvSpPr>
          <p:spPr>
            <a:xfrm>
              <a:off x="322854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6" name="tx536"/>
            <p:cNvSpPr/>
            <p:nvPr/>
          </p:nvSpPr>
          <p:spPr>
            <a:xfrm>
              <a:off x="353960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7" name="tx537"/>
            <p:cNvSpPr/>
            <p:nvPr/>
          </p:nvSpPr>
          <p:spPr>
            <a:xfrm>
              <a:off x="385065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8" name="tx538"/>
            <p:cNvSpPr/>
            <p:nvPr/>
          </p:nvSpPr>
          <p:spPr>
            <a:xfrm>
              <a:off x="416170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9" name="tx539"/>
            <p:cNvSpPr/>
            <p:nvPr/>
          </p:nvSpPr>
          <p:spPr>
            <a:xfrm>
              <a:off x="447275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0" name="tx540"/>
            <p:cNvSpPr/>
            <p:nvPr/>
          </p:nvSpPr>
          <p:spPr>
            <a:xfrm>
              <a:off x="478380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1" name="tx541"/>
            <p:cNvSpPr/>
            <p:nvPr/>
          </p:nvSpPr>
          <p:spPr>
            <a:xfrm>
              <a:off x="509486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2" name="tx542"/>
            <p:cNvSpPr/>
            <p:nvPr/>
          </p:nvSpPr>
          <p:spPr>
            <a:xfrm>
              <a:off x="540591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3" name="tx543"/>
            <p:cNvSpPr/>
            <p:nvPr/>
          </p:nvSpPr>
          <p:spPr>
            <a:xfrm>
              <a:off x="571696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44" name="tx544"/>
            <p:cNvSpPr/>
            <p:nvPr/>
          </p:nvSpPr>
          <p:spPr>
            <a:xfrm>
              <a:off x="602801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45" name="tx545"/>
            <p:cNvSpPr/>
            <p:nvPr/>
          </p:nvSpPr>
          <p:spPr>
            <a:xfrm>
              <a:off x="633907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46" name="tx546"/>
            <p:cNvSpPr/>
            <p:nvPr/>
          </p:nvSpPr>
          <p:spPr>
            <a:xfrm>
              <a:off x="665012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7" name="tx547"/>
            <p:cNvSpPr/>
            <p:nvPr/>
          </p:nvSpPr>
          <p:spPr>
            <a:xfrm>
              <a:off x="696117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48" name="tx548"/>
            <p:cNvSpPr/>
            <p:nvPr/>
          </p:nvSpPr>
          <p:spPr>
            <a:xfrm>
              <a:off x="7272228" y="471416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49" name="tx549"/>
            <p:cNvSpPr/>
            <p:nvPr/>
          </p:nvSpPr>
          <p:spPr>
            <a:xfrm>
              <a:off x="758328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50" name="tx550"/>
            <p:cNvSpPr/>
            <p:nvPr/>
          </p:nvSpPr>
          <p:spPr>
            <a:xfrm>
              <a:off x="789433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51" name="tx551"/>
            <p:cNvSpPr/>
            <p:nvPr/>
          </p:nvSpPr>
          <p:spPr>
            <a:xfrm>
              <a:off x="820538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52" name="tx552"/>
            <p:cNvSpPr/>
            <p:nvPr/>
          </p:nvSpPr>
          <p:spPr>
            <a:xfrm>
              <a:off x="851643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53" name="tx553"/>
            <p:cNvSpPr/>
            <p:nvPr/>
          </p:nvSpPr>
          <p:spPr>
            <a:xfrm>
              <a:off x="882748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54" name="tx554"/>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55" name="tx555"/>
            <p:cNvSpPr/>
            <p:nvPr/>
          </p:nvSpPr>
          <p:spPr>
            <a:xfrm>
              <a:off x="6028019"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56" name="tx556"/>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57" name="tx557"/>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58" name="tx558"/>
            <p:cNvSpPr/>
            <p:nvPr/>
          </p:nvSpPr>
          <p:spPr>
            <a:xfrm>
              <a:off x="6940082" y="373641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59" name="tx559"/>
            <p:cNvSpPr/>
            <p:nvPr/>
          </p:nvSpPr>
          <p:spPr>
            <a:xfrm>
              <a:off x="7272228"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60" name="tx560"/>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61" name="tx561"/>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62" name="tx562"/>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63" name="tx563"/>
            <p:cNvSpPr/>
            <p:nvPr/>
          </p:nvSpPr>
          <p:spPr>
            <a:xfrm>
              <a:off x="8516437"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64" name="tx564"/>
            <p:cNvSpPr/>
            <p:nvPr/>
          </p:nvSpPr>
          <p:spPr>
            <a:xfrm>
              <a:off x="8827489"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65" name="tx565"/>
            <p:cNvSpPr/>
            <p:nvPr/>
          </p:nvSpPr>
          <p:spPr>
            <a:xfrm>
              <a:off x="5094862"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66" name="tx566"/>
            <p:cNvSpPr/>
            <p:nvPr/>
          </p:nvSpPr>
          <p:spPr>
            <a:xfrm>
              <a:off x="6961175"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67" name="tx567"/>
            <p:cNvSpPr/>
            <p:nvPr/>
          </p:nvSpPr>
          <p:spPr>
            <a:xfrm>
              <a:off x="882748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68" name="tx568"/>
            <p:cNvSpPr/>
            <p:nvPr/>
          </p:nvSpPr>
          <p:spPr>
            <a:xfrm>
              <a:off x="602801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69" name="tx569"/>
            <p:cNvSpPr/>
            <p:nvPr/>
          </p:nvSpPr>
          <p:spPr>
            <a:xfrm>
              <a:off x="105118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70" name="tx570"/>
            <p:cNvSpPr/>
            <p:nvPr/>
          </p:nvSpPr>
          <p:spPr>
            <a:xfrm>
              <a:off x="136223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71" name="tx571"/>
            <p:cNvSpPr/>
            <p:nvPr/>
          </p:nvSpPr>
          <p:spPr>
            <a:xfrm>
              <a:off x="8205385" y="495568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72" name="tx572"/>
            <p:cNvSpPr/>
            <p:nvPr/>
          </p:nvSpPr>
          <p:spPr>
            <a:xfrm>
              <a:off x="851643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73" name="tx573"/>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74" name="tx574"/>
            <p:cNvSpPr/>
            <p:nvPr/>
          </p:nvSpPr>
          <p:spPr>
            <a:xfrm>
              <a:off x="4783809"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575" name="tx575"/>
            <p:cNvSpPr/>
            <p:nvPr/>
          </p:nvSpPr>
          <p:spPr>
            <a:xfrm>
              <a:off x="3880797"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76" name="tx576"/>
            <p:cNvSpPr/>
            <p:nvPr/>
          </p:nvSpPr>
          <p:spPr>
            <a:xfrm>
              <a:off x="4161705"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577" name="tx577"/>
            <p:cNvSpPr/>
            <p:nvPr/>
          </p:nvSpPr>
          <p:spPr>
            <a:xfrm>
              <a:off x="4472757"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578" name="tx578"/>
            <p:cNvSpPr/>
            <p:nvPr/>
          </p:nvSpPr>
          <p:spPr>
            <a:xfrm>
              <a:off x="4813954"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79" name="tx579"/>
            <p:cNvSpPr/>
            <p:nvPr/>
          </p:nvSpPr>
          <p:spPr>
            <a:xfrm>
              <a:off x="5125006" y="520186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80" name="tx580"/>
            <p:cNvSpPr/>
            <p:nvPr/>
          </p:nvSpPr>
          <p:spPr>
            <a:xfrm>
              <a:off x="5436059" y="520186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81" name="tx581"/>
            <p:cNvSpPr/>
            <p:nvPr/>
          </p:nvSpPr>
          <p:spPr>
            <a:xfrm>
              <a:off x="5747111"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82" name="tx582"/>
            <p:cNvSpPr/>
            <p:nvPr/>
          </p:nvSpPr>
          <p:spPr>
            <a:xfrm>
              <a:off x="6058163"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83" name="tx583"/>
            <p:cNvSpPr/>
            <p:nvPr/>
          </p:nvSpPr>
          <p:spPr>
            <a:xfrm>
              <a:off x="6369216"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84" name="tx584"/>
            <p:cNvSpPr/>
            <p:nvPr/>
          </p:nvSpPr>
          <p:spPr>
            <a:xfrm>
              <a:off x="6680268" y="520186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85" name="tx585"/>
            <p:cNvSpPr/>
            <p:nvPr/>
          </p:nvSpPr>
          <p:spPr>
            <a:xfrm>
              <a:off x="6991320"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86" name="tx586"/>
            <p:cNvSpPr/>
            <p:nvPr/>
          </p:nvSpPr>
          <p:spPr>
            <a:xfrm>
              <a:off x="7302373"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87" name="tx587"/>
            <p:cNvSpPr/>
            <p:nvPr/>
          </p:nvSpPr>
          <p:spPr>
            <a:xfrm>
              <a:off x="7613425"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88" name="tx588"/>
            <p:cNvSpPr/>
            <p:nvPr/>
          </p:nvSpPr>
          <p:spPr>
            <a:xfrm>
              <a:off x="7924477"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89" name="tx589"/>
            <p:cNvSpPr/>
            <p:nvPr/>
          </p:nvSpPr>
          <p:spPr>
            <a:xfrm>
              <a:off x="8235530" y="520186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90" name="tx590"/>
            <p:cNvSpPr/>
            <p:nvPr/>
          </p:nvSpPr>
          <p:spPr>
            <a:xfrm>
              <a:off x="8546582" y="520186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91" name="tx591"/>
            <p:cNvSpPr/>
            <p:nvPr/>
          </p:nvSpPr>
          <p:spPr>
            <a:xfrm>
              <a:off x="8857634" y="520186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92" name="tx592"/>
            <p:cNvSpPr/>
            <p:nvPr/>
          </p:nvSpPr>
          <p:spPr>
            <a:xfrm>
              <a:off x="4472757"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593" name="tx593"/>
            <p:cNvSpPr/>
            <p:nvPr/>
          </p:nvSpPr>
          <p:spPr>
            <a:xfrm>
              <a:off x="4783809"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94" name="tx594"/>
            <p:cNvSpPr/>
            <p:nvPr/>
          </p:nvSpPr>
          <p:spPr>
            <a:xfrm>
              <a:off x="5405914"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95" name="tx595"/>
            <p:cNvSpPr/>
            <p:nvPr/>
          </p:nvSpPr>
          <p:spPr>
            <a:xfrm>
              <a:off x="5716966"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96" name="tx596"/>
            <p:cNvSpPr/>
            <p:nvPr/>
          </p:nvSpPr>
          <p:spPr>
            <a:xfrm>
              <a:off x="602801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97" name="tx597"/>
            <p:cNvSpPr/>
            <p:nvPr/>
          </p:nvSpPr>
          <p:spPr>
            <a:xfrm>
              <a:off x="6339071"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98" name="tx598"/>
            <p:cNvSpPr/>
            <p:nvPr/>
          </p:nvSpPr>
          <p:spPr>
            <a:xfrm>
              <a:off x="6650123"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99" name="tx599"/>
            <p:cNvSpPr/>
            <p:nvPr/>
          </p:nvSpPr>
          <p:spPr>
            <a:xfrm>
              <a:off x="7272228"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600" name="tx600"/>
            <p:cNvSpPr/>
            <p:nvPr/>
          </p:nvSpPr>
          <p:spPr>
            <a:xfrm>
              <a:off x="7583280" y="544445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601" name="tx601"/>
            <p:cNvSpPr/>
            <p:nvPr/>
          </p:nvSpPr>
          <p:spPr>
            <a:xfrm>
              <a:off x="7894332" y="544339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602" name="tx602"/>
            <p:cNvSpPr/>
            <p:nvPr/>
          </p:nvSpPr>
          <p:spPr>
            <a:xfrm>
              <a:off x="8205385"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603" name="tx603"/>
            <p:cNvSpPr/>
            <p:nvPr/>
          </p:nvSpPr>
          <p:spPr>
            <a:xfrm>
              <a:off x="8516437" y="544445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604" name="tx60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05" name="tx60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06" name="tx60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07" name="tx60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08" name="tx60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09" name="tx60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10" name="tx61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11" name="tx61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12" name="tx61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13" name="tx61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14" name="tx61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15" name="tx61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16" name="tx61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17" name="tx61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18" name="tx61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19" name="tx61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20" name="tx62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21" name="tx62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22" name="tx62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23" name="tx62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24" name="tx62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25" name="tx62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26" name="tx62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27" name="tx62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28" name="tx62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629" name="tx62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630" name="tx630"/>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631" name="tx631"/>
            <p:cNvSpPr/>
            <p:nvPr/>
          </p:nvSpPr>
          <p:spPr>
            <a:xfrm>
              <a:off x="644856" y="519966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32" name="tx632"/>
            <p:cNvSpPr/>
            <p:nvPr/>
          </p:nvSpPr>
          <p:spPr>
            <a:xfrm>
              <a:off x="551705" y="495307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33" name="tx633"/>
            <p:cNvSpPr/>
            <p:nvPr/>
          </p:nvSpPr>
          <p:spPr>
            <a:xfrm>
              <a:off x="564092" y="470922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34" name="tx634"/>
            <p:cNvSpPr/>
            <p:nvPr/>
          </p:nvSpPr>
          <p:spPr>
            <a:xfrm>
              <a:off x="551705" y="446537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35" name="tx635"/>
            <p:cNvSpPr/>
            <p:nvPr/>
          </p:nvSpPr>
          <p:spPr>
            <a:xfrm>
              <a:off x="601364" y="4221517"/>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636" name="tx636"/>
            <p:cNvSpPr/>
            <p:nvPr/>
          </p:nvSpPr>
          <p:spPr>
            <a:xfrm>
              <a:off x="619917" y="398006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37" name="tx637"/>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38" name="tx638"/>
            <p:cNvSpPr/>
            <p:nvPr/>
          </p:nvSpPr>
          <p:spPr>
            <a:xfrm>
              <a:off x="551705" y="34899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639" name="tx639"/>
            <p:cNvSpPr/>
            <p:nvPr/>
          </p:nvSpPr>
          <p:spPr>
            <a:xfrm>
              <a:off x="520490" y="3226293"/>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40" name="tx640"/>
            <p:cNvSpPr/>
            <p:nvPr/>
          </p:nvSpPr>
          <p:spPr>
            <a:xfrm>
              <a:off x="632360" y="300323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41" name="tx641"/>
            <p:cNvSpPr/>
            <p:nvPr/>
          </p:nvSpPr>
          <p:spPr>
            <a:xfrm>
              <a:off x="576534" y="275937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42" name="tx642"/>
            <p:cNvSpPr/>
            <p:nvPr/>
          </p:nvSpPr>
          <p:spPr>
            <a:xfrm>
              <a:off x="576534" y="2516942"/>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43" name="tx643"/>
            <p:cNvSpPr/>
            <p:nvPr/>
          </p:nvSpPr>
          <p:spPr>
            <a:xfrm>
              <a:off x="508103" y="22512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44" name="tx644"/>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45" name="tx645"/>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646" name="pic646"/>
            <p:cNvPicPr/>
            <p:nvPr/>
          </p:nvPicPr>
          <p:blipFill>
            <a:blip r:embed="rId2" cstate="print"/>
            <a:stretch>
              <a:fillRect/>
            </a:stretch>
          </p:blipFill>
          <p:spPr>
            <a:xfrm>
              <a:off x="4653227" y="5838594"/>
              <a:ext cx="2160000" cy="219455"/>
            </a:xfrm>
            <a:prstGeom prst="rect">
              <a:avLst/>
            </a:prstGeom>
          </p:spPr>
        </p:pic>
        <p:sp>
          <p:nvSpPr>
            <p:cNvPr id="647" name="pl647"/>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8" name="pl648"/>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9" name="pl649"/>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0" name="pl650"/>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1" name="pl651"/>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2" name="pl652"/>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3" name="pl653"/>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4" name="pl654"/>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5" name="pl655"/>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6" name="pl656"/>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7" name="pl657"/>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8" name="pl658"/>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9" name="tx659"/>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60" name="tx660"/>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61" name="tx661"/>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62" name="tx662"/>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63" name="tx663"/>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64" name="tx664"/>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65" name="tx665"/>
            <p:cNvSpPr/>
            <p:nvPr/>
          </p:nvSpPr>
          <p:spPr>
            <a:xfrm>
              <a:off x="924840" y="1332266"/>
              <a:ext cx="303822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Argentina, 2000-2025</a:t>
              </a:r>
            </a:p>
          </p:txBody>
        </p:sp>
        <p:sp>
          <p:nvSpPr>
            <p:cNvPr id="666" name="tx666"/>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67" name="tx667"/>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68" name="tx668"/>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15 vaccines in the schedule achieved coverage of 90% or more. Vaccine coverage ranged from 7% to 82%.
Since 2002, estimates have been made for 8 new vaccines. IPVC is the newest vaccine reported (2021), which achieved 74% coverage in 2025.
In 2025, Argentina did not report any stockouts of vaccines or supplies.</a:t>
            </a:r>
          </a:p>
        </p:txBody>
      </p:sp>
      <p:sp>
        <p:nvSpPr>
          <p:cNvPr id="6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14, and declined for none, indicating overall progress in routine immunization performance; none achieved at least 90% coverage.</a:t>
            </a:r>
          </a:p>
        </p:txBody>
      </p:sp>
      <p:grpSp xmlns:pic="http://schemas.openxmlformats.org/drawingml/2006/picture">
        <p:nvGrpSpPr>
          <p:cNvPr id="671" name=""/>
          <p:cNvGrpSpPr/>
          <p:nvPr/>
        </p:nvGrpSpPr>
        <p:grpSpPr>
          <a:xfrm>
            <a:off x="292608" y="1005840"/>
            <a:ext cx="8595360" cy="28575"/>
            <a:chOff x="292608" y="1005840"/>
            <a:chExt cx="8595360" cy="28575"/>
          </a:xfrm>
        </p:grpSpPr>
        <p:sp>
          <p:nvSpPr>
            <p:cNvPr id="67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7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P7TF5XRZ5TZD-1674051314-8188</_dlc_DocId>
    <_dlc_DocIdUrl xmlns="5ce71423-0d49-4a04-8822-86064e799dcd">
      <Url>https://unicef.sharepoint.com/teams/DAPM-DataComm/_layouts/15/DocIdRedir.aspx?ID=P7TF5XRZ5TZD-1674051314-8188</Url>
      <Description>P7TF5XRZ5TZD-1674051314-8188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2B20C72F-1CC3-49E9-AC01-FEB46442E8A8}"/>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2026-07-10T22:25:39Z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67ac27c5-cc67-447e-be51-4401d51bc1b9</vt:lpwstr>
  </property>
</Properties>
</file>